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mp3" ContentType="audio/m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 id="2147483674" r:id="rId2"/>
  </p:sldMasterIdLst>
  <p:notesMasterIdLst>
    <p:notesMasterId r:id="rId59"/>
  </p:notesMasterIdLst>
  <p:sldIdLst>
    <p:sldId id="256" r:id="rId3"/>
    <p:sldId id="306" r:id="rId4"/>
    <p:sldId id="257" r:id="rId5"/>
    <p:sldId id="298" r:id="rId6"/>
    <p:sldId id="307" r:id="rId7"/>
    <p:sldId id="308" r:id="rId8"/>
    <p:sldId id="309" r:id="rId9"/>
    <p:sldId id="310" r:id="rId10"/>
    <p:sldId id="311" r:id="rId11"/>
    <p:sldId id="299" r:id="rId12"/>
    <p:sldId id="300" r:id="rId13"/>
    <p:sldId id="301" r:id="rId14"/>
    <p:sldId id="312" r:id="rId15"/>
    <p:sldId id="313" r:id="rId16"/>
    <p:sldId id="314" r:id="rId17"/>
    <p:sldId id="315" r:id="rId18"/>
    <p:sldId id="316" r:id="rId19"/>
    <p:sldId id="272" r:id="rId20"/>
    <p:sldId id="302" r:id="rId21"/>
    <p:sldId id="262" r:id="rId22"/>
    <p:sldId id="258" r:id="rId23"/>
    <p:sldId id="259" r:id="rId24"/>
    <p:sldId id="260" r:id="rId25"/>
    <p:sldId id="261" r:id="rId26"/>
    <p:sldId id="263" r:id="rId27"/>
    <p:sldId id="264" r:id="rId28"/>
    <p:sldId id="265" r:id="rId29"/>
    <p:sldId id="266" r:id="rId30"/>
    <p:sldId id="267" r:id="rId31"/>
    <p:sldId id="268" r:id="rId32"/>
    <p:sldId id="269" r:id="rId33"/>
    <p:sldId id="270" r:id="rId34"/>
    <p:sldId id="271" r:id="rId35"/>
    <p:sldId id="274" r:id="rId36"/>
    <p:sldId id="275" r:id="rId37"/>
    <p:sldId id="276" r:id="rId38"/>
    <p:sldId id="277" r:id="rId39"/>
    <p:sldId id="278" r:id="rId40"/>
    <p:sldId id="279" r:id="rId41"/>
    <p:sldId id="280" r:id="rId42"/>
    <p:sldId id="281" r:id="rId43"/>
    <p:sldId id="282" r:id="rId44"/>
    <p:sldId id="283" r:id="rId45"/>
    <p:sldId id="284" r:id="rId46"/>
    <p:sldId id="285" r:id="rId47"/>
    <p:sldId id="286" r:id="rId48"/>
    <p:sldId id="287" r:id="rId49"/>
    <p:sldId id="288" r:id="rId50"/>
    <p:sldId id="289" r:id="rId51"/>
    <p:sldId id="290" r:id="rId52"/>
    <p:sldId id="291" r:id="rId53"/>
    <p:sldId id="292" r:id="rId54"/>
    <p:sldId id="293" r:id="rId55"/>
    <p:sldId id="294" r:id="rId56"/>
    <p:sldId id="295" r:id="rId57"/>
    <p:sldId id="296" r:id="rId58"/>
  </p:sldIdLst>
  <p:sldSz cx="9144000" cy="5143500" type="screen16x9"/>
  <p:notesSz cx="6858000" cy="9144000"/>
  <p:embeddedFontLst>
    <p:embeddedFont>
      <p:font typeface="Amatic SC" panose="00000500000000000000" pitchFamily="2" charset="-79"/>
      <p:regular r:id="rId60"/>
      <p:bold r:id="rId61"/>
    </p:embeddedFont>
    <p:embeddedFont>
      <p:font typeface="Lilita One" panose="020B0604020202020204" charset="0"/>
      <p:regular r:id="rId62"/>
    </p:embeddedFont>
    <p:embeddedFont>
      <p:font typeface="Lora" pitchFamily="2" charset="0"/>
      <p:regular r:id="rId63"/>
      <p:bold r:id="rId64"/>
      <p:italic r:id="rId65"/>
      <p:boldItalic r:id="rId66"/>
    </p:embeddedFont>
    <p:embeddedFont>
      <p:font typeface="Montserrat" panose="00000500000000000000" pitchFamily="2" charset="0"/>
      <p:regular r:id="rId67"/>
      <p:bold r:id="rId68"/>
      <p:italic r:id="rId69"/>
      <p:boldItalic r:id="rId70"/>
    </p:embeddedFont>
    <p:embeddedFont>
      <p:font typeface="Montserrat Medium" panose="00000600000000000000" pitchFamily="2" charset="0"/>
      <p:regular r:id="rId71"/>
      <p:bold r:id="rId72"/>
      <p:italic r:id="rId73"/>
      <p:boldItalic r:id="rId74"/>
    </p:embeddedFont>
    <p:embeddedFont>
      <p:font typeface="Neucha" panose="020B0604020202020204" charset="0"/>
      <p:regular r:id="rId75"/>
    </p:embeddedFont>
    <p:embeddedFont>
      <p:font typeface="Patrick Hand" panose="00000500000000000000" pitchFamily="2" charset="0"/>
      <p:regular r:id="rId76"/>
    </p:embeddedFont>
    <p:embeddedFont>
      <p:font typeface="Proxima Nova" panose="020B0604020202020204" charset="0"/>
      <p:regular r:id="rId77"/>
      <p:bold r:id="rId78"/>
      <p:italic r:id="rId79"/>
      <p:boldItalic r:id="rId80"/>
    </p:embeddedFont>
    <p:embeddedFont>
      <p:font typeface="Roboto" panose="02000000000000000000" pitchFamily="2" charset="0"/>
      <p:regular r:id="rId81"/>
      <p:bold r:id="rId82"/>
      <p:italic r:id="rId83"/>
      <p:boldItalic r:id="rId84"/>
    </p:embeddedFont>
    <p:embeddedFont>
      <p:font typeface="Roboto Medium" panose="02000000000000000000" pitchFamily="2" charset="0"/>
      <p:regular r:id="rId85"/>
      <p:bold r:id="rId86"/>
      <p:italic r:id="rId87"/>
      <p:boldItalic r:id="rId8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8D7DB"/>
    <a:srgbClr val="76D6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2407198-C9E7-4DAB-9F42-E316CC8E304A}" v="1" dt="2025-03-04T03:44:09.791"/>
  </p1510:revLst>
</p1510:revInfo>
</file>

<file path=ppt/tableStyles.xml><?xml version="1.0" encoding="utf-8"?>
<a:tblStyleLst xmlns:a="http://schemas.openxmlformats.org/drawingml/2006/main" def="{AC199A43-3787-436F-8CAC-27CB1A0372E0}">
  <a:tblStyle styleId="{AC199A43-3787-436F-8CAC-27CB1A0372E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1"/>
    <p:restoredTop sz="94719"/>
  </p:normalViewPr>
  <p:slideViewPr>
    <p:cSldViewPr snapToGrid="0">
      <p:cViewPr varScale="1">
        <p:scale>
          <a:sx n="104" d="100"/>
          <a:sy n="104" d="100"/>
        </p:scale>
        <p:origin x="606" y="4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4.fntdata"/><Relationship Id="rId68" Type="http://schemas.openxmlformats.org/officeDocument/2006/relationships/font" Target="fonts/font9.fntdata"/><Relationship Id="rId84" Type="http://schemas.openxmlformats.org/officeDocument/2006/relationships/font" Target="fonts/font25.fntdata"/><Relationship Id="rId89" Type="http://schemas.openxmlformats.org/officeDocument/2006/relationships/presProps" Target="presProps.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font" Target="fonts/font15.fntdata"/><Relationship Id="rId79" Type="http://schemas.openxmlformats.org/officeDocument/2006/relationships/font" Target="fonts/font20.fntdata"/><Relationship Id="rId5" Type="http://schemas.openxmlformats.org/officeDocument/2006/relationships/slide" Target="slides/slide3.xml"/><Relationship Id="rId90" Type="http://schemas.openxmlformats.org/officeDocument/2006/relationships/viewProps" Target="viewProps.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font" Target="fonts/font5.fntdata"/><Relationship Id="rId69" Type="http://schemas.openxmlformats.org/officeDocument/2006/relationships/font" Target="fonts/font10.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3.fntdata"/><Relationship Id="rId80" Type="http://schemas.openxmlformats.org/officeDocument/2006/relationships/font" Target="fonts/font21.fntdata"/><Relationship Id="rId85" Type="http://schemas.openxmlformats.org/officeDocument/2006/relationships/font" Target="fonts/font26.fntdata"/><Relationship Id="rId93" Type="http://schemas.microsoft.com/office/2016/11/relationships/changesInfo" Target="changesInfos/changesInfo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notesMaster" Target="notesMasters/notesMaster1.xml"/><Relationship Id="rId67" Type="http://schemas.openxmlformats.org/officeDocument/2006/relationships/font" Target="fonts/font8.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3.fntdata"/><Relationship Id="rId70" Type="http://schemas.openxmlformats.org/officeDocument/2006/relationships/font" Target="fonts/font11.fntdata"/><Relationship Id="rId75" Type="http://schemas.openxmlformats.org/officeDocument/2006/relationships/font" Target="fonts/font16.fntdata"/><Relationship Id="rId83" Type="http://schemas.openxmlformats.org/officeDocument/2006/relationships/font" Target="fonts/font24.fntdata"/><Relationship Id="rId88" Type="http://schemas.openxmlformats.org/officeDocument/2006/relationships/font" Target="fonts/font29.fntdata"/><Relationship Id="rId9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1.fntdata"/><Relationship Id="rId65" Type="http://schemas.openxmlformats.org/officeDocument/2006/relationships/font" Target="fonts/font6.fntdata"/><Relationship Id="rId73" Type="http://schemas.openxmlformats.org/officeDocument/2006/relationships/font" Target="fonts/font14.fntdata"/><Relationship Id="rId78" Type="http://schemas.openxmlformats.org/officeDocument/2006/relationships/font" Target="fonts/font19.fntdata"/><Relationship Id="rId81" Type="http://schemas.openxmlformats.org/officeDocument/2006/relationships/font" Target="fonts/font22.fntdata"/><Relationship Id="rId86" Type="http://schemas.openxmlformats.org/officeDocument/2006/relationships/font" Target="fonts/font27.fntdata"/><Relationship Id="rId94" Type="http://schemas.microsoft.com/office/2015/10/relationships/revisionInfo" Target="revisionInfo.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7.fntdata"/><Relationship Id="rId7" Type="http://schemas.openxmlformats.org/officeDocument/2006/relationships/slide" Target="slides/slide5.xml"/><Relationship Id="rId71" Type="http://schemas.openxmlformats.org/officeDocument/2006/relationships/font" Target="fonts/font12.fntdata"/><Relationship Id="rId92" Type="http://schemas.openxmlformats.org/officeDocument/2006/relationships/tableStyles" Target="tableStyles.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7.fntdata"/><Relationship Id="rId87" Type="http://schemas.openxmlformats.org/officeDocument/2006/relationships/font" Target="fonts/font28.fntdata"/><Relationship Id="rId61" Type="http://schemas.openxmlformats.org/officeDocument/2006/relationships/font" Target="fonts/font2.fntdata"/><Relationship Id="rId82" Type="http://schemas.openxmlformats.org/officeDocument/2006/relationships/font" Target="fonts/font23.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font" Target="fonts/font18.fntdata"/></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Huong Giang Dang" userId="5d1ad20f62e8bcc1" providerId="LiveId" clId="{E2407198-C9E7-4DAB-9F42-E316CC8E304A}"/>
    <pc:docChg chg="modSld">
      <pc:chgData name="Huong Giang Dang" userId="5d1ad20f62e8bcc1" providerId="LiveId" clId="{E2407198-C9E7-4DAB-9F42-E316CC8E304A}" dt="2025-03-04T03:49:34.889" v="8" actId="20577"/>
      <pc:docMkLst>
        <pc:docMk/>
      </pc:docMkLst>
      <pc:sldChg chg="modSp">
        <pc:chgData name="Huong Giang Dang" userId="5d1ad20f62e8bcc1" providerId="LiveId" clId="{E2407198-C9E7-4DAB-9F42-E316CC8E304A}" dt="2025-03-04T03:44:09.791" v="0" actId="20577"/>
        <pc:sldMkLst>
          <pc:docMk/>
          <pc:sldMk cId="1823380636" sldId="300"/>
        </pc:sldMkLst>
        <pc:spChg chg="mod">
          <ac:chgData name="Huong Giang Dang" userId="5d1ad20f62e8bcc1" providerId="LiveId" clId="{E2407198-C9E7-4DAB-9F42-E316CC8E304A}" dt="2025-03-04T03:44:09.791" v="0" actId="20577"/>
          <ac:spMkLst>
            <pc:docMk/>
            <pc:sldMk cId="1823380636" sldId="300"/>
            <ac:spMk id="14" creationId="{7EE6C712-0688-90DA-1E93-F584FE84B031}"/>
          </ac:spMkLst>
        </pc:spChg>
      </pc:sldChg>
      <pc:sldChg chg="modSp mod">
        <pc:chgData name="Huong Giang Dang" userId="5d1ad20f62e8bcc1" providerId="LiveId" clId="{E2407198-C9E7-4DAB-9F42-E316CC8E304A}" dt="2025-03-04T03:49:34.889" v="8" actId="20577"/>
        <pc:sldMkLst>
          <pc:docMk/>
          <pc:sldMk cId="225152225" sldId="301"/>
        </pc:sldMkLst>
        <pc:spChg chg="mod">
          <ac:chgData name="Huong Giang Dang" userId="5d1ad20f62e8bcc1" providerId="LiveId" clId="{E2407198-C9E7-4DAB-9F42-E316CC8E304A}" dt="2025-03-04T03:49:32.196" v="6" actId="20577"/>
          <ac:spMkLst>
            <pc:docMk/>
            <pc:sldMk cId="225152225" sldId="301"/>
            <ac:spMk id="9" creationId="{9CE25B81-BD7E-74BE-B46C-6A41B3FB39E1}"/>
          </ac:spMkLst>
        </pc:spChg>
        <pc:spChg chg="mod">
          <ac:chgData name="Huong Giang Dang" userId="5d1ad20f62e8bcc1" providerId="LiveId" clId="{E2407198-C9E7-4DAB-9F42-E316CC8E304A}" dt="2025-03-04T03:49:19.276" v="2" actId="20577"/>
          <ac:spMkLst>
            <pc:docMk/>
            <pc:sldMk cId="225152225" sldId="301"/>
            <ac:spMk id="11" creationId="{4C5E47B3-667E-145A-F078-A0578BAE8E08}"/>
          </ac:spMkLst>
        </pc:spChg>
        <pc:spChg chg="mod">
          <ac:chgData name="Huong Giang Dang" userId="5d1ad20f62e8bcc1" providerId="LiveId" clId="{E2407198-C9E7-4DAB-9F42-E316CC8E304A}" dt="2025-03-04T03:49:34.889" v="8" actId="20577"/>
          <ac:spMkLst>
            <pc:docMk/>
            <pc:sldMk cId="225152225" sldId="301"/>
            <ac:spMk id="12" creationId="{BD19D124-3F6E-5AFF-CFFC-2951172F87DA}"/>
          </ac:spMkLst>
        </pc:spChg>
        <pc:spChg chg="mod">
          <ac:chgData name="Huong Giang Dang" userId="5d1ad20f62e8bcc1" providerId="LiveId" clId="{E2407198-C9E7-4DAB-9F42-E316CC8E304A}" dt="2025-03-04T03:49:27.608" v="4" actId="20577"/>
          <ac:spMkLst>
            <pc:docMk/>
            <pc:sldMk cId="225152225" sldId="301"/>
            <ac:spMk id="13" creationId="{05B7EA36-1C7E-05CD-4534-1EDAFC31D5E7}"/>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
        <p:cNvGrpSpPr/>
        <p:nvPr/>
      </p:nvGrpSpPr>
      <p:grpSpPr>
        <a:xfrm>
          <a:off x="0" y="0"/>
          <a:ext cx="0" cy="0"/>
          <a:chOff x="0" y="0"/>
          <a:chExt cx="0" cy="0"/>
        </a:xfrm>
      </p:grpSpPr>
      <p:sp>
        <p:nvSpPr>
          <p:cNvPr id="320" name="Google Shape;32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 name="Google Shape;32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
        <p:cNvGrpSpPr/>
        <p:nvPr/>
      </p:nvGrpSpPr>
      <p:grpSpPr>
        <a:xfrm>
          <a:off x="0" y="0"/>
          <a:ext cx="0" cy="0"/>
          <a:chOff x="0" y="0"/>
          <a:chExt cx="0" cy="0"/>
        </a:xfrm>
      </p:grpSpPr>
      <p:sp>
        <p:nvSpPr>
          <p:cNvPr id="331" name="Google Shape;331;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 name="Google Shape;332;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7351122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
        <p:cNvGrpSpPr/>
        <p:nvPr/>
      </p:nvGrpSpPr>
      <p:grpSpPr>
        <a:xfrm>
          <a:off x="0" y="0"/>
          <a:ext cx="0" cy="0"/>
          <a:chOff x="0" y="0"/>
          <a:chExt cx="0" cy="0"/>
        </a:xfrm>
      </p:grpSpPr>
      <p:sp>
        <p:nvSpPr>
          <p:cNvPr id="331" name="Google Shape;331;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 name="Google Shape;332;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64454275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
        <p:cNvGrpSpPr/>
        <p:nvPr/>
      </p:nvGrpSpPr>
      <p:grpSpPr>
        <a:xfrm>
          <a:off x="0" y="0"/>
          <a:ext cx="0" cy="0"/>
          <a:chOff x="0" y="0"/>
          <a:chExt cx="0" cy="0"/>
        </a:xfrm>
      </p:grpSpPr>
      <p:sp>
        <p:nvSpPr>
          <p:cNvPr id="331" name="Google Shape;331;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 name="Google Shape;332;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5961421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
        <p:cNvGrpSpPr/>
        <p:nvPr/>
      </p:nvGrpSpPr>
      <p:grpSpPr>
        <a:xfrm>
          <a:off x="0" y="0"/>
          <a:ext cx="0" cy="0"/>
          <a:chOff x="0" y="0"/>
          <a:chExt cx="0" cy="0"/>
        </a:xfrm>
      </p:grpSpPr>
      <p:sp>
        <p:nvSpPr>
          <p:cNvPr id="331" name="Google Shape;331;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 name="Google Shape;332;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5653213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
        <p:cNvGrpSpPr/>
        <p:nvPr/>
      </p:nvGrpSpPr>
      <p:grpSpPr>
        <a:xfrm>
          <a:off x="0" y="0"/>
          <a:ext cx="0" cy="0"/>
          <a:chOff x="0" y="0"/>
          <a:chExt cx="0" cy="0"/>
        </a:xfrm>
      </p:grpSpPr>
      <p:sp>
        <p:nvSpPr>
          <p:cNvPr id="331" name="Google Shape;331;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 name="Google Shape;332;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392802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
        <p:cNvGrpSpPr/>
        <p:nvPr/>
      </p:nvGrpSpPr>
      <p:grpSpPr>
        <a:xfrm>
          <a:off x="0" y="0"/>
          <a:ext cx="0" cy="0"/>
          <a:chOff x="0" y="0"/>
          <a:chExt cx="0" cy="0"/>
        </a:xfrm>
      </p:grpSpPr>
      <p:sp>
        <p:nvSpPr>
          <p:cNvPr id="331" name="Google Shape;331;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 name="Google Shape;332;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74770655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
        <p:cNvGrpSpPr/>
        <p:nvPr/>
      </p:nvGrpSpPr>
      <p:grpSpPr>
        <a:xfrm>
          <a:off x="0" y="0"/>
          <a:ext cx="0" cy="0"/>
          <a:chOff x="0" y="0"/>
          <a:chExt cx="0" cy="0"/>
        </a:xfrm>
      </p:grpSpPr>
      <p:sp>
        <p:nvSpPr>
          <p:cNvPr id="331" name="Google Shape;331;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 name="Google Shape;332;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38386166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
        <p:cNvGrpSpPr/>
        <p:nvPr/>
      </p:nvGrpSpPr>
      <p:grpSpPr>
        <a:xfrm>
          <a:off x="0" y="0"/>
          <a:ext cx="0" cy="0"/>
          <a:chOff x="0" y="0"/>
          <a:chExt cx="0" cy="0"/>
        </a:xfrm>
      </p:grpSpPr>
      <p:sp>
        <p:nvSpPr>
          <p:cNvPr id="331" name="Google Shape;331;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 name="Google Shape;332;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54117784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6"/>
        <p:cNvGrpSpPr/>
        <p:nvPr/>
      </p:nvGrpSpPr>
      <p:grpSpPr>
        <a:xfrm>
          <a:off x="0" y="0"/>
          <a:ext cx="0" cy="0"/>
          <a:chOff x="0" y="0"/>
          <a:chExt cx="0" cy="0"/>
        </a:xfrm>
      </p:grpSpPr>
      <p:sp>
        <p:nvSpPr>
          <p:cNvPr id="677" name="Google Shape;677;g8b385fd27f_2_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8" name="Google Shape;678;g8b385fd27f_2_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
        <p:cNvGrpSpPr/>
        <p:nvPr/>
      </p:nvGrpSpPr>
      <p:grpSpPr>
        <a:xfrm>
          <a:off x="0" y="0"/>
          <a:ext cx="0" cy="0"/>
          <a:chOff x="0" y="0"/>
          <a:chExt cx="0" cy="0"/>
        </a:xfrm>
      </p:grpSpPr>
      <p:sp>
        <p:nvSpPr>
          <p:cNvPr id="331" name="Google Shape;331;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 name="Google Shape;332;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8364516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2"/>
        <p:cNvGrpSpPr/>
        <p:nvPr/>
      </p:nvGrpSpPr>
      <p:grpSpPr>
        <a:xfrm>
          <a:off x="0" y="0"/>
          <a:ext cx="0" cy="0"/>
          <a:chOff x="0" y="0"/>
          <a:chExt cx="0" cy="0"/>
        </a:xfrm>
      </p:grpSpPr>
      <p:sp>
        <p:nvSpPr>
          <p:cNvPr id="393" name="Google Shape;393;ga1242414e1_0_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4" name="Google Shape;394;ga1242414e1_0_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4125393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2"/>
        <p:cNvGrpSpPr/>
        <p:nvPr/>
      </p:nvGrpSpPr>
      <p:grpSpPr>
        <a:xfrm>
          <a:off x="0" y="0"/>
          <a:ext cx="0" cy="0"/>
          <a:chOff x="0" y="0"/>
          <a:chExt cx="0" cy="0"/>
        </a:xfrm>
      </p:grpSpPr>
      <p:sp>
        <p:nvSpPr>
          <p:cNvPr id="393" name="Google Shape;393;ga1242414e1_0_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4" name="Google Shape;394;ga1242414e1_0_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
        <p:cNvGrpSpPr/>
        <p:nvPr/>
      </p:nvGrpSpPr>
      <p:grpSpPr>
        <a:xfrm>
          <a:off x="0" y="0"/>
          <a:ext cx="0" cy="0"/>
          <a:chOff x="0" y="0"/>
          <a:chExt cx="0" cy="0"/>
        </a:xfrm>
      </p:grpSpPr>
      <p:sp>
        <p:nvSpPr>
          <p:cNvPr id="337" name="Google Shape;337;g8b385fd27f_2_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8" name="Google Shape;338;g8b385fd27f_2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
        <p:cNvGrpSpPr/>
        <p:nvPr/>
      </p:nvGrpSpPr>
      <p:grpSpPr>
        <a:xfrm>
          <a:off x="0" y="0"/>
          <a:ext cx="0" cy="0"/>
          <a:chOff x="0" y="0"/>
          <a:chExt cx="0" cy="0"/>
        </a:xfrm>
      </p:grpSpPr>
      <p:sp>
        <p:nvSpPr>
          <p:cNvPr id="358" name="Google Shape;358;g8b385fd27f_2_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9" name="Google Shape;359;g8b385fd27f_2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
        <p:cNvGrpSpPr/>
        <p:nvPr/>
      </p:nvGrpSpPr>
      <p:grpSpPr>
        <a:xfrm>
          <a:off x="0" y="0"/>
          <a:ext cx="0" cy="0"/>
          <a:chOff x="0" y="0"/>
          <a:chExt cx="0" cy="0"/>
        </a:xfrm>
      </p:grpSpPr>
      <p:sp>
        <p:nvSpPr>
          <p:cNvPr id="370" name="Google Shape;370;ga1242414e1_0_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 name="Google Shape;371;ga1242414e1_0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
        <p:cNvGrpSpPr/>
        <p:nvPr/>
      </p:nvGrpSpPr>
      <p:grpSpPr>
        <a:xfrm>
          <a:off x="0" y="0"/>
          <a:ext cx="0" cy="0"/>
          <a:chOff x="0" y="0"/>
          <a:chExt cx="0" cy="0"/>
        </a:xfrm>
      </p:grpSpPr>
      <p:sp>
        <p:nvSpPr>
          <p:cNvPr id="380" name="Google Shape;380;ga1242414e1_0_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 name="Google Shape;381;ga1242414e1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a1242414e1_0_1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a1242414e1_0_1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5"/>
        <p:cNvGrpSpPr/>
        <p:nvPr/>
      </p:nvGrpSpPr>
      <p:grpSpPr>
        <a:xfrm>
          <a:off x="0" y="0"/>
          <a:ext cx="0" cy="0"/>
          <a:chOff x="0" y="0"/>
          <a:chExt cx="0" cy="0"/>
        </a:xfrm>
      </p:grpSpPr>
      <p:sp>
        <p:nvSpPr>
          <p:cNvPr id="476" name="Google Shape;476;ga1242414e1_0_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7" name="Google Shape;477;ga1242414e1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
        <p:cNvGrpSpPr/>
        <p:nvPr/>
      </p:nvGrpSpPr>
      <p:grpSpPr>
        <a:xfrm>
          <a:off x="0" y="0"/>
          <a:ext cx="0" cy="0"/>
          <a:chOff x="0" y="0"/>
          <a:chExt cx="0" cy="0"/>
        </a:xfrm>
      </p:grpSpPr>
      <p:sp>
        <p:nvSpPr>
          <p:cNvPr id="505" name="Google Shape;505;ga1242414e1_0_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6" name="Google Shape;506;ga1242414e1_0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
        <p:cNvGrpSpPr/>
        <p:nvPr/>
      </p:nvGrpSpPr>
      <p:grpSpPr>
        <a:xfrm>
          <a:off x="0" y="0"/>
          <a:ext cx="0" cy="0"/>
          <a:chOff x="0" y="0"/>
          <a:chExt cx="0" cy="0"/>
        </a:xfrm>
      </p:grpSpPr>
      <p:sp>
        <p:nvSpPr>
          <p:cNvPr id="510" name="Google Shape;510;ga1242414e1_0_1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1" name="Google Shape;511;ga1242414e1_0_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3"/>
        <p:cNvGrpSpPr/>
        <p:nvPr/>
      </p:nvGrpSpPr>
      <p:grpSpPr>
        <a:xfrm>
          <a:off x="0" y="0"/>
          <a:ext cx="0" cy="0"/>
          <a:chOff x="0" y="0"/>
          <a:chExt cx="0" cy="0"/>
        </a:xfrm>
      </p:grpSpPr>
      <p:sp>
        <p:nvSpPr>
          <p:cNvPr id="534" name="Google Shape;534;ga1242414e1_0_1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5" name="Google Shape;535;ga1242414e1_0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
        <p:cNvGrpSpPr/>
        <p:nvPr/>
      </p:nvGrpSpPr>
      <p:grpSpPr>
        <a:xfrm>
          <a:off x="0" y="0"/>
          <a:ext cx="0" cy="0"/>
          <a:chOff x="0" y="0"/>
          <a:chExt cx="0" cy="0"/>
        </a:xfrm>
      </p:grpSpPr>
      <p:sp>
        <p:nvSpPr>
          <p:cNvPr id="331" name="Google Shape;331;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 name="Google Shape;332;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6"/>
        <p:cNvGrpSpPr/>
        <p:nvPr/>
      </p:nvGrpSpPr>
      <p:grpSpPr>
        <a:xfrm>
          <a:off x="0" y="0"/>
          <a:ext cx="0" cy="0"/>
          <a:chOff x="0" y="0"/>
          <a:chExt cx="0" cy="0"/>
        </a:xfrm>
      </p:grpSpPr>
      <p:sp>
        <p:nvSpPr>
          <p:cNvPr id="557" name="Google Shape;557;ga1242414e1_0_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8" name="Google Shape;558;ga1242414e1_0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8"/>
        <p:cNvGrpSpPr/>
        <p:nvPr/>
      </p:nvGrpSpPr>
      <p:grpSpPr>
        <a:xfrm>
          <a:off x="0" y="0"/>
          <a:ext cx="0" cy="0"/>
          <a:chOff x="0" y="0"/>
          <a:chExt cx="0" cy="0"/>
        </a:xfrm>
      </p:grpSpPr>
      <p:sp>
        <p:nvSpPr>
          <p:cNvPr id="599" name="Google Shape;599;ga1242414e1_0_1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0" name="Google Shape;600;ga1242414e1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
        <p:cNvGrpSpPr/>
        <p:nvPr/>
      </p:nvGrpSpPr>
      <p:grpSpPr>
        <a:xfrm>
          <a:off x="0" y="0"/>
          <a:ext cx="0" cy="0"/>
          <a:chOff x="0" y="0"/>
          <a:chExt cx="0" cy="0"/>
        </a:xfrm>
      </p:grpSpPr>
      <p:sp>
        <p:nvSpPr>
          <p:cNvPr id="613" name="Google Shape;613;g97767bb796_0_14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 name="Google Shape;614;g97767bb796_0_14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4"/>
        <p:cNvGrpSpPr/>
        <p:nvPr/>
      </p:nvGrpSpPr>
      <p:grpSpPr>
        <a:xfrm>
          <a:off x="0" y="0"/>
          <a:ext cx="0" cy="0"/>
          <a:chOff x="0" y="0"/>
          <a:chExt cx="0" cy="0"/>
        </a:xfrm>
      </p:grpSpPr>
      <p:sp>
        <p:nvSpPr>
          <p:cNvPr id="655" name="Google Shape;655;ga1242414e1_0_1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6" name="Google Shape;656;ga1242414e1_0_1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6"/>
        <p:cNvGrpSpPr/>
        <p:nvPr/>
      </p:nvGrpSpPr>
      <p:grpSpPr>
        <a:xfrm>
          <a:off x="0" y="0"/>
          <a:ext cx="0" cy="0"/>
          <a:chOff x="0" y="0"/>
          <a:chExt cx="0" cy="0"/>
        </a:xfrm>
      </p:grpSpPr>
      <p:sp>
        <p:nvSpPr>
          <p:cNvPr id="697" name="Google Shape;697;ga1242414e1_0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8" name="Google Shape;698;ga1242414e1_0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2"/>
        <p:cNvGrpSpPr/>
        <p:nvPr/>
      </p:nvGrpSpPr>
      <p:grpSpPr>
        <a:xfrm>
          <a:off x="0" y="0"/>
          <a:ext cx="0" cy="0"/>
          <a:chOff x="0" y="0"/>
          <a:chExt cx="0" cy="0"/>
        </a:xfrm>
      </p:grpSpPr>
      <p:sp>
        <p:nvSpPr>
          <p:cNvPr id="703" name="Google Shape;703;g8b385fd27f_2_1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4" name="Google Shape;704;g8b385fd27f_2_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9"/>
        <p:cNvGrpSpPr/>
        <p:nvPr/>
      </p:nvGrpSpPr>
      <p:grpSpPr>
        <a:xfrm>
          <a:off x="0" y="0"/>
          <a:ext cx="0" cy="0"/>
          <a:chOff x="0" y="0"/>
          <a:chExt cx="0" cy="0"/>
        </a:xfrm>
      </p:grpSpPr>
      <p:sp>
        <p:nvSpPr>
          <p:cNvPr id="750" name="Google Shape;750;g97767bb796_0_10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1" name="Google Shape;751;g97767bb796_0_10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0"/>
        <p:cNvGrpSpPr/>
        <p:nvPr/>
      </p:nvGrpSpPr>
      <p:grpSpPr>
        <a:xfrm>
          <a:off x="0" y="0"/>
          <a:ext cx="0" cy="0"/>
          <a:chOff x="0" y="0"/>
          <a:chExt cx="0" cy="0"/>
        </a:xfrm>
      </p:grpSpPr>
      <p:sp>
        <p:nvSpPr>
          <p:cNvPr id="831" name="Google Shape;831;ga283b70528_0_4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2" name="Google Shape;832;ga283b70528_0_4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9"/>
        <p:cNvGrpSpPr/>
        <p:nvPr/>
      </p:nvGrpSpPr>
      <p:grpSpPr>
        <a:xfrm>
          <a:off x="0" y="0"/>
          <a:ext cx="0" cy="0"/>
          <a:chOff x="0" y="0"/>
          <a:chExt cx="0" cy="0"/>
        </a:xfrm>
      </p:grpSpPr>
      <p:sp>
        <p:nvSpPr>
          <p:cNvPr id="840" name="Google Shape;840;g8b385fd27f_2_1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1" name="Google Shape;841;g8b385fd27f_2_1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5"/>
        <p:cNvGrpSpPr/>
        <p:nvPr/>
      </p:nvGrpSpPr>
      <p:grpSpPr>
        <a:xfrm>
          <a:off x="0" y="0"/>
          <a:ext cx="0" cy="0"/>
          <a:chOff x="0" y="0"/>
          <a:chExt cx="0" cy="0"/>
        </a:xfrm>
      </p:grpSpPr>
      <p:sp>
        <p:nvSpPr>
          <p:cNvPr id="846" name="Google Shape;846;gd1c2d06383_1_149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7" name="Google Shape;847;gd1c2d06383_1_149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
        <p:cNvGrpSpPr/>
        <p:nvPr/>
      </p:nvGrpSpPr>
      <p:grpSpPr>
        <a:xfrm>
          <a:off x="0" y="0"/>
          <a:ext cx="0" cy="0"/>
          <a:chOff x="0" y="0"/>
          <a:chExt cx="0" cy="0"/>
        </a:xfrm>
      </p:grpSpPr>
      <p:sp>
        <p:nvSpPr>
          <p:cNvPr id="331" name="Google Shape;331;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 name="Google Shape;332;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68624307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2"/>
        <p:cNvGrpSpPr/>
        <p:nvPr/>
      </p:nvGrpSpPr>
      <p:grpSpPr>
        <a:xfrm>
          <a:off x="0" y="0"/>
          <a:ext cx="0" cy="0"/>
          <a:chOff x="0" y="0"/>
          <a:chExt cx="0" cy="0"/>
        </a:xfrm>
      </p:grpSpPr>
      <p:sp>
        <p:nvSpPr>
          <p:cNvPr id="853" name="Google Shape;853;gd1c2d06383_1_149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4" name="Google Shape;854;gd1c2d06383_1_149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d1c2d06383_1_150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d1c2d06383_1_150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
        <p:cNvGrpSpPr/>
        <p:nvPr/>
      </p:nvGrpSpPr>
      <p:grpSpPr>
        <a:xfrm>
          <a:off x="0" y="0"/>
          <a:ext cx="0" cy="0"/>
          <a:chOff x="0" y="0"/>
          <a:chExt cx="0" cy="0"/>
        </a:xfrm>
      </p:grpSpPr>
      <p:sp>
        <p:nvSpPr>
          <p:cNvPr id="873" name="Google Shape;873;gd1c2d06383_1_150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4" name="Google Shape;874;gd1c2d06383_1_150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
        <p:cNvGrpSpPr/>
        <p:nvPr/>
      </p:nvGrpSpPr>
      <p:grpSpPr>
        <a:xfrm>
          <a:off x="0" y="0"/>
          <a:ext cx="0" cy="0"/>
          <a:chOff x="0" y="0"/>
          <a:chExt cx="0" cy="0"/>
        </a:xfrm>
      </p:grpSpPr>
      <p:sp>
        <p:nvSpPr>
          <p:cNvPr id="889" name="Google Shape;889;gd1c2d06383_1_150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 name="Google Shape;890;gd1c2d06383_1_150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5"/>
        <p:cNvGrpSpPr/>
        <p:nvPr/>
      </p:nvGrpSpPr>
      <p:grpSpPr>
        <a:xfrm>
          <a:off x="0" y="0"/>
          <a:ext cx="0" cy="0"/>
          <a:chOff x="0" y="0"/>
          <a:chExt cx="0" cy="0"/>
        </a:xfrm>
      </p:grpSpPr>
      <p:sp>
        <p:nvSpPr>
          <p:cNvPr id="1226" name="Google Shape;1226;gd1c2d06383_1_153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7" name="Google Shape;1227;gd1c2d06383_1_15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5"/>
        <p:cNvGrpSpPr/>
        <p:nvPr/>
      </p:nvGrpSpPr>
      <p:grpSpPr>
        <a:xfrm>
          <a:off x="0" y="0"/>
          <a:ext cx="0" cy="0"/>
          <a:chOff x="0" y="0"/>
          <a:chExt cx="0" cy="0"/>
        </a:xfrm>
      </p:grpSpPr>
      <p:sp>
        <p:nvSpPr>
          <p:cNvPr id="7726" name="Google Shape;7726;gd1c2d06383_1_218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27" name="Google Shape;7727;gd1c2d06383_1_218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2"/>
        <p:cNvGrpSpPr/>
        <p:nvPr/>
      </p:nvGrpSpPr>
      <p:grpSpPr>
        <a:xfrm>
          <a:off x="0" y="0"/>
          <a:ext cx="0" cy="0"/>
          <a:chOff x="0" y="0"/>
          <a:chExt cx="0" cy="0"/>
        </a:xfrm>
      </p:grpSpPr>
      <p:sp>
        <p:nvSpPr>
          <p:cNvPr id="8153" name="Google Shape;8153;gd1c2d06383_1_223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54" name="Google Shape;8154;gd1c2d06383_1_22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15"/>
        <p:cNvGrpSpPr/>
        <p:nvPr/>
      </p:nvGrpSpPr>
      <p:grpSpPr>
        <a:xfrm>
          <a:off x="0" y="0"/>
          <a:ext cx="0" cy="0"/>
          <a:chOff x="0" y="0"/>
          <a:chExt cx="0" cy="0"/>
        </a:xfrm>
      </p:grpSpPr>
      <p:sp>
        <p:nvSpPr>
          <p:cNvPr id="8316" name="Google Shape;8316;gd1c2d06383_1_224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17" name="Google Shape;8317;gd1c2d06383_1_224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7"/>
        <p:cNvGrpSpPr/>
        <p:nvPr/>
      </p:nvGrpSpPr>
      <p:grpSpPr>
        <a:xfrm>
          <a:off x="0" y="0"/>
          <a:ext cx="0" cy="0"/>
          <a:chOff x="0" y="0"/>
          <a:chExt cx="0" cy="0"/>
        </a:xfrm>
      </p:grpSpPr>
      <p:sp>
        <p:nvSpPr>
          <p:cNvPr id="8718" name="Google Shape;8718;gd1c2d06383_1_228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19" name="Google Shape;8719;gd1c2d06383_1_228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88"/>
        <p:cNvGrpSpPr/>
        <p:nvPr/>
      </p:nvGrpSpPr>
      <p:grpSpPr>
        <a:xfrm>
          <a:off x="0" y="0"/>
          <a:ext cx="0" cy="0"/>
          <a:chOff x="0" y="0"/>
          <a:chExt cx="0" cy="0"/>
        </a:xfrm>
      </p:grpSpPr>
      <p:sp>
        <p:nvSpPr>
          <p:cNvPr id="9089" name="Google Shape;9089;gd1c2d06383_1_232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90" name="Google Shape;9090;gd1c2d06383_1_232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
        <p:cNvGrpSpPr/>
        <p:nvPr/>
      </p:nvGrpSpPr>
      <p:grpSpPr>
        <a:xfrm>
          <a:off x="0" y="0"/>
          <a:ext cx="0" cy="0"/>
          <a:chOff x="0" y="0"/>
          <a:chExt cx="0" cy="0"/>
        </a:xfrm>
      </p:grpSpPr>
      <p:sp>
        <p:nvSpPr>
          <p:cNvPr id="331" name="Google Shape;331;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 name="Google Shape;332;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4473932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65"/>
        <p:cNvGrpSpPr/>
        <p:nvPr/>
      </p:nvGrpSpPr>
      <p:grpSpPr>
        <a:xfrm>
          <a:off x="0" y="0"/>
          <a:ext cx="0" cy="0"/>
          <a:chOff x="0" y="0"/>
          <a:chExt cx="0" cy="0"/>
        </a:xfrm>
      </p:grpSpPr>
      <p:sp>
        <p:nvSpPr>
          <p:cNvPr id="9466" name="Google Shape;9466;gd1c2d06383_1_236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67" name="Google Shape;9467;gd1c2d06383_1_236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96"/>
        <p:cNvGrpSpPr/>
        <p:nvPr/>
      </p:nvGrpSpPr>
      <p:grpSpPr>
        <a:xfrm>
          <a:off x="0" y="0"/>
          <a:ext cx="0" cy="0"/>
          <a:chOff x="0" y="0"/>
          <a:chExt cx="0" cy="0"/>
        </a:xfrm>
      </p:grpSpPr>
      <p:sp>
        <p:nvSpPr>
          <p:cNvPr id="9897" name="Google Shape;9897;gd1c2d06383_1_240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98" name="Google Shape;9898;gd1c2d06383_1_240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89"/>
        <p:cNvGrpSpPr/>
        <p:nvPr/>
      </p:nvGrpSpPr>
      <p:grpSpPr>
        <a:xfrm>
          <a:off x="0" y="0"/>
          <a:ext cx="0" cy="0"/>
          <a:chOff x="0" y="0"/>
          <a:chExt cx="0" cy="0"/>
        </a:xfrm>
      </p:grpSpPr>
      <p:sp>
        <p:nvSpPr>
          <p:cNvPr id="10690" name="Google Shape;10690;gd1c2d06383_1_248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91" name="Google Shape;10691;gd1c2d06383_1_248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30"/>
        <p:cNvGrpSpPr/>
        <p:nvPr/>
      </p:nvGrpSpPr>
      <p:grpSpPr>
        <a:xfrm>
          <a:off x="0" y="0"/>
          <a:ext cx="0" cy="0"/>
          <a:chOff x="0" y="0"/>
          <a:chExt cx="0" cy="0"/>
        </a:xfrm>
      </p:grpSpPr>
      <p:sp>
        <p:nvSpPr>
          <p:cNvPr id="11431" name="Google Shape;11431;gd1c2d06383_1_255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32" name="Google Shape;11432;gd1c2d06383_1_255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23"/>
        <p:cNvGrpSpPr/>
        <p:nvPr/>
      </p:nvGrpSpPr>
      <p:grpSpPr>
        <a:xfrm>
          <a:off x="0" y="0"/>
          <a:ext cx="0" cy="0"/>
          <a:chOff x="0" y="0"/>
          <a:chExt cx="0" cy="0"/>
        </a:xfrm>
      </p:grpSpPr>
      <p:sp>
        <p:nvSpPr>
          <p:cNvPr id="12124" name="Google Shape;12124;gd1c2d06383_1_262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25" name="Google Shape;12125;gd1c2d06383_1_26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25"/>
        <p:cNvGrpSpPr/>
        <p:nvPr/>
      </p:nvGrpSpPr>
      <p:grpSpPr>
        <a:xfrm>
          <a:off x="0" y="0"/>
          <a:ext cx="0" cy="0"/>
          <a:chOff x="0" y="0"/>
          <a:chExt cx="0" cy="0"/>
        </a:xfrm>
      </p:grpSpPr>
      <p:sp>
        <p:nvSpPr>
          <p:cNvPr id="12426" name="Google Shape;12426;gd1c2d06383_1_265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27" name="Google Shape;12427;gd1c2d06383_1_265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65"/>
        <p:cNvGrpSpPr/>
        <p:nvPr/>
      </p:nvGrpSpPr>
      <p:grpSpPr>
        <a:xfrm>
          <a:off x="0" y="0"/>
          <a:ext cx="0" cy="0"/>
          <a:chOff x="0" y="0"/>
          <a:chExt cx="0" cy="0"/>
        </a:xfrm>
      </p:grpSpPr>
      <p:sp>
        <p:nvSpPr>
          <p:cNvPr id="13066" name="Google Shape;13066;gd1c2d06383_1_292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67" name="Google Shape;13067;gd1c2d06383_1_292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
        <p:cNvGrpSpPr/>
        <p:nvPr/>
      </p:nvGrpSpPr>
      <p:grpSpPr>
        <a:xfrm>
          <a:off x="0" y="0"/>
          <a:ext cx="0" cy="0"/>
          <a:chOff x="0" y="0"/>
          <a:chExt cx="0" cy="0"/>
        </a:xfrm>
      </p:grpSpPr>
      <p:sp>
        <p:nvSpPr>
          <p:cNvPr id="331" name="Google Shape;331;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 name="Google Shape;332;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9757066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
        <p:cNvGrpSpPr/>
        <p:nvPr/>
      </p:nvGrpSpPr>
      <p:grpSpPr>
        <a:xfrm>
          <a:off x="0" y="0"/>
          <a:ext cx="0" cy="0"/>
          <a:chOff x="0" y="0"/>
          <a:chExt cx="0" cy="0"/>
        </a:xfrm>
      </p:grpSpPr>
      <p:sp>
        <p:nvSpPr>
          <p:cNvPr id="331" name="Google Shape;331;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 name="Google Shape;332;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6776943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
        <p:cNvGrpSpPr/>
        <p:nvPr/>
      </p:nvGrpSpPr>
      <p:grpSpPr>
        <a:xfrm>
          <a:off x="0" y="0"/>
          <a:ext cx="0" cy="0"/>
          <a:chOff x="0" y="0"/>
          <a:chExt cx="0" cy="0"/>
        </a:xfrm>
      </p:grpSpPr>
      <p:sp>
        <p:nvSpPr>
          <p:cNvPr id="331" name="Google Shape;331;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 name="Google Shape;332;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831340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
        <p:cNvGrpSpPr/>
        <p:nvPr/>
      </p:nvGrpSpPr>
      <p:grpSpPr>
        <a:xfrm>
          <a:off x="0" y="0"/>
          <a:ext cx="0" cy="0"/>
          <a:chOff x="0" y="0"/>
          <a:chExt cx="0" cy="0"/>
        </a:xfrm>
      </p:grpSpPr>
      <p:sp>
        <p:nvSpPr>
          <p:cNvPr id="331" name="Google Shape;331;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 name="Google Shape;332;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95782853"/>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6.png"/><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10.png"/><Relationship Id="rId5" Type="http://schemas.openxmlformats.org/officeDocument/2006/relationships/image" Target="../media/image4.png"/><Relationship Id="rId4" Type="http://schemas.openxmlformats.org/officeDocument/2006/relationships/image" Target="../media/image2.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2.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2.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2.png"/><Relationship Id="rId4" Type="http://schemas.openxmlformats.org/officeDocument/2006/relationships/image" Target="../media/image8.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2.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2.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2.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2.png"/><Relationship Id="rId4" Type="http://schemas.openxmlformats.org/officeDocument/2006/relationships/image" Target="../media/image8.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2.png"/><Relationship Id="rId4" Type="http://schemas.openxmlformats.org/officeDocument/2006/relationships/image" Target="../media/image9.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2.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7.png"/><Relationship Id="rId4" Type="http://schemas.openxmlformats.org/officeDocument/2006/relationships/image" Target="../media/image4.png"/></Relationships>
</file>

<file path=ppt/slideLayouts/_rels/slideLayout21.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hyperlink" Target="https://slidesgo.com/" TargetMode="External"/><Relationship Id="rId7"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4.png"/><Relationship Id="rId11" Type="http://schemas.openxmlformats.org/officeDocument/2006/relationships/image" Target="../media/image2.png"/><Relationship Id="rId5" Type="http://schemas.openxmlformats.org/officeDocument/2006/relationships/hyperlink" Target="https://www.freepik.com/" TargetMode="External"/><Relationship Id="rId10" Type="http://schemas.openxmlformats.org/officeDocument/2006/relationships/image" Target="../media/image6.png"/><Relationship Id="rId4" Type="http://schemas.openxmlformats.org/officeDocument/2006/relationships/hyperlink" Target="https://www.flaticon.com/" TargetMode="External"/><Relationship Id="rId9" Type="http://schemas.openxmlformats.org/officeDocument/2006/relationships/image" Target="../media/image8.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2.png"/><Relationship Id="rId4" Type="http://schemas.openxmlformats.org/officeDocument/2006/relationships/image" Target="../media/image9.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2.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2.png"/><Relationship Id="rId4" Type="http://schemas.openxmlformats.org/officeDocument/2006/relationships/image" Target="../media/image8.pn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2.png"/><Relationship Id="rId4" Type="http://schemas.openxmlformats.org/officeDocument/2006/relationships/image" Target="../media/image8.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2.png"/><Relationship Id="rId4" Type="http://schemas.openxmlformats.org/officeDocument/2006/relationships/image" Target="../media/image8.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2.png"/><Relationship Id="rId4"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2.png"/><Relationship Id="rId5" Type="http://schemas.openxmlformats.org/officeDocument/2006/relationships/image" Target="../media/image10.png"/><Relationship Id="rId4" Type="http://schemas.openxmlformats.org/officeDocument/2006/relationships/image" Target="../media/image9.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6.png"/><Relationship Id="rId4" Type="http://schemas.openxmlformats.org/officeDocument/2006/relationships/image" Target="../media/image2.png"/></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10" name="Google Shape;10;p2"/>
          <p:cNvPicPr preferRelativeResize="0"/>
          <p:nvPr/>
        </p:nvPicPr>
        <p:blipFill>
          <a:blip r:embed="rId2">
            <a:alphaModFix/>
          </a:blip>
          <a:stretch>
            <a:fillRect/>
          </a:stretch>
        </p:blipFill>
        <p:spPr>
          <a:xfrm>
            <a:off x="0" y="0"/>
            <a:ext cx="9144000" cy="5143500"/>
          </a:xfrm>
          <a:prstGeom prst="rect">
            <a:avLst/>
          </a:prstGeom>
          <a:noFill/>
          <a:ln>
            <a:noFill/>
          </a:ln>
        </p:spPr>
      </p:pic>
      <p:sp>
        <p:nvSpPr>
          <p:cNvPr id="11" name="Google Shape;11;p2"/>
          <p:cNvSpPr txBox="1">
            <a:spLocks noGrp="1"/>
          </p:cNvSpPr>
          <p:nvPr>
            <p:ph type="ctrTitle"/>
          </p:nvPr>
        </p:nvSpPr>
        <p:spPr>
          <a:xfrm>
            <a:off x="557450" y="1420325"/>
            <a:ext cx="4170300" cy="15825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4800"/>
              <a:buNone/>
              <a:defRPr sz="7200">
                <a:latin typeface="Lilita One"/>
                <a:ea typeface="Lilita One"/>
                <a:cs typeface="Lilita One"/>
                <a:sym typeface="Lilita One"/>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2" name="Google Shape;12;p2"/>
          <p:cNvSpPr txBox="1">
            <a:spLocks noGrp="1"/>
          </p:cNvSpPr>
          <p:nvPr>
            <p:ph type="subTitle" idx="1"/>
          </p:nvPr>
        </p:nvSpPr>
        <p:spPr>
          <a:xfrm>
            <a:off x="1187900" y="3301200"/>
            <a:ext cx="2909400" cy="58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atin typeface="Montserrat Medium"/>
                <a:ea typeface="Montserrat Medium"/>
                <a:cs typeface="Montserrat Medium"/>
                <a:sym typeface="Montserrat Medium"/>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pic>
        <p:nvPicPr>
          <p:cNvPr id="13" name="Google Shape;13;p2"/>
          <p:cNvPicPr preferRelativeResize="0"/>
          <p:nvPr/>
        </p:nvPicPr>
        <p:blipFill rotWithShape="1">
          <a:blip r:embed="rId3">
            <a:alphaModFix amt="51000"/>
          </a:blip>
          <a:srcRect l="10629" t="8172" r="10629" b="8172"/>
          <a:stretch/>
        </p:blipFill>
        <p:spPr>
          <a:xfrm rot="10260084">
            <a:off x="1814147" y="4478289"/>
            <a:ext cx="1076237" cy="1121620"/>
          </a:xfrm>
          <a:prstGeom prst="rect">
            <a:avLst/>
          </a:prstGeom>
          <a:noFill/>
          <a:ln>
            <a:noFill/>
          </a:ln>
        </p:spPr>
      </p:pic>
      <p:pic>
        <p:nvPicPr>
          <p:cNvPr id="14" name="Google Shape;14;p2"/>
          <p:cNvPicPr preferRelativeResize="0"/>
          <p:nvPr/>
        </p:nvPicPr>
        <p:blipFill rotWithShape="1">
          <a:blip r:embed="rId4">
            <a:alphaModFix amt="88000"/>
          </a:blip>
          <a:srcRect l="22254" r="22260"/>
          <a:stretch/>
        </p:blipFill>
        <p:spPr>
          <a:xfrm rot="10">
            <a:off x="772074" y="-729024"/>
            <a:ext cx="960986" cy="1698948"/>
          </a:xfrm>
          <a:prstGeom prst="rect">
            <a:avLst/>
          </a:prstGeom>
          <a:noFill/>
          <a:ln>
            <a:noFill/>
          </a:ln>
        </p:spPr>
      </p:pic>
      <p:pic>
        <p:nvPicPr>
          <p:cNvPr id="15" name="Google Shape;15;p2"/>
          <p:cNvPicPr preferRelativeResize="0"/>
          <p:nvPr/>
        </p:nvPicPr>
        <p:blipFill rotWithShape="1">
          <a:blip r:embed="rId5">
            <a:alphaModFix amt="20000"/>
          </a:blip>
          <a:srcRect l="9759" t="19533" r="10635" b="20083"/>
          <a:stretch/>
        </p:blipFill>
        <p:spPr>
          <a:xfrm rot="777554" flipH="1">
            <a:off x="4680948" y="919749"/>
            <a:ext cx="1541101" cy="1146649"/>
          </a:xfrm>
          <a:prstGeom prst="rect">
            <a:avLst/>
          </a:prstGeom>
          <a:noFill/>
          <a:ln>
            <a:noFill/>
          </a:ln>
        </p:spPr>
      </p:pic>
      <p:pic>
        <p:nvPicPr>
          <p:cNvPr id="16" name="Google Shape;16;p2"/>
          <p:cNvPicPr preferRelativeResize="0"/>
          <p:nvPr/>
        </p:nvPicPr>
        <p:blipFill>
          <a:blip r:embed="rId6">
            <a:alphaModFix/>
          </a:blip>
          <a:stretch>
            <a:fillRect/>
          </a:stretch>
        </p:blipFill>
        <p:spPr>
          <a:xfrm rot="-658276">
            <a:off x="6892641" y="-425519"/>
            <a:ext cx="2949517" cy="2893239"/>
          </a:xfrm>
          <a:prstGeom prst="rect">
            <a:avLst/>
          </a:prstGeom>
          <a:noFill/>
          <a:ln>
            <a:noFill/>
          </a:ln>
        </p:spPr>
      </p:pic>
      <p:pic>
        <p:nvPicPr>
          <p:cNvPr id="17" name="Google Shape;17;p2"/>
          <p:cNvPicPr preferRelativeResize="0"/>
          <p:nvPr/>
        </p:nvPicPr>
        <p:blipFill rotWithShape="1">
          <a:blip r:embed="rId5">
            <a:alphaModFix amt="45000"/>
          </a:blip>
          <a:srcRect l="9759" t="19533" r="10635" b="20083"/>
          <a:stretch/>
        </p:blipFill>
        <p:spPr>
          <a:xfrm rot="10022433">
            <a:off x="3502661" y="-533142"/>
            <a:ext cx="1789555" cy="1331533"/>
          </a:xfrm>
          <a:prstGeom prst="rect">
            <a:avLst/>
          </a:prstGeom>
          <a:noFill/>
          <a:ln>
            <a:noFill/>
          </a:ln>
        </p:spPr>
      </p:pic>
      <p:pic>
        <p:nvPicPr>
          <p:cNvPr id="18" name="Google Shape;18;p2"/>
          <p:cNvPicPr preferRelativeResize="0"/>
          <p:nvPr/>
        </p:nvPicPr>
        <p:blipFill rotWithShape="1">
          <a:blip r:embed="rId4">
            <a:alphaModFix/>
          </a:blip>
          <a:srcRect l="22254" r="22260"/>
          <a:stretch/>
        </p:blipFill>
        <p:spPr>
          <a:xfrm rot="-462014" flipH="1">
            <a:off x="120377" y="-528725"/>
            <a:ext cx="1185448" cy="2095752"/>
          </a:xfrm>
          <a:prstGeom prst="rect">
            <a:avLst/>
          </a:prstGeom>
          <a:noFill/>
          <a:ln>
            <a:noFill/>
          </a:ln>
        </p:spPr>
      </p:pic>
      <p:pic>
        <p:nvPicPr>
          <p:cNvPr id="19" name="Google Shape;19;p2"/>
          <p:cNvPicPr preferRelativeResize="0"/>
          <p:nvPr/>
        </p:nvPicPr>
        <p:blipFill rotWithShape="1">
          <a:blip r:embed="rId7">
            <a:alphaModFix/>
          </a:blip>
          <a:srcRect l="16450" t="10456" r="16457" b="10448"/>
          <a:stretch/>
        </p:blipFill>
        <p:spPr>
          <a:xfrm rot="-1802909" flipH="1">
            <a:off x="330606" y="3936335"/>
            <a:ext cx="908326" cy="1050338"/>
          </a:xfrm>
          <a:prstGeom prst="rect">
            <a:avLst/>
          </a:prstGeom>
          <a:noFill/>
          <a:ln>
            <a:noFill/>
          </a:ln>
        </p:spPr>
      </p:pic>
      <p:pic>
        <p:nvPicPr>
          <p:cNvPr id="20" name="Google Shape;20;p2"/>
          <p:cNvPicPr preferRelativeResize="0"/>
          <p:nvPr/>
        </p:nvPicPr>
        <p:blipFill rotWithShape="1">
          <a:blip r:embed="rId3">
            <a:alphaModFix/>
          </a:blip>
          <a:srcRect l="10629" t="8172" r="10629" b="8172"/>
          <a:stretch/>
        </p:blipFill>
        <p:spPr>
          <a:xfrm rot="-539919">
            <a:off x="839596" y="4273275"/>
            <a:ext cx="1630194" cy="1698950"/>
          </a:xfrm>
          <a:prstGeom prst="rect">
            <a:avLst/>
          </a:prstGeom>
          <a:noFill/>
          <a:ln>
            <a:noFill/>
          </a:ln>
        </p:spPr>
      </p:pic>
      <p:pic>
        <p:nvPicPr>
          <p:cNvPr id="21" name="Google Shape;21;p2"/>
          <p:cNvPicPr preferRelativeResize="0"/>
          <p:nvPr/>
        </p:nvPicPr>
        <p:blipFill rotWithShape="1">
          <a:blip r:embed="rId3">
            <a:alphaModFix amt="51000"/>
          </a:blip>
          <a:srcRect l="10629" t="8172" r="10629" b="8172"/>
          <a:stretch/>
        </p:blipFill>
        <p:spPr>
          <a:xfrm rot="10260084">
            <a:off x="8505097" y="3495214"/>
            <a:ext cx="1076237" cy="1121620"/>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20"/>
        <p:cNvGrpSpPr/>
        <p:nvPr/>
      </p:nvGrpSpPr>
      <p:grpSpPr>
        <a:xfrm>
          <a:off x="0" y="0"/>
          <a:ext cx="0" cy="0"/>
          <a:chOff x="0" y="0"/>
          <a:chExt cx="0" cy="0"/>
        </a:xfrm>
      </p:grpSpPr>
      <p:pic>
        <p:nvPicPr>
          <p:cNvPr id="121" name="Google Shape;121;p11"/>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122" name="Google Shape;122;p11"/>
          <p:cNvPicPr preferRelativeResize="0"/>
          <p:nvPr/>
        </p:nvPicPr>
        <p:blipFill>
          <a:blip r:embed="rId2">
            <a:alphaModFix/>
          </a:blip>
          <a:stretch>
            <a:fillRect/>
          </a:stretch>
        </p:blipFill>
        <p:spPr>
          <a:xfrm>
            <a:off x="0" y="0"/>
            <a:ext cx="9144000" cy="5143500"/>
          </a:xfrm>
          <a:prstGeom prst="rect">
            <a:avLst/>
          </a:prstGeom>
          <a:noFill/>
          <a:ln>
            <a:noFill/>
          </a:ln>
        </p:spPr>
      </p:pic>
      <p:sp>
        <p:nvSpPr>
          <p:cNvPr id="123" name="Google Shape;123;p11"/>
          <p:cNvSpPr txBox="1">
            <a:spLocks noGrp="1"/>
          </p:cNvSpPr>
          <p:nvPr>
            <p:ph type="title" hasCustomPrompt="1"/>
          </p:nvPr>
        </p:nvSpPr>
        <p:spPr>
          <a:xfrm>
            <a:off x="2317000" y="1466275"/>
            <a:ext cx="4510500" cy="1744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7200"/>
              <a:buNone/>
              <a:defRPr sz="12000"/>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124" name="Google Shape;124;p11"/>
          <p:cNvSpPr txBox="1">
            <a:spLocks noGrp="1"/>
          </p:cNvSpPr>
          <p:nvPr>
            <p:ph type="subTitle" idx="1"/>
          </p:nvPr>
        </p:nvSpPr>
        <p:spPr>
          <a:xfrm>
            <a:off x="3017025" y="3081425"/>
            <a:ext cx="3109800" cy="595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pic>
        <p:nvPicPr>
          <p:cNvPr id="125" name="Google Shape;125;p11"/>
          <p:cNvPicPr preferRelativeResize="0"/>
          <p:nvPr/>
        </p:nvPicPr>
        <p:blipFill rotWithShape="1">
          <a:blip r:embed="rId3">
            <a:alphaModFix/>
          </a:blip>
          <a:srcRect l="16450" t="10456" r="16457" b="10448"/>
          <a:stretch/>
        </p:blipFill>
        <p:spPr>
          <a:xfrm rot="1802833">
            <a:off x="2138724" y="517467"/>
            <a:ext cx="718555" cy="830877"/>
          </a:xfrm>
          <a:prstGeom prst="rect">
            <a:avLst/>
          </a:prstGeom>
          <a:noFill/>
          <a:ln>
            <a:noFill/>
          </a:ln>
        </p:spPr>
      </p:pic>
      <p:pic>
        <p:nvPicPr>
          <p:cNvPr id="126" name="Google Shape;126;p11"/>
          <p:cNvPicPr preferRelativeResize="0"/>
          <p:nvPr/>
        </p:nvPicPr>
        <p:blipFill rotWithShape="1">
          <a:blip r:embed="rId4">
            <a:alphaModFix amt="51000"/>
          </a:blip>
          <a:srcRect l="10629" t="8172" r="10629" b="8172"/>
          <a:stretch/>
        </p:blipFill>
        <p:spPr>
          <a:xfrm rot="-10260084" flipH="1">
            <a:off x="5604519" y="4392489"/>
            <a:ext cx="1076237" cy="1121620"/>
          </a:xfrm>
          <a:prstGeom prst="rect">
            <a:avLst/>
          </a:prstGeom>
          <a:noFill/>
          <a:ln>
            <a:noFill/>
          </a:ln>
        </p:spPr>
      </p:pic>
      <p:pic>
        <p:nvPicPr>
          <p:cNvPr id="127" name="Google Shape;127;p11"/>
          <p:cNvPicPr preferRelativeResize="0"/>
          <p:nvPr/>
        </p:nvPicPr>
        <p:blipFill rotWithShape="1">
          <a:blip r:embed="rId5">
            <a:alphaModFix amt="20000"/>
          </a:blip>
          <a:srcRect l="9759" t="19533" r="10635" b="20083"/>
          <a:stretch/>
        </p:blipFill>
        <p:spPr>
          <a:xfrm rot="-777554">
            <a:off x="6577548" y="603099"/>
            <a:ext cx="1541101" cy="1146649"/>
          </a:xfrm>
          <a:prstGeom prst="rect">
            <a:avLst/>
          </a:prstGeom>
          <a:noFill/>
          <a:ln>
            <a:noFill/>
          </a:ln>
        </p:spPr>
      </p:pic>
      <p:pic>
        <p:nvPicPr>
          <p:cNvPr id="128" name="Google Shape;128;p11"/>
          <p:cNvPicPr preferRelativeResize="0"/>
          <p:nvPr/>
        </p:nvPicPr>
        <p:blipFill rotWithShape="1">
          <a:blip r:embed="rId5">
            <a:alphaModFix amt="44000"/>
          </a:blip>
          <a:srcRect l="9759" t="19533" r="10635" b="20083"/>
          <a:stretch/>
        </p:blipFill>
        <p:spPr>
          <a:xfrm rot="777552" flipH="1">
            <a:off x="7227370" y="2289742"/>
            <a:ext cx="1734160" cy="1290292"/>
          </a:xfrm>
          <a:prstGeom prst="rect">
            <a:avLst/>
          </a:prstGeom>
          <a:noFill/>
          <a:ln>
            <a:noFill/>
          </a:ln>
        </p:spPr>
      </p:pic>
      <p:pic>
        <p:nvPicPr>
          <p:cNvPr id="129" name="Google Shape;129;p11"/>
          <p:cNvPicPr preferRelativeResize="0"/>
          <p:nvPr/>
        </p:nvPicPr>
        <p:blipFill>
          <a:blip r:embed="rId6">
            <a:alphaModFix/>
          </a:blip>
          <a:stretch>
            <a:fillRect/>
          </a:stretch>
        </p:blipFill>
        <p:spPr>
          <a:xfrm>
            <a:off x="6223175" y="2631175"/>
            <a:ext cx="4054611" cy="3977324"/>
          </a:xfrm>
          <a:prstGeom prst="rect">
            <a:avLst/>
          </a:prstGeom>
          <a:noFill/>
          <a:ln>
            <a:noFill/>
          </a:ln>
        </p:spPr>
      </p:pic>
      <p:pic>
        <p:nvPicPr>
          <p:cNvPr id="130" name="Google Shape;130;p11"/>
          <p:cNvPicPr preferRelativeResize="0"/>
          <p:nvPr/>
        </p:nvPicPr>
        <p:blipFill rotWithShape="1">
          <a:blip r:embed="rId4">
            <a:alphaModFix amt="51000"/>
          </a:blip>
          <a:srcRect l="10629" t="8172" r="10629" b="8172"/>
          <a:stretch/>
        </p:blipFill>
        <p:spPr>
          <a:xfrm rot="-9847602">
            <a:off x="1301917" y="3955810"/>
            <a:ext cx="905310" cy="943488"/>
          </a:xfrm>
          <a:prstGeom prst="rect">
            <a:avLst/>
          </a:prstGeom>
          <a:noFill/>
          <a:ln>
            <a:noFill/>
          </a:ln>
        </p:spPr>
      </p:pic>
      <p:pic>
        <p:nvPicPr>
          <p:cNvPr id="131" name="Google Shape;131;p11"/>
          <p:cNvPicPr preferRelativeResize="0"/>
          <p:nvPr/>
        </p:nvPicPr>
        <p:blipFill rotWithShape="1">
          <a:blip r:embed="rId3">
            <a:alphaModFix/>
          </a:blip>
          <a:srcRect l="16450" t="10456" r="16457" b="10448"/>
          <a:stretch/>
        </p:blipFill>
        <p:spPr>
          <a:xfrm rot="-1377629" flipH="1">
            <a:off x="6295713" y="135553"/>
            <a:ext cx="908327" cy="1050336"/>
          </a:xfrm>
          <a:prstGeom prst="rect">
            <a:avLst/>
          </a:prstGeom>
          <a:noFill/>
          <a:ln>
            <a:noFill/>
          </a:ln>
        </p:spPr>
      </p:pic>
      <p:pic>
        <p:nvPicPr>
          <p:cNvPr id="132" name="Google Shape;132;p11"/>
          <p:cNvPicPr preferRelativeResize="0"/>
          <p:nvPr/>
        </p:nvPicPr>
        <p:blipFill rotWithShape="1">
          <a:blip r:embed="rId4">
            <a:alphaModFix/>
          </a:blip>
          <a:srcRect l="10629" t="8172" r="10629" b="8172"/>
          <a:stretch/>
        </p:blipFill>
        <p:spPr>
          <a:xfrm rot="1474567">
            <a:off x="488350" y="3301837"/>
            <a:ext cx="1371287" cy="1429127"/>
          </a:xfrm>
          <a:prstGeom prst="rect">
            <a:avLst/>
          </a:prstGeom>
          <a:noFill/>
          <a:ln>
            <a:noFill/>
          </a:ln>
        </p:spPr>
      </p:pic>
      <p:pic>
        <p:nvPicPr>
          <p:cNvPr id="133" name="Google Shape;133;p11"/>
          <p:cNvPicPr preferRelativeResize="0"/>
          <p:nvPr/>
        </p:nvPicPr>
        <p:blipFill rotWithShape="1">
          <a:blip r:embed="rId7">
            <a:alphaModFix/>
          </a:blip>
          <a:srcRect l="27728" r="27728"/>
          <a:stretch/>
        </p:blipFill>
        <p:spPr>
          <a:xfrm rot="1685837" flipH="1">
            <a:off x="366143" y="-336024"/>
            <a:ext cx="1285674" cy="2831289"/>
          </a:xfrm>
          <a:prstGeom prst="rect">
            <a:avLst/>
          </a:prstGeom>
          <a:noFill/>
          <a:ln>
            <a:noFill/>
          </a:ln>
        </p:spPr>
      </p:pic>
      <p:pic>
        <p:nvPicPr>
          <p:cNvPr id="134" name="Google Shape;134;p11"/>
          <p:cNvPicPr preferRelativeResize="0"/>
          <p:nvPr/>
        </p:nvPicPr>
        <p:blipFill rotWithShape="1">
          <a:blip r:embed="rId8">
            <a:alphaModFix/>
          </a:blip>
          <a:srcRect l="24881" r="24881"/>
          <a:stretch/>
        </p:blipFill>
        <p:spPr>
          <a:xfrm rot="1027574">
            <a:off x="636101" y="-487477"/>
            <a:ext cx="1798241" cy="3511329"/>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3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_1">
    <p:spTree>
      <p:nvGrpSpPr>
        <p:cNvPr id="1" name="Shape 136"/>
        <p:cNvGrpSpPr/>
        <p:nvPr/>
      </p:nvGrpSpPr>
      <p:grpSpPr>
        <a:xfrm>
          <a:off x="0" y="0"/>
          <a:ext cx="0" cy="0"/>
          <a:chOff x="0" y="0"/>
          <a:chExt cx="0" cy="0"/>
        </a:xfrm>
      </p:grpSpPr>
      <p:pic>
        <p:nvPicPr>
          <p:cNvPr id="137" name="Google Shape;137;p13"/>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138" name="Google Shape;138;p13"/>
          <p:cNvPicPr preferRelativeResize="0"/>
          <p:nvPr/>
        </p:nvPicPr>
        <p:blipFill>
          <a:blip r:embed="rId2">
            <a:alphaModFix/>
          </a:blip>
          <a:stretch>
            <a:fillRect/>
          </a:stretch>
        </p:blipFill>
        <p:spPr>
          <a:xfrm>
            <a:off x="0" y="0"/>
            <a:ext cx="9144000" cy="5143500"/>
          </a:xfrm>
          <a:prstGeom prst="rect">
            <a:avLst/>
          </a:prstGeom>
          <a:noFill/>
          <a:ln>
            <a:noFill/>
          </a:ln>
        </p:spPr>
      </p:pic>
      <p:sp>
        <p:nvSpPr>
          <p:cNvPr id="139" name="Google Shape;139;p13"/>
          <p:cNvSpPr txBox="1">
            <a:spLocks noGrp="1"/>
          </p:cNvSpPr>
          <p:nvPr>
            <p:ph type="subTitle" idx="1"/>
          </p:nvPr>
        </p:nvSpPr>
        <p:spPr>
          <a:xfrm>
            <a:off x="2419700" y="2152625"/>
            <a:ext cx="2031300" cy="698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40" name="Google Shape;140;p13"/>
          <p:cNvSpPr txBox="1">
            <a:spLocks noGrp="1"/>
          </p:cNvSpPr>
          <p:nvPr>
            <p:ph type="title"/>
          </p:nvPr>
        </p:nvSpPr>
        <p:spPr>
          <a:xfrm>
            <a:off x="2419796" y="1773400"/>
            <a:ext cx="2170500" cy="439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1800"/>
              <a:buNone/>
              <a:defRPr sz="25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sp>
        <p:nvSpPr>
          <p:cNvPr id="141" name="Google Shape;141;p13"/>
          <p:cNvSpPr txBox="1">
            <a:spLocks noGrp="1"/>
          </p:cNvSpPr>
          <p:nvPr>
            <p:ph type="title" idx="2" hasCustomPrompt="1"/>
          </p:nvPr>
        </p:nvSpPr>
        <p:spPr>
          <a:xfrm>
            <a:off x="751413" y="1773400"/>
            <a:ext cx="1349700" cy="1077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300" b="0"/>
            </a:lvl1pPr>
            <a:lvl2pPr lvl="1" algn="ctr" rtl="0">
              <a:spcBef>
                <a:spcPts val="0"/>
              </a:spcBef>
              <a:spcAft>
                <a:spcPts val="0"/>
              </a:spcAft>
              <a:buClr>
                <a:schemeClr val="dk2"/>
              </a:buClr>
              <a:buSzPts val="12000"/>
              <a:buNone/>
              <a:defRPr sz="12000">
                <a:solidFill>
                  <a:schemeClr val="dk2"/>
                </a:solidFill>
              </a:defRPr>
            </a:lvl2pPr>
            <a:lvl3pPr lvl="2" algn="ctr" rtl="0">
              <a:spcBef>
                <a:spcPts val="0"/>
              </a:spcBef>
              <a:spcAft>
                <a:spcPts val="0"/>
              </a:spcAft>
              <a:buClr>
                <a:schemeClr val="dk2"/>
              </a:buClr>
              <a:buSzPts val="12000"/>
              <a:buNone/>
              <a:defRPr sz="12000">
                <a:solidFill>
                  <a:schemeClr val="dk2"/>
                </a:solidFill>
              </a:defRPr>
            </a:lvl3pPr>
            <a:lvl4pPr lvl="3" algn="ctr" rtl="0">
              <a:spcBef>
                <a:spcPts val="0"/>
              </a:spcBef>
              <a:spcAft>
                <a:spcPts val="0"/>
              </a:spcAft>
              <a:buClr>
                <a:schemeClr val="dk2"/>
              </a:buClr>
              <a:buSzPts val="12000"/>
              <a:buNone/>
              <a:defRPr sz="12000">
                <a:solidFill>
                  <a:schemeClr val="dk2"/>
                </a:solidFill>
              </a:defRPr>
            </a:lvl4pPr>
            <a:lvl5pPr lvl="4" algn="ctr" rtl="0">
              <a:spcBef>
                <a:spcPts val="0"/>
              </a:spcBef>
              <a:spcAft>
                <a:spcPts val="0"/>
              </a:spcAft>
              <a:buClr>
                <a:schemeClr val="dk2"/>
              </a:buClr>
              <a:buSzPts val="12000"/>
              <a:buNone/>
              <a:defRPr sz="12000">
                <a:solidFill>
                  <a:schemeClr val="dk2"/>
                </a:solidFill>
              </a:defRPr>
            </a:lvl5pPr>
            <a:lvl6pPr lvl="5" algn="ctr" rtl="0">
              <a:spcBef>
                <a:spcPts val="0"/>
              </a:spcBef>
              <a:spcAft>
                <a:spcPts val="0"/>
              </a:spcAft>
              <a:buClr>
                <a:schemeClr val="dk2"/>
              </a:buClr>
              <a:buSzPts val="12000"/>
              <a:buNone/>
              <a:defRPr sz="12000">
                <a:solidFill>
                  <a:schemeClr val="dk2"/>
                </a:solidFill>
              </a:defRPr>
            </a:lvl6pPr>
            <a:lvl7pPr lvl="6" algn="ctr" rtl="0">
              <a:spcBef>
                <a:spcPts val="0"/>
              </a:spcBef>
              <a:spcAft>
                <a:spcPts val="0"/>
              </a:spcAft>
              <a:buClr>
                <a:schemeClr val="dk2"/>
              </a:buClr>
              <a:buSzPts val="12000"/>
              <a:buNone/>
              <a:defRPr sz="12000">
                <a:solidFill>
                  <a:schemeClr val="dk2"/>
                </a:solidFill>
              </a:defRPr>
            </a:lvl7pPr>
            <a:lvl8pPr lvl="7" algn="ctr" rtl="0">
              <a:spcBef>
                <a:spcPts val="0"/>
              </a:spcBef>
              <a:spcAft>
                <a:spcPts val="0"/>
              </a:spcAft>
              <a:buClr>
                <a:schemeClr val="dk2"/>
              </a:buClr>
              <a:buSzPts val="12000"/>
              <a:buNone/>
              <a:defRPr sz="12000">
                <a:solidFill>
                  <a:schemeClr val="dk2"/>
                </a:solidFill>
              </a:defRPr>
            </a:lvl8pPr>
            <a:lvl9pPr lvl="8" algn="ctr" rtl="0">
              <a:spcBef>
                <a:spcPts val="0"/>
              </a:spcBef>
              <a:spcAft>
                <a:spcPts val="0"/>
              </a:spcAft>
              <a:buClr>
                <a:schemeClr val="dk2"/>
              </a:buClr>
              <a:buSzPts val="12000"/>
              <a:buNone/>
              <a:defRPr sz="12000">
                <a:solidFill>
                  <a:schemeClr val="dk2"/>
                </a:solidFill>
              </a:defRPr>
            </a:lvl9pPr>
          </a:lstStyle>
          <a:p>
            <a:r>
              <a:t>xx%</a:t>
            </a:r>
          </a:p>
        </p:txBody>
      </p:sp>
      <p:sp>
        <p:nvSpPr>
          <p:cNvPr id="142" name="Google Shape;142;p13"/>
          <p:cNvSpPr txBox="1">
            <a:spLocks noGrp="1"/>
          </p:cNvSpPr>
          <p:nvPr>
            <p:ph type="subTitle" idx="3"/>
          </p:nvPr>
        </p:nvSpPr>
        <p:spPr>
          <a:xfrm>
            <a:off x="6221995" y="2152625"/>
            <a:ext cx="2031300" cy="698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43" name="Google Shape;143;p13"/>
          <p:cNvSpPr txBox="1">
            <a:spLocks noGrp="1"/>
          </p:cNvSpPr>
          <p:nvPr>
            <p:ph type="title" idx="4"/>
          </p:nvPr>
        </p:nvSpPr>
        <p:spPr>
          <a:xfrm>
            <a:off x="6222091" y="1773400"/>
            <a:ext cx="2170500" cy="439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1800"/>
              <a:buNone/>
              <a:defRPr sz="25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sp>
        <p:nvSpPr>
          <p:cNvPr id="144" name="Google Shape;144;p13"/>
          <p:cNvSpPr txBox="1">
            <a:spLocks noGrp="1"/>
          </p:cNvSpPr>
          <p:nvPr>
            <p:ph type="title" idx="5" hasCustomPrompt="1"/>
          </p:nvPr>
        </p:nvSpPr>
        <p:spPr>
          <a:xfrm>
            <a:off x="4603408" y="1773400"/>
            <a:ext cx="1349700" cy="1077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300" b="0"/>
            </a:lvl1pPr>
            <a:lvl2pPr lvl="1" algn="ctr" rtl="0">
              <a:spcBef>
                <a:spcPts val="0"/>
              </a:spcBef>
              <a:spcAft>
                <a:spcPts val="0"/>
              </a:spcAft>
              <a:buClr>
                <a:schemeClr val="dk2"/>
              </a:buClr>
              <a:buSzPts val="12000"/>
              <a:buNone/>
              <a:defRPr sz="12000">
                <a:solidFill>
                  <a:schemeClr val="dk2"/>
                </a:solidFill>
              </a:defRPr>
            </a:lvl2pPr>
            <a:lvl3pPr lvl="2" algn="ctr" rtl="0">
              <a:spcBef>
                <a:spcPts val="0"/>
              </a:spcBef>
              <a:spcAft>
                <a:spcPts val="0"/>
              </a:spcAft>
              <a:buClr>
                <a:schemeClr val="dk2"/>
              </a:buClr>
              <a:buSzPts val="12000"/>
              <a:buNone/>
              <a:defRPr sz="12000">
                <a:solidFill>
                  <a:schemeClr val="dk2"/>
                </a:solidFill>
              </a:defRPr>
            </a:lvl3pPr>
            <a:lvl4pPr lvl="3" algn="ctr" rtl="0">
              <a:spcBef>
                <a:spcPts val="0"/>
              </a:spcBef>
              <a:spcAft>
                <a:spcPts val="0"/>
              </a:spcAft>
              <a:buClr>
                <a:schemeClr val="dk2"/>
              </a:buClr>
              <a:buSzPts val="12000"/>
              <a:buNone/>
              <a:defRPr sz="12000">
                <a:solidFill>
                  <a:schemeClr val="dk2"/>
                </a:solidFill>
              </a:defRPr>
            </a:lvl4pPr>
            <a:lvl5pPr lvl="4" algn="ctr" rtl="0">
              <a:spcBef>
                <a:spcPts val="0"/>
              </a:spcBef>
              <a:spcAft>
                <a:spcPts val="0"/>
              </a:spcAft>
              <a:buClr>
                <a:schemeClr val="dk2"/>
              </a:buClr>
              <a:buSzPts val="12000"/>
              <a:buNone/>
              <a:defRPr sz="12000">
                <a:solidFill>
                  <a:schemeClr val="dk2"/>
                </a:solidFill>
              </a:defRPr>
            </a:lvl5pPr>
            <a:lvl6pPr lvl="5" algn="ctr" rtl="0">
              <a:spcBef>
                <a:spcPts val="0"/>
              </a:spcBef>
              <a:spcAft>
                <a:spcPts val="0"/>
              </a:spcAft>
              <a:buClr>
                <a:schemeClr val="dk2"/>
              </a:buClr>
              <a:buSzPts val="12000"/>
              <a:buNone/>
              <a:defRPr sz="12000">
                <a:solidFill>
                  <a:schemeClr val="dk2"/>
                </a:solidFill>
              </a:defRPr>
            </a:lvl6pPr>
            <a:lvl7pPr lvl="6" algn="ctr" rtl="0">
              <a:spcBef>
                <a:spcPts val="0"/>
              </a:spcBef>
              <a:spcAft>
                <a:spcPts val="0"/>
              </a:spcAft>
              <a:buClr>
                <a:schemeClr val="dk2"/>
              </a:buClr>
              <a:buSzPts val="12000"/>
              <a:buNone/>
              <a:defRPr sz="12000">
                <a:solidFill>
                  <a:schemeClr val="dk2"/>
                </a:solidFill>
              </a:defRPr>
            </a:lvl7pPr>
            <a:lvl8pPr lvl="7" algn="ctr" rtl="0">
              <a:spcBef>
                <a:spcPts val="0"/>
              </a:spcBef>
              <a:spcAft>
                <a:spcPts val="0"/>
              </a:spcAft>
              <a:buClr>
                <a:schemeClr val="dk2"/>
              </a:buClr>
              <a:buSzPts val="12000"/>
              <a:buNone/>
              <a:defRPr sz="12000">
                <a:solidFill>
                  <a:schemeClr val="dk2"/>
                </a:solidFill>
              </a:defRPr>
            </a:lvl8pPr>
            <a:lvl9pPr lvl="8" algn="ctr" rtl="0">
              <a:spcBef>
                <a:spcPts val="0"/>
              </a:spcBef>
              <a:spcAft>
                <a:spcPts val="0"/>
              </a:spcAft>
              <a:buClr>
                <a:schemeClr val="dk2"/>
              </a:buClr>
              <a:buSzPts val="12000"/>
              <a:buNone/>
              <a:defRPr sz="12000">
                <a:solidFill>
                  <a:schemeClr val="dk2"/>
                </a:solidFill>
              </a:defRPr>
            </a:lvl9pPr>
          </a:lstStyle>
          <a:p>
            <a:r>
              <a:t>xx%</a:t>
            </a:r>
          </a:p>
        </p:txBody>
      </p:sp>
      <p:sp>
        <p:nvSpPr>
          <p:cNvPr id="145" name="Google Shape;145;p13"/>
          <p:cNvSpPr txBox="1">
            <a:spLocks noGrp="1"/>
          </p:cNvSpPr>
          <p:nvPr>
            <p:ph type="subTitle" idx="6"/>
          </p:nvPr>
        </p:nvSpPr>
        <p:spPr>
          <a:xfrm>
            <a:off x="2419700" y="3645400"/>
            <a:ext cx="2031300" cy="698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46" name="Google Shape;146;p13"/>
          <p:cNvSpPr txBox="1">
            <a:spLocks noGrp="1"/>
          </p:cNvSpPr>
          <p:nvPr>
            <p:ph type="title" idx="7"/>
          </p:nvPr>
        </p:nvSpPr>
        <p:spPr>
          <a:xfrm>
            <a:off x="2419796" y="3266175"/>
            <a:ext cx="2170500" cy="439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1800"/>
              <a:buNone/>
              <a:defRPr sz="25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sp>
        <p:nvSpPr>
          <p:cNvPr id="147" name="Google Shape;147;p13"/>
          <p:cNvSpPr txBox="1">
            <a:spLocks noGrp="1"/>
          </p:cNvSpPr>
          <p:nvPr>
            <p:ph type="title" idx="8" hasCustomPrompt="1"/>
          </p:nvPr>
        </p:nvSpPr>
        <p:spPr>
          <a:xfrm>
            <a:off x="751413" y="3266175"/>
            <a:ext cx="1349700" cy="1077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300" b="0"/>
            </a:lvl1pPr>
            <a:lvl2pPr lvl="1" algn="ctr" rtl="0">
              <a:spcBef>
                <a:spcPts val="0"/>
              </a:spcBef>
              <a:spcAft>
                <a:spcPts val="0"/>
              </a:spcAft>
              <a:buClr>
                <a:schemeClr val="dk2"/>
              </a:buClr>
              <a:buSzPts val="12000"/>
              <a:buNone/>
              <a:defRPr sz="12000">
                <a:solidFill>
                  <a:schemeClr val="dk2"/>
                </a:solidFill>
              </a:defRPr>
            </a:lvl2pPr>
            <a:lvl3pPr lvl="2" algn="ctr" rtl="0">
              <a:spcBef>
                <a:spcPts val="0"/>
              </a:spcBef>
              <a:spcAft>
                <a:spcPts val="0"/>
              </a:spcAft>
              <a:buClr>
                <a:schemeClr val="dk2"/>
              </a:buClr>
              <a:buSzPts val="12000"/>
              <a:buNone/>
              <a:defRPr sz="12000">
                <a:solidFill>
                  <a:schemeClr val="dk2"/>
                </a:solidFill>
              </a:defRPr>
            </a:lvl3pPr>
            <a:lvl4pPr lvl="3" algn="ctr" rtl="0">
              <a:spcBef>
                <a:spcPts val="0"/>
              </a:spcBef>
              <a:spcAft>
                <a:spcPts val="0"/>
              </a:spcAft>
              <a:buClr>
                <a:schemeClr val="dk2"/>
              </a:buClr>
              <a:buSzPts val="12000"/>
              <a:buNone/>
              <a:defRPr sz="12000">
                <a:solidFill>
                  <a:schemeClr val="dk2"/>
                </a:solidFill>
              </a:defRPr>
            </a:lvl4pPr>
            <a:lvl5pPr lvl="4" algn="ctr" rtl="0">
              <a:spcBef>
                <a:spcPts val="0"/>
              </a:spcBef>
              <a:spcAft>
                <a:spcPts val="0"/>
              </a:spcAft>
              <a:buClr>
                <a:schemeClr val="dk2"/>
              </a:buClr>
              <a:buSzPts val="12000"/>
              <a:buNone/>
              <a:defRPr sz="12000">
                <a:solidFill>
                  <a:schemeClr val="dk2"/>
                </a:solidFill>
              </a:defRPr>
            </a:lvl5pPr>
            <a:lvl6pPr lvl="5" algn="ctr" rtl="0">
              <a:spcBef>
                <a:spcPts val="0"/>
              </a:spcBef>
              <a:spcAft>
                <a:spcPts val="0"/>
              </a:spcAft>
              <a:buClr>
                <a:schemeClr val="dk2"/>
              </a:buClr>
              <a:buSzPts val="12000"/>
              <a:buNone/>
              <a:defRPr sz="12000">
                <a:solidFill>
                  <a:schemeClr val="dk2"/>
                </a:solidFill>
              </a:defRPr>
            </a:lvl6pPr>
            <a:lvl7pPr lvl="6" algn="ctr" rtl="0">
              <a:spcBef>
                <a:spcPts val="0"/>
              </a:spcBef>
              <a:spcAft>
                <a:spcPts val="0"/>
              </a:spcAft>
              <a:buClr>
                <a:schemeClr val="dk2"/>
              </a:buClr>
              <a:buSzPts val="12000"/>
              <a:buNone/>
              <a:defRPr sz="12000">
                <a:solidFill>
                  <a:schemeClr val="dk2"/>
                </a:solidFill>
              </a:defRPr>
            </a:lvl7pPr>
            <a:lvl8pPr lvl="7" algn="ctr" rtl="0">
              <a:spcBef>
                <a:spcPts val="0"/>
              </a:spcBef>
              <a:spcAft>
                <a:spcPts val="0"/>
              </a:spcAft>
              <a:buClr>
                <a:schemeClr val="dk2"/>
              </a:buClr>
              <a:buSzPts val="12000"/>
              <a:buNone/>
              <a:defRPr sz="12000">
                <a:solidFill>
                  <a:schemeClr val="dk2"/>
                </a:solidFill>
              </a:defRPr>
            </a:lvl8pPr>
            <a:lvl9pPr lvl="8" algn="ctr" rtl="0">
              <a:spcBef>
                <a:spcPts val="0"/>
              </a:spcBef>
              <a:spcAft>
                <a:spcPts val="0"/>
              </a:spcAft>
              <a:buClr>
                <a:schemeClr val="dk2"/>
              </a:buClr>
              <a:buSzPts val="12000"/>
              <a:buNone/>
              <a:defRPr sz="12000">
                <a:solidFill>
                  <a:schemeClr val="dk2"/>
                </a:solidFill>
              </a:defRPr>
            </a:lvl9pPr>
          </a:lstStyle>
          <a:p>
            <a:r>
              <a:t>xx%</a:t>
            </a:r>
          </a:p>
        </p:txBody>
      </p:sp>
      <p:sp>
        <p:nvSpPr>
          <p:cNvPr id="148" name="Google Shape;148;p13"/>
          <p:cNvSpPr txBox="1">
            <a:spLocks noGrp="1"/>
          </p:cNvSpPr>
          <p:nvPr>
            <p:ph type="subTitle" idx="9"/>
          </p:nvPr>
        </p:nvSpPr>
        <p:spPr>
          <a:xfrm>
            <a:off x="6221975" y="3645400"/>
            <a:ext cx="2031300" cy="698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49" name="Google Shape;149;p13"/>
          <p:cNvSpPr txBox="1">
            <a:spLocks noGrp="1"/>
          </p:cNvSpPr>
          <p:nvPr>
            <p:ph type="title" idx="13"/>
          </p:nvPr>
        </p:nvSpPr>
        <p:spPr>
          <a:xfrm>
            <a:off x="6222065" y="3266175"/>
            <a:ext cx="2170500" cy="439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1800"/>
              <a:buNone/>
              <a:defRPr sz="25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sp>
        <p:nvSpPr>
          <p:cNvPr id="150" name="Google Shape;150;p13"/>
          <p:cNvSpPr txBox="1">
            <a:spLocks noGrp="1"/>
          </p:cNvSpPr>
          <p:nvPr>
            <p:ph type="title" idx="14" hasCustomPrompt="1"/>
          </p:nvPr>
        </p:nvSpPr>
        <p:spPr>
          <a:xfrm>
            <a:off x="4603408" y="3266175"/>
            <a:ext cx="1349700" cy="1077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300" b="0"/>
            </a:lvl1pPr>
            <a:lvl2pPr lvl="1" algn="ctr" rtl="0">
              <a:spcBef>
                <a:spcPts val="0"/>
              </a:spcBef>
              <a:spcAft>
                <a:spcPts val="0"/>
              </a:spcAft>
              <a:buClr>
                <a:schemeClr val="dk2"/>
              </a:buClr>
              <a:buSzPts val="12000"/>
              <a:buNone/>
              <a:defRPr sz="12000">
                <a:solidFill>
                  <a:schemeClr val="dk2"/>
                </a:solidFill>
              </a:defRPr>
            </a:lvl2pPr>
            <a:lvl3pPr lvl="2" algn="ctr" rtl="0">
              <a:spcBef>
                <a:spcPts val="0"/>
              </a:spcBef>
              <a:spcAft>
                <a:spcPts val="0"/>
              </a:spcAft>
              <a:buClr>
                <a:schemeClr val="dk2"/>
              </a:buClr>
              <a:buSzPts val="12000"/>
              <a:buNone/>
              <a:defRPr sz="12000">
                <a:solidFill>
                  <a:schemeClr val="dk2"/>
                </a:solidFill>
              </a:defRPr>
            </a:lvl3pPr>
            <a:lvl4pPr lvl="3" algn="ctr" rtl="0">
              <a:spcBef>
                <a:spcPts val="0"/>
              </a:spcBef>
              <a:spcAft>
                <a:spcPts val="0"/>
              </a:spcAft>
              <a:buClr>
                <a:schemeClr val="dk2"/>
              </a:buClr>
              <a:buSzPts val="12000"/>
              <a:buNone/>
              <a:defRPr sz="12000">
                <a:solidFill>
                  <a:schemeClr val="dk2"/>
                </a:solidFill>
              </a:defRPr>
            </a:lvl4pPr>
            <a:lvl5pPr lvl="4" algn="ctr" rtl="0">
              <a:spcBef>
                <a:spcPts val="0"/>
              </a:spcBef>
              <a:spcAft>
                <a:spcPts val="0"/>
              </a:spcAft>
              <a:buClr>
                <a:schemeClr val="dk2"/>
              </a:buClr>
              <a:buSzPts val="12000"/>
              <a:buNone/>
              <a:defRPr sz="12000">
                <a:solidFill>
                  <a:schemeClr val="dk2"/>
                </a:solidFill>
              </a:defRPr>
            </a:lvl5pPr>
            <a:lvl6pPr lvl="5" algn="ctr" rtl="0">
              <a:spcBef>
                <a:spcPts val="0"/>
              </a:spcBef>
              <a:spcAft>
                <a:spcPts val="0"/>
              </a:spcAft>
              <a:buClr>
                <a:schemeClr val="dk2"/>
              </a:buClr>
              <a:buSzPts val="12000"/>
              <a:buNone/>
              <a:defRPr sz="12000">
                <a:solidFill>
                  <a:schemeClr val="dk2"/>
                </a:solidFill>
              </a:defRPr>
            </a:lvl6pPr>
            <a:lvl7pPr lvl="6" algn="ctr" rtl="0">
              <a:spcBef>
                <a:spcPts val="0"/>
              </a:spcBef>
              <a:spcAft>
                <a:spcPts val="0"/>
              </a:spcAft>
              <a:buClr>
                <a:schemeClr val="dk2"/>
              </a:buClr>
              <a:buSzPts val="12000"/>
              <a:buNone/>
              <a:defRPr sz="12000">
                <a:solidFill>
                  <a:schemeClr val="dk2"/>
                </a:solidFill>
              </a:defRPr>
            </a:lvl7pPr>
            <a:lvl8pPr lvl="7" algn="ctr" rtl="0">
              <a:spcBef>
                <a:spcPts val="0"/>
              </a:spcBef>
              <a:spcAft>
                <a:spcPts val="0"/>
              </a:spcAft>
              <a:buClr>
                <a:schemeClr val="dk2"/>
              </a:buClr>
              <a:buSzPts val="12000"/>
              <a:buNone/>
              <a:defRPr sz="12000">
                <a:solidFill>
                  <a:schemeClr val="dk2"/>
                </a:solidFill>
              </a:defRPr>
            </a:lvl8pPr>
            <a:lvl9pPr lvl="8" algn="ctr" rtl="0">
              <a:spcBef>
                <a:spcPts val="0"/>
              </a:spcBef>
              <a:spcAft>
                <a:spcPts val="0"/>
              </a:spcAft>
              <a:buClr>
                <a:schemeClr val="dk2"/>
              </a:buClr>
              <a:buSzPts val="12000"/>
              <a:buNone/>
              <a:defRPr sz="12000">
                <a:solidFill>
                  <a:schemeClr val="dk2"/>
                </a:solidFill>
              </a:defRPr>
            </a:lvl9pPr>
          </a:lstStyle>
          <a:p>
            <a:r>
              <a:t>xx%</a:t>
            </a:r>
          </a:p>
        </p:txBody>
      </p:sp>
      <p:sp>
        <p:nvSpPr>
          <p:cNvPr id="151" name="Google Shape;151;p13"/>
          <p:cNvSpPr txBox="1">
            <a:spLocks noGrp="1"/>
          </p:cNvSpPr>
          <p:nvPr>
            <p:ph type="title" idx="15"/>
          </p:nvPr>
        </p:nvSpPr>
        <p:spPr>
          <a:xfrm>
            <a:off x="720000" y="444900"/>
            <a:ext cx="7704000" cy="61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Font typeface="Lora"/>
              <a:buNone/>
              <a:defRPr sz="3500" b="1">
                <a:solidFill>
                  <a:schemeClr val="lt1"/>
                </a:solidFill>
              </a:defRPr>
            </a:lvl1pPr>
            <a:lvl2pPr lvl="1" rtl="0">
              <a:spcBef>
                <a:spcPts val="0"/>
              </a:spcBef>
              <a:spcAft>
                <a:spcPts val="0"/>
              </a:spcAft>
              <a:buSzPts val="2800"/>
              <a:buNone/>
              <a:defRPr sz="2800"/>
            </a:lvl2pPr>
            <a:lvl3pPr lvl="2" rtl="0">
              <a:spcBef>
                <a:spcPts val="0"/>
              </a:spcBef>
              <a:spcAft>
                <a:spcPts val="0"/>
              </a:spcAft>
              <a:buSzPts val="2800"/>
              <a:buNone/>
              <a:defRPr sz="2800"/>
            </a:lvl3pPr>
            <a:lvl4pPr lvl="3" rtl="0">
              <a:spcBef>
                <a:spcPts val="0"/>
              </a:spcBef>
              <a:spcAft>
                <a:spcPts val="0"/>
              </a:spcAft>
              <a:buSzPts val="2800"/>
              <a:buNone/>
              <a:defRPr sz="2800"/>
            </a:lvl4pPr>
            <a:lvl5pPr lvl="4" rtl="0">
              <a:spcBef>
                <a:spcPts val="0"/>
              </a:spcBef>
              <a:spcAft>
                <a:spcPts val="0"/>
              </a:spcAft>
              <a:buSzPts val="2800"/>
              <a:buNone/>
              <a:defRPr sz="2800"/>
            </a:lvl5pPr>
            <a:lvl6pPr lvl="5" rtl="0">
              <a:spcBef>
                <a:spcPts val="0"/>
              </a:spcBef>
              <a:spcAft>
                <a:spcPts val="0"/>
              </a:spcAft>
              <a:buSzPts val="2800"/>
              <a:buNone/>
              <a:defRPr sz="2800"/>
            </a:lvl6pPr>
            <a:lvl7pPr lvl="6" rtl="0">
              <a:spcBef>
                <a:spcPts val="0"/>
              </a:spcBef>
              <a:spcAft>
                <a:spcPts val="0"/>
              </a:spcAft>
              <a:buSzPts val="2800"/>
              <a:buNone/>
              <a:defRPr sz="2800"/>
            </a:lvl7pPr>
            <a:lvl8pPr lvl="7" rtl="0">
              <a:spcBef>
                <a:spcPts val="0"/>
              </a:spcBef>
              <a:spcAft>
                <a:spcPts val="0"/>
              </a:spcAft>
              <a:buSzPts val="2800"/>
              <a:buNone/>
              <a:defRPr sz="2800"/>
            </a:lvl8pPr>
            <a:lvl9pPr lvl="8" rtl="0">
              <a:spcBef>
                <a:spcPts val="0"/>
              </a:spcBef>
              <a:spcAft>
                <a:spcPts val="0"/>
              </a:spcAft>
              <a:buSzPts val="2800"/>
              <a:buNone/>
              <a:defRPr sz="2800"/>
            </a:lvl9pPr>
          </a:lstStyle>
          <a:p>
            <a:endParaRPr/>
          </a:p>
        </p:txBody>
      </p:sp>
      <p:pic>
        <p:nvPicPr>
          <p:cNvPr id="152" name="Google Shape;152;p13"/>
          <p:cNvPicPr preferRelativeResize="0"/>
          <p:nvPr/>
        </p:nvPicPr>
        <p:blipFill rotWithShape="1">
          <a:blip r:embed="rId3">
            <a:alphaModFix amt="78000"/>
          </a:blip>
          <a:srcRect l="22254" r="22260"/>
          <a:stretch/>
        </p:blipFill>
        <p:spPr>
          <a:xfrm rot="701174">
            <a:off x="838988" y="-554021"/>
            <a:ext cx="1062980" cy="1879286"/>
          </a:xfrm>
          <a:prstGeom prst="rect">
            <a:avLst/>
          </a:prstGeom>
          <a:noFill/>
          <a:ln>
            <a:noFill/>
          </a:ln>
        </p:spPr>
      </p:pic>
      <p:pic>
        <p:nvPicPr>
          <p:cNvPr id="153" name="Google Shape;153;p13"/>
          <p:cNvPicPr preferRelativeResize="0"/>
          <p:nvPr/>
        </p:nvPicPr>
        <p:blipFill rotWithShape="1">
          <a:blip r:embed="rId3">
            <a:alphaModFix/>
          </a:blip>
          <a:srcRect l="22254" r="22260"/>
          <a:stretch/>
        </p:blipFill>
        <p:spPr>
          <a:xfrm rot="239151" flipH="1">
            <a:off x="92382" y="-599430"/>
            <a:ext cx="1311267" cy="2318211"/>
          </a:xfrm>
          <a:prstGeom prst="rect">
            <a:avLst/>
          </a:prstGeom>
          <a:noFill/>
          <a:ln>
            <a:noFill/>
          </a:ln>
        </p:spPr>
      </p:pic>
      <p:pic>
        <p:nvPicPr>
          <p:cNvPr id="154" name="Google Shape;154;p13"/>
          <p:cNvPicPr preferRelativeResize="0"/>
          <p:nvPr/>
        </p:nvPicPr>
        <p:blipFill rotWithShape="1">
          <a:blip r:embed="rId4">
            <a:alphaModFix amt="51000"/>
          </a:blip>
          <a:srcRect l="10629" t="8172" r="10629" b="8172"/>
          <a:stretch/>
        </p:blipFill>
        <p:spPr>
          <a:xfrm rot="10260084">
            <a:off x="559362" y="4614339"/>
            <a:ext cx="1076237" cy="1121620"/>
          </a:xfrm>
          <a:prstGeom prst="rect">
            <a:avLst/>
          </a:prstGeom>
          <a:noFill/>
          <a:ln>
            <a:noFill/>
          </a:ln>
        </p:spPr>
      </p:pic>
      <p:pic>
        <p:nvPicPr>
          <p:cNvPr id="155" name="Google Shape;155;p13"/>
          <p:cNvPicPr preferRelativeResize="0"/>
          <p:nvPr/>
        </p:nvPicPr>
        <p:blipFill rotWithShape="1">
          <a:blip r:embed="rId4">
            <a:alphaModFix/>
          </a:blip>
          <a:srcRect l="10629" t="8172" r="10629" b="8172"/>
          <a:stretch/>
        </p:blipFill>
        <p:spPr>
          <a:xfrm rot="-539919">
            <a:off x="-415189" y="4409325"/>
            <a:ext cx="1630194" cy="1698950"/>
          </a:xfrm>
          <a:prstGeom prst="rect">
            <a:avLst/>
          </a:prstGeom>
          <a:noFill/>
          <a:ln>
            <a:noFill/>
          </a:ln>
        </p:spPr>
      </p:pic>
      <p:pic>
        <p:nvPicPr>
          <p:cNvPr id="156" name="Google Shape;156;p13"/>
          <p:cNvPicPr preferRelativeResize="0"/>
          <p:nvPr/>
        </p:nvPicPr>
        <p:blipFill rotWithShape="1">
          <a:blip r:embed="rId4">
            <a:alphaModFix amt="51000"/>
          </a:blip>
          <a:srcRect l="10629" t="8172" r="10629" b="8172"/>
          <a:stretch/>
        </p:blipFill>
        <p:spPr>
          <a:xfrm rot="-10468764">
            <a:off x="7860232" y="49168"/>
            <a:ext cx="1076237" cy="1121620"/>
          </a:xfrm>
          <a:prstGeom prst="rect">
            <a:avLst/>
          </a:prstGeom>
          <a:noFill/>
          <a:ln>
            <a:noFill/>
          </a:ln>
        </p:spPr>
      </p:pic>
      <p:pic>
        <p:nvPicPr>
          <p:cNvPr id="157" name="Google Shape;157;p13"/>
          <p:cNvPicPr preferRelativeResize="0"/>
          <p:nvPr/>
        </p:nvPicPr>
        <p:blipFill rotWithShape="1">
          <a:blip r:embed="rId5">
            <a:alphaModFix/>
          </a:blip>
          <a:srcRect l="16450" t="10456" r="16457" b="10448"/>
          <a:stretch/>
        </p:blipFill>
        <p:spPr>
          <a:xfrm rot="-931725" flipH="1">
            <a:off x="8706996" y="534345"/>
            <a:ext cx="995055" cy="1150612"/>
          </a:xfrm>
          <a:prstGeom prst="rect">
            <a:avLst/>
          </a:prstGeom>
          <a:noFill/>
          <a:ln>
            <a:noFill/>
          </a:ln>
        </p:spPr>
      </p:pic>
      <p:pic>
        <p:nvPicPr>
          <p:cNvPr id="158" name="Google Shape;158;p13"/>
          <p:cNvPicPr preferRelativeResize="0"/>
          <p:nvPr/>
        </p:nvPicPr>
        <p:blipFill rotWithShape="1">
          <a:blip r:embed="rId5">
            <a:alphaModFix amt="77000"/>
          </a:blip>
          <a:srcRect l="16450" t="10456" r="16457" b="10448"/>
          <a:stretch/>
        </p:blipFill>
        <p:spPr>
          <a:xfrm rot="1802909">
            <a:off x="8467357" y="4035385"/>
            <a:ext cx="908326" cy="1050338"/>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
  <p:cSld name="CUSTOM_7">
    <p:spTree>
      <p:nvGrpSpPr>
        <p:cNvPr id="1" name="Shape 159"/>
        <p:cNvGrpSpPr/>
        <p:nvPr/>
      </p:nvGrpSpPr>
      <p:grpSpPr>
        <a:xfrm>
          <a:off x="0" y="0"/>
          <a:ext cx="0" cy="0"/>
          <a:chOff x="0" y="0"/>
          <a:chExt cx="0" cy="0"/>
        </a:xfrm>
      </p:grpSpPr>
      <p:pic>
        <p:nvPicPr>
          <p:cNvPr id="160" name="Google Shape;160;p14"/>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161" name="Google Shape;161;p14"/>
          <p:cNvPicPr preferRelativeResize="0"/>
          <p:nvPr/>
        </p:nvPicPr>
        <p:blipFill>
          <a:blip r:embed="rId2">
            <a:alphaModFix/>
          </a:blip>
          <a:stretch>
            <a:fillRect/>
          </a:stretch>
        </p:blipFill>
        <p:spPr>
          <a:xfrm>
            <a:off x="0" y="0"/>
            <a:ext cx="9144000" cy="5143500"/>
          </a:xfrm>
          <a:prstGeom prst="rect">
            <a:avLst/>
          </a:prstGeom>
          <a:noFill/>
          <a:ln>
            <a:noFill/>
          </a:ln>
        </p:spPr>
      </p:pic>
      <p:sp>
        <p:nvSpPr>
          <p:cNvPr id="162" name="Google Shape;162;p14"/>
          <p:cNvSpPr txBox="1">
            <a:spLocks noGrp="1"/>
          </p:cNvSpPr>
          <p:nvPr>
            <p:ph type="title"/>
          </p:nvPr>
        </p:nvSpPr>
        <p:spPr>
          <a:xfrm>
            <a:off x="720000" y="444900"/>
            <a:ext cx="7704000" cy="61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Font typeface="Lora"/>
              <a:buNone/>
              <a:defRPr sz="3500" b="1"/>
            </a:lvl1pPr>
            <a:lvl2pPr lvl="1" rtl="0">
              <a:spcBef>
                <a:spcPts val="0"/>
              </a:spcBef>
              <a:spcAft>
                <a:spcPts val="0"/>
              </a:spcAft>
              <a:buSzPts val="2800"/>
              <a:buNone/>
              <a:defRPr sz="2800"/>
            </a:lvl2pPr>
            <a:lvl3pPr lvl="2" rtl="0">
              <a:spcBef>
                <a:spcPts val="0"/>
              </a:spcBef>
              <a:spcAft>
                <a:spcPts val="0"/>
              </a:spcAft>
              <a:buSzPts val="2800"/>
              <a:buNone/>
              <a:defRPr sz="2800"/>
            </a:lvl3pPr>
            <a:lvl4pPr lvl="3" rtl="0">
              <a:spcBef>
                <a:spcPts val="0"/>
              </a:spcBef>
              <a:spcAft>
                <a:spcPts val="0"/>
              </a:spcAft>
              <a:buSzPts val="2800"/>
              <a:buNone/>
              <a:defRPr sz="2800"/>
            </a:lvl4pPr>
            <a:lvl5pPr lvl="4" rtl="0">
              <a:spcBef>
                <a:spcPts val="0"/>
              </a:spcBef>
              <a:spcAft>
                <a:spcPts val="0"/>
              </a:spcAft>
              <a:buSzPts val="2800"/>
              <a:buNone/>
              <a:defRPr sz="2800"/>
            </a:lvl5pPr>
            <a:lvl6pPr lvl="5" rtl="0">
              <a:spcBef>
                <a:spcPts val="0"/>
              </a:spcBef>
              <a:spcAft>
                <a:spcPts val="0"/>
              </a:spcAft>
              <a:buSzPts val="2800"/>
              <a:buNone/>
              <a:defRPr sz="2800"/>
            </a:lvl6pPr>
            <a:lvl7pPr lvl="6" rtl="0">
              <a:spcBef>
                <a:spcPts val="0"/>
              </a:spcBef>
              <a:spcAft>
                <a:spcPts val="0"/>
              </a:spcAft>
              <a:buSzPts val="2800"/>
              <a:buNone/>
              <a:defRPr sz="2800"/>
            </a:lvl7pPr>
            <a:lvl8pPr lvl="7" rtl="0">
              <a:spcBef>
                <a:spcPts val="0"/>
              </a:spcBef>
              <a:spcAft>
                <a:spcPts val="0"/>
              </a:spcAft>
              <a:buSzPts val="2800"/>
              <a:buNone/>
              <a:defRPr sz="2800"/>
            </a:lvl8pPr>
            <a:lvl9pPr lvl="8" rtl="0">
              <a:spcBef>
                <a:spcPts val="0"/>
              </a:spcBef>
              <a:spcAft>
                <a:spcPts val="0"/>
              </a:spcAft>
              <a:buSzPts val="2800"/>
              <a:buNone/>
              <a:defRPr sz="2800"/>
            </a:lvl9pPr>
          </a:lstStyle>
          <a:p>
            <a:endParaRPr/>
          </a:p>
        </p:txBody>
      </p:sp>
      <p:sp>
        <p:nvSpPr>
          <p:cNvPr id="163" name="Google Shape;163;p14"/>
          <p:cNvSpPr txBox="1">
            <a:spLocks noGrp="1"/>
          </p:cNvSpPr>
          <p:nvPr>
            <p:ph type="subTitle" idx="1"/>
          </p:nvPr>
        </p:nvSpPr>
        <p:spPr>
          <a:xfrm>
            <a:off x="2173975" y="1880850"/>
            <a:ext cx="2496900" cy="612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64" name="Google Shape;164;p14"/>
          <p:cNvSpPr txBox="1">
            <a:spLocks noGrp="1"/>
          </p:cNvSpPr>
          <p:nvPr>
            <p:ph type="title" idx="2"/>
          </p:nvPr>
        </p:nvSpPr>
        <p:spPr>
          <a:xfrm>
            <a:off x="2174111" y="1504550"/>
            <a:ext cx="2496900" cy="4395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25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sp>
        <p:nvSpPr>
          <p:cNvPr id="165" name="Google Shape;165;p14"/>
          <p:cNvSpPr txBox="1">
            <a:spLocks noGrp="1"/>
          </p:cNvSpPr>
          <p:nvPr>
            <p:ph type="subTitle" idx="3"/>
          </p:nvPr>
        </p:nvSpPr>
        <p:spPr>
          <a:xfrm>
            <a:off x="2173975" y="2983425"/>
            <a:ext cx="2496900" cy="612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66" name="Google Shape;166;p14"/>
          <p:cNvSpPr txBox="1">
            <a:spLocks noGrp="1"/>
          </p:cNvSpPr>
          <p:nvPr>
            <p:ph type="title" idx="4"/>
          </p:nvPr>
        </p:nvSpPr>
        <p:spPr>
          <a:xfrm>
            <a:off x="2174111" y="2607125"/>
            <a:ext cx="2496900" cy="4395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25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sp>
        <p:nvSpPr>
          <p:cNvPr id="167" name="Google Shape;167;p14"/>
          <p:cNvSpPr txBox="1">
            <a:spLocks noGrp="1"/>
          </p:cNvSpPr>
          <p:nvPr>
            <p:ph type="subTitle" idx="5"/>
          </p:nvPr>
        </p:nvSpPr>
        <p:spPr>
          <a:xfrm>
            <a:off x="2173975" y="4086000"/>
            <a:ext cx="2496900" cy="612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68" name="Google Shape;168;p14"/>
          <p:cNvSpPr txBox="1">
            <a:spLocks noGrp="1"/>
          </p:cNvSpPr>
          <p:nvPr>
            <p:ph type="title" idx="6"/>
          </p:nvPr>
        </p:nvSpPr>
        <p:spPr>
          <a:xfrm>
            <a:off x="2174111" y="3709700"/>
            <a:ext cx="2496900" cy="4395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25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pic>
        <p:nvPicPr>
          <p:cNvPr id="169" name="Google Shape;169;p14"/>
          <p:cNvPicPr preferRelativeResize="0"/>
          <p:nvPr/>
        </p:nvPicPr>
        <p:blipFill rotWithShape="1">
          <a:blip r:embed="rId3">
            <a:alphaModFix amt="20000"/>
          </a:blip>
          <a:srcRect l="9759" t="19533" r="10635" b="20083"/>
          <a:stretch/>
        </p:blipFill>
        <p:spPr>
          <a:xfrm rot="-777554">
            <a:off x="8367365" y="2098712"/>
            <a:ext cx="1541101" cy="1146649"/>
          </a:xfrm>
          <a:prstGeom prst="rect">
            <a:avLst/>
          </a:prstGeom>
          <a:noFill/>
          <a:ln>
            <a:noFill/>
          </a:ln>
        </p:spPr>
      </p:pic>
      <p:pic>
        <p:nvPicPr>
          <p:cNvPr id="170" name="Google Shape;170;p14"/>
          <p:cNvPicPr preferRelativeResize="0"/>
          <p:nvPr/>
        </p:nvPicPr>
        <p:blipFill rotWithShape="1">
          <a:blip r:embed="rId4">
            <a:alphaModFix amt="51000"/>
          </a:blip>
          <a:srcRect l="10629" t="8172" r="10629" b="8172"/>
          <a:stretch/>
        </p:blipFill>
        <p:spPr>
          <a:xfrm rot="10217559" flipH="1">
            <a:off x="-459766" y="3668688"/>
            <a:ext cx="945557" cy="985424"/>
          </a:xfrm>
          <a:prstGeom prst="rect">
            <a:avLst/>
          </a:prstGeom>
          <a:noFill/>
          <a:ln>
            <a:noFill/>
          </a:ln>
        </p:spPr>
      </p:pic>
      <p:pic>
        <p:nvPicPr>
          <p:cNvPr id="171" name="Google Shape;171;p14"/>
          <p:cNvPicPr preferRelativeResize="0"/>
          <p:nvPr/>
        </p:nvPicPr>
        <p:blipFill rotWithShape="1">
          <a:blip r:embed="rId5">
            <a:alphaModFix/>
          </a:blip>
          <a:srcRect l="16450" t="10456" r="16457" b="10448"/>
          <a:stretch/>
        </p:blipFill>
        <p:spPr>
          <a:xfrm rot="-73065" flipH="1">
            <a:off x="360412" y="1222743"/>
            <a:ext cx="867500" cy="1003117"/>
          </a:xfrm>
          <a:prstGeom prst="rect">
            <a:avLst/>
          </a:prstGeom>
          <a:noFill/>
          <a:ln>
            <a:noFill/>
          </a:ln>
        </p:spPr>
      </p:pic>
      <p:pic>
        <p:nvPicPr>
          <p:cNvPr id="172" name="Google Shape;172;p14"/>
          <p:cNvPicPr preferRelativeResize="0"/>
          <p:nvPr/>
        </p:nvPicPr>
        <p:blipFill rotWithShape="1">
          <a:blip r:embed="rId4">
            <a:alphaModFix/>
          </a:blip>
          <a:srcRect l="10629" t="8172" r="10629" b="8172"/>
          <a:stretch/>
        </p:blipFill>
        <p:spPr>
          <a:xfrm rot="-1104603" flipH="1">
            <a:off x="153187" y="3261442"/>
            <a:ext cx="1281950" cy="1336016"/>
          </a:xfrm>
          <a:prstGeom prst="rect">
            <a:avLst/>
          </a:prstGeom>
          <a:noFill/>
          <a:ln>
            <a:noFill/>
          </a:ln>
        </p:spPr>
      </p:pic>
      <p:pic>
        <p:nvPicPr>
          <p:cNvPr id="173" name="Google Shape;173;p14"/>
          <p:cNvPicPr preferRelativeResize="0"/>
          <p:nvPr/>
        </p:nvPicPr>
        <p:blipFill rotWithShape="1">
          <a:blip r:embed="rId4">
            <a:alphaModFix amt="51000"/>
          </a:blip>
          <a:srcRect l="10629" t="8172" r="10629" b="8172"/>
          <a:stretch/>
        </p:blipFill>
        <p:spPr>
          <a:xfrm rot="10260084">
            <a:off x="7450623" y="4363839"/>
            <a:ext cx="1076237" cy="1121620"/>
          </a:xfrm>
          <a:prstGeom prst="rect">
            <a:avLst/>
          </a:prstGeom>
          <a:noFill/>
          <a:ln>
            <a:noFill/>
          </a:ln>
        </p:spPr>
      </p:pic>
      <p:pic>
        <p:nvPicPr>
          <p:cNvPr id="174" name="Google Shape;174;p14"/>
          <p:cNvPicPr preferRelativeResize="0"/>
          <p:nvPr/>
        </p:nvPicPr>
        <p:blipFill rotWithShape="1">
          <a:blip r:embed="rId3">
            <a:alphaModFix amt="74000"/>
          </a:blip>
          <a:srcRect l="9759" t="19533" r="10635" b="20083"/>
          <a:stretch/>
        </p:blipFill>
        <p:spPr>
          <a:xfrm rot="777561" flipH="1">
            <a:off x="7506697" y="2403222"/>
            <a:ext cx="1940204" cy="1443609"/>
          </a:xfrm>
          <a:prstGeom prst="rect">
            <a:avLst/>
          </a:prstGeom>
          <a:noFill/>
          <a:ln>
            <a:noFill/>
          </a:ln>
        </p:spPr>
      </p:pic>
      <p:pic>
        <p:nvPicPr>
          <p:cNvPr id="175" name="Google Shape;175;p14"/>
          <p:cNvPicPr preferRelativeResize="0"/>
          <p:nvPr/>
        </p:nvPicPr>
        <p:blipFill rotWithShape="1">
          <a:blip r:embed="rId4">
            <a:alphaModFix amt="51000"/>
          </a:blip>
          <a:srcRect l="10629" t="8172" r="10629" b="8172"/>
          <a:stretch/>
        </p:blipFill>
        <p:spPr>
          <a:xfrm rot="-9210245">
            <a:off x="7888202" y="-376444"/>
            <a:ext cx="1076237" cy="1121621"/>
          </a:xfrm>
          <a:prstGeom prst="rect">
            <a:avLst/>
          </a:prstGeom>
          <a:noFill/>
          <a:ln>
            <a:noFill/>
          </a:ln>
        </p:spPr>
      </p:pic>
      <p:pic>
        <p:nvPicPr>
          <p:cNvPr id="176" name="Google Shape;176;p14"/>
          <p:cNvPicPr preferRelativeResize="0"/>
          <p:nvPr/>
        </p:nvPicPr>
        <p:blipFill rotWithShape="1">
          <a:blip r:embed="rId5">
            <a:alphaModFix/>
          </a:blip>
          <a:srcRect l="16450" t="10456" r="16457" b="10448"/>
          <a:stretch/>
        </p:blipFill>
        <p:spPr>
          <a:xfrm rot="326799" flipH="1">
            <a:off x="8502678" y="364205"/>
            <a:ext cx="995054" cy="1150611"/>
          </a:xfrm>
          <a:prstGeom prst="rect">
            <a:avLst/>
          </a:prstGeom>
          <a:noFill/>
          <a:ln>
            <a:noFill/>
          </a:ln>
        </p:spPr>
      </p:pic>
      <p:pic>
        <p:nvPicPr>
          <p:cNvPr id="177" name="Google Shape;177;p14"/>
          <p:cNvPicPr preferRelativeResize="0"/>
          <p:nvPr/>
        </p:nvPicPr>
        <p:blipFill rotWithShape="1">
          <a:blip r:embed="rId5">
            <a:alphaModFix/>
          </a:blip>
          <a:srcRect l="16450" t="10456" r="16457" b="10448"/>
          <a:stretch/>
        </p:blipFill>
        <p:spPr>
          <a:xfrm rot="-1802833" flipH="1">
            <a:off x="7380124" y="2068117"/>
            <a:ext cx="718555" cy="830877"/>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six columns ">
  <p:cSld name="CUSTOM_1_1">
    <p:spTree>
      <p:nvGrpSpPr>
        <p:cNvPr id="1" name="Shape 178"/>
        <p:cNvGrpSpPr/>
        <p:nvPr/>
      </p:nvGrpSpPr>
      <p:grpSpPr>
        <a:xfrm>
          <a:off x="0" y="0"/>
          <a:ext cx="0" cy="0"/>
          <a:chOff x="0" y="0"/>
          <a:chExt cx="0" cy="0"/>
        </a:xfrm>
      </p:grpSpPr>
      <p:pic>
        <p:nvPicPr>
          <p:cNvPr id="179" name="Google Shape;179;p15"/>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180" name="Google Shape;180;p15"/>
          <p:cNvPicPr preferRelativeResize="0"/>
          <p:nvPr/>
        </p:nvPicPr>
        <p:blipFill>
          <a:blip r:embed="rId2">
            <a:alphaModFix/>
          </a:blip>
          <a:stretch>
            <a:fillRect/>
          </a:stretch>
        </p:blipFill>
        <p:spPr>
          <a:xfrm>
            <a:off x="0" y="0"/>
            <a:ext cx="9144000" cy="5143500"/>
          </a:xfrm>
          <a:prstGeom prst="rect">
            <a:avLst/>
          </a:prstGeom>
          <a:noFill/>
          <a:ln>
            <a:noFill/>
          </a:ln>
        </p:spPr>
      </p:pic>
      <p:sp>
        <p:nvSpPr>
          <p:cNvPr id="181" name="Google Shape;181;p15"/>
          <p:cNvSpPr txBox="1">
            <a:spLocks noGrp="1"/>
          </p:cNvSpPr>
          <p:nvPr>
            <p:ph type="title"/>
          </p:nvPr>
        </p:nvSpPr>
        <p:spPr>
          <a:xfrm>
            <a:off x="720000" y="444900"/>
            <a:ext cx="7704000" cy="61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Font typeface="Lora"/>
              <a:buNone/>
              <a:defRPr sz="3500" b="1"/>
            </a:lvl1pPr>
            <a:lvl2pPr lvl="1" rtl="0">
              <a:spcBef>
                <a:spcPts val="0"/>
              </a:spcBef>
              <a:spcAft>
                <a:spcPts val="0"/>
              </a:spcAft>
              <a:buSzPts val="2800"/>
              <a:buNone/>
              <a:defRPr sz="2800"/>
            </a:lvl2pPr>
            <a:lvl3pPr lvl="2" rtl="0">
              <a:spcBef>
                <a:spcPts val="0"/>
              </a:spcBef>
              <a:spcAft>
                <a:spcPts val="0"/>
              </a:spcAft>
              <a:buSzPts val="2800"/>
              <a:buNone/>
              <a:defRPr sz="2800"/>
            </a:lvl3pPr>
            <a:lvl4pPr lvl="3" rtl="0">
              <a:spcBef>
                <a:spcPts val="0"/>
              </a:spcBef>
              <a:spcAft>
                <a:spcPts val="0"/>
              </a:spcAft>
              <a:buSzPts val="2800"/>
              <a:buNone/>
              <a:defRPr sz="2800"/>
            </a:lvl4pPr>
            <a:lvl5pPr lvl="4" rtl="0">
              <a:spcBef>
                <a:spcPts val="0"/>
              </a:spcBef>
              <a:spcAft>
                <a:spcPts val="0"/>
              </a:spcAft>
              <a:buSzPts val="2800"/>
              <a:buNone/>
              <a:defRPr sz="2800"/>
            </a:lvl5pPr>
            <a:lvl6pPr lvl="5" rtl="0">
              <a:spcBef>
                <a:spcPts val="0"/>
              </a:spcBef>
              <a:spcAft>
                <a:spcPts val="0"/>
              </a:spcAft>
              <a:buSzPts val="2800"/>
              <a:buNone/>
              <a:defRPr sz="2800"/>
            </a:lvl6pPr>
            <a:lvl7pPr lvl="6" rtl="0">
              <a:spcBef>
                <a:spcPts val="0"/>
              </a:spcBef>
              <a:spcAft>
                <a:spcPts val="0"/>
              </a:spcAft>
              <a:buSzPts val="2800"/>
              <a:buNone/>
              <a:defRPr sz="2800"/>
            </a:lvl7pPr>
            <a:lvl8pPr lvl="7" rtl="0">
              <a:spcBef>
                <a:spcPts val="0"/>
              </a:spcBef>
              <a:spcAft>
                <a:spcPts val="0"/>
              </a:spcAft>
              <a:buSzPts val="2800"/>
              <a:buNone/>
              <a:defRPr sz="2800"/>
            </a:lvl8pPr>
            <a:lvl9pPr lvl="8" rtl="0">
              <a:spcBef>
                <a:spcPts val="0"/>
              </a:spcBef>
              <a:spcAft>
                <a:spcPts val="0"/>
              </a:spcAft>
              <a:buSzPts val="2800"/>
              <a:buNone/>
              <a:defRPr sz="2800"/>
            </a:lvl9pPr>
          </a:lstStyle>
          <a:p>
            <a:endParaRPr/>
          </a:p>
        </p:txBody>
      </p:sp>
      <p:sp>
        <p:nvSpPr>
          <p:cNvPr id="182" name="Google Shape;182;p15"/>
          <p:cNvSpPr txBox="1">
            <a:spLocks noGrp="1"/>
          </p:cNvSpPr>
          <p:nvPr>
            <p:ph type="subTitle" idx="1"/>
          </p:nvPr>
        </p:nvSpPr>
        <p:spPr>
          <a:xfrm>
            <a:off x="1383263" y="2055388"/>
            <a:ext cx="19554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83" name="Google Shape;183;p15"/>
          <p:cNvSpPr txBox="1">
            <a:spLocks noGrp="1"/>
          </p:cNvSpPr>
          <p:nvPr>
            <p:ph type="title" idx="2"/>
          </p:nvPr>
        </p:nvSpPr>
        <p:spPr>
          <a:xfrm>
            <a:off x="1383362" y="1676163"/>
            <a:ext cx="1955400" cy="4395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2500"/>
            </a:lvl1pPr>
            <a:lvl2pPr lvl="1"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sp>
        <p:nvSpPr>
          <p:cNvPr id="184" name="Google Shape;184;p15"/>
          <p:cNvSpPr txBox="1">
            <a:spLocks noGrp="1"/>
          </p:cNvSpPr>
          <p:nvPr>
            <p:ph type="subTitle" idx="3"/>
          </p:nvPr>
        </p:nvSpPr>
        <p:spPr>
          <a:xfrm>
            <a:off x="3594250" y="2055388"/>
            <a:ext cx="19554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85" name="Google Shape;185;p15"/>
          <p:cNvSpPr txBox="1">
            <a:spLocks noGrp="1"/>
          </p:cNvSpPr>
          <p:nvPr>
            <p:ph type="title" idx="4"/>
          </p:nvPr>
        </p:nvSpPr>
        <p:spPr>
          <a:xfrm>
            <a:off x="3594350" y="1676163"/>
            <a:ext cx="1955400" cy="4395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2500"/>
            </a:lvl1pPr>
            <a:lvl2pPr lvl="1"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sp>
        <p:nvSpPr>
          <p:cNvPr id="186" name="Google Shape;186;p15"/>
          <p:cNvSpPr txBox="1">
            <a:spLocks noGrp="1"/>
          </p:cNvSpPr>
          <p:nvPr>
            <p:ph type="subTitle" idx="5"/>
          </p:nvPr>
        </p:nvSpPr>
        <p:spPr>
          <a:xfrm>
            <a:off x="5805225" y="2055388"/>
            <a:ext cx="19554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87" name="Google Shape;187;p15"/>
          <p:cNvSpPr txBox="1">
            <a:spLocks noGrp="1"/>
          </p:cNvSpPr>
          <p:nvPr>
            <p:ph type="title" idx="6"/>
          </p:nvPr>
        </p:nvSpPr>
        <p:spPr>
          <a:xfrm>
            <a:off x="5805337" y="1676163"/>
            <a:ext cx="1955400" cy="4395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2500"/>
            </a:lvl1pPr>
            <a:lvl2pPr lvl="1"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sp>
        <p:nvSpPr>
          <p:cNvPr id="188" name="Google Shape;188;p15"/>
          <p:cNvSpPr txBox="1">
            <a:spLocks noGrp="1"/>
          </p:cNvSpPr>
          <p:nvPr>
            <p:ph type="subTitle" idx="7"/>
          </p:nvPr>
        </p:nvSpPr>
        <p:spPr>
          <a:xfrm>
            <a:off x="1383263" y="3491400"/>
            <a:ext cx="19554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89" name="Google Shape;189;p15"/>
          <p:cNvSpPr txBox="1">
            <a:spLocks noGrp="1"/>
          </p:cNvSpPr>
          <p:nvPr>
            <p:ph type="title" idx="8"/>
          </p:nvPr>
        </p:nvSpPr>
        <p:spPr>
          <a:xfrm>
            <a:off x="1383362" y="3112175"/>
            <a:ext cx="1955400" cy="4395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2500"/>
            </a:lvl1pPr>
            <a:lvl2pPr lvl="1"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sp>
        <p:nvSpPr>
          <p:cNvPr id="190" name="Google Shape;190;p15"/>
          <p:cNvSpPr txBox="1">
            <a:spLocks noGrp="1"/>
          </p:cNvSpPr>
          <p:nvPr>
            <p:ph type="subTitle" idx="9"/>
          </p:nvPr>
        </p:nvSpPr>
        <p:spPr>
          <a:xfrm>
            <a:off x="3594250" y="3491400"/>
            <a:ext cx="19554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91" name="Google Shape;191;p15"/>
          <p:cNvSpPr txBox="1">
            <a:spLocks noGrp="1"/>
          </p:cNvSpPr>
          <p:nvPr>
            <p:ph type="title" idx="13"/>
          </p:nvPr>
        </p:nvSpPr>
        <p:spPr>
          <a:xfrm>
            <a:off x="3594350" y="3112175"/>
            <a:ext cx="1955400" cy="4395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2500"/>
            </a:lvl1pPr>
            <a:lvl2pPr lvl="1"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sp>
        <p:nvSpPr>
          <p:cNvPr id="192" name="Google Shape;192;p15"/>
          <p:cNvSpPr txBox="1">
            <a:spLocks noGrp="1"/>
          </p:cNvSpPr>
          <p:nvPr>
            <p:ph type="subTitle" idx="14"/>
          </p:nvPr>
        </p:nvSpPr>
        <p:spPr>
          <a:xfrm>
            <a:off x="5805238" y="3491400"/>
            <a:ext cx="19554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93" name="Google Shape;193;p15"/>
          <p:cNvSpPr txBox="1">
            <a:spLocks noGrp="1"/>
          </p:cNvSpPr>
          <p:nvPr>
            <p:ph type="title" idx="15"/>
          </p:nvPr>
        </p:nvSpPr>
        <p:spPr>
          <a:xfrm>
            <a:off x="5805337" y="3112175"/>
            <a:ext cx="1955400" cy="4395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2500"/>
            </a:lvl1pPr>
            <a:lvl2pPr lvl="1"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pic>
        <p:nvPicPr>
          <p:cNvPr id="194" name="Google Shape;194;p15"/>
          <p:cNvPicPr preferRelativeResize="0"/>
          <p:nvPr/>
        </p:nvPicPr>
        <p:blipFill rotWithShape="1">
          <a:blip r:embed="rId3">
            <a:alphaModFix amt="81000"/>
          </a:blip>
          <a:srcRect l="27728" r="27728"/>
          <a:stretch/>
        </p:blipFill>
        <p:spPr>
          <a:xfrm rot="279984">
            <a:off x="7421040" y="-630958"/>
            <a:ext cx="977082" cy="2151711"/>
          </a:xfrm>
          <a:prstGeom prst="rect">
            <a:avLst/>
          </a:prstGeom>
          <a:noFill/>
          <a:ln>
            <a:noFill/>
          </a:ln>
        </p:spPr>
      </p:pic>
      <p:pic>
        <p:nvPicPr>
          <p:cNvPr id="195" name="Google Shape;195;p15"/>
          <p:cNvPicPr preferRelativeResize="0"/>
          <p:nvPr/>
        </p:nvPicPr>
        <p:blipFill rotWithShape="1">
          <a:blip r:embed="rId4">
            <a:alphaModFix/>
          </a:blip>
          <a:srcRect l="24881" r="24881"/>
          <a:stretch/>
        </p:blipFill>
        <p:spPr>
          <a:xfrm rot="-1095784" flipH="1">
            <a:off x="7641642" y="-583060"/>
            <a:ext cx="1366622" cy="2668523"/>
          </a:xfrm>
          <a:prstGeom prst="rect">
            <a:avLst/>
          </a:prstGeom>
          <a:noFill/>
          <a:ln>
            <a:noFill/>
          </a:ln>
        </p:spPr>
      </p:pic>
      <p:pic>
        <p:nvPicPr>
          <p:cNvPr id="196" name="Google Shape;196;p15"/>
          <p:cNvPicPr preferRelativeResize="0"/>
          <p:nvPr/>
        </p:nvPicPr>
        <p:blipFill rotWithShape="1">
          <a:blip r:embed="rId5">
            <a:alphaModFix amt="51000"/>
          </a:blip>
          <a:srcRect l="10629" t="8172" r="10629" b="8172"/>
          <a:stretch/>
        </p:blipFill>
        <p:spPr>
          <a:xfrm rot="-10260084" flipH="1">
            <a:off x="7483076" y="4529439"/>
            <a:ext cx="1076237" cy="1121620"/>
          </a:xfrm>
          <a:prstGeom prst="rect">
            <a:avLst/>
          </a:prstGeom>
          <a:noFill/>
          <a:ln>
            <a:noFill/>
          </a:ln>
        </p:spPr>
      </p:pic>
      <p:pic>
        <p:nvPicPr>
          <p:cNvPr id="197" name="Google Shape;197;p15"/>
          <p:cNvPicPr preferRelativeResize="0"/>
          <p:nvPr/>
        </p:nvPicPr>
        <p:blipFill rotWithShape="1">
          <a:blip r:embed="rId5">
            <a:alphaModFix/>
          </a:blip>
          <a:srcRect l="10629" t="8172" r="10629" b="8172"/>
          <a:stretch/>
        </p:blipFill>
        <p:spPr>
          <a:xfrm rot="539919" flipH="1">
            <a:off x="8084894" y="3995575"/>
            <a:ext cx="1630194" cy="1698950"/>
          </a:xfrm>
          <a:prstGeom prst="rect">
            <a:avLst/>
          </a:prstGeom>
          <a:noFill/>
          <a:ln>
            <a:noFill/>
          </a:ln>
        </p:spPr>
      </p:pic>
      <p:pic>
        <p:nvPicPr>
          <p:cNvPr id="198" name="Google Shape;198;p15"/>
          <p:cNvPicPr preferRelativeResize="0"/>
          <p:nvPr/>
        </p:nvPicPr>
        <p:blipFill rotWithShape="1">
          <a:blip r:embed="rId5">
            <a:alphaModFix amt="51000"/>
          </a:blip>
          <a:srcRect l="10629" t="8172" r="10629" b="8172"/>
          <a:stretch/>
        </p:blipFill>
        <p:spPr>
          <a:xfrm rot="10468764" flipH="1">
            <a:off x="688880" y="49168"/>
            <a:ext cx="1076237" cy="1121620"/>
          </a:xfrm>
          <a:prstGeom prst="rect">
            <a:avLst/>
          </a:prstGeom>
          <a:noFill/>
          <a:ln>
            <a:noFill/>
          </a:ln>
        </p:spPr>
      </p:pic>
      <p:pic>
        <p:nvPicPr>
          <p:cNvPr id="199" name="Google Shape;199;p15"/>
          <p:cNvPicPr preferRelativeResize="0"/>
          <p:nvPr/>
        </p:nvPicPr>
        <p:blipFill rotWithShape="1">
          <a:blip r:embed="rId6">
            <a:alphaModFix/>
          </a:blip>
          <a:srcRect l="16450" t="10456" r="16457" b="10448"/>
          <a:stretch/>
        </p:blipFill>
        <p:spPr>
          <a:xfrm rot="931725">
            <a:off x="-76701" y="534345"/>
            <a:ext cx="995055" cy="1150612"/>
          </a:xfrm>
          <a:prstGeom prst="rect">
            <a:avLst/>
          </a:prstGeom>
          <a:noFill/>
          <a:ln>
            <a:noFill/>
          </a:ln>
        </p:spPr>
      </p:pic>
      <p:pic>
        <p:nvPicPr>
          <p:cNvPr id="200" name="Google Shape;200;p15"/>
          <p:cNvPicPr preferRelativeResize="0"/>
          <p:nvPr/>
        </p:nvPicPr>
        <p:blipFill rotWithShape="1">
          <a:blip r:embed="rId6">
            <a:alphaModFix amt="77000"/>
          </a:blip>
          <a:srcRect l="16450" t="10456" r="16457" b="10448"/>
          <a:stretch/>
        </p:blipFill>
        <p:spPr>
          <a:xfrm rot="-1802932" flipH="1">
            <a:off x="458475" y="4123112"/>
            <a:ext cx="756602" cy="874899"/>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1">
  <p:cSld name="CUSTOM_5">
    <p:spTree>
      <p:nvGrpSpPr>
        <p:cNvPr id="1" name="Shape 201"/>
        <p:cNvGrpSpPr/>
        <p:nvPr/>
      </p:nvGrpSpPr>
      <p:grpSpPr>
        <a:xfrm>
          <a:off x="0" y="0"/>
          <a:ext cx="0" cy="0"/>
          <a:chOff x="0" y="0"/>
          <a:chExt cx="0" cy="0"/>
        </a:xfrm>
      </p:grpSpPr>
      <p:pic>
        <p:nvPicPr>
          <p:cNvPr id="202" name="Google Shape;202;p16"/>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203" name="Google Shape;203;p16"/>
          <p:cNvPicPr preferRelativeResize="0"/>
          <p:nvPr/>
        </p:nvPicPr>
        <p:blipFill>
          <a:blip r:embed="rId2">
            <a:alphaModFix/>
          </a:blip>
          <a:stretch>
            <a:fillRect/>
          </a:stretch>
        </p:blipFill>
        <p:spPr>
          <a:xfrm>
            <a:off x="0" y="0"/>
            <a:ext cx="9144000" cy="5143500"/>
          </a:xfrm>
          <a:prstGeom prst="rect">
            <a:avLst/>
          </a:prstGeom>
          <a:noFill/>
          <a:ln>
            <a:noFill/>
          </a:ln>
        </p:spPr>
      </p:pic>
      <p:sp>
        <p:nvSpPr>
          <p:cNvPr id="204" name="Google Shape;204;p16"/>
          <p:cNvSpPr txBox="1">
            <a:spLocks noGrp="1"/>
          </p:cNvSpPr>
          <p:nvPr>
            <p:ph type="title"/>
          </p:nvPr>
        </p:nvSpPr>
        <p:spPr>
          <a:xfrm>
            <a:off x="720000" y="444900"/>
            <a:ext cx="7704000" cy="61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Font typeface="Lora"/>
              <a:buNone/>
              <a:defRPr sz="3500" b="1"/>
            </a:lvl1pPr>
            <a:lvl2pPr lvl="1" rtl="0">
              <a:spcBef>
                <a:spcPts val="0"/>
              </a:spcBef>
              <a:spcAft>
                <a:spcPts val="0"/>
              </a:spcAft>
              <a:buSzPts val="2800"/>
              <a:buNone/>
              <a:defRPr sz="2800"/>
            </a:lvl2pPr>
            <a:lvl3pPr lvl="2" rtl="0">
              <a:spcBef>
                <a:spcPts val="0"/>
              </a:spcBef>
              <a:spcAft>
                <a:spcPts val="0"/>
              </a:spcAft>
              <a:buSzPts val="2800"/>
              <a:buNone/>
              <a:defRPr sz="2800"/>
            </a:lvl3pPr>
            <a:lvl4pPr lvl="3" rtl="0">
              <a:spcBef>
                <a:spcPts val="0"/>
              </a:spcBef>
              <a:spcAft>
                <a:spcPts val="0"/>
              </a:spcAft>
              <a:buSzPts val="2800"/>
              <a:buNone/>
              <a:defRPr sz="2800"/>
            </a:lvl4pPr>
            <a:lvl5pPr lvl="4" rtl="0">
              <a:spcBef>
                <a:spcPts val="0"/>
              </a:spcBef>
              <a:spcAft>
                <a:spcPts val="0"/>
              </a:spcAft>
              <a:buSzPts val="2800"/>
              <a:buNone/>
              <a:defRPr sz="2800"/>
            </a:lvl5pPr>
            <a:lvl6pPr lvl="5" rtl="0">
              <a:spcBef>
                <a:spcPts val="0"/>
              </a:spcBef>
              <a:spcAft>
                <a:spcPts val="0"/>
              </a:spcAft>
              <a:buSzPts val="2800"/>
              <a:buNone/>
              <a:defRPr sz="2800"/>
            </a:lvl6pPr>
            <a:lvl7pPr lvl="6" rtl="0">
              <a:spcBef>
                <a:spcPts val="0"/>
              </a:spcBef>
              <a:spcAft>
                <a:spcPts val="0"/>
              </a:spcAft>
              <a:buSzPts val="2800"/>
              <a:buNone/>
              <a:defRPr sz="2800"/>
            </a:lvl7pPr>
            <a:lvl8pPr lvl="7" rtl="0">
              <a:spcBef>
                <a:spcPts val="0"/>
              </a:spcBef>
              <a:spcAft>
                <a:spcPts val="0"/>
              </a:spcAft>
              <a:buSzPts val="2800"/>
              <a:buNone/>
              <a:defRPr sz="2800"/>
            </a:lvl8pPr>
            <a:lvl9pPr lvl="8" rtl="0">
              <a:spcBef>
                <a:spcPts val="0"/>
              </a:spcBef>
              <a:spcAft>
                <a:spcPts val="0"/>
              </a:spcAft>
              <a:buSzPts val="2800"/>
              <a:buNone/>
              <a:defRPr sz="2800"/>
            </a:lvl9pPr>
          </a:lstStyle>
          <a:p>
            <a:endParaRPr/>
          </a:p>
        </p:txBody>
      </p:sp>
      <p:pic>
        <p:nvPicPr>
          <p:cNvPr id="205" name="Google Shape;205;p16"/>
          <p:cNvPicPr preferRelativeResize="0"/>
          <p:nvPr/>
        </p:nvPicPr>
        <p:blipFill rotWithShape="1">
          <a:blip r:embed="rId3">
            <a:alphaModFix amt="20000"/>
          </a:blip>
          <a:srcRect l="9759" t="19533" r="10635" b="20083"/>
          <a:stretch/>
        </p:blipFill>
        <p:spPr>
          <a:xfrm rot="777554" flipH="1">
            <a:off x="8242746" y="687262"/>
            <a:ext cx="1541101" cy="1146649"/>
          </a:xfrm>
          <a:prstGeom prst="rect">
            <a:avLst/>
          </a:prstGeom>
          <a:noFill/>
          <a:ln>
            <a:noFill/>
          </a:ln>
        </p:spPr>
      </p:pic>
      <p:pic>
        <p:nvPicPr>
          <p:cNvPr id="206" name="Google Shape;206;p16"/>
          <p:cNvPicPr preferRelativeResize="0"/>
          <p:nvPr/>
        </p:nvPicPr>
        <p:blipFill rotWithShape="1">
          <a:blip r:embed="rId3">
            <a:alphaModFix amt="20000"/>
          </a:blip>
          <a:srcRect l="9759" t="19533" r="10635" b="20083"/>
          <a:stretch/>
        </p:blipFill>
        <p:spPr>
          <a:xfrm rot="777554" flipH="1">
            <a:off x="-1306629" y="2098712"/>
            <a:ext cx="1541101" cy="1146649"/>
          </a:xfrm>
          <a:prstGeom prst="rect">
            <a:avLst/>
          </a:prstGeom>
          <a:noFill/>
          <a:ln>
            <a:noFill/>
          </a:ln>
        </p:spPr>
      </p:pic>
      <p:pic>
        <p:nvPicPr>
          <p:cNvPr id="207" name="Google Shape;207;p16"/>
          <p:cNvPicPr preferRelativeResize="0"/>
          <p:nvPr/>
        </p:nvPicPr>
        <p:blipFill rotWithShape="1">
          <a:blip r:embed="rId4">
            <a:alphaModFix amt="51000"/>
          </a:blip>
          <a:srcRect l="10629" t="8172" r="10629" b="8172"/>
          <a:stretch/>
        </p:blipFill>
        <p:spPr>
          <a:xfrm rot="-10217559">
            <a:off x="8736821" y="3668688"/>
            <a:ext cx="945557" cy="985424"/>
          </a:xfrm>
          <a:prstGeom prst="rect">
            <a:avLst/>
          </a:prstGeom>
          <a:noFill/>
          <a:ln>
            <a:noFill/>
          </a:ln>
        </p:spPr>
      </p:pic>
      <p:pic>
        <p:nvPicPr>
          <p:cNvPr id="208" name="Google Shape;208;p16"/>
          <p:cNvPicPr preferRelativeResize="0"/>
          <p:nvPr/>
        </p:nvPicPr>
        <p:blipFill rotWithShape="1">
          <a:blip r:embed="rId5">
            <a:alphaModFix/>
          </a:blip>
          <a:srcRect l="16450" t="10456" r="16457" b="10448"/>
          <a:stretch/>
        </p:blipFill>
        <p:spPr>
          <a:xfrm rot="73065">
            <a:off x="7994700" y="1222743"/>
            <a:ext cx="867500" cy="1003117"/>
          </a:xfrm>
          <a:prstGeom prst="rect">
            <a:avLst/>
          </a:prstGeom>
          <a:noFill/>
          <a:ln>
            <a:noFill/>
          </a:ln>
        </p:spPr>
      </p:pic>
      <p:pic>
        <p:nvPicPr>
          <p:cNvPr id="209" name="Google Shape;209;p16"/>
          <p:cNvPicPr preferRelativeResize="0"/>
          <p:nvPr/>
        </p:nvPicPr>
        <p:blipFill rotWithShape="1">
          <a:blip r:embed="rId4">
            <a:alphaModFix/>
          </a:blip>
          <a:srcRect l="10629" t="8172" r="10629" b="8172"/>
          <a:stretch/>
        </p:blipFill>
        <p:spPr>
          <a:xfrm rot="1104603">
            <a:off x="7787475" y="3261442"/>
            <a:ext cx="1281950" cy="1336016"/>
          </a:xfrm>
          <a:prstGeom prst="rect">
            <a:avLst/>
          </a:prstGeom>
          <a:noFill/>
          <a:ln>
            <a:noFill/>
          </a:ln>
        </p:spPr>
      </p:pic>
      <p:pic>
        <p:nvPicPr>
          <p:cNvPr id="210" name="Google Shape;210;p16"/>
          <p:cNvPicPr preferRelativeResize="0"/>
          <p:nvPr/>
        </p:nvPicPr>
        <p:blipFill rotWithShape="1">
          <a:blip r:embed="rId4">
            <a:alphaModFix amt="51000"/>
          </a:blip>
          <a:srcRect l="10629" t="8172" r="10629" b="8172"/>
          <a:stretch/>
        </p:blipFill>
        <p:spPr>
          <a:xfrm rot="-10260084" flipH="1">
            <a:off x="632903" y="4590239"/>
            <a:ext cx="1076237" cy="1121620"/>
          </a:xfrm>
          <a:prstGeom prst="rect">
            <a:avLst/>
          </a:prstGeom>
          <a:noFill/>
          <a:ln>
            <a:noFill/>
          </a:ln>
        </p:spPr>
      </p:pic>
      <p:pic>
        <p:nvPicPr>
          <p:cNvPr id="211" name="Google Shape;211;p16"/>
          <p:cNvPicPr preferRelativeResize="0"/>
          <p:nvPr/>
        </p:nvPicPr>
        <p:blipFill rotWithShape="1">
          <a:blip r:embed="rId3">
            <a:alphaModFix amt="74000"/>
          </a:blip>
          <a:srcRect l="9759" t="19533" r="10635" b="20083"/>
          <a:stretch/>
        </p:blipFill>
        <p:spPr>
          <a:xfrm rot="-777561">
            <a:off x="-845064" y="2403222"/>
            <a:ext cx="1940204" cy="1443609"/>
          </a:xfrm>
          <a:prstGeom prst="rect">
            <a:avLst/>
          </a:prstGeom>
          <a:noFill/>
          <a:ln>
            <a:noFill/>
          </a:ln>
        </p:spPr>
      </p:pic>
      <p:pic>
        <p:nvPicPr>
          <p:cNvPr id="212" name="Google Shape;212;p16"/>
          <p:cNvPicPr preferRelativeResize="0"/>
          <p:nvPr/>
        </p:nvPicPr>
        <p:blipFill rotWithShape="1">
          <a:blip r:embed="rId4">
            <a:alphaModFix amt="51000"/>
          </a:blip>
          <a:srcRect l="10629" t="8172" r="10629" b="8172"/>
          <a:stretch/>
        </p:blipFill>
        <p:spPr>
          <a:xfrm rot="9210245" flipH="1">
            <a:off x="690110" y="-376444"/>
            <a:ext cx="1076237" cy="1121621"/>
          </a:xfrm>
          <a:prstGeom prst="rect">
            <a:avLst/>
          </a:prstGeom>
          <a:noFill/>
          <a:ln>
            <a:noFill/>
          </a:ln>
        </p:spPr>
      </p:pic>
      <p:pic>
        <p:nvPicPr>
          <p:cNvPr id="213" name="Google Shape;213;p16"/>
          <p:cNvPicPr preferRelativeResize="0"/>
          <p:nvPr/>
        </p:nvPicPr>
        <p:blipFill rotWithShape="1">
          <a:blip r:embed="rId5">
            <a:alphaModFix/>
          </a:blip>
          <a:srcRect l="16450" t="10456" r="16457" b="10448"/>
          <a:stretch/>
        </p:blipFill>
        <p:spPr>
          <a:xfrm rot="-326799">
            <a:off x="156817" y="364205"/>
            <a:ext cx="995054" cy="1150611"/>
          </a:xfrm>
          <a:prstGeom prst="rect">
            <a:avLst/>
          </a:prstGeom>
          <a:noFill/>
          <a:ln>
            <a:noFill/>
          </a:ln>
        </p:spPr>
      </p:pic>
      <p:pic>
        <p:nvPicPr>
          <p:cNvPr id="214" name="Google Shape;214;p16"/>
          <p:cNvPicPr preferRelativeResize="0"/>
          <p:nvPr/>
        </p:nvPicPr>
        <p:blipFill rotWithShape="1">
          <a:blip r:embed="rId5">
            <a:alphaModFix/>
          </a:blip>
          <a:srcRect l="16450" t="10456" r="16457" b="10448"/>
          <a:stretch/>
        </p:blipFill>
        <p:spPr>
          <a:xfrm rot="1802833">
            <a:off x="503158" y="2068117"/>
            <a:ext cx="718555" cy="830877"/>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2">
  <p:cSld name="CUSTOM_5_1">
    <p:spTree>
      <p:nvGrpSpPr>
        <p:cNvPr id="1" name="Shape 215"/>
        <p:cNvGrpSpPr/>
        <p:nvPr/>
      </p:nvGrpSpPr>
      <p:grpSpPr>
        <a:xfrm>
          <a:off x="0" y="0"/>
          <a:ext cx="0" cy="0"/>
          <a:chOff x="0" y="0"/>
          <a:chExt cx="0" cy="0"/>
        </a:xfrm>
      </p:grpSpPr>
      <p:pic>
        <p:nvPicPr>
          <p:cNvPr id="216" name="Google Shape;216;p17"/>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217" name="Google Shape;217;p17"/>
          <p:cNvPicPr preferRelativeResize="0"/>
          <p:nvPr/>
        </p:nvPicPr>
        <p:blipFill>
          <a:blip r:embed="rId2">
            <a:alphaModFix/>
          </a:blip>
          <a:stretch>
            <a:fillRect/>
          </a:stretch>
        </p:blipFill>
        <p:spPr>
          <a:xfrm>
            <a:off x="0" y="0"/>
            <a:ext cx="9144000" cy="5143500"/>
          </a:xfrm>
          <a:prstGeom prst="rect">
            <a:avLst/>
          </a:prstGeom>
          <a:noFill/>
          <a:ln>
            <a:noFill/>
          </a:ln>
        </p:spPr>
      </p:pic>
      <p:sp>
        <p:nvSpPr>
          <p:cNvPr id="218" name="Google Shape;218;p17"/>
          <p:cNvSpPr txBox="1">
            <a:spLocks noGrp="1"/>
          </p:cNvSpPr>
          <p:nvPr>
            <p:ph type="title"/>
          </p:nvPr>
        </p:nvSpPr>
        <p:spPr>
          <a:xfrm>
            <a:off x="720000" y="444900"/>
            <a:ext cx="7704000" cy="61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Font typeface="Lora"/>
              <a:buNone/>
              <a:defRPr sz="3500" b="1"/>
            </a:lvl1pPr>
            <a:lvl2pPr lvl="1" rtl="0">
              <a:spcBef>
                <a:spcPts val="0"/>
              </a:spcBef>
              <a:spcAft>
                <a:spcPts val="0"/>
              </a:spcAft>
              <a:buSzPts val="2800"/>
              <a:buNone/>
              <a:defRPr sz="2800"/>
            </a:lvl2pPr>
            <a:lvl3pPr lvl="2" rtl="0">
              <a:spcBef>
                <a:spcPts val="0"/>
              </a:spcBef>
              <a:spcAft>
                <a:spcPts val="0"/>
              </a:spcAft>
              <a:buSzPts val="2800"/>
              <a:buNone/>
              <a:defRPr sz="2800"/>
            </a:lvl3pPr>
            <a:lvl4pPr lvl="3" rtl="0">
              <a:spcBef>
                <a:spcPts val="0"/>
              </a:spcBef>
              <a:spcAft>
                <a:spcPts val="0"/>
              </a:spcAft>
              <a:buSzPts val="2800"/>
              <a:buNone/>
              <a:defRPr sz="2800"/>
            </a:lvl4pPr>
            <a:lvl5pPr lvl="4" rtl="0">
              <a:spcBef>
                <a:spcPts val="0"/>
              </a:spcBef>
              <a:spcAft>
                <a:spcPts val="0"/>
              </a:spcAft>
              <a:buSzPts val="2800"/>
              <a:buNone/>
              <a:defRPr sz="2800"/>
            </a:lvl5pPr>
            <a:lvl6pPr lvl="5" rtl="0">
              <a:spcBef>
                <a:spcPts val="0"/>
              </a:spcBef>
              <a:spcAft>
                <a:spcPts val="0"/>
              </a:spcAft>
              <a:buSzPts val="2800"/>
              <a:buNone/>
              <a:defRPr sz="2800"/>
            </a:lvl6pPr>
            <a:lvl7pPr lvl="6" rtl="0">
              <a:spcBef>
                <a:spcPts val="0"/>
              </a:spcBef>
              <a:spcAft>
                <a:spcPts val="0"/>
              </a:spcAft>
              <a:buSzPts val="2800"/>
              <a:buNone/>
              <a:defRPr sz="2800"/>
            </a:lvl7pPr>
            <a:lvl8pPr lvl="7" rtl="0">
              <a:spcBef>
                <a:spcPts val="0"/>
              </a:spcBef>
              <a:spcAft>
                <a:spcPts val="0"/>
              </a:spcAft>
              <a:buSzPts val="2800"/>
              <a:buNone/>
              <a:defRPr sz="2800"/>
            </a:lvl8pPr>
            <a:lvl9pPr lvl="8" rtl="0">
              <a:spcBef>
                <a:spcPts val="0"/>
              </a:spcBef>
              <a:spcAft>
                <a:spcPts val="0"/>
              </a:spcAft>
              <a:buSzPts val="2800"/>
              <a:buNone/>
              <a:defRPr sz="2800"/>
            </a:lvl9pPr>
          </a:lstStyle>
          <a:p>
            <a:endParaRPr/>
          </a:p>
        </p:txBody>
      </p:sp>
      <p:pic>
        <p:nvPicPr>
          <p:cNvPr id="219" name="Google Shape;219;p17"/>
          <p:cNvPicPr preferRelativeResize="0"/>
          <p:nvPr/>
        </p:nvPicPr>
        <p:blipFill rotWithShape="1">
          <a:blip r:embed="rId3">
            <a:alphaModFix amt="78000"/>
          </a:blip>
          <a:srcRect l="22254" r="22260"/>
          <a:stretch/>
        </p:blipFill>
        <p:spPr>
          <a:xfrm rot="-701174" flipH="1">
            <a:off x="7347782" y="-554021"/>
            <a:ext cx="1062980" cy="1879286"/>
          </a:xfrm>
          <a:prstGeom prst="rect">
            <a:avLst/>
          </a:prstGeom>
          <a:noFill/>
          <a:ln>
            <a:noFill/>
          </a:ln>
        </p:spPr>
      </p:pic>
      <p:pic>
        <p:nvPicPr>
          <p:cNvPr id="220" name="Google Shape;220;p17"/>
          <p:cNvPicPr preferRelativeResize="0"/>
          <p:nvPr/>
        </p:nvPicPr>
        <p:blipFill rotWithShape="1">
          <a:blip r:embed="rId3">
            <a:alphaModFix/>
          </a:blip>
          <a:srcRect l="22254" r="22260"/>
          <a:stretch/>
        </p:blipFill>
        <p:spPr>
          <a:xfrm rot="-239151">
            <a:off x="7846101" y="-599430"/>
            <a:ext cx="1311267" cy="2318211"/>
          </a:xfrm>
          <a:prstGeom prst="rect">
            <a:avLst/>
          </a:prstGeom>
          <a:noFill/>
          <a:ln>
            <a:noFill/>
          </a:ln>
        </p:spPr>
      </p:pic>
      <p:pic>
        <p:nvPicPr>
          <p:cNvPr id="221" name="Google Shape;221;p17"/>
          <p:cNvPicPr preferRelativeResize="0"/>
          <p:nvPr/>
        </p:nvPicPr>
        <p:blipFill rotWithShape="1">
          <a:blip r:embed="rId4">
            <a:alphaModFix amt="51000"/>
          </a:blip>
          <a:srcRect l="10629" t="8172" r="10629" b="8172"/>
          <a:stretch/>
        </p:blipFill>
        <p:spPr>
          <a:xfrm rot="-10260084" flipH="1">
            <a:off x="8671176" y="3425739"/>
            <a:ext cx="1076237" cy="1121620"/>
          </a:xfrm>
          <a:prstGeom prst="rect">
            <a:avLst/>
          </a:prstGeom>
          <a:noFill/>
          <a:ln>
            <a:noFill/>
          </a:ln>
        </p:spPr>
      </p:pic>
      <p:pic>
        <p:nvPicPr>
          <p:cNvPr id="222" name="Google Shape;222;p17"/>
          <p:cNvPicPr preferRelativeResize="0"/>
          <p:nvPr/>
        </p:nvPicPr>
        <p:blipFill rotWithShape="1">
          <a:blip r:embed="rId4">
            <a:alphaModFix amt="51000"/>
          </a:blip>
          <a:srcRect l="10629" t="8172" r="10629" b="8172"/>
          <a:stretch/>
        </p:blipFill>
        <p:spPr>
          <a:xfrm rot="10468764" flipH="1">
            <a:off x="363430" y="494068"/>
            <a:ext cx="1076237" cy="1121620"/>
          </a:xfrm>
          <a:prstGeom prst="rect">
            <a:avLst/>
          </a:prstGeom>
          <a:noFill/>
          <a:ln>
            <a:noFill/>
          </a:ln>
        </p:spPr>
      </p:pic>
      <p:pic>
        <p:nvPicPr>
          <p:cNvPr id="223" name="Google Shape;223;p17"/>
          <p:cNvPicPr preferRelativeResize="0"/>
          <p:nvPr/>
        </p:nvPicPr>
        <p:blipFill rotWithShape="1">
          <a:blip r:embed="rId5">
            <a:alphaModFix/>
          </a:blip>
          <a:srcRect l="16450" t="10456" r="16457" b="10448"/>
          <a:stretch/>
        </p:blipFill>
        <p:spPr>
          <a:xfrm rot="931725">
            <a:off x="-402151" y="979245"/>
            <a:ext cx="995055" cy="1150612"/>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3">
  <p:cSld name="CUSTOM_5_2">
    <p:spTree>
      <p:nvGrpSpPr>
        <p:cNvPr id="1" name="Shape 224"/>
        <p:cNvGrpSpPr/>
        <p:nvPr/>
      </p:nvGrpSpPr>
      <p:grpSpPr>
        <a:xfrm>
          <a:off x="0" y="0"/>
          <a:ext cx="0" cy="0"/>
          <a:chOff x="0" y="0"/>
          <a:chExt cx="0" cy="0"/>
        </a:xfrm>
      </p:grpSpPr>
      <p:pic>
        <p:nvPicPr>
          <p:cNvPr id="225" name="Google Shape;225;p18"/>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226" name="Google Shape;226;p18"/>
          <p:cNvPicPr preferRelativeResize="0"/>
          <p:nvPr/>
        </p:nvPicPr>
        <p:blipFill>
          <a:blip r:embed="rId2">
            <a:alphaModFix/>
          </a:blip>
          <a:stretch>
            <a:fillRect/>
          </a:stretch>
        </p:blipFill>
        <p:spPr>
          <a:xfrm>
            <a:off x="0" y="0"/>
            <a:ext cx="9144000" cy="5143500"/>
          </a:xfrm>
          <a:prstGeom prst="rect">
            <a:avLst/>
          </a:prstGeom>
          <a:noFill/>
          <a:ln>
            <a:noFill/>
          </a:ln>
        </p:spPr>
      </p:pic>
      <p:sp>
        <p:nvSpPr>
          <p:cNvPr id="227" name="Google Shape;227;p18"/>
          <p:cNvSpPr txBox="1">
            <a:spLocks noGrp="1"/>
          </p:cNvSpPr>
          <p:nvPr>
            <p:ph type="title"/>
          </p:nvPr>
        </p:nvSpPr>
        <p:spPr>
          <a:xfrm>
            <a:off x="720000" y="444900"/>
            <a:ext cx="7704000" cy="61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Font typeface="Lora"/>
              <a:buNone/>
              <a:defRPr sz="3500" b="1"/>
            </a:lvl1pPr>
            <a:lvl2pPr lvl="1" rtl="0">
              <a:spcBef>
                <a:spcPts val="0"/>
              </a:spcBef>
              <a:spcAft>
                <a:spcPts val="0"/>
              </a:spcAft>
              <a:buSzPts val="2800"/>
              <a:buNone/>
              <a:defRPr sz="2800"/>
            </a:lvl2pPr>
            <a:lvl3pPr lvl="2" rtl="0">
              <a:spcBef>
                <a:spcPts val="0"/>
              </a:spcBef>
              <a:spcAft>
                <a:spcPts val="0"/>
              </a:spcAft>
              <a:buSzPts val="2800"/>
              <a:buNone/>
              <a:defRPr sz="2800"/>
            </a:lvl3pPr>
            <a:lvl4pPr lvl="3" rtl="0">
              <a:spcBef>
                <a:spcPts val="0"/>
              </a:spcBef>
              <a:spcAft>
                <a:spcPts val="0"/>
              </a:spcAft>
              <a:buSzPts val="2800"/>
              <a:buNone/>
              <a:defRPr sz="2800"/>
            </a:lvl4pPr>
            <a:lvl5pPr lvl="4" rtl="0">
              <a:spcBef>
                <a:spcPts val="0"/>
              </a:spcBef>
              <a:spcAft>
                <a:spcPts val="0"/>
              </a:spcAft>
              <a:buSzPts val="2800"/>
              <a:buNone/>
              <a:defRPr sz="2800"/>
            </a:lvl5pPr>
            <a:lvl6pPr lvl="5" rtl="0">
              <a:spcBef>
                <a:spcPts val="0"/>
              </a:spcBef>
              <a:spcAft>
                <a:spcPts val="0"/>
              </a:spcAft>
              <a:buSzPts val="2800"/>
              <a:buNone/>
              <a:defRPr sz="2800"/>
            </a:lvl6pPr>
            <a:lvl7pPr lvl="6" rtl="0">
              <a:spcBef>
                <a:spcPts val="0"/>
              </a:spcBef>
              <a:spcAft>
                <a:spcPts val="0"/>
              </a:spcAft>
              <a:buSzPts val="2800"/>
              <a:buNone/>
              <a:defRPr sz="2800"/>
            </a:lvl7pPr>
            <a:lvl8pPr lvl="7" rtl="0">
              <a:spcBef>
                <a:spcPts val="0"/>
              </a:spcBef>
              <a:spcAft>
                <a:spcPts val="0"/>
              </a:spcAft>
              <a:buSzPts val="2800"/>
              <a:buNone/>
              <a:defRPr sz="2800"/>
            </a:lvl8pPr>
            <a:lvl9pPr lvl="8" rtl="0">
              <a:spcBef>
                <a:spcPts val="0"/>
              </a:spcBef>
              <a:spcAft>
                <a:spcPts val="0"/>
              </a:spcAft>
              <a:buSzPts val="2800"/>
              <a:buNone/>
              <a:defRPr sz="2800"/>
            </a:lvl9pPr>
          </a:lstStyle>
          <a:p>
            <a:endParaRPr/>
          </a:p>
        </p:txBody>
      </p:sp>
      <p:pic>
        <p:nvPicPr>
          <p:cNvPr id="228" name="Google Shape;228;p18"/>
          <p:cNvPicPr preferRelativeResize="0"/>
          <p:nvPr/>
        </p:nvPicPr>
        <p:blipFill rotWithShape="1">
          <a:blip r:embed="rId3">
            <a:alphaModFix amt="20000"/>
          </a:blip>
          <a:srcRect l="9759" t="19533" r="10635" b="20083"/>
          <a:stretch/>
        </p:blipFill>
        <p:spPr>
          <a:xfrm rot="-777554">
            <a:off x="-659742" y="687262"/>
            <a:ext cx="1541101" cy="1146649"/>
          </a:xfrm>
          <a:prstGeom prst="rect">
            <a:avLst/>
          </a:prstGeom>
          <a:noFill/>
          <a:ln>
            <a:noFill/>
          </a:ln>
        </p:spPr>
      </p:pic>
      <p:pic>
        <p:nvPicPr>
          <p:cNvPr id="229" name="Google Shape;229;p18"/>
          <p:cNvPicPr preferRelativeResize="0"/>
          <p:nvPr/>
        </p:nvPicPr>
        <p:blipFill rotWithShape="1">
          <a:blip r:embed="rId4">
            <a:alphaModFix amt="51000"/>
          </a:blip>
          <a:srcRect l="10629" t="8172" r="10629" b="8172"/>
          <a:stretch/>
        </p:blipFill>
        <p:spPr>
          <a:xfrm rot="-9210245">
            <a:off x="7480708" y="-376444"/>
            <a:ext cx="1076237" cy="1121621"/>
          </a:xfrm>
          <a:prstGeom prst="rect">
            <a:avLst/>
          </a:prstGeom>
          <a:noFill/>
          <a:ln>
            <a:noFill/>
          </a:ln>
        </p:spPr>
      </p:pic>
      <p:pic>
        <p:nvPicPr>
          <p:cNvPr id="230" name="Google Shape;230;p18"/>
          <p:cNvPicPr preferRelativeResize="0"/>
          <p:nvPr/>
        </p:nvPicPr>
        <p:blipFill rotWithShape="1">
          <a:blip r:embed="rId5">
            <a:alphaModFix/>
          </a:blip>
          <a:srcRect l="16450" t="10456" r="16457" b="10448"/>
          <a:stretch/>
        </p:blipFill>
        <p:spPr>
          <a:xfrm rot="326799" flipH="1">
            <a:off x="7926472" y="364205"/>
            <a:ext cx="995054" cy="1150611"/>
          </a:xfrm>
          <a:prstGeom prst="rect">
            <a:avLst/>
          </a:prstGeom>
          <a:noFill/>
          <a:ln>
            <a:noFill/>
          </a:ln>
        </p:spPr>
      </p:pic>
      <p:pic>
        <p:nvPicPr>
          <p:cNvPr id="231" name="Google Shape;231;p18"/>
          <p:cNvPicPr preferRelativeResize="0"/>
          <p:nvPr/>
        </p:nvPicPr>
        <p:blipFill rotWithShape="1">
          <a:blip r:embed="rId3">
            <a:alphaModFix amt="20000"/>
          </a:blip>
          <a:srcRect l="9759" t="19533" r="10635" b="20083"/>
          <a:stretch/>
        </p:blipFill>
        <p:spPr>
          <a:xfrm rot="777554" flipH="1">
            <a:off x="8759358" y="3520787"/>
            <a:ext cx="1541101" cy="1146649"/>
          </a:xfrm>
          <a:prstGeom prst="rect">
            <a:avLst/>
          </a:prstGeom>
          <a:noFill/>
          <a:ln>
            <a:noFill/>
          </a:ln>
        </p:spPr>
      </p:pic>
      <p:pic>
        <p:nvPicPr>
          <p:cNvPr id="232" name="Google Shape;232;p18"/>
          <p:cNvPicPr preferRelativeResize="0"/>
          <p:nvPr/>
        </p:nvPicPr>
        <p:blipFill rotWithShape="1">
          <a:blip r:embed="rId4">
            <a:alphaModFix amt="51000"/>
          </a:blip>
          <a:srcRect l="10629" t="8172" r="10629" b="8172"/>
          <a:stretch/>
        </p:blipFill>
        <p:spPr>
          <a:xfrm rot="10217823" flipH="1">
            <a:off x="2054223" y="4705353"/>
            <a:ext cx="945556" cy="985424"/>
          </a:xfrm>
          <a:prstGeom prst="rect">
            <a:avLst/>
          </a:prstGeom>
          <a:noFill/>
          <a:ln>
            <a:noFill/>
          </a:ln>
        </p:spPr>
      </p:pic>
      <p:pic>
        <p:nvPicPr>
          <p:cNvPr id="233" name="Google Shape;233;p18"/>
          <p:cNvPicPr preferRelativeResize="0"/>
          <p:nvPr/>
        </p:nvPicPr>
        <p:blipFill rotWithShape="1">
          <a:blip r:embed="rId4">
            <a:alphaModFix/>
          </a:blip>
          <a:srcRect l="10629" t="8172" r="10629" b="8172"/>
          <a:stretch/>
        </p:blipFill>
        <p:spPr>
          <a:xfrm rot="-1104347" flipH="1">
            <a:off x="2563887" y="4180492"/>
            <a:ext cx="1104427" cy="1151014"/>
          </a:xfrm>
          <a:prstGeom prst="rect">
            <a:avLst/>
          </a:prstGeom>
          <a:noFill/>
          <a:ln>
            <a:noFill/>
          </a:ln>
        </p:spPr>
      </p:pic>
      <p:pic>
        <p:nvPicPr>
          <p:cNvPr id="234" name="Google Shape;234;p18"/>
          <p:cNvPicPr preferRelativeResize="0"/>
          <p:nvPr/>
        </p:nvPicPr>
        <p:blipFill rotWithShape="1">
          <a:blip r:embed="rId4">
            <a:alphaModFix amt="51000"/>
          </a:blip>
          <a:srcRect l="10629" t="8172" r="10629" b="8172"/>
          <a:stretch/>
        </p:blipFill>
        <p:spPr>
          <a:xfrm rot="10260084">
            <a:off x="7368116" y="4590239"/>
            <a:ext cx="1076237" cy="1121620"/>
          </a:xfrm>
          <a:prstGeom prst="rect">
            <a:avLst/>
          </a:prstGeom>
          <a:noFill/>
          <a:ln>
            <a:noFill/>
          </a:ln>
        </p:spPr>
      </p:pic>
      <p:pic>
        <p:nvPicPr>
          <p:cNvPr id="235" name="Google Shape;235;p18"/>
          <p:cNvPicPr preferRelativeResize="0"/>
          <p:nvPr/>
        </p:nvPicPr>
        <p:blipFill rotWithShape="1">
          <a:blip r:embed="rId4">
            <a:alphaModFix/>
          </a:blip>
          <a:srcRect l="10629" t="8172" r="10629" b="8172"/>
          <a:stretch/>
        </p:blipFill>
        <p:spPr>
          <a:xfrm rot="-1104347" flipH="1">
            <a:off x="-537888" y="3784292"/>
            <a:ext cx="1104427" cy="1151014"/>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4">
  <p:cSld name="CUSTOM_5_2_1">
    <p:spTree>
      <p:nvGrpSpPr>
        <p:cNvPr id="1" name="Shape 236"/>
        <p:cNvGrpSpPr/>
        <p:nvPr/>
      </p:nvGrpSpPr>
      <p:grpSpPr>
        <a:xfrm>
          <a:off x="0" y="0"/>
          <a:ext cx="0" cy="0"/>
          <a:chOff x="0" y="0"/>
          <a:chExt cx="0" cy="0"/>
        </a:xfrm>
      </p:grpSpPr>
      <p:pic>
        <p:nvPicPr>
          <p:cNvPr id="237" name="Google Shape;237;p19"/>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238" name="Google Shape;238;p19"/>
          <p:cNvPicPr preferRelativeResize="0"/>
          <p:nvPr/>
        </p:nvPicPr>
        <p:blipFill>
          <a:blip r:embed="rId2">
            <a:alphaModFix/>
          </a:blip>
          <a:stretch>
            <a:fillRect/>
          </a:stretch>
        </p:blipFill>
        <p:spPr>
          <a:xfrm>
            <a:off x="0" y="0"/>
            <a:ext cx="9144000" cy="5143500"/>
          </a:xfrm>
          <a:prstGeom prst="rect">
            <a:avLst/>
          </a:prstGeom>
          <a:noFill/>
          <a:ln>
            <a:noFill/>
          </a:ln>
        </p:spPr>
      </p:pic>
      <p:sp>
        <p:nvSpPr>
          <p:cNvPr id="239" name="Google Shape;239;p19"/>
          <p:cNvSpPr txBox="1">
            <a:spLocks noGrp="1"/>
          </p:cNvSpPr>
          <p:nvPr>
            <p:ph type="title"/>
          </p:nvPr>
        </p:nvSpPr>
        <p:spPr>
          <a:xfrm>
            <a:off x="720000" y="444900"/>
            <a:ext cx="7704000" cy="61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Font typeface="Lora"/>
              <a:buNone/>
              <a:defRPr sz="3500" b="1"/>
            </a:lvl1pPr>
            <a:lvl2pPr lvl="1" rtl="0">
              <a:spcBef>
                <a:spcPts val="0"/>
              </a:spcBef>
              <a:spcAft>
                <a:spcPts val="0"/>
              </a:spcAft>
              <a:buSzPts val="2800"/>
              <a:buNone/>
              <a:defRPr sz="2800"/>
            </a:lvl2pPr>
            <a:lvl3pPr lvl="2" rtl="0">
              <a:spcBef>
                <a:spcPts val="0"/>
              </a:spcBef>
              <a:spcAft>
                <a:spcPts val="0"/>
              </a:spcAft>
              <a:buSzPts val="2800"/>
              <a:buNone/>
              <a:defRPr sz="2800"/>
            </a:lvl3pPr>
            <a:lvl4pPr lvl="3" rtl="0">
              <a:spcBef>
                <a:spcPts val="0"/>
              </a:spcBef>
              <a:spcAft>
                <a:spcPts val="0"/>
              </a:spcAft>
              <a:buSzPts val="2800"/>
              <a:buNone/>
              <a:defRPr sz="2800"/>
            </a:lvl4pPr>
            <a:lvl5pPr lvl="4" rtl="0">
              <a:spcBef>
                <a:spcPts val="0"/>
              </a:spcBef>
              <a:spcAft>
                <a:spcPts val="0"/>
              </a:spcAft>
              <a:buSzPts val="2800"/>
              <a:buNone/>
              <a:defRPr sz="2800"/>
            </a:lvl5pPr>
            <a:lvl6pPr lvl="5" rtl="0">
              <a:spcBef>
                <a:spcPts val="0"/>
              </a:spcBef>
              <a:spcAft>
                <a:spcPts val="0"/>
              </a:spcAft>
              <a:buSzPts val="2800"/>
              <a:buNone/>
              <a:defRPr sz="2800"/>
            </a:lvl6pPr>
            <a:lvl7pPr lvl="6" rtl="0">
              <a:spcBef>
                <a:spcPts val="0"/>
              </a:spcBef>
              <a:spcAft>
                <a:spcPts val="0"/>
              </a:spcAft>
              <a:buSzPts val="2800"/>
              <a:buNone/>
              <a:defRPr sz="2800"/>
            </a:lvl7pPr>
            <a:lvl8pPr lvl="7" rtl="0">
              <a:spcBef>
                <a:spcPts val="0"/>
              </a:spcBef>
              <a:spcAft>
                <a:spcPts val="0"/>
              </a:spcAft>
              <a:buSzPts val="2800"/>
              <a:buNone/>
              <a:defRPr sz="2800"/>
            </a:lvl8pPr>
            <a:lvl9pPr lvl="8" rtl="0">
              <a:spcBef>
                <a:spcPts val="0"/>
              </a:spcBef>
              <a:spcAft>
                <a:spcPts val="0"/>
              </a:spcAft>
              <a:buSzPts val="2800"/>
              <a:buNone/>
              <a:defRPr sz="2800"/>
            </a:lvl9pPr>
          </a:lstStyle>
          <a:p>
            <a:endParaRPr/>
          </a:p>
        </p:txBody>
      </p:sp>
      <p:pic>
        <p:nvPicPr>
          <p:cNvPr id="240" name="Google Shape;240;p19"/>
          <p:cNvPicPr preferRelativeResize="0"/>
          <p:nvPr/>
        </p:nvPicPr>
        <p:blipFill rotWithShape="1">
          <a:blip r:embed="rId3">
            <a:alphaModFix/>
          </a:blip>
          <a:srcRect l="27728" r="27728"/>
          <a:stretch/>
        </p:blipFill>
        <p:spPr>
          <a:xfrm rot="-1685839">
            <a:off x="8373217" y="-375272"/>
            <a:ext cx="977082" cy="2151712"/>
          </a:xfrm>
          <a:prstGeom prst="rect">
            <a:avLst/>
          </a:prstGeom>
          <a:noFill/>
          <a:ln>
            <a:noFill/>
          </a:ln>
        </p:spPr>
      </p:pic>
      <p:pic>
        <p:nvPicPr>
          <p:cNvPr id="241" name="Google Shape;241;p19"/>
          <p:cNvPicPr preferRelativeResize="0"/>
          <p:nvPr/>
        </p:nvPicPr>
        <p:blipFill rotWithShape="1">
          <a:blip r:embed="rId4">
            <a:alphaModFix/>
          </a:blip>
          <a:srcRect l="24881" r="24881"/>
          <a:stretch/>
        </p:blipFill>
        <p:spPr>
          <a:xfrm rot="-1027575" flipH="1">
            <a:off x="7684527" y="-490371"/>
            <a:ext cx="1366621" cy="2668525"/>
          </a:xfrm>
          <a:prstGeom prst="rect">
            <a:avLst/>
          </a:prstGeom>
          <a:noFill/>
          <a:ln>
            <a:noFill/>
          </a:ln>
        </p:spPr>
      </p:pic>
      <p:pic>
        <p:nvPicPr>
          <p:cNvPr id="242" name="Google Shape;242;p19"/>
          <p:cNvPicPr preferRelativeResize="0"/>
          <p:nvPr/>
        </p:nvPicPr>
        <p:blipFill rotWithShape="1">
          <a:blip r:embed="rId5">
            <a:alphaModFix amt="51000"/>
          </a:blip>
          <a:srcRect l="10629" t="8172" r="10629" b="8172"/>
          <a:stretch/>
        </p:blipFill>
        <p:spPr>
          <a:xfrm rot="-10260084" flipH="1">
            <a:off x="7483076" y="4529439"/>
            <a:ext cx="1076237" cy="1121620"/>
          </a:xfrm>
          <a:prstGeom prst="rect">
            <a:avLst/>
          </a:prstGeom>
          <a:noFill/>
          <a:ln>
            <a:noFill/>
          </a:ln>
        </p:spPr>
      </p:pic>
      <p:pic>
        <p:nvPicPr>
          <p:cNvPr id="243" name="Google Shape;243;p19"/>
          <p:cNvPicPr preferRelativeResize="0"/>
          <p:nvPr/>
        </p:nvPicPr>
        <p:blipFill rotWithShape="1">
          <a:blip r:embed="rId5">
            <a:alphaModFix/>
          </a:blip>
          <a:srcRect l="10629" t="8172" r="10629" b="8172"/>
          <a:stretch/>
        </p:blipFill>
        <p:spPr>
          <a:xfrm rot="539919" flipH="1">
            <a:off x="8084894" y="3995575"/>
            <a:ext cx="1630194" cy="1698950"/>
          </a:xfrm>
          <a:prstGeom prst="rect">
            <a:avLst/>
          </a:prstGeom>
          <a:noFill/>
          <a:ln>
            <a:noFill/>
          </a:ln>
        </p:spPr>
      </p:pic>
      <p:pic>
        <p:nvPicPr>
          <p:cNvPr id="244" name="Google Shape;244;p19"/>
          <p:cNvPicPr preferRelativeResize="0"/>
          <p:nvPr/>
        </p:nvPicPr>
        <p:blipFill rotWithShape="1">
          <a:blip r:embed="rId5">
            <a:alphaModFix amt="51000"/>
          </a:blip>
          <a:srcRect l="10629" t="8172" r="10629" b="8172"/>
          <a:stretch/>
        </p:blipFill>
        <p:spPr>
          <a:xfrm rot="10468764" flipH="1">
            <a:off x="363430" y="49168"/>
            <a:ext cx="1076237" cy="1121620"/>
          </a:xfrm>
          <a:prstGeom prst="rect">
            <a:avLst/>
          </a:prstGeom>
          <a:noFill/>
          <a:ln>
            <a:noFill/>
          </a:ln>
        </p:spPr>
      </p:pic>
      <p:pic>
        <p:nvPicPr>
          <p:cNvPr id="245" name="Google Shape;245;p19"/>
          <p:cNvPicPr preferRelativeResize="0"/>
          <p:nvPr/>
        </p:nvPicPr>
        <p:blipFill rotWithShape="1">
          <a:blip r:embed="rId6">
            <a:alphaModFix/>
          </a:blip>
          <a:srcRect l="16450" t="10456" r="16457" b="10448"/>
          <a:stretch/>
        </p:blipFill>
        <p:spPr>
          <a:xfrm rot="931725">
            <a:off x="-402151" y="534345"/>
            <a:ext cx="995055" cy="1150612"/>
          </a:xfrm>
          <a:prstGeom prst="rect">
            <a:avLst/>
          </a:prstGeom>
          <a:noFill/>
          <a:ln>
            <a:noFill/>
          </a:ln>
        </p:spPr>
      </p:pic>
      <p:pic>
        <p:nvPicPr>
          <p:cNvPr id="246" name="Google Shape;246;p19"/>
          <p:cNvPicPr preferRelativeResize="0"/>
          <p:nvPr/>
        </p:nvPicPr>
        <p:blipFill rotWithShape="1">
          <a:blip r:embed="rId6">
            <a:alphaModFix amt="77000"/>
          </a:blip>
          <a:srcRect l="16450" t="10456" r="16457" b="10448"/>
          <a:stretch/>
        </p:blipFill>
        <p:spPr>
          <a:xfrm rot="-1802909" flipH="1">
            <a:off x="-75784" y="3936335"/>
            <a:ext cx="908326" cy="1050338"/>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47"/>
        <p:cNvGrpSpPr/>
        <p:nvPr/>
      </p:nvGrpSpPr>
      <p:grpSpPr>
        <a:xfrm>
          <a:off x="0" y="0"/>
          <a:ext cx="0" cy="0"/>
          <a:chOff x="0" y="0"/>
          <a:chExt cx="0" cy="0"/>
        </a:xfrm>
      </p:grpSpPr>
      <p:pic>
        <p:nvPicPr>
          <p:cNvPr id="248" name="Google Shape;248;p20"/>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249" name="Google Shape;249;p20"/>
          <p:cNvPicPr preferRelativeResize="0"/>
          <p:nvPr/>
        </p:nvPicPr>
        <p:blipFill>
          <a:blip r:embed="rId2">
            <a:alphaModFix/>
          </a:blip>
          <a:stretch>
            <a:fillRect/>
          </a:stretch>
        </p:blipFill>
        <p:spPr>
          <a:xfrm>
            <a:off x="0" y="0"/>
            <a:ext cx="9144000" cy="5143500"/>
          </a:xfrm>
          <a:prstGeom prst="rect">
            <a:avLst/>
          </a:prstGeom>
          <a:noFill/>
          <a:ln>
            <a:noFill/>
          </a:ln>
        </p:spPr>
      </p:pic>
      <p:sp>
        <p:nvSpPr>
          <p:cNvPr id="250" name="Google Shape;250;p20"/>
          <p:cNvSpPr txBox="1">
            <a:spLocks noGrp="1"/>
          </p:cNvSpPr>
          <p:nvPr>
            <p:ph type="title" hasCustomPrompt="1"/>
          </p:nvPr>
        </p:nvSpPr>
        <p:spPr>
          <a:xfrm>
            <a:off x="1100125" y="712888"/>
            <a:ext cx="6944100" cy="1288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7200"/>
              <a:buNone/>
              <a:defRPr sz="8500"/>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251" name="Google Shape;251;p20"/>
          <p:cNvSpPr txBox="1">
            <a:spLocks noGrp="1"/>
          </p:cNvSpPr>
          <p:nvPr>
            <p:ph type="subTitle" idx="1"/>
          </p:nvPr>
        </p:nvSpPr>
        <p:spPr>
          <a:xfrm>
            <a:off x="3229325" y="1871737"/>
            <a:ext cx="2685300" cy="595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252" name="Google Shape;252;p20"/>
          <p:cNvSpPr txBox="1">
            <a:spLocks noGrp="1"/>
          </p:cNvSpPr>
          <p:nvPr>
            <p:ph type="title" idx="2" hasCustomPrompt="1"/>
          </p:nvPr>
        </p:nvSpPr>
        <p:spPr>
          <a:xfrm>
            <a:off x="1100125" y="2675963"/>
            <a:ext cx="6944100" cy="1288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7200"/>
              <a:buNone/>
              <a:defRPr sz="8500"/>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253" name="Google Shape;253;p20"/>
          <p:cNvSpPr txBox="1">
            <a:spLocks noGrp="1"/>
          </p:cNvSpPr>
          <p:nvPr>
            <p:ph type="subTitle" idx="3"/>
          </p:nvPr>
        </p:nvSpPr>
        <p:spPr>
          <a:xfrm>
            <a:off x="3229325" y="3834812"/>
            <a:ext cx="2685300" cy="595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pic>
        <p:nvPicPr>
          <p:cNvPr id="254" name="Google Shape;254;p20"/>
          <p:cNvPicPr preferRelativeResize="0"/>
          <p:nvPr/>
        </p:nvPicPr>
        <p:blipFill rotWithShape="1">
          <a:blip r:embed="rId3">
            <a:alphaModFix amt="20000"/>
          </a:blip>
          <a:srcRect l="9759" t="19533" r="10635" b="20083"/>
          <a:stretch/>
        </p:blipFill>
        <p:spPr>
          <a:xfrm rot="-777554">
            <a:off x="486861" y="3165149"/>
            <a:ext cx="1541101" cy="1146649"/>
          </a:xfrm>
          <a:prstGeom prst="rect">
            <a:avLst/>
          </a:prstGeom>
          <a:noFill/>
          <a:ln>
            <a:noFill/>
          </a:ln>
        </p:spPr>
      </p:pic>
      <p:pic>
        <p:nvPicPr>
          <p:cNvPr id="255" name="Google Shape;255;p20"/>
          <p:cNvPicPr preferRelativeResize="0"/>
          <p:nvPr/>
        </p:nvPicPr>
        <p:blipFill>
          <a:blip r:embed="rId4">
            <a:alphaModFix/>
          </a:blip>
          <a:stretch>
            <a:fillRect/>
          </a:stretch>
        </p:blipFill>
        <p:spPr>
          <a:xfrm rot="-274376" flipH="1">
            <a:off x="-765622" y="-539655"/>
            <a:ext cx="3325347" cy="3261958"/>
          </a:xfrm>
          <a:prstGeom prst="rect">
            <a:avLst/>
          </a:prstGeom>
          <a:noFill/>
          <a:ln>
            <a:noFill/>
          </a:ln>
        </p:spPr>
      </p:pic>
      <p:pic>
        <p:nvPicPr>
          <p:cNvPr id="256" name="Google Shape;256;p20"/>
          <p:cNvPicPr preferRelativeResize="0"/>
          <p:nvPr/>
        </p:nvPicPr>
        <p:blipFill rotWithShape="1">
          <a:blip r:embed="rId5">
            <a:alphaModFix amt="51000"/>
          </a:blip>
          <a:srcRect l="10629" t="8172" r="10629" b="8172"/>
          <a:stretch/>
        </p:blipFill>
        <p:spPr>
          <a:xfrm rot="10132241" flipH="1">
            <a:off x="7610328" y="4313769"/>
            <a:ext cx="1076236" cy="1121621"/>
          </a:xfrm>
          <a:prstGeom prst="rect">
            <a:avLst/>
          </a:prstGeom>
          <a:noFill/>
          <a:ln>
            <a:noFill/>
          </a:ln>
        </p:spPr>
      </p:pic>
      <p:pic>
        <p:nvPicPr>
          <p:cNvPr id="257" name="Google Shape;257;p20"/>
          <p:cNvPicPr preferRelativeResize="0"/>
          <p:nvPr/>
        </p:nvPicPr>
        <p:blipFill rotWithShape="1">
          <a:blip r:embed="rId5">
            <a:alphaModFix/>
          </a:blip>
          <a:srcRect l="10629" t="8172" r="10629" b="8172"/>
          <a:stretch/>
        </p:blipFill>
        <p:spPr>
          <a:xfrm rot="-1189927" flipH="1">
            <a:off x="7920132" y="3359439"/>
            <a:ext cx="1630194" cy="1698950"/>
          </a:xfrm>
          <a:prstGeom prst="rect">
            <a:avLst/>
          </a:prstGeom>
          <a:noFill/>
          <a:ln>
            <a:noFill/>
          </a:ln>
        </p:spPr>
      </p:pic>
      <p:pic>
        <p:nvPicPr>
          <p:cNvPr id="258" name="Google Shape;258;p20"/>
          <p:cNvPicPr preferRelativeResize="0"/>
          <p:nvPr/>
        </p:nvPicPr>
        <p:blipFill rotWithShape="1">
          <a:blip r:embed="rId3">
            <a:alphaModFix amt="20000"/>
          </a:blip>
          <a:srcRect l="9759" t="19533" r="10635" b="20083"/>
          <a:stretch/>
        </p:blipFill>
        <p:spPr>
          <a:xfrm rot="777554" flipH="1">
            <a:off x="8327228" y="817724"/>
            <a:ext cx="1541101" cy="1146649"/>
          </a:xfrm>
          <a:prstGeom prst="rect">
            <a:avLst/>
          </a:prstGeom>
          <a:noFill/>
          <a:ln>
            <a:noFill/>
          </a:ln>
        </p:spPr>
      </p:pic>
      <p:pic>
        <p:nvPicPr>
          <p:cNvPr id="259" name="Google Shape;259;p20"/>
          <p:cNvPicPr preferRelativeResize="0"/>
          <p:nvPr/>
        </p:nvPicPr>
        <p:blipFill rotWithShape="1">
          <a:blip r:embed="rId3">
            <a:alphaModFix amt="58999"/>
          </a:blip>
          <a:srcRect l="9759" t="19533" r="10635" b="20083"/>
          <a:stretch/>
        </p:blipFill>
        <p:spPr>
          <a:xfrm rot="10022433">
            <a:off x="7191628" y="-490692"/>
            <a:ext cx="1789555" cy="1331533"/>
          </a:xfrm>
          <a:prstGeom prst="rect">
            <a:avLst/>
          </a:prstGeom>
          <a:noFill/>
          <a:ln>
            <a:noFill/>
          </a:ln>
        </p:spPr>
      </p:pic>
      <p:pic>
        <p:nvPicPr>
          <p:cNvPr id="260" name="Google Shape;260;p20"/>
          <p:cNvPicPr preferRelativeResize="0"/>
          <p:nvPr/>
        </p:nvPicPr>
        <p:blipFill rotWithShape="1">
          <a:blip r:embed="rId6">
            <a:alphaModFix/>
          </a:blip>
          <a:srcRect l="16450" t="10456" r="16457" b="10448"/>
          <a:stretch/>
        </p:blipFill>
        <p:spPr>
          <a:xfrm rot="-1802833" flipH="1">
            <a:off x="8064723" y="1336667"/>
            <a:ext cx="718555" cy="830877"/>
          </a:xfrm>
          <a:prstGeom prst="rect">
            <a:avLst/>
          </a:prstGeom>
          <a:noFill/>
          <a:ln>
            <a:noFill/>
          </a:ln>
        </p:spPr>
      </p:pic>
      <p:pic>
        <p:nvPicPr>
          <p:cNvPr id="261" name="Google Shape;261;p20"/>
          <p:cNvPicPr preferRelativeResize="0"/>
          <p:nvPr/>
        </p:nvPicPr>
        <p:blipFill rotWithShape="1">
          <a:blip r:embed="rId6">
            <a:alphaModFix/>
          </a:blip>
          <a:srcRect l="16450" t="10456" r="16457" b="10448"/>
          <a:stretch/>
        </p:blipFill>
        <p:spPr>
          <a:xfrm rot="253806" flipH="1">
            <a:off x="883549" y="3807517"/>
            <a:ext cx="718554" cy="830877"/>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2"/>
        <p:cNvGrpSpPr/>
        <p:nvPr/>
      </p:nvGrpSpPr>
      <p:grpSpPr>
        <a:xfrm>
          <a:off x="0" y="0"/>
          <a:ext cx="0" cy="0"/>
          <a:chOff x="0" y="0"/>
          <a:chExt cx="0" cy="0"/>
        </a:xfrm>
      </p:grpSpPr>
      <p:pic>
        <p:nvPicPr>
          <p:cNvPr id="23" name="Google Shape;23;p3"/>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24" name="Google Shape;24;p3"/>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25" name="Google Shape;25;p3"/>
          <p:cNvPicPr preferRelativeResize="0"/>
          <p:nvPr/>
        </p:nvPicPr>
        <p:blipFill rotWithShape="1">
          <a:blip r:embed="rId3">
            <a:alphaModFix amt="20000"/>
          </a:blip>
          <a:srcRect l="9759" t="19533" r="10635" b="20083"/>
          <a:stretch/>
        </p:blipFill>
        <p:spPr>
          <a:xfrm rot="777554" flipH="1">
            <a:off x="4383198" y="647924"/>
            <a:ext cx="1541101" cy="1146649"/>
          </a:xfrm>
          <a:prstGeom prst="rect">
            <a:avLst/>
          </a:prstGeom>
          <a:noFill/>
          <a:ln>
            <a:noFill/>
          </a:ln>
        </p:spPr>
      </p:pic>
      <p:pic>
        <p:nvPicPr>
          <p:cNvPr id="26" name="Google Shape;26;p3"/>
          <p:cNvPicPr preferRelativeResize="0"/>
          <p:nvPr/>
        </p:nvPicPr>
        <p:blipFill rotWithShape="1">
          <a:blip r:embed="rId4">
            <a:alphaModFix amt="51000"/>
          </a:blip>
          <a:srcRect l="10629" t="8172" r="10629" b="8172"/>
          <a:stretch/>
        </p:blipFill>
        <p:spPr>
          <a:xfrm rot="10260087">
            <a:off x="1386884" y="4166498"/>
            <a:ext cx="1360153" cy="1417508"/>
          </a:xfrm>
          <a:prstGeom prst="rect">
            <a:avLst/>
          </a:prstGeom>
          <a:noFill/>
          <a:ln>
            <a:noFill/>
          </a:ln>
        </p:spPr>
      </p:pic>
      <p:pic>
        <p:nvPicPr>
          <p:cNvPr id="27" name="Google Shape;27;p3"/>
          <p:cNvPicPr preferRelativeResize="0"/>
          <p:nvPr/>
        </p:nvPicPr>
        <p:blipFill rotWithShape="1">
          <a:blip r:embed="rId3">
            <a:alphaModFix amt="45000"/>
          </a:blip>
          <a:srcRect l="9759" t="19533" r="10635" b="20083"/>
          <a:stretch/>
        </p:blipFill>
        <p:spPr>
          <a:xfrm rot="10022433">
            <a:off x="2553836" y="-490692"/>
            <a:ext cx="1789555" cy="1331533"/>
          </a:xfrm>
          <a:prstGeom prst="rect">
            <a:avLst/>
          </a:prstGeom>
          <a:noFill/>
          <a:ln>
            <a:noFill/>
          </a:ln>
        </p:spPr>
      </p:pic>
      <p:pic>
        <p:nvPicPr>
          <p:cNvPr id="28" name="Google Shape;28;p3"/>
          <p:cNvPicPr preferRelativeResize="0"/>
          <p:nvPr/>
        </p:nvPicPr>
        <p:blipFill rotWithShape="1">
          <a:blip r:embed="rId5">
            <a:alphaModFix amt="90000"/>
          </a:blip>
          <a:srcRect l="16450" t="10456" r="16457" b="10448"/>
          <a:stretch/>
        </p:blipFill>
        <p:spPr>
          <a:xfrm rot="1802874">
            <a:off x="3806362" y="3590305"/>
            <a:ext cx="1135826" cy="1313390"/>
          </a:xfrm>
          <a:prstGeom prst="rect">
            <a:avLst/>
          </a:prstGeom>
          <a:noFill/>
          <a:ln>
            <a:noFill/>
          </a:ln>
        </p:spPr>
      </p:pic>
      <p:pic>
        <p:nvPicPr>
          <p:cNvPr id="29" name="Google Shape;29;p3"/>
          <p:cNvPicPr preferRelativeResize="0"/>
          <p:nvPr/>
        </p:nvPicPr>
        <p:blipFill rotWithShape="1">
          <a:blip r:embed="rId4">
            <a:alphaModFix/>
          </a:blip>
          <a:srcRect l="10629" t="8172" r="10629" b="8172"/>
          <a:stretch/>
        </p:blipFill>
        <p:spPr>
          <a:xfrm rot="-539920">
            <a:off x="155243" y="3907401"/>
            <a:ext cx="2060248" cy="2147137"/>
          </a:xfrm>
          <a:prstGeom prst="rect">
            <a:avLst/>
          </a:prstGeom>
          <a:noFill/>
          <a:ln>
            <a:noFill/>
          </a:ln>
        </p:spPr>
      </p:pic>
      <p:pic>
        <p:nvPicPr>
          <p:cNvPr id="30" name="Google Shape;30;p3"/>
          <p:cNvPicPr preferRelativeResize="0"/>
          <p:nvPr/>
        </p:nvPicPr>
        <p:blipFill rotWithShape="1">
          <a:blip r:embed="rId4">
            <a:alphaModFix amt="51000"/>
          </a:blip>
          <a:srcRect l="10629" t="8172" r="10629" b="8172"/>
          <a:stretch/>
        </p:blipFill>
        <p:spPr>
          <a:xfrm rot="10260084">
            <a:off x="8505097" y="2756764"/>
            <a:ext cx="1076237" cy="1121620"/>
          </a:xfrm>
          <a:prstGeom prst="rect">
            <a:avLst/>
          </a:prstGeom>
          <a:noFill/>
          <a:ln>
            <a:noFill/>
          </a:ln>
        </p:spPr>
      </p:pic>
      <p:pic>
        <p:nvPicPr>
          <p:cNvPr id="31" name="Google Shape;31;p3"/>
          <p:cNvPicPr preferRelativeResize="0"/>
          <p:nvPr/>
        </p:nvPicPr>
        <p:blipFill rotWithShape="1">
          <a:blip r:embed="rId6">
            <a:alphaModFix amt="92000"/>
          </a:blip>
          <a:srcRect l="7396" t="30269" r="7388" b="30269"/>
          <a:stretch/>
        </p:blipFill>
        <p:spPr>
          <a:xfrm>
            <a:off x="-635284" y="444900"/>
            <a:ext cx="2018367" cy="916801"/>
          </a:xfrm>
          <a:prstGeom prst="rect">
            <a:avLst/>
          </a:prstGeom>
          <a:noFill/>
          <a:ln>
            <a:noFill/>
          </a:ln>
        </p:spPr>
      </p:pic>
      <p:pic>
        <p:nvPicPr>
          <p:cNvPr id="32" name="Google Shape;32;p3"/>
          <p:cNvPicPr preferRelativeResize="0"/>
          <p:nvPr/>
        </p:nvPicPr>
        <p:blipFill rotWithShape="1">
          <a:blip r:embed="rId5">
            <a:alphaModFix/>
          </a:blip>
          <a:srcRect l="16450" t="10456" r="16457" b="10448"/>
          <a:stretch/>
        </p:blipFill>
        <p:spPr>
          <a:xfrm rot="-1802822" flipH="1">
            <a:off x="1056225" y="808909"/>
            <a:ext cx="654000" cy="756231"/>
          </a:xfrm>
          <a:prstGeom prst="rect">
            <a:avLst/>
          </a:prstGeom>
          <a:noFill/>
          <a:ln>
            <a:noFill/>
          </a:ln>
        </p:spPr>
      </p:pic>
      <p:sp>
        <p:nvSpPr>
          <p:cNvPr id="33" name="Google Shape;33;p3"/>
          <p:cNvSpPr txBox="1">
            <a:spLocks noGrp="1"/>
          </p:cNvSpPr>
          <p:nvPr>
            <p:ph type="title"/>
          </p:nvPr>
        </p:nvSpPr>
        <p:spPr>
          <a:xfrm>
            <a:off x="713100" y="1678050"/>
            <a:ext cx="3858900" cy="11721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2400"/>
              <a:buNone/>
              <a:defRPr sz="7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4" name="Google Shape;34;p3"/>
          <p:cNvSpPr txBox="1">
            <a:spLocks noGrp="1"/>
          </p:cNvSpPr>
          <p:nvPr>
            <p:ph type="title" idx="2" hasCustomPrompt="1"/>
          </p:nvPr>
        </p:nvSpPr>
        <p:spPr>
          <a:xfrm rot="599198">
            <a:off x="5756375" y="1414616"/>
            <a:ext cx="1212674" cy="976621"/>
          </a:xfrm>
          <a:prstGeom prst="rect">
            <a:avLst/>
          </a:prstGeom>
        </p:spPr>
        <p:txBody>
          <a:bodyPr spcFirstLastPara="1" wrap="square" lIns="91425" tIns="91425" rIns="91425" bIns="91425" anchor="t" anchorCtr="0">
            <a:noAutofit/>
          </a:bodyPr>
          <a:lstStyle>
            <a:lvl1pPr lvl="0" rtl="0">
              <a:spcBef>
                <a:spcPts val="0"/>
              </a:spcBef>
              <a:spcAft>
                <a:spcPts val="0"/>
              </a:spcAft>
              <a:buSzPts val="4800"/>
              <a:buNone/>
              <a:defRPr sz="4900" b="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35" name="Google Shape;35;p3"/>
          <p:cNvSpPr txBox="1">
            <a:spLocks noGrp="1"/>
          </p:cNvSpPr>
          <p:nvPr>
            <p:ph type="subTitle" idx="1"/>
          </p:nvPr>
        </p:nvSpPr>
        <p:spPr>
          <a:xfrm>
            <a:off x="1293900" y="2850150"/>
            <a:ext cx="2697600" cy="58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500">
                <a:latin typeface="Montserrat Medium"/>
                <a:ea typeface="Montserrat Medium"/>
                <a:cs typeface="Montserrat Medium"/>
                <a:sym typeface="Montserrat Medium"/>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
  <p:cSld name="CUSTOM_9">
    <p:spTree>
      <p:nvGrpSpPr>
        <p:cNvPr id="1" name="Shape 262"/>
        <p:cNvGrpSpPr/>
        <p:nvPr/>
      </p:nvGrpSpPr>
      <p:grpSpPr>
        <a:xfrm>
          <a:off x="0" y="0"/>
          <a:ext cx="0" cy="0"/>
          <a:chOff x="0" y="0"/>
          <a:chExt cx="0" cy="0"/>
        </a:xfrm>
      </p:grpSpPr>
      <p:pic>
        <p:nvPicPr>
          <p:cNvPr id="263" name="Google Shape;263;p21"/>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264" name="Google Shape;264;p21"/>
          <p:cNvPicPr preferRelativeResize="0"/>
          <p:nvPr/>
        </p:nvPicPr>
        <p:blipFill>
          <a:blip r:embed="rId2">
            <a:alphaModFix/>
          </a:blip>
          <a:stretch>
            <a:fillRect/>
          </a:stretch>
        </p:blipFill>
        <p:spPr>
          <a:xfrm>
            <a:off x="0" y="0"/>
            <a:ext cx="9144000" cy="5143500"/>
          </a:xfrm>
          <a:prstGeom prst="rect">
            <a:avLst/>
          </a:prstGeom>
          <a:noFill/>
          <a:ln>
            <a:noFill/>
          </a:ln>
        </p:spPr>
      </p:pic>
      <p:sp>
        <p:nvSpPr>
          <p:cNvPr id="265" name="Google Shape;265;p21"/>
          <p:cNvSpPr txBox="1">
            <a:spLocks noGrp="1"/>
          </p:cNvSpPr>
          <p:nvPr>
            <p:ph type="title"/>
          </p:nvPr>
        </p:nvSpPr>
        <p:spPr>
          <a:xfrm>
            <a:off x="1023300" y="1531350"/>
            <a:ext cx="3238500" cy="11877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3200"/>
              <a:buNone/>
              <a:defRPr sz="3500"/>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66" name="Google Shape;266;p21"/>
          <p:cNvSpPr txBox="1">
            <a:spLocks noGrp="1"/>
          </p:cNvSpPr>
          <p:nvPr>
            <p:ph type="subTitle" idx="1"/>
          </p:nvPr>
        </p:nvSpPr>
        <p:spPr>
          <a:xfrm>
            <a:off x="1339950" y="2803350"/>
            <a:ext cx="2605200" cy="80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pic>
        <p:nvPicPr>
          <p:cNvPr id="267" name="Google Shape;267;p21"/>
          <p:cNvPicPr preferRelativeResize="0"/>
          <p:nvPr/>
        </p:nvPicPr>
        <p:blipFill rotWithShape="1">
          <a:blip r:embed="rId3">
            <a:alphaModFix amt="51000"/>
          </a:blip>
          <a:srcRect l="10629" t="8172" r="10629" b="8172"/>
          <a:stretch/>
        </p:blipFill>
        <p:spPr>
          <a:xfrm rot="-10457040" flipH="1">
            <a:off x="5129402" y="3526166"/>
            <a:ext cx="1076236" cy="1121622"/>
          </a:xfrm>
          <a:prstGeom prst="rect">
            <a:avLst/>
          </a:prstGeom>
          <a:noFill/>
          <a:ln>
            <a:noFill/>
          </a:ln>
        </p:spPr>
      </p:pic>
      <p:pic>
        <p:nvPicPr>
          <p:cNvPr id="268" name="Google Shape;268;p21"/>
          <p:cNvPicPr preferRelativeResize="0"/>
          <p:nvPr/>
        </p:nvPicPr>
        <p:blipFill rotWithShape="1">
          <a:blip r:embed="rId4">
            <a:alphaModFix amt="20000"/>
          </a:blip>
          <a:srcRect l="9759" t="19533" r="10635" b="20083"/>
          <a:stretch/>
        </p:blipFill>
        <p:spPr>
          <a:xfrm rot="777565" flipH="1">
            <a:off x="3403714" y="124832"/>
            <a:ext cx="1927896" cy="1434460"/>
          </a:xfrm>
          <a:prstGeom prst="rect">
            <a:avLst/>
          </a:prstGeom>
          <a:noFill/>
          <a:ln>
            <a:noFill/>
          </a:ln>
        </p:spPr>
      </p:pic>
      <p:pic>
        <p:nvPicPr>
          <p:cNvPr id="269" name="Google Shape;269;p21"/>
          <p:cNvPicPr preferRelativeResize="0"/>
          <p:nvPr/>
        </p:nvPicPr>
        <p:blipFill rotWithShape="1">
          <a:blip r:embed="rId3">
            <a:alphaModFix amt="51000"/>
          </a:blip>
          <a:srcRect l="10629" t="8172" r="10629" b="8172"/>
          <a:stretch/>
        </p:blipFill>
        <p:spPr>
          <a:xfrm rot="-10468764">
            <a:off x="7046233" y="470218"/>
            <a:ext cx="1076237" cy="1121620"/>
          </a:xfrm>
          <a:prstGeom prst="rect">
            <a:avLst/>
          </a:prstGeom>
          <a:noFill/>
          <a:ln>
            <a:noFill/>
          </a:ln>
        </p:spPr>
      </p:pic>
      <p:pic>
        <p:nvPicPr>
          <p:cNvPr id="270" name="Google Shape;270;p21"/>
          <p:cNvPicPr preferRelativeResize="0"/>
          <p:nvPr/>
        </p:nvPicPr>
        <p:blipFill rotWithShape="1">
          <a:blip r:embed="rId5">
            <a:alphaModFix amt="52000"/>
          </a:blip>
          <a:srcRect l="7396" t="30269" r="7388" b="30269"/>
          <a:stretch/>
        </p:blipFill>
        <p:spPr>
          <a:xfrm>
            <a:off x="-802849" y="600738"/>
            <a:ext cx="2290182" cy="1040272"/>
          </a:xfrm>
          <a:prstGeom prst="rect">
            <a:avLst/>
          </a:prstGeom>
          <a:noFill/>
          <a:ln>
            <a:noFill/>
          </a:ln>
        </p:spPr>
      </p:pic>
      <p:pic>
        <p:nvPicPr>
          <p:cNvPr id="271" name="Google Shape;271;p21"/>
          <p:cNvPicPr preferRelativeResize="0"/>
          <p:nvPr/>
        </p:nvPicPr>
        <p:blipFill rotWithShape="1">
          <a:blip r:embed="rId3">
            <a:alphaModFix amt="51000"/>
          </a:blip>
          <a:srcRect l="10629" t="8172" r="10629" b="8172"/>
          <a:stretch/>
        </p:blipFill>
        <p:spPr>
          <a:xfrm rot="-10457040" flipH="1">
            <a:off x="7474377" y="4510904"/>
            <a:ext cx="1076236" cy="1121622"/>
          </a:xfrm>
          <a:prstGeom prst="rect">
            <a:avLst/>
          </a:prstGeom>
          <a:noFill/>
          <a:ln>
            <a:noFill/>
          </a:ln>
        </p:spPr>
      </p:pic>
      <p:pic>
        <p:nvPicPr>
          <p:cNvPr id="272" name="Google Shape;272;p21"/>
          <p:cNvPicPr preferRelativeResize="0"/>
          <p:nvPr/>
        </p:nvPicPr>
        <p:blipFill rotWithShape="1">
          <a:blip r:embed="rId3">
            <a:alphaModFix/>
          </a:blip>
          <a:srcRect l="10629" t="8172" r="10629" b="8172"/>
          <a:stretch/>
        </p:blipFill>
        <p:spPr>
          <a:xfrm rot="-179207" flipH="1">
            <a:off x="7951904" y="3755182"/>
            <a:ext cx="1630194" cy="1698950"/>
          </a:xfrm>
          <a:prstGeom prst="rect">
            <a:avLst/>
          </a:prstGeom>
          <a:noFill/>
          <a:ln>
            <a:noFill/>
          </a:ln>
        </p:spPr>
      </p:pic>
      <p:pic>
        <p:nvPicPr>
          <p:cNvPr id="273" name="Google Shape;273;p21"/>
          <p:cNvPicPr preferRelativeResize="0"/>
          <p:nvPr/>
        </p:nvPicPr>
        <p:blipFill rotWithShape="1">
          <a:blip r:embed="rId6">
            <a:alphaModFix amt="77000"/>
          </a:blip>
          <a:srcRect l="16450" t="10456" r="16457" b="10448"/>
          <a:stretch/>
        </p:blipFill>
        <p:spPr>
          <a:xfrm rot="-1802935" flipH="1">
            <a:off x="383652" y="3849566"/>
            <a:ext cx="658894" cy="761914"/>
          </a:xfrm>
          <a:prstGeom prst="rect">
            <a:avLst/>
          </a:prstGeom>
          <a:noFill/>
          <a:ln>
            <a:noFill/>
          </a:ln>
        </p:spPr>
      </p:pic>
      <p:pic>
        <p:nvPicPr>
          <p:cNvPr id="274" name="Google Shape;274;p21"/>
          <p:cNvPicPr preferRelativeResize="0"/>
          <p:nvPr/>
        </p:nvPicPr>
        <p:blipFill rotWithShape="1">
          <a:blip r:embed="rId6">
            <a:alphaModFix/>
          </a:blip>
          <a:srcRect l="16450" t="10456" r="16457" b="10448"/>
          <a:stretch/>
        </p:blipFill>
        <p:spPr>
          <a:xfrm rot="1802831">
            <a:off x="803877" y="4053458"/>
            <a:ext cx="820220" cy="948435"/>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hanks">
  <p:cSld name="CUSTOM_4">
    <p:spTree>
      <p:nvGrpSpPr>
        <p:cNvPr id="1" name="Shape 275"/>
        <p:cNvGrpSpPr/>
        <p:nvPr/>
      </p:nvGrpSpPr>
      <p:grpSpPr>
        <a:xfrm>
          <a:off x="0" y="0"/>
          <a:ext cx="0" cy="0"/>
          <a:chOff x="0" y="0"/>
          <a:chExt cx="0" cy="0"/>
        </a:xfrm>
      </p:grpSpPr>
      <p:pic>
        <p:nvPicPr>
          <p:cNvPr id="276" name="Google Shape;276;p22"/>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277" name="Google Shape;277;p22"/>
          <p:cNvPicPr preferRelativeResize="0"/>
          <p:nvPr/>
        </p:nvPicPr>
        <p:blipFill>
          <a:blip r:embed="rId2">
            <a:alphaModFix/>
          </a:blip>
          <a:stretch>
            <a:fillRect/>
          </a:stretch>
        </p:blipFill>
        <p:spPr>
          <a:xfrm>
            <a:off x="0" y="0"/>
            <a:ext cx="9144000" cy="5143500"/>
          </a:xfrm>
          <a:prstGeom prst="rect">
            <a:avLst/>
          </a:prstGeom>
          <a:noFill/>
          <a:ln>
            <a:noFill/>
          </a:ln>
        </p:spPr>
      </p:pic>
      <p:sp>
        <p:nvSpPr>
          <p:cNvPr id="278" name="Google Shape;278;p22"/>
          <p:cNvSpPr txBox="1">
            <a:spLocks noGrp="1"/>
          </p:cNvSpPr>
          <p:nvPr>
            <p:ph type="subTitle" idx="1"/>
          </p:nvPr>
        </p:nvSpPr>
        <p:spPr>
          <a:xfrm>
            <a:off x="2646000" y="1575014"/>
            <a:ext cx="3852000" cy="107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79" name="Google Shape;279;p22"/>
          <p:cNvSpPr txBox="1">
            <a:spLocks noGrp="1"/>
          </p:cNvSpPr>
          <p:nvPr>
            <p:ph type="ctrTitle"/>
          </p:nvPr>
        </p:nvSpPr>
        <p:spPr>
          <a:xfrm flipH="1">
            <a:off x="2068875" y="444900"/>
            <a:ext cx="5006100" cy="117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85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80" name="Google Shape;280;p22"/>
          <p:cNvSpPr txBox="1"/>
          <p:nvPr/>
        </p:nvSpPr>
        <p:spPr>
          <a:xfrm>
            <a:off x="1833650" y="3778025"/>
            <a:ext cx="5476500" cy="541200"/>
          </a:xfrm>
          <a:prstGeom prst="rect">
            <a:avLst/>
          </a:prstGeom>
          <a:noFill/>
          <a:ln>
            <a:noFill/>
          </a:ln>
        </p:spPr>
        <p:txBody>
          <a:bodyPr spcFirstLastPara="1" wrap="square" lIns="91425" tIns="91425" rIns="91425" bIns="91425" anchor="b" anchorCtr="0">
            <a:noAutofit/>
          </a:bodyPr>
          <a:lstStyle/>
          <a:p>
            <a:pPr marL="0" lvl="0" indent="0" algn="ctr" rtl="0">
              <a:lnSpc>
                <a:spcPct val="114000"/>
              </a:lnSpc>
              <a:spcBef>
                <a:spcPts val="0"/>
              </a:spcBef>
              <a:spcAft>
                <a:spcPts val="0"/>
              </a:spcAft>
              <a:buNone/>
            </a:pPr>
            <a:r>
              <a:rPr lang="en" sz="1100">
                <a:solidFill>
                  <a:schemeClr val="dk1"/>
                </a:solidFill>
                <a:latin typeface="Montserrat Medium"/>
                <a:ea typeface="Montserrat Medium"/>
                <a:cs typeface="Montserrat Medium"/>
                <a:sym typeface="Montserrat Medium"/>
              </a:rPr>
              <a:t>Credits: This presentation template was created by </a:t>
            </a:r>
            <a:r>
              <a:rPr lang="en" sz="1100" b="1">
                <a:solidFill>
                  <a:schemeClr val="dk1"/>
                </a:solidFill>
                <a:latin typeface="Montserrat"/>
                <a:ea typeface="Montserrat"/>
                <a:cs typeface="Montserrat"/>
                <a:sym typeface="Montserrat"/>
              </a:rPr>
              <a:t>S</a:t>
            </a:r>
            <a:r>
              <a:rPr lang="en" sz="1100" b="1">
                <a:solidFill>
                  <a:schemeClr val="dk1"/>
                </a:solidFill>
                <a:uFill>
                  <a:noFill/>
                </a:u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lidesgo</a:t>
            </a:r>
            <a:r>
              <a:rPr lang="en" sz="1100">
                <a:solidFill>
                  <a:schemeClr val="dk1"/>
                </a:solidFill>
                <a:latin typeface="Montserrat Medium"/>
                <a:ea typeface="Montserrat Medium"/>
                <a:cs typeface="Montserrat Medium"/>
                <a:sym typeface="Montserrat Medium"/>
              </a:rPr>
              <a:t>, including icons by </a:t>
            </a:r>
            <a:r>
              <a:rPr lang="en" sz="1100" b="1">
                <a:solidFill>
                  <a:schemeClr val="dk1"/>
                </a:solidFill>
                <a:latin typeface="Montserrat"/>
                <a:ea typeface="Montserrat"/>
                <a:cs typeface="Montserrat"/>
                <a:sym typeface="Montserrat"/>
              </a:rPr>
              <a:t>F</a:t>
            </a:r>
            <a:r>
              <a:rPr lang="en" sz="1100" b="1">
                <a:solidFill>
                  <a:schemeClr val="dk1"/>
                </a:solidFill>
                <a:uFill>
                  <a:noFill/>
                </a:uFill>
                <a:latin typeface="Montserrat"/>
                <a:ea typeface="Montserrat"/>
                <a:cs typeface="Montserrat"/>
                <a:sym typeface="Montserrat"/>
                <a:hlinkClick r:id="rId4">
                  <a:extLst>
                    <a:ext uri="{A12FA001-AC4F-418D-AE19-62706E023703}">
                      <ahyp:hlinkClr xmlns:ahyp="http://schemas.microsoft.com/office/drawing/2018/hyperlinkcolor" val="tx"/>
                    </a:ext>
                  </a:extLst>
                </a:hlinkClick>
              </a:rPr>
              <a:t>laticon</a:t>
            </a:r>
            <a:r>
              <a:rPr lang="en" sz="1100">
                <a:solidFill>
                  <a:schemeClr val="dk1"/>
                </a:solidFill>
                <a:latin typeface="Montserrat Medium"/>
                <a:ea typeface="Montserrat Medium"/>
                <a:cs typeface="Montserrat Medium"/>
                <a:sym typeface="Montserrat Medium"/>
              </a:rPr>
              <a:t>, and infographics &amp; images by </a:t>
            </a:r>
            <a:r>
              <a:rPr lang="en" sz="1100" b="1">
                <a:solidFill>
                  <a:schemeClr val="dk1"/>
                </a:solidFill>
                <a:latin typeface="Montserrat"/>
                <a:ea typeface="Montserrat"/>
                <a:cs typeface="Montserrat"/>
                <a:sym typeface="Montserrat"/>
              </a:rPr>
              <a:t>F</a:t>
            </a:r>
            <a:r>
              <a:rPr lang="en" sz="1100" b="1">
                <a:solidFill>
                  <a:schemeClr val="dk1"/>
                </a:solidFill>
                <a:uFill>
                  <a:noFill/>
                </a:uFill>
                <a:latin typeface="Montserrat"/>
                <a:ea typeface="Montserrat"/>
                <a:cs typeface="Montserrat"/>
                <a:sym typeface="Montserrat"/>
                <a:hlinkClick r:id="rId5">
                  <a:extLst>
                    <a:ext uri="{A12FA001-AC4F-418D-AE19-62706E023703}">
                      <ahyp:hlinkClr xmlns:ahyp="http://schemas.microsoft.com/office/drawing/2018/hyperlinkcolor" val="tx"/>
                    </a:ext>
                  </a:extLst>
                </a:hlinkClick>
              </a:rPr>
              <a:t>reepik</a:t>
            </a:r>
            <a:r>
              <a:rPr lang="en" sz="1100">
                <a:solidFill>
                  <a:schemeClr val="dk1"/>
                </a:solidFill>
                <a:latin typeface="Montserrat Medium"/>
                <a:ea typeface="Montserrat Medium"/>
                <a:cs typeface="Montserrat Medium"/>
                <a:sym typeface="Montserrat Medium"/>
              </a:rPr>
              <a:t> </a:t>
            </a:r>
            <a:endParaRPr sz="1100">
              <a:solidFill>
                <a:schemeClr val="dk1"/>
              </a:solidFill>
              <a:latin typeface="Montserrat Medium"/>
              <a:ea typeface="Montserrat Medium"/>
              <a:cs typeface="Montserrat Medium"/>
              <a:sym typeface="Montserrat Medium"/>
            </a:endParaRPr>
          </a:p>
        </p:txBody>
      </p:sp>
      <p:pic>
        <p:nvPicPr>
          <p:cNvPr id="281" name="Google Shape;281;p22"/>
          <p:cNvPicPr preferRelativeResize="0"/>
          <p:nvPr/>
        </p:nvPicPr>
        <p:blipFill rotWithShape="1">
          <a:blip r:embed="rId6">
            <a:alphaModFix amt="20000"/>
          </a:blip>
          <a:srcRect l="9759" t="19533" r="10635" b="20083"/>
          <a:stretch/>
        </p:blipFill>
        <p:spPr>
          <a:xfrm rot="777565" flipH="1">
            <a:off x="8373314" y="3243757"/>
            <a:ext cx="1927896" cy="1434460"/>
          </a:xfrm>
          <a:prstGeom prst="rect">
            <a:avLst/>
          </a:prstGeom>
          <a:noFill/>
          <a:ln>
            <a:noFill/>
          </a:ln>
        </p:spPr>
      </p:pic>
      <p:pic>
        <p:nvPicPr>
          <p:cNvPr id="282" name="Google Shape;282;p22"/>
          <p:cNvPicPr preferRelativeResize="0"/>
          <p:nvPr/>
        </p:nvPicPr>
        <p:blipFill rotWithShape="1">
          <a:blip r:embed="rId7">
            <a:alphaModFix amt="52000"/>
          </a:blip>
          <a:srcRect l="7396" t="30269" r="7388" b="30269"/>
          <a:stretch/>
        </p:blipFill>
        <p:spPr>
          <a:xfrm>
            <a:off x="-879049" y="444888"/>
            <a:ext cx="2290182" cy="1040272"/>
          </a:xfrm>
          <a:prstGeom prst="rect">
            <a:avLst/>
          </a:prstGeom>
          <a:noFill/>
          <a:ln>
            <a:noFill/>
          </a:ln>
        </p:spPr>
      </p:pic>
      <p:pic>
        <p:nvPicPr>
          <p:cNvPr id="283" name="Google Shape;283;p22"/>
          <p:cNvPicPr preferRelativeResize="0"/>
          <p:nvPr/>
        </p:nvPicPr>
        <p:blipFill rotWithShape="1">
          <a:blip r:embed="rId8">
            <a:alphaModFix amt="56000"/>
          </a:blip>
          <a:srcRect l="27728" r="27728"/>
          <a:stretch/>
        </p:blipFill>
        <p:spPr>
          <a:xfrm rot="-136179">
            <a:off x="7100793" y="-341355"/>
            <a:ext cx="1378807" cy="3036400"/>
          </a:xfrm>
          <a:prstGeom prst="rect">
            <a:avLst/>
          </a:prstGeom>
          <a:noFill/>
          <a:ln>
            <a:noFill/>
          </a:ln>
        </p:spPr>
      </p:pic>
      <p:pic>
        <p:nvPicPr>
          <p:cNvPr id="284" name="Google Shape;284;p22"/>
          <p:cNvPicPr preferRelativeResize="0"/>
          <p:nvPr/>
        </p:nvPicPr>
        <p:blipFill rotWithShape="1">
          <a:blip r:embed="rId9">
            <a:alphaModFix/>
          </a:blip>
          <a:srcRect l="24881" r="24881"/>
          <a:stretch/>
        </p:blipFill>
        <p:spPr>
          <a:xfrm rot="-1070033" flipH="1">
            <a:off x="7438894" y="-243344"/>
            <a:ext cx="1724838" cy="3368013"/>
          </a:xfrm>
          <a:prstGeom prst="rect">
            <a:avLst/>
          </a:prstGeom>
          <a:noFill/>
          <a:ln>
            <a:noFill/>
          </a:ln>
        </p:spPr>
      </p:pic>
      <p:pic>
        <p:nvPicPr>
          <p:cNvPr id="285" name="Google Shape;285;p22"/>
          <p:cNvPicPr preferRelativeResize="0"/>
          <p:nvPr/>
        </p:nvPicPr>
        <p:blipFill rotWithShape="1">
          <a:blip r:embed="rId10">
            <a:alphaModFix/>
          </a:blip>
          <a:srcRect l="16450" t="10456" r="16457" b="10448"/>
          <a:stretch/>
        </p:blipFill>
        <p:spPr>
          <a:xfrm rot="1802932">
            <a:off x="8009025" y="3981612"/>
            <a:ext cx="756602" cy="874899"/>
          </a:xfrm>
          <a:prstGeom prst="rect">
            <a:avLst/>
          </a:prstGeom>
          <a:noFill/>
          <a:ln>
            <a:noFill/>
          </a:ln>
        </p:spPr>
      </p:pic>
      <p:pic>
        <p:nvPicPr>
          <p:cNvPr id="286" name="Google Shape;286;p22"/>
          <p:cNvPicPr preferRelativeResize="0"/>
          <p:nvPr/>
        </p:nvPicPr>
        <p:blipFill rotWithShape="1">
          <a:blip r:embed="rId11">
            <a:alphaModFix amt="51000"/>
          </a:blip>
          <a:srcRect l="10629" t="8172" r="10629" b="8172"/>
          <a:stretch/>
        </p:blipFill>
        <p:spPr>
          <a:xfrm rot="-10242780">
            <a:off x="453340" y="4245557"/>
            <a:ext cx="1076236" cy="1121621"/>
          </a:xfrm>
          <a:prstGeom prst="rect">
            <a:avLst/>
          </a:prstGeom>
          <a:noFill/>
          <a:ln>
            <a:noFill/>
          </a:ln>
        </p:spPr>
      </p:pic>
      <p:pic>
        <p:nvPicPr>
          <p:cNvPr id="287" name="Google Shape;287;p22"/>
          <p:cNvPicPr preferRelativeResize="0"/>
          <p:nvPr/>
        </p:nvPicPr>
        <p:blipFill rotWithShape="1">
          <a:blip r:embed="rId11">
            <a:alphaModFix/>
          </a:blip>
          <a:srcRect l="10629" t="8172" r="10629" b="8172"/>
          <a:stretch/>
        </p:blipFill>
        <p:spPr>
          <a:xfrm rot="557215">
            <a:off x="-453779" y="3301925"/>
            <a:ext cx="1630196" cy="1698950"/>
          </a:xfrm>
          <a:prstGeom prst="rect">
            <a:avLst/>
          </a:prstGeom>
          <a:noFill/>
          <a:ln>
            <a:noFill/>
          </a:ln>
        </p:spPr>
      </p:pic>
      <p:pic>
        <p:nvPicPr>
          <p:cNvPr id="288" name="Google Shape;288;p22"/>
          <p:cNvPicPr preferRelativeResize="0"/>
          <p:nvPr/>
        </p:nvPicPr>
        <p:blipFill rotWithShape="1">
          <a:blip r:embed="rId11">
            <a:alphaModFix/>
          </a:blip>
          <a:srcRect l="10629" t="8172" r="10629" b="8172"/>
          <a:stretch/>
        </p:blipFill>
        <p:spPr>
          <a:xfrm rot="-8718626">
            <a:off x="147331" y="1007197"/>
            <a:ext cx="1076238" cy="1121619"/>
          </a:xfrm>
          <a:prstGeom prst="rect">
            <a:avLst/>
          </a:prstGeom>
          <a:noFill/>
          <a:ln>
            <a:noFill/>
          </a:ln>
        </p:spPr>
      </p:pic>
      <p:pic>
        <p:nvPicPr>
          <p:cNvPr id="289" name="Google Shape;289;p22"/>
          <p:cNvPicPr preferRelativeResize="0"/>
          <p:nvPr/>
        </p:nvPicPr>
        <p:blipFill rotWithShape="1">
          <a:blip r:embed="rId10">
            <a:alphaModFix/>
          </a:blip>
          <a:srcRect l="16450" t="10456" r="16457" b="10448"/>
          <a:stretch/>
        </p:blipFill>
        <p:spPr>
          <a:xfrm rot="342478">
            <a:off x="793490" y="1848613"/>
            <a:ext cx="995055" cy="1150613"/>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
  <p:cSld name="CUSTOM_2">
    <p:spTree>
      <p:nvGrpSpPr>
        <p:cNvPr id="1" name="Shape 290"/>
        <p:cNvGrpSpPr/>
        <p:nvPr/>
      </p:nvGrpSpPr>
      <p:grpSpPr>
        <a:xfrm>
          <a:off x="0" y="0"/>
          <a:ext cx="0" cy="0"/>
          <a:chOff x="0" y="0"/>
          <a:chExt cx="0" cy="0"/>
        </a:xfrm>
      </p:grpSpPr>
      <p:pic>
        <p:nvPicPr>
          <p:cNvPr id="291" name="Google Shape;291;p23"/>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292" name="Google Shape;292;p23"/>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293" name="Google Shape;293;p23"/>
          <p:cNvPicPr preferRelativeResize="0"/>
          <p:nvPr/>
        </p:nvPicPr>
        <p:blipFill rotWithShape="1">
          <a:blip r:embed="rId3">
            <a:alphaModFix amt="20000"/>
          </a:blip>
          <a:srcRect l="9759" t="19533" r="10635" b="20083"/>
          <a:stretch/>
        </p:blipFill>
        <p:spPr>
          <a:xfrm rot="777554" flipH="1">
            <a:off x="7313652" y="3165149"/>
            <a:ext cx="1541101" cy="1146649"/>
          </a:xfrm>
          <a:prstGeom prst="rect">
            <a:avLst/>
          </a:prstGeom>
          <a:noFill/>
          <a:ln>
            <a:noFill/>
          </a:ln>
        </p:spPr>
      </p:pic>
      <p:pic>
        <p:nvPicPr>
          <p:cNvPr id="294" name="Google Shape;294;p23"/>
          <p:cNvPicPr preferRelativeResize="0"/>
          <p:nvPr/>
        </p:nvPicPr>
        <p:blipFill>
          <a:blip r:embed="rId4">
            <a:alphaModFix/>
          </a:blip>
          <a:stretch>
            <a:fillRect/>
          </a:stretch>
        </p:blipFill>
        <p:spPr>
          <a:xfrm rot="274376">
            <a:off x="6781890" y="-539655"/>
            <a:ext cx="3325347" cy="3261958"/>
          </a:xfrm>
          <a:prstGeom prst="rect">
            <a:avLst/>
          </a:prstGeom>
          <a:noFill/>
          <a:ln>
            <a:noFill/>
          </a:ln>
        </p:spPr>
      </p:pic>
      <p:pic>
        <p:nvPicPr>
          <p:cNvPr id="295" name="Google Shape;295;p23"/>
          <p:cNvPicPr preferRelativeResize="0"/>
          <p:nvPr/>
        </p:nvPicPr>
        <p:blipFill rotWithShape="1">
          <a:blip r:embed="rId5">
            <a:alphaModFix amt="51000"/>
          </a:blip>
          <a:srcRect l="10629" t="8172" r="10629" b="8172"/>
          <a:stretch/>
        </p:blipFill>
        <p:spPr>
          <a:xfrm rot="-10132241">
            <a:off x="655050" y="4313769"/>
            <a:ext cx="1076236" cy="1121621"/>
          </a:xfrm>
          <a:prstGeom prst="rect">
            <a:avLst/>
          </a:prstGeom>
          <a:noFill/>
          <a:ln>
            <a:noFill/>
          </a:ln>
        </p:spPr>
      </p:pic>
      <p:pic>
        <p:nvPicPr>
          <p:cNvPr id="296" name="Google Shape;296;p23"/>
          <p:cNvPicPr preferRelativeResize="0"/>
          <p:nvPr/>
        </p:nvPicPr>
        <p:blipFill rotWithShape="1">
          <a:blip r:embed="rId5">
            <a:alphaModFix/>
          </a:blip>
          <a:srcRect l="10629" t="8172" r="10629" b="8172"/>
          <a:stretch/>
        </p:blipFill>
        <p:spPr>
          <a:xfrm rot="1189927">
            <a:off x="-208711" y="3359439"/>
            <a:ext cx="1630194" cy="1698950"/>
          </a:xfrm>
          <a:prstGeom prst="rect">
            <a:avLst/>
          </a:prstGeom>
          <a:noFill/>
          <a:ln>
            <a:noFill/>
          </a:ln>
        </p:spPr>
      </p:pic>
      <p:pic>
        <p:nvPicPr>
          <p:cNvPr id="297" name="Google Shape;297;p23"/>
          <p:cNvPicPr preferRelativeResize="0"/>
          <p:nvPr/>
        </p:nvPicPr>
        <p:blipFill rotWithShape="1">
          <a:blip r:embed="rId3">
            <a:alphaModFix amt="20000"/>
          </a:blip>
          <a:srcRect l="9759" t="19533" r="10635" b="20083"/>
          <a:stretch/>
        </p:blipFill>
        <p:spPr>
          <a:xfrm rot="-777554">
            <a:off x="-526715" y="817724"/>
            <a:ext cx="1541101" cy="1146649"/>
          </a:xfrm>
          <a:prstGeom prst="rect">
            <a:avLst/>
          </a:prstGeom>
          <a:noFill/>
          <a:ln>
            <a:noFill/>
          </a:ln>
        </p:spPr>
      </p:pic>
      <p:pic>
        <p:nvPicPr>
          <p:cNvPr id="298" name="Google Shape;298;p23"/>
          <p:cNvPicPr preferRelativeResize="0"/>
          <p:nvPr/>
        </p:nvPicPr>
        <p:blipFill rotWithShape="1">
          <a:blip r:embed="rId3">
            <a:alphaModFix amt="58999"/>
          </a:blip>
          <a:srcRect l="9759" t="19533" r="10635" b="20083"/>
          <a:stretch/>
        </p:blipFill>
        <p:spPr>
          <a:xfrm rot="-10022433" flipH="1">
            <a:off x="360432" y="-490692"/>
            <a:ext cx="1789555" cy="1331533"/>
          </a:xfrm>
          <a:prstGeom prst="rect">
            <a:avLst/>
          </a:prstGeom>
          <a:noFill/>
          <a:ln>
            <a:noFill/>
          </a:ln>
        </p:spPr>
      </p:pic>
      <p:pic>
        <p:nvPicPr>
          <p:cNvPr id="299" name="Google Shape;299;p23"/>
          <p:cNvPicPr preferRelativeResize="0"/>
          <p:nvPr/>
        </p:nvPicPr>
        <p:blipFill rotWithShape="1">
          <a:blip r:embed="rId6">
            <a:alphaModFix/>
          </a:blip>
          <a:srcRect l="16450" t="10456" r="16457" b="10448"/>
          <a:stretch/>
        </p:blipFill>
        <p:spPr>
          <a:xfrm rot="1802833">
            <a:off x="558336" y="1336667"/>
            <a:ext cx="718555" cy="830877"/>
          </a:xfrm>
          <a:prstGeom prst="rect">
            <a:avLst/>
          </a:prstGeom>
          <a:noFill/>
          <a:ln>
            <a:noFill/>
          </a:ln>
        </p:spPr>
      </p:pic>
      <p:pic>
        <p:nvPicPr>
          <p:cNvPr id="300" name="Google Shape;300;p23"/>
          <p:cNvPicPr preferRelativeResize="0"/>
          <p:nvPr/>
        </p:nvPicPr>
        <p:blipFill rotWithShape="1">
          <a:blip r:embed="rId6">
            <a:alphaModFix/>
          </a:blip>
          <a:srcRect l="16450" t="10456" r="16457" b="10448"/>
          <a:stretch/>
        </p:blipFill>
        <p:spPr>
          <a:xfrm rot="-253806">
            <a:off x="7739512" y="3807517"/>
            <a:ext cx="718554" cy="830877"/>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1">
  <p:cSld name="CUSTOM_2_1">
    <p:spTree>
      <p:nvGrpSpPr>
        <p:cNvPr id="1" name="Shape 301"/>
        <p:cNvGrpSpPr/>
        <p:nvPr/>
      </p:nvGrpSpPr>
      <p:grpSpPr>
        <a:xfrm>
          <a:off x="0" y="0"/>
          <a:ext cx="0" cy="0"/>
          <a:chOff x="0" y="0"/>
          <a:chExt cx="0" cy="0"/>
        </a:xfrm>
      </p:grpSpPr>
      <p:pic>
        <p:nvPicPr>
          <p:cNvPr id="302" name="Google Shape;302;p24"/>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303" name="Google Shape;303;p24"/>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304" name="Google Shape;304;p24"/>
          <p:cNvPicPr preferRelativeResize="0"/>
          <p:nvPr/>
        </p:nvPicPr>
        <p:blipFill rotWithShape="1">
          <a:blip r:embed="rId3">
            <a:alphaModFix amt="20000"/>
          </a:blip>
          <a:srcRect l="9759" t="19533" r="10635" b="20083"/>
          <a:stretch/>
        </p:blipFill>
        <p:spPr>
          <a:xfrm rot="777554" flipH="1">
            <a:off x="-766729" y="2098712"/>
            <a:ext cx="1541101" cy="1146649"/>
          </a:xfrm>
          <a:prstGeom prst="rect">
            <a:avLst/>
          </a:prstGeom>
          <a:noFill/>
          <a:ln>
            <a:noFill/>
          </a:ln>
        </p:spPr>
      </p:pic>
      <p:pic>
        <p:nvPicPr>
          <p:cNvPr id="305" name="Google Shape;305;p24"/>
          <p:cNvPicPr preferRelativeResize="0"/>
          <p:nvPr/>
        </p:nvPicPr>
        <p:blipFill rotWithShape="1">
          <a:blip r:embed="rId4">
            <a:alphaModFix amt="51000"/>
          </a:blip>
          <a:srcRect l="10629" t="8172" r="10629" b="8172"/>
          <a:stretch/>
        </p:blipFill>
        <p:spPr>
          <a:xfrm rot="-10217559">
            <a:off x="8655946" y="3668688"/>
            <a:ext cx="945557" cy="985424"/>
          </a:xfrm>
          <a:prstGeom prst="rect">
            <a:avLst/>
          </a:prstGeom>
          <a:noFill/>
          <a:ln>
            <a:noFill/>
          </a:ln>
        </p:spPr>
      </p:pic>
      <p:pic>
        <p:nvPicPr>
          <p:cNvPr id="306" name="Google Shape;306;p24"/>
          <p:cNvPicPr preferRelativeResize="0"/>
          <p:nvPr/>
        </p:nvPicPr>
        <p:blipFill rotWithShape="1">
          <a:blip r:embed="rId5">
            <a:alphaModFix/>
          </a:blip>
          <a:srcRect l="16450" t="10456" r="16457" b="10448"/>
          <a:stretch/>
        </p:blipFill>
        <p:spPr>
          <a:xfrm rot="73065">
            <a:off x="7913825" y="1222743"/>
            <a:ext cx="867500" cy="1003117"/>
          </a:xfrm>
          <a:prstGeom prst="rect">
            <a:avLst/>
          </a:prstGeom>
          <a:noFill/>
          <a:ln>
            <a:noFill/>
          </a:ln>
        </p:spPr>
      </p:pic>
      <p:pic>
        <p:nvPicPr>
          <p:cNvPr id="307" name="Google Shape;307;p24"/>
          <p:cNvPicPr preferRelativeResize="0"/>
          <p:nvPr/>
        </p:nvPicPr>
        <p:blipFill rotWithShape="1">
          <a:blip r:embed="rId4">
            <a:alphaModFix/>
          </a:blip>
          <a:srcRect l="10629" t="8172" r="10629" b="8172"/>
          <a:stretch/>
        </p:blipFill>
        <p:spPr>
          <a:xfrm rot="1104603">
            <a:off x="7706600" y="3261442"/>
            <a:ext cx="1281950" cy="1336016"/>
          </a:xfrm>
          <a:prstGeom prst="rect">
            <a:avLst/>
          </a:prstGeom>
          <a:noFill/>
          <a:ln>
            <a:noFill/>
          </a:ln>
        </p:spPr>
      </p:pic>
      <p:pic>
        <p:nvPicPr>
          <p:cNvPr id="308" name="Google Shape;308;p24"/>
          <p:cNvPicPr preferRelativeResize="0"/>
          <p:nvPr/>
        </p:nvPicPr>
        <p:blipFill rotWithShape="1">
          <a:blip r:embed="rId4">
            <a:alphaModFix amt="51000"/>
          </a:blip>
          <a:srcRect l="10629" t="8172" r="10629" b="8172"/>
          <a:stretch/>
        </p:blipFill>
        <p:spPr>
          <a:xfrm rot="-10260084" flipH="1">
            <a:off x="614878" y="4363839"/>
            <a:ext cx="1076237" cy="1121620"/>
          </a:xfrm>
          <a:prstGeom prst="rect">
            <a:avLst/>
          </a:prstGeom>
          <a:noFill/>
          <a:ln>
            <a:noFill/>
          </a:ln>
        </p:spPr>
      </p:pic>
      <p:pic>
        <p:nvPicPr>
          <p:cNvPr id="309" name="Google Shape;309;p24"/>
          <p:cNvPicPr preferRelativeResize="0"/>
          <p:nvPr/>
        </p:nvPicPr>
        <p:blipFill rotWithShape="1">
          <a:blip r:embed="rId3">
            <a:alphaModFix amt="74000"/>
          </a:blip>
          <a:srcRect l="9759" t="19533" r="10635" b="20083"/>
          <a:stretch/>
        </p:blipFill>
        <p:spPr>
          <a:xfrm rot="-777561">
            <a:off x="-305164" y="2403222"/>
            <a:ext cx="1940204" cy="1443609"/>
          </a:xfrm>
          <a:prstGeom prst="rect">
            <a:avLst/>
          </a:prstGeom>
          <a:noFill/>
          <a:ln>
            <a:noFill/>
          </a:ln>
        </p:spPr>
      </p:pic>
      <p:pic>
        <p:nvPicPr>
          <p:cNvPr id="310" name="Google Shape;310;p24"/>
          <p:cNvPicPr preferRelativeResize="0"/>
          <p:nvPr/>
        </p:nvPicPr>
        <p:blipFill rotWithShape="1">
          <a:blip r:embed="rId4">
            <a:alphaModFix amt="51000"/>
          </a:blip>
          <a:srcRect l="10629" t="8172" r="10629" b="8172"/>
          <a:stretch/>
        </p:blipFill>
        <p:spPr>
          <a:xfrm rot="9210245" flipH="1">
            <a:off x="177297" y="-376444"/>
            <a:ext cx="1076237" cy="1121621"/>
          </a:xfrm>
          <a:prstGeom prst="rect">
            <a:avLst/>
          </a:prstGeom>
          <a:noFill/>
          <a:ln>
            <a:noFill/>
          </a:ln>
        </p:spPr>
      </p:pic>
      <p:pic>
        <p:nvPicPr>
          <p:cNvPr id="311" name="Google Shape;311;p24"/>
          <p:cNvPicPr preferRelativeResize="0"/>
          <p:nvPr/>
        </p:nvPicPr>
        <p:blipFill rotWithShape="1">
          <a:blip r:embed="rId5">
            <a:alphaModFix/>
          </a:blip>
          <a:srcRect l="16450" t="10456" r="16457" b="10448"/>
          <a:stretch/>
        </p:blipFill>
        <p:spPr>
          <a:xfrm rot="-326799">
            <a:off x="-355995" y="364205"/>
            <a:ext cx="995054" cy="1150611"/>
          </a:xfrm>
          <a:prstGeom prst="rect">
            <a:avLst/>
          </a:prstGeom>
          <a:noFill/>
          <a:ln>
            <a:noFill/>
          </a:ln>
        </p:spPr>
      </p:pic>
      <p:pic>
        <p:nvPicPr>
          <p:cNvPr id="312" name="Google Shape;312;p24"/>
          <p:cNvPicPr preferRelativeResize="0"/>
          <p:nvPr/>
        </p:nvPicPr>
        <p:blipFill rotWithShape="1">
          <a:blip r:embed="rId5">
            <a:alphaModFix/>
          </a:blip>
          <a:srcRect l="16450" t="10456" r="16457" b="10448"/>
          <a:stretch/>
        </p:blipFill>
        <p:spPr>
          <a:xfrm rot="1802833">
            <a:off x="1043058" y="2068117"/>
            <a:ext cx="718555" cy="830877"/>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16"/>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317"/>
        <p:cNvGrpSpPr/>
        <p:nvPr/>
      </p:nvGrpSpPr>
      <p:grpSpPr>
        <a:xfrm>
          <a:off x="0" y="0"/>
          <a:ext cx="0" cy="0"/>
          <a:chOff x="0" y="0"/>
          <a:chExt cx="0" cy="0"/>
        </a:xfrm>
      </p:grpSpPr>
      <p:sp>
        <p:nvSpPr>
          <p:cNvPr id="318" name="Google Shape;318;p2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6"/>
        <p:cNvGrpSpPr/>
        <p:nvPr/>
      </p:nvGrpSpPr>
      <p:grpSpPr>
        <a:xfrm>
          <a:off x="0" y="0"/>
          <a:ext cx="0" cy="0"/>
          <a:chOff x="0" y="0"/>
          <a:chExt cx="0" cy="0"/>
        </a:xfrm>
      </p:grpSpPr>
      <p:pic>
        <p:nvPicPr>
          <p:cNvPr id="37" name="Google Shape;37;p4"/>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38" name="Google Shape;38;p4"/>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39" name="Google Shape;39;p4"/>
          <p:cNvPicPr preferRelativeResize="0"/>
          <p:nvPr/>
        </p:nvPicPr>
        <p:blipFill rotWithShape="1">
          <a:blip r:embed="rId3">
            <a:alphaModFix amt="78000"/>
          </a:blip>
          <a:srcRect l="22254" r="22260"/>
          <a:stretch/>
        </p:blipFill>
        <p:spPr>
          <a:xfrm rot="-10" flipH="1">
            <a:off x="7815666" y="-424224"/>
            <a:ext cx="960986" cy="1698948"/>
          </a:xfrm>
          <a:prstGeom prst="rect">
            <a:avLst/>
          </a:prstGeom>
          <a:noFill/>
          <a:ln>
            <a:noFill/>
          </a:ln>
        </p:spPr>
      </p:pic>
      <p:pic>
        <p:nvPicPr>
          <p:cNvPr id="40" name="Google Shape;40;p4"/>
          <p:cNvPicPr preferRelativeResize="0"/>
          <p:nvPr/>
        </p:nvPicPr>
        <p:blipFill rotWithShape="1">
          <a:blip r:embed="rId3">
            <a:alphaModFix/>
          </a:blip>
          <a:srcRect l="22254" r="22260"/>
          <a:stretch/>
        </p:blipFill>
        <p:spPr>
          <a:xfrm rot="462014">
            <a:off x="8242901" y="-452525"/>
            <a:ext cx="1185448" cy="2095752"/>
          </a:xfrm>
          <a:prstGeom prst="rect">
            <a:avLst/>
          </a:prstGeom>
          <a:noFill/>
          <a:ln>
            <a:noFill/>
          </a:ln>
        </p:spPr>
      </p:pic>
      <p:pic>
        <p:nvPicPr>
          <p:cNvPr id="41" name="Google Shape;41;p4"/>
          <p:cNvPicPr preferRelativeResize="0"/>
          <p:nvPr/>
        </p:nvPicPr>
        <p:blipFill>
          <a:blip r:embed="rId4">
            <a:alphaModFix/>
          </a:blip>
          <a:stretch>
            <a:fillRect/>
          </a:stretch>
        </p:blipFill>
        <p:spPr>
          <a:xfrm flipH="1">
            <a:off x="-449814" y="-934675"/>
            <a:ext cx="2127729" cy="2087151"/>
          </a:xfrm>
          <a:prstGeom prst="rect">
            <a:avLst/>
          </a:prstGeom>
          <a:noFill/>
          <a:ln>
            <a:noFill/>
          </a:ln>
        </p:spPr>
      </p:pic>
      <p:pic>
        <p:nvPicPr>
          <p:cNvPr id="42" name="Google Shape;42;p4"/>
          <p:cNvPicPr preferRelativeResize="0"/>
          <p:nvPr/>
        </p:nvPicPr>
        <p:blipFill rotWithShape="1">
          <a:blip r:embed="rId5">
            <a:alphaModFix amt="51000"/>
          </a:blip>
          <a:srcRect l="10629" t="8172" r="10629" b="8172"/>
          <a:stretch/>
        </p:blipFill>
        <p:spPr>
          <a:xfrm rot="-10260084" flipH="1">
            <a:off x="6879656" y="4591489"/>
            <a:ext cx="1076237" cy="1121620"/>
          </a:xfrm>
          <a:prstGeom prst="rect">
            <a:avLst/>
          </a:prstGeom>
          <a:noFill/>
          <a:ln>
            <a:noFill/>
          </a:ln>
        </p:spPr>
      </p:pic>
      <p:pic>
        <p:nvPicPr>
          <p:cNvPr id="43" name="Google Shape;43;p4"/>
          <p:cNvPicPr preferRelativeResize="0"/>
          <p:nvPr/>
        </p:nvPicPr>
        <p:blipFill rotWithShape="1">
          <a:blip r:embed="rId6">
            <a:alphaModFix/>
          </a:blip>
          <a:srcRect l="16450" t="10456" r="16457" b="10448"/>
          <a:stretch/>
        </p:blipFill>
        <p:spPr>
          <a:xfrm rot="1802909">
            <a:off x="8531107" y="4049535"/>
            <a:ext cx="908326" cy="1050338"/>
          </a:xfrm>
          <a:prstGeom prst="rect">
            <a:avLst/>
          </a:prstGeom>
          <a:noFill/>
          <a:ln>
            <a:noFill/>
          </a:ln>
        </p:spPr>
      </p:pic>
      <p:pic>
        <p:nvPicPr>
          <p:cNvPr id="44" name="Google Shape;44;p4"/>
          <p:cNvPicPr preferRelativeResize="0"/>
          <p:nvPr/>
        </p:nvPicPr>
        <p:blipFill rotWithShape="1">
          <a:blip r:embed="rId5">
            <a:alphaModFix/>
          </a:blip>
          <a:srcRect l="10629" t="8172" r="10629" b="8172"/>
          <a:stretch/>
        </p:blipFill>
        <p:spPr>
          <a:xfrm rot="539919" flipH="1">
            <a:off x="7300249" y="4386475"/>
            <a:ext cx="1630194" cy="1698950"/>
          </a:xfrm>
          <a:prstGeom prst="rect">
            <a:avLst/>
          </a:prstGeom>
          <a:noFill/>
          <a:ln>
            <a:noFill/>
          </a:ln>
        </p:spPr>
      </p:pic>
      <p:pic>
        <p:nvPicPr>
          <p:cNvPr id="45" name="Google Shape;45;p4"/>
          <p:cNvPicPr preferRelativeResize="0"/>
          <p:nvPr/>
        </p:nvPicPr>
        <p:blipFill rotWithShape="1">
          <a:blip r:embed="rId5">
            <a:alphaModFix amt="51000"/>
          </a:blip>
          <a:srcRect l="10629" t="8172" r="10629" b="8172"/>
          <a:stretch/>
        </p:blipFill>
        <p:spPr>
          <a:xfrm rot="10260084">
            <a:off x="-789269" y="3052389"/>
            <a:ext cx="1076237" cy="1121620"/>
          </a:xfrm>
          <a:prstGeom prst="rect">
            <a:avLst/>
          </a:prstGeom>
          <a:noFill/>
          <a:ln>
            <a:noFill/>
          </a:ln>
        </p:spPr>
      </p:pic>
      <p:pic>
        <p:nvPicPr>
          <p:cNvPr id="46" name="Google Shape;46;p4"/>
          <p:cNvPicPr preferRelativeResize="0"/>
          <p:nvPr/>
        </p:nvPicPr>
        <p:blipFill rotWithShape="1">
          <a:blip r:embed="rId6">
            <a:alphaModFix/>
          </a:blip>
          <a:srcRect l="16450" t="10456" r="16457" b="10448"/>
          <a:stretch/>
        </p:blipFill>
        <p:spPr>
          <a:xfrm rot="-1802882" flipH="1">
            <a:off x="-16758" y="3396146"/>
            <a:ext cx="758567" cy="877158"/>
          </a:xfrm>
          <a:prstGeom prst="rect">
            <a:avLst/>
          </a:prstGeom>
          <a:noFill/>
          <a:ln>
            <a:noFill/>
          </a:ln>
        </p:spPr>
      </p:pic>
      <p:sp>
        <p:nvSpPr>
          <p:cNvPr id="47" name="Google Shape;47;p4"/>
          <p:cNvSpPr txBox="1">
            <a:spLocks noGrp="1"/>
          </p:cNvSpPr>
          <p:nvPr>
            <p:ph type="title"/>
          </p:nvPr>
        </p:nvSpPr>
        <p:spPr>
          <a:xfrm>
            <a:off x="720000" y="444900"/>
            <a:ext cx="7704000" cy="61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Font typeface="Lora"/>
              <a:buNone/>
              <a:defRPr sz="3500" b="1"/>
            </a:lvl1pPr>
            <a:lvl2pPr lvl="1" rtl="0">
              <a:spcBef>
                <a:spcPts val="0"/>
              </a:spcBef>
              <a:spcAft>
                <a:spcPts val="0"/>
              </a:spcAft>
              <a:buSzPts val="2800"/>
              <a:buNone/>
              <a:defRPr sz="2800"/>
            </a:lvl2pPr>
            <a:lvl3pPr lvl="2" rtl="0">
              <a:spcBef>
                <a:spcPts val="0"/>
              </a:spcBef>
              <a:spcAft>
                <a:spcPts val="0"/>
              </a:spcAft>
              <a:buSzPts val="2800"/>
              <a:buNone/>
              <a:defRPr sz="2800"/>
            </a:lvl3pPr>
            <a:lvl4pPr lvl="3" rtl="0">
              <a:spcBef>
                <a:spcPts val="0"/>
              </a:spcBef>
              <a:spcAft>
                <a:spcPts val="0"/>
              </a:spcAft>
              <a:buSzPts val="2800"/>
              <a:buNone/>
              <a:defRPr sz="2800"/>
            </a:lvl4pPr>
            <a:lvl5pPr lvl="4" rtl="0">
              <a:spcBef>
                <a:spcPts val="0"/>
              </a:spcBef>
              <a:spcAft>
                <a:spcPts val="0"/>
              </a:spcAft>
              <a:buSzPts val="2800"/>
              <a:buNone/>
              <a:defRPr sz="2800"/>
            </a:lvl5pPr>
            <a:lvl6pPr lvl="5" rtl="0">
              <a:spcBef>
                <a:spcPts val="0"/>
              </a:spcBef>
              <a:spcAft>
                <a:spcPts val="0"/>
              </a:spcAft>
              <a:buSzPts val="2800"/>
              <a:buNone/>
              <a:defRPr sz="2800"/>
            </a:lvl6pPr>
            <a:lvl7pPr lvl="6" rtl="0">
              <a:spcBef>
                <a:spcPts val="0"/>
              </a:spcBef>
              <a:spcAft>
                <a:spcPts val="0"/>
              </a:spcAft>
              <a:buSzPts val="2800"/>
              <a:buNone/>
              <a:defRPr sz="2800"/>
            </a:lvl7pPr>
            <a:lvl8pPr lvl="7" rtl="0">
              <a:spcBef>
                <a:spcPts val="0"/>
              </a:spcBef>
              <a:spcAft>
                <a:spcPts val="0"/>
              </a:spcAft>
              <a:buSzPts val="2800"/>
              <a:buNone/>
              <a:defRPr sz="2800"/>
            </a:lvl8pPr>
            <a:lvl9pPr lvl="8" rtl="0">
              <a:spcBef>
                <a:spcPts val="0"/>
              </a:spcBef>
              <a:spcAft>
                <a:spcPts val="0"/>
              </a:spcAft>
              <a:buSzPts val="2800"/>
              <a:buNone/>
              <a:defRPr sz="28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8"/>
        <p:cNvGrpSpPr/>
        <p:nvPr/>
      </p:nvGrpSpPr>
      <p:grpSpPr>
        <a:xfrm>
          <a:off x="0" y="0"/>
          <a:ext cx="0" cy="0"/>
          <a:chOff x="0" y="0"/>
          <a:chExt cx="0" cy="0"/>
        </a:xfrm>
      </p:grpSpPr>
      <p:pic>
        <p:nvPicPr>
          <p:cNvPr id="49" name="Google Shape;49;p5"/>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50" name="Google Shape;50;p5"/>
          <p:cNvPicPr preferRelativeResize="0"/>
          <p:nvPr/>
        </p:nvPicPr>
        <p:blipFill>
          <a:blip r:embed="rId2">
            <a:alphaModFix/>
          </a:blip>
          <a:stretch>
            <a:fillRect/>
          </a:stretch>
        </p:blipFill>
        <p:spPr>
          <a:xfrm>
            <a:off x="0" y="0"/>
            <a:ext cx="9144000" cy="5143500"/>
          </a:xfrm>
          <a:prstGeom prst="rect">
            <a:avLst/>
          </a:prstGeom>
          <a:noFill/>
          <a:ln>
            <a:noFill/>
          </a:ln>
        </p:spPr>
      </p:pic>
      <p:sp>
        <p:nvSpPr>
          <p:cNvPr id="51" name="Google Shape;51;p5"/>
          <p:cNvSpPr txBox="1">
            <a:spLocks noGrp="1"/>
          </p:cNvSpPr>
          <p:nvPr>
            <p:ph type="title"/>
          </p:nvPr>
        </p:nvSpPr>
        <p:spPr>
          <a:xfrm>
            <a:off x="720000" y="444900"/>
            <a:ext cx="7704000" cy="61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Font typeface="Lora"/>
              <a:buNone/>
              <a:defRPr sz="3500" b="1"/>
            </a:lvl1pPr>
            <a:lvl2pPr lvl="1" rtl="0">
              <a:spcBef>
                <a:spcPts val="0"/>
              </a:spcBef>
              <a:spcAft>
                <a:spcPts val="0"/>
              </a:spcAft>
              <a:buSzPts val="2800"/>
              <a:buNone/>
              <a:defRPr sz="2800"/>
            </a:lvl2pPr>
            <a:lvl3pPr lvl="2" rtl="0">
              <a:spcBef>
                <a:spcPts val="0"/>
              </a:spcBef>
              <a:spcAft>
                <a:spcPts val="0"/>
              </a:spcAft>
              <a:buSzPts val="2800"/>
              <a:buNone/>
              <a:defRPr sz="2800"/>
            </a:lvl3pPr>
            <a:lvl4pPr lvl="3" rtl="0">
              <a:spcBef>
                <a:spcPts val="0"/>
              </a:spcBef>
              <a:spcAft>
                <a:spcPts val="0"/>
              </a:spcAft>
              <a:buSzPts val="2800"/>
              <a:buNone/>
              <a:defRPr sz="2800"/>
            </a:lvl4pPr>
            <a:lvl5pPr lvl="4" rtl="0">
              <a:spcBef>
                <a:spcPts val="0"/>
              </a:spcBef>
              <a:spcAft>
                <a:spcPts val="0"/>
              </a:spcAft>
              <a:buSzPts val="2800"/>
              <a:buNone/>
              <a:defRPr sz="2800"/>
            </a:lvl5pPr>
            <a:lvl6pPr lvl="5" rtl="0">
              <a:spcBef>
                <a:spcPts val="0"/>
              </a:spcBef>
              <a:spcAft>
                <a:spcPts val="0"/>
              </a:spcAft>
              <a:buSzPts val="2800"/>
              <a:buNone/>
              <a:defRPr sz="2800"/>
            </a:lvl6pPr>
            <a:lvl7pPr lvl="6" rtl="0">
              <a:spcBef>
                <a:spcPts val="0"/>
              </a:spcBef>
              <a:spcAft>
                <a:spcPts val="0"/>
              </a:spcAft>
              <a:buSzPts val="2800"/>
              <a:buNone/>
              <a:defRPr sz="2800"/>
            </a:lvl7pPr>
            <a:lvl8pPr lvl="7" rtl="0">
              <a:spcBef>
                <a:spcPts val="0"/>
              </a:spcBef>
              <a:spcAft>
                <a:spcPts val="0"/>
              </a:spcAft>
              <a:buSzPts val="2800"/>
              <a:buNone/>
              <a:defRPr sz="2800"/>
            </a:lvl8pPr>
            <a:lvl9pPr lvl="8" rtl="0">
              <a:spcBef>
                <a:spcPts val="0"/>
              </a:spcBef>
              <a:spcAft>
                <a:spcPts val="0"/>
              </a:spcAft>
              <a:buSzPts val="2800"/>
              <a:buNone/>
              <a:defRPr sz="2800"/>
            </a:lvl9pPr>
          </a:lstStyle>
          <a:p>
            <a:endParaRPr/>
          </a:p>
        </p:txBody>
      </p:sp>
      <p:sp>
        <p:nvSpPr>
          <p:cNvPr id="52" name="Google Shape;52;p5"/>
          <p:cNvSpPr txBox="1">
            <a:spLocks noGrp="1"/>
          </p:cNvSpPr>
          <p:nvPr>
            <p:ph type="subTitle" idx="1"/>
          </p:nvPr>
        </p:nvSpPr>
        <p:spPr>
          <a:xfrm>
            <a:off x="1623425" y="3473825"/>
            <a:ext cx="2429700" cy="98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53" name="Google Shape;53;p5"/>
          <p:cNvSpPr txBox="1">
            <a:spLocks noGrp="1"/>
          </p:cNvSpPr>
          <p:nvPr>
            <p:ph type="title" idx="2"/>
          </p:nvPr>
        </p:nvSpPr>
        <p:spPr>
          <a:xfrm>
            <a:off x="1623438" y="3033750"/>
            <a:ext cx="2429700" cy="4395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2500"/>
            </a:lvl1pPr>
            <a:lvl2pPr lvl="1"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sp>
        <p:nvSpPr>
          <p:cNvPr id="54" name="Google Shape;54;p5"/>
          <p:cNvSpPr txBox="1">
            <a:spLocks noGrp="1"/>
          </p:cNvSpPr>
          <p:nvPr>
            <p:ph type="subTitle" idx="3"/>
          </p:nvPr>
        </p:nvSpPr>
        <p:spPr>
          <a:xfrm>
            <a:off x="5104925" y="3473825"/>
            <a:ext cx="2429700" cy="98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55" name="Google Shape;55;p5"/>
          <p:cNvSpPr txBox="1">
            <a:spLocks noGrp="1"/>
          </p:cNvSpPr>
          <p:nvPr>
            <p:ph type="title" idx="4"/>
          </p:nvPr>
        </p:nvSpPr>
        <p:spPr>
          <a:xfrm>
            <a:off x="5104937" y="3033750"/>
            <a:ext cx="2429700" cy="4395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2500"/>
            </a:lvl1pPr>
            <a:lvl2pPr lvl="1"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algn="ctr"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pic>
        <p:nvPicPr>
          <p:cNvPr id="56" name="Google Shape;56;p5"/>
          <p:cNvPicPr preferRelativeResize="0"/>
          <p:nvPr/>
        </p:nvPicPr>
        <p:blipFill rotWithShape="1">
          <a:blip r:embed="rId3">
            <a:alphaModFix/>
          </a:blip>
          <a:srcRect l="27728" r="27728"/>
          <a:stretch/>
        </p:blipFill>
        <p:spPr>
          <a:xfrm rot="1685839" flipH="1">
            <a:off x="310426" y="-236859"/>
            <a:ext cx="977082" cy="2151712"/>
          </a:xfrm>
          <a:prstGeom prst="rect">
            <a:avLst/>
          </a:prstGeom>
          <a:noFill/>
          <a:ln>
            <a:noFill/>
          </a:ln>
        </p:spPr>
      </p:pic>
      <p:pic>
        <p:nvPicPr>
          <p:cNvPr id="57" name="Google Shape;57;p5"/>
          <p:cNvPicPr preferRelativeResize="0"/>
          <p:nvPr/>
        </p:nvPicPr>
        <p:blipFill rotWithShape="1">
          <a:blip r:embed="rId4">
            <a:alphaModFix/>
          </a:blip>
          <a:srcRect l="24881" r="24881"/>
          <a:stretch/>
        </p:blipFill>
        <p:spPr>
          <a:xfrm rot="1027582">
            <a:off x="517749" y="-379644"/>
            <a:ext cx="1511874" cy="2952162"/>
          </a:xfrm>
          <a:prstGeom prst="rect">
            <a:avLst/>
          </a:prstGeom>
          <a:noFill/>
          <a:ln>
            <a:noFill/>
          </a:ln>
        </p:spPr>
      </p:pic>
      <p:pic>
        <p:nvPicPr>
          <p:cNvPr id="58" name="Google Shape;58;p5"/>
          <p:cNvPicPr preferRelativeResize="0"/>
          <p:nvPr/>
        </p:nvPicPr>
        <p:blipFill rotWithShape="1">
          <a:blip r:embed="rId5">
            <a:alphaModFix amt="51000"/>
          </a:blip>
          <a:srcRect l="10629" t="8172" r="10629" b="8172"/>
          <a:stretch/>
        </p:blipFill>
        <p:spPr>
          <a:xfrm rot="10260084">
            <a:off x="514187" y="4529439"/>
            <a:ext cx="1076237" cy="1121620"/>
          </a:xfrm>
          <a:prstGeom prst="rect">
            <a:avLst/>
          </a:prstGeom>
          <a:noFill/>
          <a:ln>
            <a:noFill/>
          </a:ln>
        </p:spPr>
      </p:pic>
      <p:pic>
        <p:nvPicPr>
          <p:cNvPr id="59" name="Google Shape;59;p5"/>
          <p:cNvPicPr preferRelativeResize="0"/>
          <p:nvPr/>
        </p:nvPicPr>
        <p:blipFill rotWithShape="1">
          <a:blip r:embed="rId5">
            <a:alphaModFix/>
          </a:blip>
          <a:srcRect l="10629" t="8172" r="10629" b="8172"/>
          <a:stretch/>
        </p:blipFill>
        <p:spPr>
          <a:xfrm rot="-539919">
            <a:off x="-655489" y="3995575"/>
            <a:ext cx="1630194" cy="1698950"/>
          </a:xfrm>
          <a:prstGeom prst="rect">
            <a:avLst/>
          </a:prstGeom>
          <a:noFill/>
          <a:ln>
            <a:noFill/>
          </a:ln>
        </p:spPr>
      </p:pic>
      <p:pic>
        <p:nvPicPr>
          <p:cNvPr id="60" name="Google Shape;60;p5"/>
          <p:cNvPicPr preferRelativeResize="0"/>
          <p:nvPr/>
        </p:nvPicPr>
        <p:blipFill rotWithShape="1">
          <a:blip r:embed="rId5">
            <a:alphaModFix amt="51000"/>
          </a:blip>
          <a:srcRect l="10629" t="8172" r="10629" b="8172"/>
          <a:stretch/>
        </p:blipFill>
        <p:spPr>
          <a:xfrm rot="-9541545">
            <a:off x="7237923" y="328409"/>
            <a:ext cx="1076237" cy="1121619"/>
          </a:xfrm>
          <a:prstGeom prst="rect">
            <a:avLst/>
          </a:prstGeom>
          <a:noFill/>
          <a:ln>
            <a:noFill/>
          </a:ln>
        </p:spPr>
      </p:pic>
      <p:pic>
        <p:nvPicPr>
          <p:cNvPr id="61" name="Google Shape;61;p5"/>
          <p:cNvPicPr preferRelativeResize="0"/>
          <p:nvPr/>
        </p:nvPicPr>
        <p:blipFill rotWithShape="1">
          <a:blip r:embed="rId6">
            <a:alphaModFix/>
          </a:blip>
          <a:srcRect l="16450" t="10456" r="16457" b="10448"/>
          <a:stretch/>
        </p:blipFill>
        <p:spPr>
          <a:xfrm rot="-4507" flipH="1">
            <a:off x="7922397" y="1010331"/>
            <a:ext cx="995054" cy="1150611"/>
          </a:xfrm>
          <a:prstGeom prst="rect">
            <a:avLst/>
          </a:prstGeom>
          <a:noFill/>
          <a:ln>
            <a:noFill/>
          </a:ln>
        </p:spPr>
      </p:pic>
      <p:pic>
        <p:nvPicPr>
          <p:cNvPr id="62" name="Google Shape;62;p5"/>
          <p:cNvPicPr preferRelativeResize="0"/>
          <p:nvPr/>
        </p:nvPicPr>
        <p:blipFill rotWithShape="1">
          <a:blip r:embed="rId6">
            <a:alphaModFix amt="77000"/>
          </a:blip>
          <a:srcRect l="16450" t="10456" r="16457" b="10448"/>
          <a:stretch/>
        </p:blipFill>
        <p:spPr>
          <a:xfrm rot="1802909">
            <a:off x="8467357" y="3936335"/>
            <a:ext cx="908326" cy="1050338"/>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3"/>
        <p:cNvGrpSpPr/>
        <p:nvPr/>
      </p:nvGrpSpPr>
      <p:grpSpPr>
        <a:xfrm>
          <a:off x="0" y="0"/>
          <a:ext cx="0" cy="0"/>
          <a:chOff x="0" y="0"/>
          <a:chExt cx="0" cy="0"/>
        </a:xfrm>
      </p:grpSpPr>
      <p:pic>
        <p:nvPicPr>
          <p:cNvPr id="64" name="Google Shape;64;p6"/>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65" name="Google Shape;65;p6"/>
          <p:cNvPicPr preferRelativeResize="0"/>
          <p:nvPr/>
        </p:nvPicPr>
        <p:blipFill>
          <a:blip r:embed="rId2">
            <a:alphaModFix/>
          </a:blip>
          <a:stretch>
            <a:fillRect/>
          </a:stretch>
        </p:blipFill>
        <p:spPr>
          <a:xfrm>
            <a:off x="0" y="0"/>
            <a:ext cx="9144000" cy="5143500"/>
          </a:xfrm>
          <a:prstGeom prst="rect">
            <a:avLst/>
          </a:prstGeom>
          <a:noFill/>
          <a:ln>
            <a:noFill/>
          </a:ln>
        </p:spPr>
      </p:pic>
      <p:sp>
        <p:nvSpPr>
          <p:cNvPr id="66" name="Google Shape;66;p6"/>
          <p:cNvSpPr txBox="1">
            <a:spLocks noGrp="1"/>
          </p:cNvSpPr>
          <p:nvPr>
            <p:ph type="title"/>
          </p:nvPr>
        </p:nvSpPr>
        <p:spPr>
          <a:xfrm>
            <a:off x="720000" y="444900"/>
            <a:ext cx="7704000" cy="61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Font typeface="Lora"/>
              <a:buNone/>
              <a:defRPr sz="3500" b="1"/>
            </a:lvl1pPr>
            <a:lvl2pPr lvl="1" rtl="0">
              <a:spcBef>
                <a:spcPts val="0"/>
              </a:spcBef>
              <a:spcAft>
                <a:spcPts val="0"/>
              </a:spcAft>
              <a:buSzPts val="2800"/>
              <a:buNone/>
              <a:defRPr sz="2800"/>
            </a:lvl2pPr>
            <a:lvl3pPr lvl="2" rtl="0">
              <a:spcBef>
                <a:spcPts val="0"/>
              </a:spcBef>
              <a:spcAft>
                <a:spcPts val="0"/>
              </a:spcAft>
              <a:buSzPts val="2800"/>
              <a:buNone/>
              <a:defRPr sz="2800"/>
            </a:lvl3pPr>
            <a:lvl4pPr lvl="3" rtl="0">
              <a:spcBef>
                <a:spcPts val="0"/>
              </a:spcBef>
              <a:spcAft>
                <a:spcPts val="0"/>
              </a:spcAft>
              <a:buSzPts val="2800"/>
              <a:buNone/>
              <a:defRPr sz="2800"/>
            </a:lvl4pPr>
            <a:lvl5pPr lvl="4" rtl="0">
              <a:spcBef>
                <a:spcPts val="0"/>
              </a:spcBef>
              <a:spcAft>
                <a:spcPts val="0"/>
              </a:spcAft>
              <a:buSzPts val="2800"/>
              <a:buNone/>
              <a:defRPr sz="2800"/>
            </a:lvl5pPr>
            <a:lvl6pPr lvl="5" rtl="0">
              <a:spcBef>
                <a:spcPts val="0"/>
              </a:spcBef>
              <a:spcAft>
                <a:spcPts val="0"/>
              </a:spcAft>
              <a:buSzPts val="2800"/>
              <a:buNone/>
              <a:defRPr sz="2800"/>
            </a:lvl6pPr>
            <a:lvl7pPr lvl="6" rtl="0">
              <a:spcBef>
                <a:spcPts val="0"/>
              </a:spcBef>
              <a:spcAft>
                <a:spcPts val="0"/>
              </a:spcAft>
              <a:buSzPts val="2800"/>
              <a:buNone/>
              <a:defRPr sz="2800"/>
            </a:lvl7pPr>
            <a:lvl8pPr lvl="7" rtl="0">
              <a:spcBef>
                <a:spcPts val="0"/>
              </a:spcBef>
              <a:spcAft>
                <a:spcPts val="0"/>
              </a:spcAft>
              <a:buSzPts val="2800"/>
              <a:buNone/>
              <a:defRPr sz="2800"/>
            </a:lvl8pPr>
            <a:lvl9pPr lvl="8" rtl="0">
              <a:spcBef>
                <a:spcPts val="0"/>
              </a:spcBef>
              <a:spcAft>
                <a:spcPts val="0"/>
              </a:spcAft>
              <a:buSzPts val="2800"/>
              <a:buNone/>
              <a:defRPr sz="2800"/>
            </a:lvl9pPr>
          </a:lstStyle>
          <a:p>
            <a:endParaRPr/>
          </a:p>
        </p:txBody>
      </p:sp>
      <p:pic>
        <p:nvPicPr>
          <p:cNvPr id="67" name="Google Shape;67;p6"/>
          <p:cNvPicPr preferRelativeResize="0"/>
          <p:nvPr/>
        </p:nvPicPr>
        <p:blipFill rotWithShape="1">
          <a:blip r:embed="rId3">
            <a:alphaModFix/>
          </a:blip>
          <a:srcRect l="27728" r="27728"/>
          <a:stretch/>
        </p:blipFill>
        <p:spPr>
          <a:xfrm rot="-1685839">
            <a:off x="8373217" y="-375272"/>
            <a:ext cx="977082" cy="2151712"/>
          </a:xfrm>
          <a:prstGeom prst="rect">
            <a:avLst/>
          </a:prstGeom>
          <a:noFill/>
          <a:ln>
            <a:noFill/>
          </a:ln>
        </p:spPr>
      </p:pic>
      <p:pic>
        <p:nvPicPr>
          <p:cNvPr id="68" name="Google Shape;68;p6"/>
          <p:cNvPicPr preferRelativeResize="0"/>
          <p:nvPr/>
        </p:nvPicPr>
        <p:blipFill rotWithShape="1">
          <a:blip r:embed="rId4">
            <a:alphaModFix/>
          </a:blip>
          <a:srcRect l="24881" r="24881"/>
          <a:stretch/>
        </p:blipFill>
        <p:spPr>
          <a:xfrm rot="-1027575" flipH="1">
            <a:off x="7684527" y="-490371"/>
            <a:ext cx="1366621" cy="2668525"/>
          </a:xfrm>
          <a:prstGeom prst="rect">
            <a:avLst/>
          </a:prstGeom>
          <a:noFill/>
          <a:ln>
            <a:noFill/>
          </a:ln>
        </p:spPr>
      </p:pic>
      <p:pic>
        <p:nvPicPr>
          <p:cNvPr id="69" name="Google Shape;69;p6"/>
          <p:cNvPicPr preferRelativeResize="0"/>
          <p:nvPr/>
        </p:nvPicPr>
        <p:blipFill rotWithShape="1">
          <a:blip r:embed="rId5">
            <a:alphaModFix amt="51000"/>
          </a:blip>
          <a:srcRect l="10629" t="8172" r="10629" b="8172"/>
          <a:stretch/>
        </p:blipFill>
        <p:spPr>
          <a:xfrm rot="7681085">
            <a:off x="-591360" y="2497142"/>
            <a:ext cx="1076237" cy="1121621"/>
          </a:xfrm>
          <a:prstGeom prst="rect">
            <a:avLst/>
          </a:prstGeom>
          <a:noFill/>
          <a:ln>
            <a:noFill/>
          </a:ln>
        </p:spPr>
      </p:pic>
      <p:pic>
        <p:nvPicPr>
          <p:cNvPr id="70" name="Google Shape;70;p6"/>
          <p:cNvPicPr preferRelativeResize="0"/>
          <p:nvPr/>
        </p:nvPicPr>
        <p:blipFill rotWithShape="1">
          <a:blip r:embed="rId5">
            <a:alphaModFix amt="51000"/>
          </a:blip>
          <a:srcRect l="10629" t="8172" r="10629" b="8172"/>
          <a:stretch/>
        </p:blipFill>
        <p:spPr>
          <a:xfrm rot="6982077">
            <a:off x="284598" y="262540"/>
            <a:ext cx="832330" cy="867446"/>
          </a:xfrm>
          <a:prstGeom prst="rect">
            <a:avLst/>
          </a:prstGeom>
          <a:noFill/>
          <a:ln>
            <a:noFill/>
          </a:ln>
        </p:spPr>
      </p:pic>
      <p:pic>
        <p:nvPicPr>
          <p:cNvPr id="71" name="Google Shape;71;p6"/>
          <p:cNvPicPr preferRelativeResize="0"/>
          <p:nvPr/>
        </p:nvPicPr>
        <p:blipFill rotWithShape="1">
          <a:blip r:embed="rId6">
            <a:alphaModFix/>
          </a:blip>
          <a:srcRect l="16450" t="10456" r="16457" b="10448"/>
          <a:stretch/>
        </p:blipFill>
        <p:spPr>
          <a:xfrm rot="-5080928" flipH="1">
            <a:off x="829739" y="-454624"/>
            <a:ext cx="995053" cy="1150612"/>
          </a:xfrm>
          <a:prstGeom prst="rect">
            <a:avLst/>
          </a:prstGeom>
          <a:noFill/>
          <a:ln>
            <a:noFill/>
          </a:ln>
        </p:spPr>
      </p:pic>
      <p:pic>
        <p:nvPicPr>
          <p:cNvPr id="72" name="Google Shape;72;p6"/>
          <p:cNvPicPr preferRelativeResize="0"/>
          <p:nvPr/>
        </p:nvPicPr>
        <p:blipFill rotWithShape="1">
          <a:blip r:embed="rId6">
            <a:alphaModFix amt="77000"/>
          </a:blip>
          <a:srcRect l="16450" t="10456" r="16457" b="10448"/>
          <a:stretch/>
        </p:blipFill>
        <p:spPr>
          <a:xfrm rot="1802909">
            <a:off x="8626040" y="3318110"/>
            <a:ext cx="908326" cy="1050338"/>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3"/>
        <p:cNvGrpSpPr/>
        <p:nvPr/>
      </p:nvGrpSpPr>
      <p:grpSpPr>
        <a:xfrm>
          <a:off x="0" y="0"/>
          <a:ext cx="0" cy="0"/>
          <a:chOff x="0" y="0"/>
          <a:chExt cx="0" cy="0"/>
        </a:xfrm>
      </p:grpSpPr>
      <p:pic>
        <p:nvPicPr>
          <p:cNvPr id="74" name="Google Shape;74;p7"/>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75" name="Google Shape;75;p7"/>
          <p:cNvPicPr preferRelativeResize="0"/>
          <p:nvPr/>
        </p:nvPicPr>
        <p:blipFill>
          <a:blip r:embed="rId2">
            <a:alphaModFix/>
          </a:blip>
          <a:stretch>
            <a:fillRect/>
          </a:stretch>
        </p:blipFill>
        <p:spPr>
          <a:xfrm>
            <a:off x="0" y="0"/>
            <a:ext cx="9144000" cy="5143500"/>
          </a:xfrm>
          <a:prstGeom prst="rect">
            <a:avLst/>
          </a:prstGeom>
          <a:noFill/>
          <a:ln>
            <a:noFill/>
          </a:ln>
        </p:spPr>
      </p:pic>
      <p:sp>
        <p:nvSpPr>
          <p:cNvPr id="76" name="Google Shape;76;p7"/>
          <p:cNvSpPr txBox="1">
            <a:spLocks noGrp="1"/>
          </p:cNvSpPr>
          <p:nvPr>
            <p:ph type="title"/>
          </p:nvPr>
        </p:nvSpPr>
        <p:spPr>
          <a:xfrm>
            <a:off x="975400" y="478625"/>
            <a:ext cx="3327300" cy="12330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3200"/>
              <a:buNone/>
              <a:defRPr sz="3500"/>
            </a:lvl1pPr>
            <a:lvl2pPr lvl="1" algn="r" rtl="0">
              <a:spcBef>
                <a:spcPts val="0"/>
              </a:spcBef>
              <a:spcAft>
                <a:spcPts val="0"/>
              </a:spcAft>
              <a:buSzPts val="2800"/>
              <a:buNone/>
              <a:defRPr>
                <a:latin typeface="Roboto"/>
                <a:ea typeface="Roboto"/>
                <a:cs typeface="Roboto"/>
                <a:sym typeface="Roboto"/>
              </a:defRPr>
            </a:lvl2pPr>
            <a:lvl3pPr lvl="2" algn="r" rtl="0">
              <a:spcBef>
                <a:spcPts val="0"/>
              </a:spcBef>
              <a:spcAft>
                <a:spcPts val="0"/>
              </a:spcAft>
              <a:buSzPts val="2800"/>
              <a:buNone/>
              <a:defRPr>
                <a:latin typeface="Roboto"/>
                <a:ea typeface="Roboto"/>
                <a:cs typeface="Roboto"/>
                <a:sym typeface="Roboto"/>
              </a:defRPr>
            </a:lvl3pPr>
            <a:lvl4pPr lvl="3" algn="r" rtl="0">
              <a:spcBef>
                <a:spcPts val="0"/>
              </a:spcBef>
              <a:spcAft>
                <a:spcPts val="0"/>
              </a:spcAft>
              <a:buSzPts val="2800"/>
              <a:buNone/>
              <a:defRPr>
                <a:latin typeface="Roboto"/>
                <a:ea typeface="Roboto"/>
                <a:cs typeface="Roboto"/>
                <a:sym typeface="Roboto"/>
              </a:defRPr>
            </a:lvl4pPr>
            <a:lvl5pPr lvl="4" algn="r" rtl="0">
              <a:spcBef>
                <a:spcPts val="0"/>
              </a:spcBef>
              <a:spcAft>
                <a:spcPts val="0"/>
              </a:spcAft>
              <a:buSzPts val="2800"/>
              <a:buNone/>
              <a:defRPr>
                <a:latin typeface="Roboto"/>
                <a:ea typeface="Roboto"/>
                <a:cs typeface="Roboto"/>
                <a:sym typeface="Roboto"/>
              </a:defRPr>
            </a:lvl5pPr>
            <a:lvl6pPr lvl="5" algn="r" rtl="0">
              <a:spcBef>
                <a:spcPts val="0"/>
              </a:spcBef>
              <a:spcAft>
                <a:spcPts val="0"/>
              </a:spcAft>
              <a:buSzPts val="2800"/>
              <a:buNone/>
              <a:defRPr>
                <a:latin typeface="Roboto"/>
                <a:ea typeface="Roboto"/>
                <a:cs typeface="Roboto"/>
                <a:sym typeface="Roboto"/>
              </a:defRPr>
            </a:lvl6pPr>
            <a:lvl7pPr lvl="6" algn="r" rtl="0">
              <a:spcBef>
                <a:spcPts val="0"/>
              </a:spcBef>
              <a:spcAft>
                <a:spcPts val="0"/>
              </a:spcAft>
              <a:buSzPts val="2800"/>
              <a:buNone/>
              <a:defRPr>
                <a:latin typeface="Roboto"/>
                <a:ea typeface="Roboto"/>
                <a:cs typeface="Roboto"/>
                <a:sym typeface="Roboto"/>
              </a:defRPr>
            </a:lvl7pPr>
            <a:lvl8pPr lvl="7" algn="r" rtl="0">
              <a:spcBef>
                <a:spcPts val="0"/>
              </a:spcBef>
              <a:spcAft>
                <a:spcPts val="0"/>
              </a:spcAft>
              <a:buSzPts val="2800"/>
              <a:buNone/>
              <a:defRPr>
                <a:latin typeface="Roboto"/>
                <a:ea typeface="Roboto"/>
                <a:cs typeface="Roboto"/>
                <a:sym typeface="Roboto"/>
              </a:defRPr>
            </a:lvl8pPr>
            <a:lvl9pPr lvl="8" algn="r" rtl="0">
              <a:spcBef>
                <a:spcPts val="0"/>
              </a:spcBef>
              <a:spcAft>
                <a:spcPts val="0"/>
              </a:spcAft>
              <a:buSzPts val="2800"/>
              <a:buNone/>
              <a:defRPr>
                <a:latin typeface="Roboto"/>
                <a:ea typeface="Roboto"/>
                <a:cs typeface="Roboto"/>
                <a:sym typeface="Roboto"/>
              </a:defRPr>
            </a:lvl9pPr>
          </a:lstStyle>
          <a:p>
            <a:endParaRPr/>
          </a:p>
        </p:txBody>
      </p:sp>
      <p:sp>
        <p:nvSpPr>
          <p:cNvPr id="77" name="Google Shape;77;p7"/>
          <p:cNvSpPr txBox="1">
            <a:spLocks noGrp="1"/>
          </p:cNvSpPr>
          <p:nvPr>
            <p:ph type="subTitle" idx="1"/>
          </p:nvPr>
        </p:nvSpPr>
        <p:spPr>
          <a:xfrm>
            <a:off x="949800" y="1782475"/>
            <a:ext cx="3399600" cy="2882100"/>
          </a:xfrm>
          <a:prstGeom prst="rect">
            <a:avLst/>
          </a:prstGeom>
        </p:spPr>
        <p:txBody>
          <a:bodyPr spcFirstLastPara="1" wrap="square" lIns="91425" tIns="91425" rIns="91425" bIns="91425" anchor="t" anchorCtr="0">
            <a:noAutofit/>
          </a:bodyPr>
          <a:lstStyle>
            <a:lvl1pPr marR="245595" lvl="0" rtl="0">
              <a:lnSpc>
                <a:spcPct val="100000"/>
              </a:lnSpc>
              <a:spcBef>
                <a:spcPts val="0"/>
              </a:spcBef>
              <a:spcAft>
                <a:spcPts val="0"/>
              </a:spcAft>
              <a:buSzPts val="1400"/>
              <a:buChar char="●"/>
              <a:defRPr/>
            </a:lvl1pPr>
            <a:lvl2pPr lvl="1" algn="r" rtl="0">
              <a:lnSpc>
                <a:spcPct val="100000"/>
              </a:lnSpc>
              <a:spcBef>
                <a:spcPts val="1600"/>
              </a:spcBef>
              <a:spcAft>
                <a:spcPts val="0"/>
              </a:spcAft>
              <a:buSzPts val="1400"/>
              <a:buChar char="○"/>
              <a:defRPr sz="2100"/>
            </a:lvl2pPr>
            <a:lvl3pPr lvl="2" algn="r" rtl="0">
              <a:lnSpc>
                <a:spcPct val="100000"/>
              </a:lnSpc>
              <a:spcBef>
                <a:spcPts val="0"/>
              </a:spcBef>
              <a:spcAft>
                <a:spcPts val="0"/>
              </a:spcAft>
              <a:buSzPts val="1400"/>
              <a:buChar char="■"/>
              <a:defRPr sz="2100"/>
            </a:lvl3pPr>
            <a:lvl4pPr lvl="3" algn="r" rtl="0">
              <a:lnSpc>
                <a:spcPct val="100000"/>
              </a:lnSpc>
              <a:spcBef>
                <a:spcPts val="0"/>
              </a:spcBef>
              <a:spcAft>
                <a:spcPts val="0"/>
              </a:spcAft>
              <a:buSzPts val="1400"/>
              <a:buChar char="●"/>
              <a:defRPr sz="2100"/>
            </a:lvl4pPr>
            <a:lvl5pPr lvl="4" algn="r" rtl="0">
              <a:lnSpc>
                <a:spcPct val="100000"/>
              </a:lnSpc>
              <a:spcBef>
                <a:spcPts val="0"/>
              </a:spcBef>
              <a:spcAft>
                <a:spcPts val="0"/>
              </a:spcAft>
              <a:buSzPts val="1400"/>
              <a:buChar char="○"/>
              <a:defRPr sz="2100"/>
            </a:lvl5pPr>
            <a:lvl6pPr lvl="5" algn="r" rtl="0">
              <a:lnSpc>
                <a:spcPct val="100000"/>
              </a:lnSpc>
              <a:spcBef>
                <a:spcPts val="0"/>
              </a:spcBef>
              <a:spcAft>
                <a:spcPts val="0"/>
              </a:spcAft>
              <a:buSzPts val="1400"/>
              <a:buChar char="■"/>
              <a:defRPr sz="2100"/>
            </a:lvl6pPr>
            <a:lvl7pPr lvl="6" algn="r" rtl="0">
              <a:lnSpc>
                <a:spcPct val="100000"/>
              </a:lnSpc>
              <a:spcBef>
                <a:spcPts val="0"/>
              </a:spcBef>
              <a:spcAft>
                <a:spcPts val="0"/>
              </a:spcAft>
              <a:buSzPts val="1400"/>
              <a:buChar char="●"/>
              <a:defRPr sz="2100"/>
            </a:lvl7pPr>
            <a:lvl8pPr lvl="7" algn="r" rtl="0">
              <a:lnSpc>
                <a:spcPct val="100000"/>
              </a:lnSpc>
              <a:spcBef>
                <a:spcPts val="0"/>
              </a:spcBef>
              <a:spcAft>
                <a:spcPts val="0"/>
              </a:spcAft>
              <a:buSzPts val="1400"/>
              <a:buChar char="○"/>
              <a:defRPr sz="2100"/>
            </a:lvl8pPr>
            <a:lvl9pPr lvl="8" algn="r" rtl="0">
              <a:lnSpc>
                <a:spcPct val="100000"/>
              </a:lnSpc>
              <a:spcBef>
                <a:spcPts val="0"/>
              </a:spcBef>
              <a:spcAft>
                <a:spcPts val="0"/>
              </a:spcAft>
              <a:buSzPts val="1400"/>
              <a:buChar char="■"/>
              <a:defRPr sz="2100"/>
            </a:lvl9pPr>
          </a:lstStyle>
          <a:p>
            <a:endParaRPr/>
          </a:p>
        </p:txBody>
      </p:sp>
      <p:pic>
        <p:nvPicPr>
          <p:cNvPr id="78" name="Google Shape;78;p7"/>
          <p:cNvPicPr preferRelativeResize="0"/>
          <p:nvPr/>
        </p:nvPicPr>
        <p:blipFill rotWithShape="1">
          <a:blip r:embed="rId3">
            <a:alphaModFix amt="20000"/>
          </a:blip>
          <a:srcRect l="9759" t="19533" r="10635" b="20083"/>
          <a:stretch/>
        </p:blipFill>
        <p:spPr>
          <a:xfrm rot="777554" flipH="1">
            <a:off x="4566098" y="1790924"/>
            <a:ext cx="1541101" cy="1146649"/>
          </a:xfrm>
          <a:prstGeom prst="rect">
            <a:avLst/>
          </a:prstGeom>
          <a:noFill/>
          <a:ln>
            <a:noFill/>
          </a:ln>
        </p:spPr>
      </p:pic>
      <p:pic>
        <p:nvPicPr>
          <p:cNvPr id="79" name="Google Shape;79;p7"/>
          <p:cNvPicPr preferRelativeResize="0"/>
          <p:nvPr/>
        </p:nvPicPr>
        <p:blipFill rotWithShape="1">
          <a:blip r:embed="rId4">
            <a:alphaModFix amt="78000"/>
          </a:blip>
          <a:srcRect l="22254" r="22260"/>
          <a:stretch/>
        </p:blipFill>
        <p:spPr>
          <a:xfrm rot="201017">
            <a:off x="5312172" y="-1126652"/>
            <a:ext cx="1534642" cy="2713168"/>
          </a:xfrm>
          <a:prstGeom prst="rect">
            <a:avLst/>
          </a:prstGeom>
          <a:noFill/>
          <a:ln>
            <a:noFill/>
          </a:ln>
        </p:spPr>
      </p:pic>
      <p:pic>
        <p:nvPicPr>
          <p:cNvPr id="80" name="Google Shape;80;p7"/>
          <p:cNvPicPr preferRelativeResize="0"/>
          <p:nvPr/>
        </p:nvPicPr>
        <p:blipFill rotWithShape="1">
          <a:blip r:embed="rId5">
            <a:alphaModFix amt="51000"/>
          </a:blip>
          <a:srcRect l="10629" t="8172" r="10629" b="8172"/>
          <a:stretch/>
        </p:blipFill>
        <p:spPr>
          <a:xfrm rot="9022919">
            <a:off x="5711694" y="4208534"/>
            <a:ext cx="1076238" cy="1121620"/>
          </a:xfrm>
          <a:prstGeom prst="rect">
            <a:avLst/>
          </a:prstGeom>
          <a:noFill/>
          <a:ln>
            <a:noFill/>
          </a:ln>
        </p:spPr>
      </p:pic>
      <p:pic>
        <p:nvPicPr>
          <p:cNvPr id="81" name="Google Shape;81;p7"/>
          <p:cNvPicPr preferRelativeResize="0"/>
          <p:nvPr/>
        </p:nvPicPr>
        <p:blipFill rotWithShape="1">
          <a:blip r:embed="rId6">
            <a:alphaModFix amt="77000"/>
          </a:blip>
          <a:srcRect l="16450" t="10456" r="16457" b="10448"/>
          <a:stretch/>
        </p:blipFill>
        <p:spPr>
          <a:xfrm rot="1802909">
            <a:off x="8529408" y="3936335"/>
            <a:ext cx="908326" cy="1050338"/>
          </a:xfrm>
          <a:prstGeom prst="rect">
            <a:avLst/>
          </a:prstGeom>
          <a:noFill/>
          <a:ln>
            <a:noFill/>
          </a:ln>
        </p:spPr>
      </p:pic>
      <p:pic>
        <p:nvPicPr>
          <p:cNvPr id="82" name="Google Shape;82;p7"/>
          <p:cNvPicPr preferRelativeResize="0"/>
          <p:nvPr/>
        </p:nvPicPr>
        <p:blipFill rotWithShape="1">
          <a:blip r:embed="rId5">
            <a:alphaModFix amt="51000"/>
          </a:blip>
          <a:srcRect l="10629" t="8172" r="10629" b="8172"/>
          <a:stretch/>
        </p:blipFill>
        <p:spPr>
          <a:xfrm rot="-10468764">
            <a:off x="7199783" y="190668"/>
            <a:ext cx="1076237" cy="1121620"/>
          </a:xfrm>
          <a:prstGeom prst="rect">
            <a:avLst/>
          </a:prstGeom>
          <a:noFill/>
          <a:ln>
            <a:noFill/>
          </a:ln>
        </p:spPr>
      </p:pic>
      <p:pic>
        <p:nvPicPr>
          <p:cNvPr id="83" name="Google Shape;83;p7"/>
          <p:cNvPicPr preferRelativeResize="0"/>
          <p:nvPr/>
        </p:nvPicPr>
        <p:blipFill rotWithShape="1">
          <a:blip r:embed="rId7">
            <a:alphaModFix amt="52000"/>
          </a:blip>
          <a:srcRect l="7396" t="30269" r="7388" b="30269"/>
          <a:stretch/>
        </p:blipFill>
        <p:spPr>
          <a:xfrm>
            <a:off x="-1107534" y="232650"/>
            <a:ext cx="2018367" cy="916801"/>
          </a:xfrm>
          <a:prstGeom prst="rect">
            <a:avLst/>
          </a:prstGeom>
          <a:noFill/>
          <a:ln>
            <a:noFill/>
          </a:ln>
        </p:spPr>
      </p:pic>
      <p:pic>
        <p:nvPicPr>
          <p:cNvPr id="84" name="Google Shape;84;p7"/>
          <p:cNvPicPr preferRelativeResize="0"/>
          <p:nvPr/>
        </p:nvPicPr>
        <p:blipFill rotWithShape="1">
          <a:blip r:embed="rId6">
            <a:alphaModFix/>
          </a:blip>
          <a:srcRect l="16450" t="10456" r="16457" b="10448"/>
          <a:stretch/>
        </p:blipFill>
        <p:spPr>
          <a:xfrm rot="1802822">
            <a:off x="386100" y="652909"/>
            <a:ext cx="654000" cy="756231"/>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85"/>
        <p:cNvGrpSpPr/>
        <p:nvPr/>
      </p:nvGrpSpPr>
      <p:grpSpPr>
        <a:xfrm>
          <a:off x="0" y="0"/>
          <a:ext cx="0" cy="0"/>
          <a:chOff x="0" y="0"/>
          <a:chExt cx="0" cy="0"/>
        </a:xfrm>
      </p:grpSpPr>
      <p:pic>
        <p:nvPicPr>
          <p:cNvPr id="86" name="Google Shape;86;p8"/>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87" name="Google Shape;87;p8"/>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88" name="Google Shape;88;p8"/>
          <p:cNvPicPr preferRelativeResize="0"/>
          <p:nvPr/>
        </p:nvPicPr>
        <p:blipFill rotWithShape="1">
          <a:blip r:embed="rId3">
            <a:alphaModFix amt="20000"/>
          </a:blip>
          <a:srcRect l="9759" t="19533" r="10635" b="20083"/>
          <a:stretch/>
        </p:blipFill>
        <p:spPr>
          <a:xfrm rot="-777554">
            <a:off x="7419315" y="1957974"/>
            <a:ext cx="1541101" cy="1146649"/>
          </a:xfrm>
          <a:prstGeom prst="rect">
            <a:avLst/>
          </a:prstGeom>
          <a:noFill/>
          <a:ln>
            <a:noFill/>
          </a:ln>
        </p:spPr>
      </p:pic>
      <p:pic>
        <p:nvPicPr>
          <p:cNvPr id="89" name="Google Shape;89;p8"/>
          <p:cNvPicPr preferRelativeResize="0"/>
          <p:nvPr/>
        </p:nvPicPr>
        <p:blipFill>
          <a:blip r:embed="rId4">
            <a:alphaModFix/>
          </a:blip>
          <a:stretch>
            <a:fillRect/>
          </a:stretch>
        </p:blipFill>
        <p:spPr>
          <a:xfrm rot="274376">
            <a:off x="6527190" y="-539655"/>
            <a:ext cx="3325347" cy="3261958"/>
          </a:xfrm>
          <a:prstGeom prst="rect">
            <a:avLst/>
          </a:prstGeom>
          <a:noFill/>
          <a:ln>
            <a:noFill/>
          </a:ln>
        </p:spPr>
      </p:pic>
      <p:pic>
        <p:nvPicPr>
          <p:cNvPr id="90" name="Google Shape;90;p8"/>
          <p:cNvPicPr preferRelativeResize="0"/>
          <p:nvPr/>
        </p:nvPicPr>
        <p:blipFill>
          <a:blip r:embed="rId5">
            <a:alphaModFix/>
          </a:blip>
          <a:stretch>
            <a:fillRect/>
          </a:stretch>
        </p:blipFill>
        <p:spPr>
          <a:xfrm flipH="1">
            <a:off x="-1257250" y="2766686"/>
            <a:ext cx="3629375" cy="3560177"/>
          </a:xfrm>
          <a:prstGeom prst="rect">
            <a:avLst/>
          </a:prstGeom>
          <a:noFill/>
          <a:ln>
            <a:noFill/>
          </a:ln>
        </p:spPr>
      </p:pic>
      <p:pic>
        <p:nvPicPr>
          <p:cNvPr id="91" name="Google Shape;91;p8"/>
          <p:cNvPicPr preferRelativeResize="0"/>
          <p:nvPr/>
        </p:nvPicPr>
        <p:blipFill rotWithShape="1">
          <a:blip r:embed="rId6">
            <a:alphaModFix amt="51000"/>
          </a:blip>
          <a:srcRect l="10629" t="8172" r="10629" b="8172"/>
          <a:stretch/>
        </p:blipFill>
        <p:spPr>
          <a:xfrm rot="10132241" flipH="1">
            <a:off x="6423052" y="4567819"/>
            <a:ext cx="1076236" cy="1121621"/>
          </a:xfrm>
          <a:prstGeom prst="rect">
            <a:avLst/>
          </a:prstGeom>
          <a:noFill/>
          <a:ln>
            <a:noFill/>
          </a:ln>
        </p:spPr>
      </p:pic>
      <p:pic>
        <p:nvPicPr>
          <p:cNvPr id="92" name="Google Shape;92;p8"/>
          <p:cNvPicPr preferRelativeResize="0"/>
          <p:nvPr/>
        </p:nvPicPr>
        <p:blipFill rotWithShape="1">
          <a:blip r:embed="rId7">
            <a:alphaModFix/>
          </a:blip>
          <a:srcRect l="16450" t="10456" r="16457" b="10448"/>
          <a:stretch/>
        </p:blipFill>
        <p:spPr>
          <a:xfrm rot="73063">
            <a:off x="8668993" y="3471938"/>
            <a:ext cx="908326" cy="1050337"/>
          </a:xfrm>
          <a:prstGeom prst="rect">
            <a:avLst/>
          </a:prstGeom>
          <a:noFill/>
          <a:ln>
            <a:noFill/>
          </a:ln>
        </p:spPr>
      </p:pic>
      <p:pic>
        <p:nvPicPr>
          <p:cNvPr id="93" name="Google Shape;93;p8"/>
          <p:cNvPicPr preferRelativeResize="0"/>
          <p:nvPr/>
        </p:nvPicPr>
        <p:blipFill rotWithShape="1">
          <a:blip r:embed="rId6">
            <a:alphaModFix/>
          </a:blip>
          <a:srcRect l="10629" t="8172" r="10629" b="8172"/>
          <a:stretch/>
        </p:blipFill>
        <p:spPr>
          <a:xfrm rot="-1189927" flipH="1">
            <a:off x="6874331" y="3849127"/>
            <a:ext cx="1630194" cy="1698950"/>
          </a:xfrm>
          <a:prstGeom prst="rect">
            <a:avLst/>
          </a:prstGeom>
          <a:noFill/>
          <a:ln>
            <a:noFill/>
          </a:ln>
        </p:spPr>
      </p:pic>
      <p:pic>
        <p:nvPicPr>
          <p:cNvPr id="94" name="Google Shape;94;p8"/>
          <p:cNvPicPr preferRelativeResize="0"/>
          <p:nvPr/>
        </p:nvPicPr>
        <p:blipFill rotWithShape="1">
          <a:blip r:embed="rId6">
            <a:alphaModFix amt="51000"/>
          </a:blip>
          <a:srcRect l="10629" t="8172" r="10629" b="8172"/>
          <a:stretch/>
        </p:blipFill>
        <p:spPr>
          <a:xfrm rot="-10260084" flipH="1">
            <a:off x="2968994" y="4561939"/>
            <a:ext cx="1076237" cy="1121620"/>
          </a:xfrm>
          <a:prstGeom prst="rect">
            <a:avLst/>
          </a:prstGeom>
          <a:noFill/>
          <a:ln>
            <a:noFill/>
          </a:ln>
        </p:spPr>
      </p:pic>
      <p:pic>
        <p:nvPicPr>
          <p:cNvPr id="95" name="Google Shape;95;p8"/>
          <p:cNvPicPr preferRelativeResize="0"/>
          <p:nvPr/>
        </p:nvPicPr>
        <p:blipFill rotWithShape="1">
          <a:blip r:embed="rId3">
            <a:alphaModFix amt="20000"/>
          </a:blip>
          <a:srcRect l="9759" t="19533" r="10635" b="20083"/>
          <a:stretch/>
        </p:blipFill>
        <p:spPr>
          <a:xfrm rot="-777554">
            <a:off x="201523" y="817724"/>
            <a:ext cx="1541101" cy="1146649"/>
          </a:xfrm>
          <a:prstGeom prst="rect">
            <a:avLst/>
          </a:prstGeom>
          <a:noFill/>
          <a:ln>
            <a:noFill/>
          </a:ln>
        </p:spPr>
      </p:pic>
      <p:pic>
        <p:nvPicPr>
          <p:cNvPr id="96" name="Google Shape;96;p8"/>
          <p:cNvPicPr preferRelativeResize="0"/>
          <p:nvPr/>
        </p:nvPicPr>
        <p:blipFill rotWithShape="1">
          <a:blip r:embed="rId3">
            <a:alphaModFix amt="58999"/>
          </a:blip>
          <a:srcRect l="9759" t="19533" r="10635" b="20083"/>
          <a:stretch/>
        </p:blipFill>
        <p:spPr>
          <a:xfrm rot="-10022433" flipH="1">
            <a:off x="1088669" y="-490692"/>
            <a:ext cx="1789555" cy="1331533"/>
          </a:xfrm>
          <a:prstGeom prst="rect">
            <a:avLst/>
          </a:prstGeom>
          <a:noFill/>
          <a:ln>
            <a:noFill/>
          </a:ln>
        </p:spPr>
      </p:pic>
      <p:pic>
        <p:nvPicPr>
          <p:cNvPr id="97" name="Google Shape;97;p8"/>
          <p:cNvPicPr preferRelativeResize="0"/>
          <p:nvPr/>
        </p:nvPicPr>
        <p:blipFill rotWithShape="1">
          <a:blip r:embed="rId7">
            <a:alphaModFix/>
          </a:blip>
          <a:srcRect l="16450" t="10456" r="16457" b="10448"/>
          <a:stretch/>
        </p:blipFill>
        <p:spPr>
          <a:xfrm rot="1802833">
            <a:off x="973274" y="1453292"/>
            <a:ext cx="718555" cy="830877"/>
          </a:xfrm>
          <a:prstGeom prst="rect">
            <a:avLst/>
          </a:prstGeom>
          <a:noFill/>
          <a:ln>
            <a:noFill/>
          </a:ln>
        </p:spPr>
      </p:pic>
      <p:sp>
        <p:nvSpPr>
          <p:cNvPr id="98" name="Google Shape;98;p8"/>
          <p:cNvSpPr txBox="1">
            <a:spLocks noGrp="1"/>
          </p:cNvSpPr>
          <p:nvPr>
            <p:ph type="title"/>
          </p:nvPr>
        </p:nvSpPr>
        <p:spPr>
          <a:xfrm>
            <a:off x="1658200" y="916237"/>
            <a:ext cx="5853900" cy="23466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4800"/>
              <a:buNone/>
              <a:defRPr sz="70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99" name="Google Shape;99;p8"/>
          <p:cNvSpPr txBox="1">
            <a:spLocks noGrp="1"/>
          </p:cNvSpPr>
          <p:nvPr>
            <p:ph type="subTitle" idx="1"/>
          </p:nvPr>
        </p:nvSpPr>
        <p:spPr>
          <a:xfrm>
            <a:off x="3054150" y="3305650"/>
            <a:ext cx="3035700" cy="92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00"/>
        <p:cNvGrpSpPr/>
        <p:nvPr/>
      </p:nvGrpSpPr>
      <p:grpSpPr>
        <a:xfrm>
          <a:off x="0" y="0"/>
          <a:ext cx="0" cy="0"/>
          <a:chOff x="0" y="0"/>
          <a:chExt cx="0" cy="0"/>
        </a:xfrm>
      </p:grpSpPr>
      <p:pic>
        <p:nvPicPr>
          <p:cNvPr id="101" name="Google Shape;101;p9"/>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102" name="Google Shape;102;p9"/>
          <p:cNvPicPr preferRelativeResize="0"/>
          <p:nvPr/>
        </p:nvPicPr>
        <p:blipFill>
          <a:blip r:embed="rId2">
            <a:alphaModFix/>
          </a:blip>
          <a:stretch>
            <a:fillRect/>
          </a:stretch>
        </p:blipFill>
        <p:spPr>
          <a:xfrm>
            <a:off x="0" y="0"/>
            <a:ext cx="9144000" cy="5143500"/>
          </a:xfrm>
          <a:prstGeom prst="rect">
            <a:avLst/>
          </a:prstGeom>
          <a:noFill/>
          <a:ln>
            <a:noFill/>
          </a:ln>
        </p:spPr>
      </p:pic>
      <p:sp>
        <p:nvSpPr>
          <p:cNvPr id="103" name="Google Shape;103;p9"/>
          <p:cNvSpPr txBox="1">
            <a:spLocks noGrp="1"/>
          </p:cNvSpPr>
          <p:nvPr>
            <p:ph type="title"/>
          </p:nvPr>
        </p:nvSpPr>
        <p:spPr>
          <a:xfrm>
            <a:off x="4572000" y="1506941"/>
            <a:ext cx="3852000" cy="8199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3200"/>
              <a:buNone/>
              <a:defRPr sz="3500"/>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pic>
        <p:nvPicPr>
          <p:cNvPr id="104" name="Google Shape;104;p9"/>
          <p:cNvPicPr preferRelativeResize="0"/>
          <p:nvPr/>
        </p:nvPicPr>
        <p:blipFill rotWithShape="1">
          <a:blip r:embed="rId3">
            <a:alphaModFix amt="78000"/>
          </a:blip>
          <a:srcRect l="22254" r="22260"/>
          <a:stretch/>
        </p:blipFill>
        <p:spPr>
          <a:xfrm rot="-598588" flipH="1">
            <a:off x="394210" y="-120751"/>
            <a:ext cx="917835" cy="1622660"/>
          </a:xfrm>
          <a:prstGeom prst="rect">
            <a:avLst/>
          </a:prstGeom>
          <a:noFill/>
          <a:ln>
            <a:noFill/>
          </a:ln>
        </p:spPr>
      </p:pic>
      <p:pic>
        <p:nvPicPr>
          <p:cNvPr id="105" name="Google Shape;105;p9"/>
          <p:cNvPicPr preferRelativeResize="0"/>
          <p:nvPr/>
        </p:nvPicPr>
        <p:blipFill rotWithShape="1">
          <a:blip r:embed="rId3">
            <a:alphaModFix amt="92000"/>
          </a:blip>
          <a:srcRect l="22254" r="22260"/>
          <a:stretch/>
        </p:blipFill>
        <p:spPr>
          <a:xfrm rot="-598563">
            <a:off x="1349522" y="-582068"/>
            <a:ext cx="1058075" cy="1870599"/>
          </a:xfrm>
          <a:prstGeom prst="rect">
            <a:avLst/>
          </a:prstGeom>
          <a:noFill/>
          <a:ln>
            <a:noFill/>
          </a:ln>
        </p:spPr>
      </p:pic>
      <p:pic>
        <p:nvPicPr>
          <p:cNvPr id="106" name="Google Shape;106;p9"/>
          <p:cNvPicPr preferRelativeResize="0"/>
          <p:nvPr/>
        </p:nvPicPr>
        <p:blipFill rotWithShape="1">
          <a:blip r:embed="rId3">
            <a:alphaModFix/>
          </a:blip>
          <a:srcRect l="22254" r="22260"/>
          <a:stretch/>
        </p:blipFill>
        <p:spPr>
          <a:xfrm rot="-136560">
            <a:off x="773466" y="-326381"/>
            <a:ext cx="1230515" cy="2175413"/>
          </a:xfrm>
          <a:prstGeom prst="rect">
            <a:avLst/>
          </a:prstGeom>
          <a:noFill/>
          <a:ln>
            <a:noFill/>
          </a:ln>
        </p:spPr>
      </p:pic>
      <p:pic>
        <p:nvPicPr>
          <p:cNvPr id="107" name="Google Shape;107;p9"/>
          <p:cNvPicPr preferRelativeResize="0"/>
          <p:nvPr/>
        </p:nvPicPr>
        <p:blipFill rotWithShape="1">
          <a:blip r:embed="rId4">
            <a:alphaModFix amt="51000"/>
          </a:blip>
          <a:srcRect l="10629" t="8172" r="10629" b="8172"/>
          <a:stretch/>
        </p:blipFill>
        <p:spPr>
          <a:xfrm rot="-10260084" flipH="1">
            <a:off x="6900719" y="4478289"/>
            <a:ext cx="1076237" cy="1121620"/>
          </a:xfrm>
          <a:prstGeom prst="rect">
            <a:avLst/>
          </a:prstGeom>
          <a:noFill/>
          <a:ln>
            <a:noFill/>
          </a:ln>
        </p:spPr>
      </p:pic>
      <p:pic>
        <p:nvPicPr>
          <p:cNvPr id="108" name="Google Shape;108;p9"/>
          <p:cNvPicPr preferRelativeResize="0"/>
          <p:nvPr/>
        </p:nvPicPr>
        <p:blipFill rotWithShape="1">
          <a:blip r:embed="rId5">
            <a:alphaModFix/>
          </a:blip>
          <a:srcRect l="16450" t="10456" r="16457" b="10448"/>
          <a:stretch/>
        </p:blipFill>
        <p:spPr>
          <a:xfrm rot="1802909">
            <a:off x="8552170" y="3936335"/>
            <a:ext cx="908326" cy="1050338"/>
          </a:xfrm>
          <a:prstGeom prst="rect">
            <a:avLst/>
          </a:prstGeom>
          <a:noFill/>
          <a:ln>
            <a:noFill/>
          </a:ln>
        </p:spPr>
      </p:pic>
      <p:pic>
        <p:nvPicPr>
          <p:cNvPr id="109" name="Google Shape;109;p9"/>
          <p:cNvPicPr preferRelativeResize="0"/>
          <p:nvPr/>
        </p:nvPicPr>
        <p:blipFill rotWithShape="1">
          <a:blip r:embed="rId4">
            <a:alphaModFix/>
          </a:blip>
          <a:srcRect l="10629" t="8172" r="10629" b="8172"/>
          <a:stretch/>
        </p:blipFill>
        <p:spPr>
          <a:xfrm rot="539919" flipH="1">
            <a:off x="7321311" y="4273275"/>
            <a:ext cx="1630194" cy="1698950"/>
          </a:xfrm>
          <a:prstGeom prst="rect">
            <a:avLst/>
          </a:prstGeom>
          <a:noFill/>
          <a:ln>
            <a:noFill/>
          </a:ln>
        </p:spPr>
      </p:pic>
      <p:pic>
        <p:nvPicPr>
          <p:cNvPr id="110" name="Google Shape;110;p9"/>
          <p:cNvPicPr preferRelativeResize="0"/>
          <p:nvPr/>
        </p:nvPicPr>
        <p:blipFill rotWithShape="1">
          <a:blip r:embed="rId4">
            <a:alphaModFix amt="51000"/>
          </a:blip>
          <a:srcRect l="10629" t="8172" r="10629" b="8172"/>
          <a:stretch/>
        </p:blipFill>
        <p:spPr>
          <a:xfrm rot="-10260087" flipH="1">
            <a:off x="4805807" y="3935859"/>
            <a:ext cx="954289" cy="994531"/>
          </a:xfrm>
          <a:prstGeom prst="rect">
            <a:avLst/>
          </a:prstGeom>
          <a:noFill/>
          <a:ln>
            <a:noFill/>
          </a:ln>
        </p:spPr>
      </p:pic>
      <p:pic>
        <p:nvPicPr>
          <p:cNvPr id="111" name="Google Shape;111;p9"/>
          <p:cNvPicPr preferRelativeResize="0"/>
          <p:nvPr/>
        </p:nvPicPr>
        <p:blipFill rotWithShape="1">
          <a:blip r:embed="rId6">
            <a:alphaModFix amt="20000"/>
          </a:blip>
          <a:srcRect l="9759" t="19533" r="10635" b="20083"/>
          <a:stretch/>
        </p:blipFill>
        <p:spPr>
          <a:xfrm rot="777554" flipH="1">
            <a:off x="8657298" y="341737"/>
            <a:ext cx="1541101" cy="1146649"/>
          </a:xfrm>
          <a:prstGeom prst="rect">
            <a:avLst/>
          </a:prstGeom>
          <a:noFill/>
          <a:ln>
            <a:noFill/>
          </a:ln>
        </p:spPr>
      </p:pic>
      <p:pic>
        <p:nvPicPr>
          <p:cNvPr id="112" name="Google Shape;112;p9"/>
          <p:cNvPicPr preferRelativeResize="0"/>
          <p:nvPr/>
        </p:nvPicPr>
        <p:blipFill rotWithShape="1">
          <a:blip r:embed="rId6">
            <a:alphaModFix amt="45000"/>
          </a:blip>
          <a:srcRect l="9759" t="19533" r="10635" b="20083"/>
          <a:stretch/>
        </p:blipFill>
        <p:spPr>
          <a:xfrm rot="10022433">
            <a:off x="7008836" y="-796879"/>
            <a:ext cx="1789555" cy="1331533"/>
          </a:xfrm>
          <a:prstGeom prst="rect">
            <a:avLst/>
          </a:prstGeom>
          <a:noFill/>
          <a:ln>
            <a:noFill/>
          </a:ln>
        </p:spPr>
      </p:pic>
      <p:pic>
        <p:nvPicPr>
          <p:cNvPr id="113" name="Google Shape;113;p9"/>
          <p:cNvPicPr preferRelativeResize="0"/>
          <p:nvPr/>
        </p:nvPicPr>
        <p:blipFill rotWithShape="1">
          <a:blip r:embed="rId7">
            <a:alphaModFix amt="92000"/>
          </a:blip>
          <a:srcRect l="7396" t="30269" r="7388" b="30269"/>
          <a:stretch/>
        </p:blipFill>
        <p:spPr>
          <a:xfrm flipH="1">
            <a:off x="4027662" y="215909"/>
            <a:ext cx="1875876" cy="852107"/>
          </a:xfrm>
          <a:prstGeom prst="rect">
            <a:avLst/>
          </a:prstGeom>
          <a:noFill/>
          <a:ln>
            <a:noFill/>
          </a:ln>
        </p:spPr>
      </p:pic>
      <p:pic>
        <p:nvPicPr>
          <p:cNvPr id="114" name="Google Shape;114;p9"/>
          <p:cNvPicPr preferRelativeResize="0"/>
          <p:nvPr/>
        </p:nvPicPr>
        <p:blipFill rotWithShape="1">
          <a:blip r:embed="rId5">
            <a:alphaModFix/>
          </a:blip>
          <a:srcRect l="16450" t="10456" r="16457" b="10448"/>
          <a:stretch/>
        </p:blipFill>
        <p:spPr>
          <a:xfrm rot="-1802822" flipH="1">
            <a:off x="8203450" y="700022"/>
            <a:ext cx="654000" cy="756231"/>
          </a:xfrm>
          <a:prstGeom prst="rect">
            <a:avLst/>
          </a:prstGeom>
          <a:noFill/>
          <a:ln>
            <a:noFill/>
          </a:ln>
        </p:spPr>
      </p:pic>
      <p:sp>
        <p:nvSpPr>
          <p:cNvPr id="115" name="Google Shape;115;p9"/>
          <p:cNvSpPr txBox="1">
            <a:spLocks noGrp="1"/>
          </p:cNvSpPr>
          <p:nvPr>
            <p:ph type="subTitle" idx="1"/>
          </p:nvPr>
        </p:nvSpPr>
        <p:spPr>
          <a:xfrm>
            <a:off x="5171025" y="2411050"/>
            <a:ext cx="2653800" cy="1225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extLst>
    <p:ext uri="{DCECCB84-F9BA-43D5-87BE-67443E8EF086}">
      <p15:sldGuideLst xmlns:p15="http://schemas.microsoft.com/office/powerpoint/2012/main">
        <p15:guide id="1" orient="horz" pos="2291">
          <p15:clr>
            <a:srgbClr val="FA7B17"/>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16"/>
        <p:cNvGrpSpPr/>
        <p:nvPr/>
      </p:nvGrpSpPr>
      <p:grpSpPr>
        <a:xfrm>
          <a:off x="0" y="0"/>
          <a:ext cx="0" cy="0"/>
          <a:chOff x="0" y="0"/>
          <a:chExt cx="0" cy="0"/>
        </a:xfrm>
      </p:grpSpPr>
      <p:pic>
        <p:nvPicPr>
          <p:cNvPr id="117" name="Google Shape;117;p10"/>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118" name="Google Shape;118;p10"/>
          <p:cNvPicPr preferRelativeResize="0"/>
          <p:nvPr/>
        </p:nvPicPr>
        <p:blipFill>
          <a:blip r:embed="rId2">
            <a:alphaModFix/>
          </a:blip>
          <a:stretch>
            <a:fillRect/>
          </a:stretch>
        </p:blipFill>
        <p:spPr>
          <a:xfrm>
            <a:off x="0" y="0"/>
            <a:ext cx="9144000" cy="5143500"/>
          </a:xfrm>
          <a:prstGeom prst="rect">
            <a:avLst/>
          </a:prstGeom>
          <a:noFill/>
          <a:ln>
            <a:noFill/>
          </a:ln>
        </p:spPr>
      </p:pic>
      <p:sp>
        <p:nvSpPr>
          <p:cNvPr id="119" name="Google Shape;119;p10"/>
          <p:cNvSpPr txBox="1">
            <a:spLocks noGrp="1"/>
          </p:cNvSpPr>
          <p:nvPr>
            <p:ph type="title"/>
          </p:nvPr>
        </p:nvSpPr>
        <p:spPr>
          <a:xfrm>
            <a:off x="2917975" y="1464525"/>
            <a:ext cx="3308100" cy="2214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SzPts val="3200"/>
              <a:buNone/>
              <a:defRPr sz="4400"/>
            </a:lvl1pPr>
            <a:lvl2pPr lvl="1" algn="r" rtl="0">
              <a:spcBef>
                <a:spcPts val="0"/>
              </a:spcBef>
              <a:spcAft>
                <a:spcPts val="0"/>
              </a:spcAft>
              <a:buSzPts val="2800"/>
              <a:buNone/>
              <a:defRPr>
                <a:latin typeface="Roboto"/>
                <a:ea typeface="Roboto"/>
                <a:cs typeface="Roboto"/>
                <a:sym typeface="Roboto"/>
              </a:defRPr>
            </a:lvl2pPr>
            <a:lvl3pPr lvl="2" algn="r" rtl="0">
              <a:spcBef>
                <a:spcPts val="0"/>
              </a:spcBef>
              <a:spcAft>
                <a:spcPts val="0"/>
              </a:spcAft>
              <a:buSzPts val="2800"/>
              <a:buNone/>
              <a:defRPr>
                <a:latin typeface="Roboto"/>
                <a:ea typeface="Roboto"/>
                <a:cs typeface="Roboto"/>
                <a:sym typeface="Roboto"/>
              </a:defRPr>
            </a:lvl3pPr>
            <a:lvl4pPr lvl="3" algn="r" rtl="0">
              <a:spcBef>
                <a:spcPts val="0"/>
              </a:spcBef>
              <a:spcAft>
                <a:spcPts val="0"/>
              </a:spcAft>
              <a:buSzPts val="2800"/>
              <a:buNone/>
              <a:defRPr>
                <a:latin typeface="Roboto"/>
                <a:ea typeface="Roboto"/>
                <a:cs typeface="Roboto"/>
                <a:sym typeface="Roboto"/>
              </a:defRPr>
            </a:lvl4pPr>
            <a:lvl5pPr lvl="4" algn="r" rtl="0">
              <a:spcBef>
                <a:spcPts val="0"/>
              </a:spcBef>
              <a:spcAft>
                <a:spcPts val="0"/>
              </a:spcAft>
              <a:buSzPts val="2800"/>
              <a:buNone/>
              <a:defRPr>
                <a:latin typeface="Roboto"/>
                <a:ea typeface="Roboto"/>
                <a:cs typeface="Roboto"/>
                <a:sym typeface="Roboto"/>
              </a:defRPr>
            </a:lvl5pPr>
            <a:lvl6pPr lvl="5" algn="r" rtl="0">
              <a:spcBef>
                <a:spcPts val="0"/>
              </a:spcBef>
              <a:spcAft>
                <a:spcPts val="0"/>
              </a:spcAft>
              <a:buSzPts val="2800"/>
              <a:buNone/>
              <a:defRPr>
                <a:latin typeface="Roboto"/>
                <a:ea typeface="Roboto"/>
                <a:cs typeface="Roboto"/>
                <a:sym typeface="Roboto"/>
              </a:defRPr>
            </a:lvl6pPr>
            <a:lvl7pPr lvl="6" algn="r" rtl="0">
              <a:spcBef>
                <a:spcPts val="0"/>
              </a:spcBef>
              <a:spcAft>
                <a:spcPts val="0"/>
              </a:spcAft>
              <a:buSzPts val="2800"/>
              <a:buNone/>
              <a:defRPr>
                <a:latin typeface="Roboto"/>
                <a:ea typeface="Roboto"/>
                <a:cs typeface="Roboto"/>
                <a:sym typeface="Roboto"/>
              </a:defRPr>
            </a:lvl7pPr>
            <a:lvl8pPr lvl="7" algn="r" rtl="0">
              <a:spcBef>
                <a:spcPts val="0"/>
              </a:spcBef>
              <a:spcAft>
                <a:spcPts val="0"/>
              </a:spcAft>
              <a:buSzPts val="2800"/>
              <a:buNone/>
              <a:defRPr>
                <a:latin typeface="Roboto"/>
                <a:ea typeface="Roboto"/>
                <a:cs typeface="Roboto"/>
                <a:sym typeface="Roboto"/>
              </a:defRPr>
            </a:lvl8pPr>
            <a:lvl9pPr lvl="8" algn="r" rtl="0">
              <a:spcBef>
                <a:spcPts val="0"/>
              </a:spcBef>
              <a:spcAft>
                <a:spcPts val="0"/>
              </a:spcAft>
              <a:buSzPts val="2800"/>
              <a:buNone/>
              <a:defRPr>
                <a:latin typeface="Roboto"/>
                <a:ea typeface="Roboto"/>
                <a:cs typeface="Roboto"/>
                <a:sym typeface="Roboto"/>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5.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63800"/>
            <a:ext cx="7704000" cy="6126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200"/>
              <a:buFont typeface="Lilita One"/>
              <a:buNone/>
              <a:defRPr sz="3200" b="1">
                <a:solidFill>
                  <a:schemeClr val="dk1"/>
                </a:solidFill>
                <a:latin typeface="Lilita One"/>
                <a:ea typeface="Lilita One"/>
                <a:cs typeface="Lilita One"/>
                <a:sym typeface="Lilita One"/>
              </a:defRPr>
            </a:lvl1pPr>
            <a:lvl2pPr lvl="1"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2pPr>
            <a:lvl3pPr lvl="2"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3pPr>
            <a:lvl4pPr lvl="3"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4pPr>
            <a:lvl5pPr lvl="4"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5pPr>
            <a:lvl6pPr lvl="5"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6pPr>
            <a:lvl7pPr lvl="6"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7pPr>
            <a:lvl8pPr lvl="7"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8pPr>
            <a:lvl9pPr lvl="8"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9pPr>
          </a:lstStyle>
          <a:p>
            <a:endParaRPr/>
          </a:p>
        </p:txBody>
      </p:sp>
      <p:sp>
        <p:nvSpPr>
          <p:cNvPr id="7" name="Google Shape;7;p1"/>
          <p:cNvSpPr txBox="1">
            <a:spLocks noGrp="1"/>
          </p:cNvSpPr>
          <p:nvPr>
            <p:ph type="body" idx="1"/>
          </p:nvPr>
        </p:nvSpPr>
        <p:spPr>
          <a:xfrm>
            <a:off x="720000" y="1152475"/>
            <a:ext cx="7704000" cy="3450900"/>
          </a:xfrm>
          <a:prstGeom prst="rect">
            <a:avLst/>
          </a:prstGeom>
          <a:noFill/>
          <a:ln>
            <a:noFill/>
          </a:ln>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1pPr>
            <a:lvl2pPr marL="914400" lvl="1" indent="-317500" rtl="0">
              <a:lnSpc>
                <a:spcPct val="100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2pPr>
            <a:lvl3pPr marL="1371600" lvl="2" indent="-317500" rtl="0">
              <a:lnSpc>
                <a:spcPct val="100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3pPr>
            <a:lvl4pPr marL="1828800" lvl="3" indent="-317500" rtl="0">
              <a:lnSpc>
                <a:spcPct val="100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4pPr>
            <a:lvl5pPr marL="2286000" lvl="4" indent="-317500" rtl="0">
              <a:lnSpc>
                <a:spcPct val="100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5pPr>
            <a:lvl6pPr marL="2743200" lvl="5" indent="-317500" rtl="0">
              <a:lnSpc>
                <a:spcPct val="100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6pPr>
            <a:lvl7pPr marL="3200400" lvl="6" indent="-317500" rtl="0">
              <a:lnSpc>
                <a:spcPct val="100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7pPr>
            <a:lvl8pPr marL="3657600" lvl="7" indent="-317500" rtl="0">
              <a:lnSpc>
                <a:spcPct val="100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8pPr>
            <a:lvl9pPr marL="4114800" lvl="8" indent="-317500" rtl="0">
              <a:lnSpc>
                <a:spcPct val="100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13"/>
        <p:cNvGrpSpPr/>
        <p:nvPr/>
      </p:nvGrpSpPr>
      <p:grpSpPr>
        <a:xfrm>
          <a:off x="0" y="0"/>
          <a:ext cx="0" cy="0"/>
          <a:chOff x="0" y="0"/>
          <a:chExt cx="0" cy="0"/>
        </a:xfrm>
      </p:grpSpPr>
      <p:sp>
        <p:nvSpPr>
          <p:cNvPr id="314" name="Google Shape;314;p2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315" name="Google Shape;315;p2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1" r:id="rId1"/>
    <p:sldLayoutId id="2147483672"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23.jpeg"/><Relationship Id="rId3" Type="http://schemas.openxmlformats.org/officeDocument/2006/relationships/image" Target="../media/image18.jpeg"/><Relationship Id="rId7" Type="http://schemas.openxmlformats.org/officeDocument/2006/relationships/image" Target="../media/image22.jpeg"/><Relationship Id="rId2" Type="http://schemas.openxmlformats.org/officeDocument/2006/relationships/notesSlide" Target="../notesSlides/notesSlide10.xml"/><Relationship Id="rId1" Type="http://schemas.openxmlformats.org/officeDocument/2006/relationships/slideLayout" Target="../slideLayouts/slideLayout3.xml"/><Relationship Id="rId6" Type="http://schemas.openxmlformats.org/officeDocument/2006/relationships/image" Target="../media/image21.jpeg"/><Relationship Id="rId5" Type="http://schemas.openxmlformats.org/officeDocument/2006/relationships/image" Target="../media/image20.jpeg"/><Relationship Id="rId4" Type="http://schemas.openxmlformats.org/officeDocument/2006/relationships/image" Target="../media/image19.jpe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8" Type="http://schemas.openxmlformats.org/officeDocument/2006/relationships/slide" Target="slide37.xml"/><Relationship Id="rId13" Type="http://schemas.openxmlformats.org/officeDocument/2006/relationships/hyperlink" Target="https://storyset.com/?utm_source=slidesgo_template&amp;utm_medium=referral-link&amp;utm_campaign=slidesgo_contents_of_this_template&amp;utm_term=storyset&amp;utm_content=storyset" TargetMode="External"/><Relationship Id="rId3" Type="http://schemas.openxmlformats.org/officeDocument/2006/relationships/hyperlink" Target="http://bit.ly/2Tynxth" TargetMode="External"/><Relationship Id="rId7" Type="http://schemas.openxmlformats.org/officeDocument/2006/relationships/hyperlink" Target="https://slidesgo.com/slidesgo-school/powerpoint-tutorials/how-to-download-the-fonts-for-our-powerpoint-templates?utm_source=slidesgo_template&amp;utm_medium=referral-link&amp;utm_campaign=sg_credits&amp;utm_content=slidesgo-school" TargetMode="External"/><Relationship Id="rId12" Type="http://schemas.openxmlformats.org/officeDocument/2006/relationships/slide" Target="slide42.xml"/><Relationship Id="rId2" Type="http://schemas.openxmlformats.org/officeDocument/2006/relationships/notesSlide" Target="../notesSlides/notesSlide19.xml"/><Relationship Id="rId1" Type="http://schemas.openxmlformats.org/officeDocument/2006/relationships/slideLayout" Target="../slideLayouts/slideLayout3.xml"/><Relationship Id="rId6" Type="http://schemas.openxmlformats.org/officeDocument/2006/relationships/slide" Target="slide41.xml"/><Relationship Id="rId11" Type="http://schemas.openxmlformats.org/officeDocument/2006/relationships/slide" Target="slide39.xml"/><Relationship Id="rId5" Type="http://schemas.openxmlformats.org/officeDocument/2006/relationships/hyperlink" Target="http://bit.ly/33VAFh3" TargetMode="External"/><Relationship Id="rId15" Type="http://schemas.openxmlformats.org/officeDocument/2006/relationships/slide" Target="slide49.xml"/><Relationship Id="rId10" Type="http://schemas.openxmlformats.org/officeDocument/2006/relationships/slide" Target="slide38.xml"/><Relationship Id="rId4" Type="http://schemas.openxmlformats.org/officeDocument/2006/relationships/hyperlink" Target="http://bit.ly/30B07Gq" TargetMode="External"/><Relationship Id="rId9" Type="http://schemas.openxmlformats.org/officeDocument/2006/relationships/slide" Target="slide35.xml"/><Relationship Id="rId14" Type="http://schemas.openxmlformats.org/officeDocument/2006/relationships/slide" Target="slide4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3.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24.xml"/><Relationship Id="rId1" Type="http://schemas.openxmlformats.org/officeDocument/2006/relationships/slideLayout" Target="../slideLayouts/slideLayout6.xml"/><Relationship Id="rId6" Type="http://schemas.openxmlformats.org/officeDocument/2006/relationships/image" Target="../media/image8.png"/><Relationship Id="rId5" Type="http://schemas.openxmlformats.org/officeDocument/2006/relationships/image" Target="../media/image6.png"/><Relationship Id="rId4" Type="http://schemas.openxmlformats.org/officeDocument/2006/relationships/image" Target="../media/image2.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27.xml"/><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slideLayout" Target="../slideLayouts/slideLayout3.xml"/><Relationship Id="rId7" Type="http://schemas.openxmlformats.org/officeDocument/2006/relationships/image" Target="../media/image14.sv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13.png"/><Relationship Id="rId5" Type="http://schemas.openxmlformats.org/officeDocument/2006/relationships/image" Target="../media/image12.jpeg"/><Relationship Id="rId10" Type="http://schemas.openxmlformats.org/officeDocument/2006/relationships/image" Target="../media/image17.png"/><Relationship Id="rId4" Type="http://schemas.openxmlformats.org/officeDocument/2006/relationships/notesSlide" Target="../notesSlides/notesSlide3.xml"/><Relationship Id="rId9" Type="http://schemas.openxmlformats.org/officeDocument/2006/relationships/image" Target="../media/image16.sv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9.xml"/></Relationships>
</file>

<file path=ppt/slides/_rels/slide3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33.xml"/><Relationship Id="rId1" Type="http://schemas.openxmlformats.org/officeDocument/2006/relationships/slideLayout" Target="../slideLayouts/slideLayout20.xml"/><Relationship Id="rId4" Type="http://schemas.openxmlformats.org/officeDocument/2006/relationships/image" Target="../media/image3.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hyperlink" Target="https://www.freepik.com/free-vector/watercolor-chinese-new-year-lucky-money-illustration_22280035.htm#&amp;position=16&amp;from_view=collections/?utm_source=slidesgo_template&amp;utm_medium=referral-link&amp;utm_campaign=sg_resources&amp;utm_content=freepik" TargetMode="External"/><Relationship Id="rId7" Type="http://schemas.openxmlformats.org/officeDocument/2006/relationships/image" Target="../media/image30.png"/><Relationship Id="rId2" Type="http://schemas.openxmlformats.org/officeDocument/2006/relationships/notesSlide" Target="../notesSlides/notesSlide37.xml"/><Relationship Id="rId1" Type="http://schemas.openxmlformats.org/officeDocument/2006/relationships/slideLayout" Target="../slideLayouts/slideLayout3.xml"/><Relationship Id="rId6" Type="http://schemas.openxmlformats.org/officeDocument/2006/relationships/image" Target="../media/image29.png"/><Relationship Id="rId5" Type="http://schemas.openxmlformats.org/officeDocument/2006/relationships/hyperlink" Target="https://www.freepik.com/free-vector/watercolor-chinese-new-year-lucky-money-illustration_22280036.htm#&amp;position=15&amp;from_view=collections/?utm_source=slidesgo_template&amp;utm_medium=referral-link&amp;utm_campaign=sg_resources&amp;utm_content=freepik" TargetMode="External"/><Relationship Id="rId4" Type="http://schemas.openxmlformats.org/officeDocument/2006/relationships/hyperlink" Target="https://www.freepik.com/free-vector/watercolor-chinese-new-year-lion-dance-illustration_22280047.htm#&amp;position=17&amp;from_view=collections/?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8" Type="http://schemas.openxmlformats.org/officeDocument/2006/relationships/hyperlink" Target="https://www.freepik.com/free-vector/watercolor-chinese-new-year-lion-dance-illustration_22280042.htm#&amp;position=19&amp;from_view=collections/?utm_source=slidesgo_template&amp;utm_medium=referral-link&amp;utm_campaign=sg_resources&amp;utm_content=freepik" TargetMode="External"/><Relationship Id="rId3" Type="http://schemas.openxmlformats.org/officeDocument/2006/relationships/hyperlink" Target="https://www.freepik.com/free-photo/dumplings-with-chopsticks-lantern-chinese-new-year_6064729.htm#&amp;position=0&amp;from_view=collections/?utm_source=slidesgo_template&amp;utm_medium=referral-link&amp;utm_campaign=sg_resources&amp;utm_content=freepik" TargetMode="External"/><Relationship Id="rId7" Type="http://schemas.openxmlformats.org/officeDocument/2006/relationships/hyperlink" Target="https://www.freepik.com/free-vector/watercolor-chinese-new-year-lion-dance-illustration_22400739.htm#&amp;position=18&amp;from_view=collections/?utm_source=slidesgo_template&amp;utm_medium=referral-link&amp;utm_campaign=sg_resources&amp;utm_content=freepik" TargetMode="External"/><Relationship Id="rId2" Type="http://schemas.openxmlformats.org/officeDocument/2006/relationships/notesSlide" Target="../notesSlides/notesSlide38.xml"/><Relationship Id="rId1" Type="http://schemas.openxmlformats.org/officeDocument/2006/relationships/slideLayout" Target="../slideLayouts/slideLayout3.xml"/><Relationship Id="rId6" Type="http://schemas.openxmlformats.org/officeDocument/2006/relationships/hyperlink" Target="https://www.freepik.com/free-vector/watercolor-chinese-new-year-background_22280080.htm#&amp;position=7&amp;from_view=collections/?utm_source=slidesgo_template&amp;utm_medium=referral-link&amp;utm_campaign=sg_resources&amp;utm_content=freepik" TargetMode="External"/><Relationship Id="rId5" Type="http://schemas.openxmlformats.org/officeDocument/2006/relationships/hyperlink" Target="https://www.freepik.com/free-vector/watercolor-chinese-new-year-illustration_22400753.htm#&amp;position=5&amp;from_view=collections/?utm_source=slidesgo_template&amp;utm_medium=referral-link&amp;utm_campaign=sg_resources&amp;utm_content=freepik" TargetMode="External"/><Relationship Id="rId4" Type="http://schemas.openxmlformats.org/officeDocument/2006/relationships/hyperlink" Target="https://www.freepik.com/free-photo/flat-lay-lantern-fan-chinese-new-year_6064730.htm#&amp;position=2&amp;from_view=collections/?utm_source=slidesgo_template&amp;utm_medium=referral-link&amp;utm_campaign=sg_resources&amp;utm_content=freepik" TargetMode="External"/><Relationship Id="rId9" Type="http://schemas.openxmlformats.org/officeDocument/2006/relationships/hyperlink" Target="https://www.flaticon.es/packs/dragon-boat-festival-20?word=china/?utm_source=slidesgo_template&amp;utm_medium=referral-link&amp;utm_campaign=sg_resources&amp;utm_content=flaticon" TargetMode="External"/></Relationships>
</file>

<file path=ppt/slides/_rels/slide39.xml.rels><?xml version="1.0" encoding="UTF-8" standalone="yes"?>
<Relationships xmlns="http://schemas.openxmlformats.org/package/2006/relationships"><Relationship Id="rId3" Type="http://schemas.openxmlformats.org/officeDocument/2006/relationships/hyperlink" Target="http://bit.ly/33VAFh3" TargetMode="External"/><Relationship Id="rId2" Type="http://schemas.openxmlformats.org/officeDocument/2006/relationships/notesSlide" Target="../notesSlides/notesSlide39.xml"/><Relationship Id="rId1" Type="http://schemas.openxmlformats.org/officeDocument/2006/relationships/slideLayout" Target="../slideLayouts/slideLayout25.xml"/><Relationship Id="rId6" Type="http://schemas.openxmlformats.org/officeDocument/2006/relationships/slide" Target="slide35.xml"/><Relationship Id="rId5" Type="http://schemas.openxmlformats.org/officeDocument/2006/relationships/hyperlink" Target="http://bit.ly/2PfT4lq" TargetMode="External"/><Relationship Id="rId4"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0.xml"/><Relationship Id="rId1" Type="http://schemas.openxmlformats.org/officeDocument/2006/relationships/slideLayout" Target="../slideLayouts/slideLayout25.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41.xml.rels><?xml version="1.0" encoding="UTF-8" standalone="yes"?>
<Relationships xmlns="http://schemas.openxmlformats.org/package/2006/relationships"><Relationship Id="rId3" Type="http://schemas.openxmlformats.org/officeDocument/2006/relationships/hyperlink" Target="https://fonts.google.com/specimen/Lilita+One" TargetMode="External"/><Relationship Id="rId2" Type="http://schemas.openxmlformats.org/officeDocument/2006/relationships/notesSlide" Target="../notesSlides/notesSlide41.xml"/><Relationship Id="rId1" Type="http://schemas.openxmlformats.org/officeDocument/2006/relationships/slideLayout" Target="../slideLayouts/slideLayout25.xml"/><Relationship Id="rId4" Type="http://schemas.openxmlformats.org/officeDocument/2006/relationships/hyperlink" Target="https://fonts.google.com/specimen/Montserrat" TargetMode="External"/></Relationships>
</file>

<file path=ppt/slides/_rels/slide42.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36.gif"/><Relationship Id="rId2" Type="http://schemas.openxmlformats.org/officeDocument/2006/relationships/notesSlide" Target="../notesSlides/notesSlide42.xml"/><Relationship Id="rId1" Type="http://schemas.openxmlformats.org/officeDocument/2006/relationships/slideLayout" Target="../slideLayouts/slideLayout25.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35.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34.gif"/><Relationship Id="rId4" Type="http://schemas.openxmlformats.org/officeDocument/2006/relationships/image" Target="../media/image32.gif"/><Relationship Id="rId9" Type="http://schemas.openxmlformats.org/officeDocument/2006/relationships/image" Target="../media/image33.gif"/></Relationships>
</file>

<file path=ppt/slides/_rels/slide43.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3.xml"/><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4.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4.xml"/></Relationships>
</file>

<file path=ppt/slides/_rels/slide49.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9.xml"/><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4.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4.xml"/></Relationships>
</file>

<file path=ppt/slides/_rels/slide5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6.xml"/><Relationship Id="rId1" Type="http://schemas.openxmlformats.org/officeDocument/2006/relationships/slideLayout" Target="../slideLayouts/slideLayout24.xml"/><Relationship Id="rId4" Type="http://schemas.openxmlformats.org/officeDocument/2006/relationships/image" Target="../media/image37.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22"/>
        <p:cNvGrpSpPr/>
        <p:nvPr/>
      </p:nvGrpSpPr>
      <p:grpSpPr>
        <a:xfrm>
          <a:off x="0" y="0"/>
          <a:ext cx="0" cy="0"/>
          <a:chOff x="0" y="0"/>
          <a:chExt cx="0" cy="0"/>
        </a:xfrm>
      </p:grpSpPr>
      <p:sp>
        <p:nvSpPr>
          <p:cNvPr id="323" name="Google Shape;323;p28"/>
          <p:cNvSpPr txBox="1">
            <a:spLocks noGrp="1"/>
          </p:cNvSpPr>
          <p:nvPr>
            <p:ph type="ctrTitle"/>
          </p:nvPr>
        </p:nvSpPr>
        <p:spPr>
          <a:xfrm>
            <a:off x="548791" y="1316344"/>
            <a:ext cx="4371593" cy="206229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5400" dirty="0"/>
              <a:t>Unit 9:</a:t>
            </a:r>
            <a:r>
              <a:rPr lang="en" sz="8800" dirty="0"/>
              <a:t> </a:t>
            </a:r>
            <a:r>
              <a:rPr lang="en" sz="4400" dirty="0">
                <a:solidFill>
                  <a:schemeClr val="lt1"/>
                </a:solidFill>
              </a:rPr>
              <a:t>Festivals around the world</a:t>
            </a:r>
            <a:endParaRPr sz="4400" i="1" dirty="0">
              <a:solidFill>
                <a:schemeClr val="lt1"/>
              </a:solidFill>
            </a:endParaRPr>
          </a:p>
        </p:txBody>
      </p:sp>
      <p:sp>
        <p:nvSpPr>
          <p:cNvPr id="324" name="Google Shape;324;p28"/>
          <p:cNvSpPr txBox="1">
            <a:spLocks noGrp="1"/>
          </p:cNvSpPr>
          <p:nvPr>
            <p:ph type="subTitle" idx="1"/>
          </p:nvPr>
        </p:nvSpPr>
        <p:spPr>
          <a:xfrm>
            <a:off x="1086113" y="3433300"/>
            <a:ext cx="3296951" cy="58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a:t>LESSON </a:t>
            </a:r>
            <a:r>
              <a:rPr lang="en-US" dirty="0"/>
              <a:t>1: GETTING STARTED</a:t>
            </a:r>
            <a:endParaRPr dirty="0"/>
          </a:p>
        </p:txBody>
      </p:sp>
      <p:pic>
        <p:nvPicPr>
          <p:cNvPr id="325" name="Google Shape;325;p28"/>
          <p:cNvPicPr preferRelativeResize="0"/>
          <p:nvPr/>
        </p:nvPicPr>
        <p:blipFill rotWithShape="1">
          <a:blip r:embed="rId3">
            <a:alphaModFix/>
          </a:blip>
          <a:srcRect l="4755" t="5838" r="5178"/>
          <a:stretch/>
        </p:blipFill>
        <p:spPr>
          <a:xfrm flipH="1">
            <a:off x="4727651" y="1293100"/>
            <a:ext cx="3519024" cy="3609049"/>
          </a:xfrm>
          <a:prstGeom prst="rect">
            <a:avLst/>
          </a:prstGeom>
          <a:noFill/>
          <a:ln>
            <a:noFill/>
          </a:ln>
        </p:spPr>
      </p:pic>
      <p:grpSp>
        <p:nvGrpSpPr>
          <p:cNvPr id="326" name="Google Shape;326;p28"/>
          <p:cNvGrpSpPr/>
          <p:nvPr/>
        </p:nvGrpSpPr>
        <p:grpSpPr>
          <a:xfrm>
            <a:off x="1086113" y="3433300"/>
            <a:ext cx="3296951" cy="396341"/>
            <a:chOff x="1223975" y="3339500"/>
            <a:chExt cx="3112975" cy="367800"/>
          </a:xfrm>
        </p:grpSpPr>
        <p:cxnSp>
          <p:nvCxnSpPr>
            <p:cNvPr id="327" name="Google Shape;327;p28"/>
            <p:cNvCxnSpPr/>
            <p:nvPr/>
          </p:nvCxnSpPr>
          <p:spPr>
            <a:xfrm>
              <a:off x="1223975" y="3339500"/>
              <a:ext cx="0" cy="367800"/>
            </a:xfrm>
            <a:prstGeom prst="straightConnector1">
              <a:avLst/>
            </a:prstGeom>
            <a:noFill/>
            <a:ln w="19050" cap="flat" cmpd="sng">
              <a:solidFill>
                <a:schemeClr val="dk1"/>
              </a:solidFill>
              <a:prstDash val="solid"/>
              <a:round/>
              <a:headEnd type="none" w="med" len="med"/>
              <a:tailEnd type="none" w="med" len="med"/>
            </a:ln>
          </p:spPr>
        </p:cxnSp>
        <p:cxnSp>
          <p:nvCxnSpPr>
            <p:cNvPr id="328" name="Google Shape;328;p28"/>
            <p:cNvCxnSpPr/>
            <p:nvPr/>
          </p:nvCxnSpPr>
          <p:spPr>
            <a:xfrm>
              <a:off x="4336950" y="3339500"/>
              <a:ext cx="0" cy="36780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33"/>
        <p:cNvGrpSpPr/>
        <p:nvPr/>
      </p:nvGrpSpPr>
      <p:grpSpPr>
        <a:xfrm>
          <a:off x="0" y="0"/>
          <a:ext cx="0" cy="0"/>
          <a:chOff x="0" y="0"/>
          <a:chExt cx="0" cy="0"/>
        </a:xfrm>
      </p:grpSpPr>
      <p:sp>
        <p:nvSpPr>
          <p:cNvPr id="334" name="Google Shape;334;p29"/>
          <p:cNvSpPr txBox="1">
            <a:spLocks noGrp="1"/>
          </p:cNvSpPr>
          <p:nvPr>
            <p:ph type="title"/>
          </p:nvPr>
        </p:nvSpPr>
        <p:spPr>
          <a:xfrm>
            <a:off x="0" y="0"/>
            <a:ext cx="9144000" cy="612600"/>
          </a:xfrm>
          <a:prstGeom prst="rect">
            <a:avLst/>
          </a:prstGeom>
          <a:solidFill>
            <a:schemeClr val="bg2"/>
          </a:solid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US" sz="2800" dirty="0">
                <a:solidFill>
                  <a:schemeClr val="lt1"/>
                </a:solidFill>
              </a:rPr>
              <a:t>3. Write a word or phrase from the box under each picture.</a:t>
            </a:r>
            <a:endParaRPr sz="2800" dirty="0">
              <a:solidFill>
                <a:schemeClr val="lt1"/>
              </a:solidFill>
            </a:endParaRPr>
          </a:p>
        </p:txBody>
      </p:sp>
      <p:graphicFrame>
        <p:nvGraphicFramePr>
          <p:cNvPr id="4" name="Table 4">
            <a:extLst>
              <a:ext uri="{FF2B5EF4-FFF2-40B4-BE49-F238E27FC236}">
                <a16:creationId xmlns:a16="http://schemas.microsoft.com/office/drawing/2014/main" id="{6504E77C-56CE-1165-AE6E-6BEA74E37239}"/>
              </a:ext>
            </a:extLst>
          </p:cNvPr>
          <p:cNvGraphicFramePr>
            <a:graphicFrameLocks noGrp="1"/>
          </p:cNvGraphicFramePr>
          <p:nvPr>
            <p:extLst>
              <p:ext uri="{D42A27DB-BD31-4B8C-83A1-F6EECF244321}">
                <p14:modId xmlns:p14="http://schemas.microsoft.com/office/powerpoint/2010/main" val="2432335726"/>
              </p:ext>
            </p:extLst>
          </p:nvPr>
        </p:nvGraphicFramePr>
        <p:xfrm>
          <a:off x="0" y="612599"/>
          <a:ext cx="9144000" cy="465429"/>
        </p:xfrm>
        <a:graphic>
          <a:graphicData uri="http://schemas.openxmlformats.org/drawingml/2006/table">
            <a:tbl>
              <a:tblPr firstRow="1" bandRow="1">
                <a:tableStyleId>{AC199A43-3787-436F-8CAC-27CB1A0372E0}</a:tableStyleId>
              </a:tblPr>
              <a:tblGrid>
                <a:gridCol w="1524000">
                  <a:extLst>
                    <a:ext uri="{9D8B030D-6E8A-4147-A177-3AD203B41FA5}">
                      <a16:colId xmlns:a16="http://schemas.microsoft.com/office/drawing/2014/main" val="10575856"/>
                    </a:ext>
                  </a:extLst>
                </a:gridCol>
                <a:gridCol w="1524000">
                  <a:extLst>
                    <a:ext uri="{9D8B030D-6E8A-4147-A177-3AD203B41FA5}">
                      <a16:colId xmlns:a16="http://schemas.microsoft.com/office/drawing/2014/main" val="3673432838"/>
                    </a:ext>
                  </a:extLst>
                </a:gridCol>
                <a:gridCol w="1524000">
                  <a:extLst>
                    <a:ext uri="{9D8B030D-6E8A-4147-A177-3AD203B41FA5}">
                      <a16:colId xmlns:a16="http://schemas.microsoft.com/office/drawing/2014/main" val="899622436"/>
                    </a:ext>
                  </a:extLst>
                </a:gridCol>
                <a:gridCol w="1524000">
                  <a:extLst>
                    <a:ext uri="{9D8B030D-6E8A-4147-A177-3AD203B41FA5}">
                      <a16:colId xmlns:a16="http://schemas.microsoft.com/office/drawing/2014/main" val="2256281553"/>
                    </a:ext>
                  </a:extLst>
                </a:gridCol>
                <a:gridCol w="1524000">
                  <a:extLst>
                    <a:ext uri="{9D8B030D-6E8A-4147-A177-3AD203B41FA5}">
                      <a16:colId xmlns:a16="http://schemas.microsoft.com/office/drawing/2014/main" val="2983619424"/>
                    </a:ext>
                  </a:extLst>
                </a:gridCol>
                <a:gridCol w="1524000">
                  <a:extLst>
                    <a:ext uri="{9D8B030D-6E8A-4147-A177-3AD203B41FA5}">
                      <a16:colId xmlns:a16="http://schemas.microsoft.com/office/drawing/2014/main" val="3126527410"/>
                    </a:ext>
                  </a:extLst>
                </a:gridCol>
              </a:tblGrid>
              <a:tr h="465429">
                <a:tc>
                  <a:txBody>
                    <a:bodyPr/>
                    <a:lstStyle/>
                    <a:p>
                      <a:pPr algn="ctr"/>
                      <a:r>
                        <a:rPr lang="en-VN" b="0" i="0" dirty="0"/>
                        <a:t>costumes</a:t>
                      </a:r>
                    </a:p>
                  </a:txBody>
                  <a:tcPr anchor="ctr">
                    <a:lnL w="12700" cap="flat" cmpd="sng" algn="ctr">
                      <a:solidFill>
                        <a:schemeClr val="tx1"/>
                      </a:solidFill>
                      <a:prstDash val="solid"/>
                      <a:round/>
                      <a:headEnd type="none" w="med" len="med"/>
                      <a:tailEnd type="none" w="med" len="med"/>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pPr algn="ctr"/>
                      <a:r>
                        <a:rPr lang="en-US" b="0" i="0" dirty="0"/>
                        <a:t>f</a:t>
                      </a:r>
                      <a:r>
                        <a:rPr lang="en-VN" b="0" i="0" dirty="0"/>
                        <a:t>ireworks display</a:t>
                      </a:r>
                    </a:p>
                  </a:txBody>
                  <a:tcPr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pPr algn="ctr"/>
                      <a:r>
                        <a:rPr lang="en-VN" b="0" i="0" dirty="0"/>
                        <a:t>feast</a:t>
                      </a:r>
                    </a:p>
                  </a:txBody>
                  <a:tcPr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pPr algn="ctr"/>
                      <a:r>
                        <a:rPr lang="en-VN" b="0" i="0" dirty="0"/>
                        <a:t>parade</a:t>
                      </a:r>
                    </a:p>
                  </a:txBody>
                  <a:tcPr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pPr algn="ctr"/>
                      <a:r>
                        <a:rPr lang="en-VN" b="0" i="0" dirty="0"/>
                        <a:t>float</a:t>
                      </a:r>
                    </a:p>
                  </a:txBody>
                  <a:tcPr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pPr algn="ctr"/>
                      <a:r>
                        <a:rPr lang="en-US" b="0" i="0" dirty="0"/>
                        <a:t>f</a:t>
                      </a:r>
                      <a:r>
                        <a:rPr lang="en-VN" b="0" i="0" dirty="0"/>
                        <a:t>olk dance</a:t>
                      </a:r>
                    </a:p>
                  </a:txBody>
                  <a:tcPr anchor="ctr">
                    <a:lnL w="9525" cap="flat" cmpd="sng">
                      <a:noFill/>
                      <a:prstDash val="solid"/>
                      <a:round/>
                      <a:headEnd type="none" w="sm" len="sm"/>
                      <a:tailEnd type="none" w="sm" len="sm"/>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extLst>
                  <a:ext uri="{0D108BD9-81ED-4DB2-BD59-A6C34878D82A}">
                    <a16:rowId xmlns:a16="http://schemas.microsoft.com/office/drawing/2014/main" val="3994070248"/>
                  </a:ext>
                </a:extLst>
              </a:tr>
            </a:tbl>
          </a:graphicData>
        </a:graphic>
      </p:graphicFrame>
      <p:pic>
        <p:nvPicPr>
          <p:cNvPr id="2050" name="Picture 2">
            <a:extLst>
              <a:ext uri="{FF2B5EF4-FFF2-40B4-BE49-F238E27FC236}">
                <a16:creationId xmlns:a16="http://schemas.microsoft.com/office/drawing/2014/main" id="{00D0D44E-0C3C-28FA-5043-BB7D480CD1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5546" y="1325635"/>
            <a:ext cx="2241395" cy="1493648"/>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a:extLst>
              <a:ext uri="{FF2B5EF4-FFF2-40B4-BE49-F238E27FC236}">
                <a16:creationId xmlns:a16="http://schemas.microsoft.com/office/drawing/2014/main" id="{F7B2C01E-F347-55C8-1246-140CE19123E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49033" y="1325635"/>
            <a:ext cx="1245934" cy="1502354"/>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a:extLst>
              <a:ext uri="{FF2B5EF4-FFF2-40B4-BE49-F238E27FC236}">
                <a16:creationId xmlns:a16="http://schemas.microsoft.com/office/drawing/2014/main" id="{48AD84C6-5B83-36B3-E358-2B6AC4B4C75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87059" y="1325635"/>
            <a:ext cx="2127786" cy="1464011"/>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a:extLst>
              <a:ext uri="{FF2B5EF4-FFF2-40B4-BE49-F238E27FC236}">
                <a16:creationId xmlns:a16="http://schemas.microsoft.com/office/drawing/2014/main" id="{24E88C39-0FCF-8F78-A52C-EE4A7AE3800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5546" y="3216518"/>
            <a:ext cx="2250779" cy="1490400"/>
          </a:xfrm>
          <a:prstGeom prst="rect">
            <a:avLst/>
          </a:prstGeom>
          <a:noFill/>
          <a:extLst>
            <a:ext uri="{909E8E84-426E-40DD-AFC4-6F175D3DCCD1}">
              <a14:hiddenFill xmlns:a14="http://schemas.microsoft.com/office/drawing/2010/main">
                <a:solidFill>
                  <a:srgbClr val="FFFFFF"/>
                </a:solidFill>
              </a14:hiddenFill>
            </a:ext>
          </a:extLst>
        </p:spPr>
      </p:pic>
      <p:pic>
        <p:nvPicPr>
          <p:cNvPr id="2058" name="Picture 10">
            <a:extLst>
              <a:ext uri="{FF2B5EF4-FFF2-40B4-BE49-F238E27FC236}">
                <a16:creationId xmlns:a16="http://schemas.microsoft.com/office/drawing/2014/main" id="{915D0D24-8CAA-EC1C-F6A1-1652D183D18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24300" y="3216518"/>
            <a:ext cx="2295400" cy="1490400"/>
          </a:xfrm>
          <a:prstGeom prst="rect">
            <a:avLst/>
          </a:prstGeom>
          <a:noFill/>
          <a:extLst>
            <a:ext uri="{909E8E84-426E-40DD-AFC4-6F175D3DCCD1}">
              <a14:hiddenFill xmlns:a14="http://schemas.microsoft.com/office/drawing/2010/main">
                <a:solidFill>
                  <a:srgbClr val="FFFFFF"/>
                </a:solidFill>
              </a14:hiddenFill>
            </a:ext>
          </a:extLst>
        </p:spPr>
      </p:pic>
      <p:pic>
        <p:nvPicPr>
          <p:cNvPr id="2060" name="Picture 12">
            <a:extLst>
              <a:ext uri="{FF2B5EF4-FFF2-40B4-BE49-F238E27FC236}">
                <a16:creationId xmlns:a16="http://schemas.microsoft.com/office/drawing/2014/main" id="{E56E978B-2343-DFF5-0069-6478D22DA69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387059" y="3216518"/>
            <a:ext cx="2205487" cy="1465200"/>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B5421F72-908A-9CA1-24F5-3998177EC50B}"/>
              </a:ext>
            </a:extLst>
          </p:cNvPr>
          <p:cNvSpPr txBox="1"/>
          <p:nvPr/>
        </p:nvSpPr>
        <p:spPr>
          <a:xfrm>
            <a:off x="3971515" y="2852976"/>
            <a:ext cx="1200970" cy="338554"/>
          </a:xfrm>
          <a:prstGeom prst="rect">
            <a:avLst/>
          </a:prstGeom>
          <a:solidFill>
            <a:schemeClr val="bg1">
              <a:lumMod val="20000"/>
              <a:lumOff val="80000"/>
            </a:schemeClr>
          </a:solidFill>
        </p:spPr>
        <p:txBody>
          <a:bodyPr wrap="none" rtlCol="0">
            <a:spAutoFit/>
          </a:bodyPr>
          <a:lstStyle/>
          <a:p>
            <a:pPr algn="ctr"/>
            <a:r>
              <a:rPr lang="en-VN" sz="1600" b="1" dirty="0">
                <a:solidFill>
                  <a:schemeClr val="bg1"/>
                </a:solidFill>
                <a:latin typeface="Calibri" panose="020F0502020204030204" pitchFamily="34" charset="0"/>
                <a:cs typeface="Calibri" panose="020F0502020204030204" pitchFamily="34" charset="0"/>
              </a:rPr>
              <a:t>2. costumes</a:t>
            </a:r>
          </a:p>
        </p:txBody>
      </p:sp>
      <p:sp>
        <p:nvSpPr>
          <p:cNvPr id="6" name="TextBox 5">
            <a:extLst>
              <a:ext uri="{FF2B5EF4-FFF2-40B4-BE49-F238E27FC236}">
                <a16:creationId xmlns:a16="http://schemas.microsoft.com/office/drawing/2014/main" id="{2396BA03-6C84-C1D3-662D-6C94A3497028}"/>
              </a:ext>
            </a:extLst>
          </p:cNvPr>
          <p:cNvSpPr txBox="1"/>
          <p:nvPr/>
        </p:nvSpPr>
        <p:spPr>
          <a:xfrm>
            <a:off x="3545917" y="4764777"/>
            <a:ext cx="1845377" cy="338554"/>
          </a:xfrm>
          <a:prstGeom prst="rect">
            <a:avLst/>
          </a:prstGeom>
          <a:solidFill>
            <a:schemeClr val="bg1">
              <a:lumMod val="20000"/>
              <a:lumOff val="80000"/>
            </a:schemeClr>
          </a:solidFill>
        </p:spPr>
        <p:txBody>
          <a:bodyPr wrap="none" rtlCol="0">
            <a:spAutoFit/>
          </a:bodyPr>
          <a:lstStyle/>
          <a:p>
            <a:pPr algn="ctr"/>
            <a:r>
              <a:rPr lang="en-US" sz="1600" b="1" dirty="0">
                <a:solidFill>
                  <a:schemeClr val="bg1"/>
                </a:solidFill>
                <a:latin typeface="Calibri" panose="020F0502020204030204" pitchFamily="34" charset="0"/>
                <a:cs typeface="Calibri" panose="020F0502020204030204" pitchFamily="34" charset="0"/>
              </a:rPr>
              <a:t>5. f</a:t>
            </a:r>
            <a:r>
              <a:rPr lang="en-VN" sz="1600" b="1" dirty="0">
                <a:solidFill>
                  <a:schemeClr val="bg1"/>
                </a:solidFill>
                <a:latin typeface="Calibri" panose="020F0502020204030204" pitchFamily="34" charset="0"/>
                <a:cs typeface="Calibri" panose="020F0502020204030204" pitchFamily="34" charset="0"/>
              </a:rPr>
              <a:t>ireworks display</a:t>
            </a:r>
          </a:p>
        </p:txBody>
      </p:sp>
      <p:sp>
        <p:nvSpPr>
          <p:cNvPr id="7" name="TextBox 6">
            <a:extLst>
              <a:ext uri="{FF2B5EF4-FFF2-40B4-BE49-F238E27FC236}">
                <a16:creationId xmlns:a16="http://schemas.microsoft.com/office/drawing/2014/main" id="{3CEF7F82-9D2A-1061-7B56-7B8B133EE972}"/>
              </a:ext>
            </a:extLst>
          </p:cNvPr>
          <p:cNvSpPr txBox="1"/>
          <p:nvPr/>
        </p:nvSpPr>
        <p:spPr>
          <a:xfrm>
            <a:off x="7045231" y="2852976"/>
            <a:ext cx="811441" cy="338554"/>
          </a:xfrm>
          <a:prstGeom prst="rect">
            <a:avLst/>
          </a:prstGeom>
          <a:solidFill>
            <a:schemeClr val="bg1">
              <a:lumMod val="20000"/>
              <a:lumOff val="80000"/>
            </a:schemeClr>
          </a:solidFill>
        </p:spPr>
        <p:txBody>
          <a:bodyPr wrap="none" rtlCol="0">
            <a:spAutoFit/>
          </a:bodyPr>
          <a:lstStyle/>
          <a:p>
            <a:pPr algn="ctr"/>
            <a:r>
              <a:rPr lang="en-VN" sz="1600" b="1" dirty="0">
                <a:solidFill>
                  <a:schemeClr val="bg1"/>
                </a:solidFill>
                <a:latin typeface="Calibri" panose="020F0502020204030204" pitchFamily="34" charset="0"/>
                <a:cs typeface="Calibri" panose="020F0502020204030204" pitchFamily="34" charset="0"/>
              </a:rPr>
              <a:t>3. feast</a:t>
            </a:r>
          </a:p>
        </p:txBody>
      </p:sp>
      <p:sp>
        <p:nvSpPr>
          <p:cNvPr id="8" name="TextBox 7">
            <a:extLst>
              <a:ext uri="{FF2B5EF4-FFF2-40B4-BE49-F238E27FC236}">
                <a16:creationId xmlns:a16="http://schemas.microsoft.com/office/drawing/2014/main" id="{F0657E7A-F6FE-9A31-1039-1BD77D332807}"/>
              </a:ext>
            </a:extLst>
          </p:cNvPr>
          <p:cNvSpPr txBox="1"/>
          <p:nvPr/>
        </p:nvSpPr>
        <p:spPr>
          <a:xfrm>
            <a:off x="1143058" y="2852976"/>
            <a:ext cx="989374" cy="338554"/>
          </a:xfrm>
          <a:prstGeom prst="rect">
            <a:avLst/>
          </a:prstGeom>
          <a:solidFill>
            <a:schemeClr val="bg1">
              <a:lumMod val="20000"/>
              <a:lumOff val="80000"/>
            </a:schemeClr>
          </a:solidFill>
        </p:spPr>
        <p:txBody>
          <a:bodyPr wrap="none" rtlCol="0">
            <a:spAutoFit/>
          </a:bodyPr>
          <a:lstStyle/>
          <a:p>
            <a:pPr algn="ctr"/>
            <a:r>
              <a:rPr lang="en-VN" sz="1600" b="1" dirty="0">
                <a:solidFill>
                  <a:schemeClr val="bg1"/>
                </a:solidFill>
                <a:latin typeface="Calibri" panose="020F0502020204030204" pitchFamily="34" charset="0"/>
                <a:cs typeface="Calibri" panose="020F0502020204030204" pitchFamily="34" charset="0"/>
              </a:rPr>
              <a:t>1. parade</a:t>
            </a:r>
          </a:p>
        </p:txBody>
      </p:sp>
      <p:sp>
        <p:nvSpPr>
          <p:cNvPr id="9" name="TextBox 8">
            <a:extLst>
              <a:ext uri="{FF2B5EF4-FFF2-40B4-BE49-F238E27FC236}">
                <a16:creationId xmlns:a16="http://schemas.microsoft.com/office/drawing/2014/main" id="{DC0C2E46-8C92-9D6C-306C-CA290D4ACCBD}"/>
              </a:ext>
            </a:extLst>
          </p:cNvPr>
          <p:cNvSpPr txBox="1"/>
          <p:nvPr/>
        </p:nvSpPr>
        <p:spPr>
          <a:xfrm>
            <a:off x="1218499" y="4761782"/>
            <a:ext cx="787396" cy="338554"/>
          </a:xfrm>
          <a:prstGeom prst="rect">
            <a:avLst/>
          </a:prstGeom>
          <a:solidFill>
            <a:schemeClr val="bg1">
              <a:lumMod val="20000"/>
              <a:lumOff val="80000"/>
            </a:schemeClr>
          </a:solidFill>
        </p:spPr>
        <p:txBody>
          <a:bodyPr wrap="none" rtlCol="0">
            <a:spAutoFit/>
          </a:bodyPr>
          <a:lstStyle/>
          <a:p>
            <a:pPr algn="ctr"/>
            <a:r>
              <a:rPr lang="en-VN" sz="1600" b="1" dirty="0">
                <a:solidFill>
                  <a:schemeClr val="bg1"/>
                </a:solidFill>
                <a:latin typeface="Calibri" panose="020F0502020204030204" pitchFamily="34" charset="0"/>
                <a:cs typeface="Calibri" panose="020F0502020204030204" pitchFamily="34" charset="0"/>
              </a:rPr>
              <a:t>4. float</a:t>
            </a:r>
          </a:p>
        </p:txBody>
      </p:sp>
      <p:sp>
        <p:nvSpPr>
          <p:cNvPr id="10" name="TextBox 9">
            <a:extLst>
              <a:ext uri="{FF2B5EF4-FFF2-40B4-BE49-F238E27FC236}">
                <a16:creationId xmlns:a16="http://schemas.microsoft.com/office/drawing/2014/main" id="{000C7FA9-B7CE-ACEF-D37E-8BE29A6A3C66}"/>
              </a:ext>
            </a:extLst>
          </p:cNvPr>
          <p:cNvSpPr txBox="1"/>
          <p:nvPr/>
        </p:nvSpPr>
        <p:spPr>
          <a:xfrm>
            <a:off x="6920574" y="4761782"/>
            <a:ext cx="1271502" cy="338554"/>
          </a:xfrm>
          <a:prstGeom prst="rect">
            <a:avLst/>
          </a:prstGeom>
          <a:solidFill>
            <a:schemeClr val="bg1">
              <a:lumMod val="20000"/>
              <a:lumOff val="80000"/>
            </a:schemeClr>
          </a:solidFill>
        </p:spPr>
        <p:txBody>
          <a:bodyPr wrap="none" rtlCol="0">
            <a:spAutoFit/>
          </a:bodyPr>
          <a:lstStyle/>
          <a:p>
            <a:pPr algn="ctr"/>
            <a:r>
              <a:rPr lang="en-VN" sz="1600" b="1" dirty="0">
                <a:solidFill>
                  <a:schemeClr val="bg1"/>
                </a:solidFill>
                <a:latin typeface="Calibri" panose="020F0502020204030204" pitchFamily="34" charset="0"/>
                <a:cs typeface="Calibri" panose="020F0502020204030204" pitchFamily="34" charset="0"/>
              </a:rPr>
              <a:t>6. folk dance</a:t>
            </a:r>
          </a:p>
        </p:txBody>
      </p:sp>
    </p:spTree>
    <p:extLst>
      <p:ext uri="{BB962C8B-B14F-4D97-AF65-F5344CB8AC3E}">
        <p14:creationId xmlns:p14="http://schemas.microsoft.com/office/powerpoint/2010/main" val="917135349"/>
      </p:ext>
    </p:extLst>
  </p:cSld>
  <p:clrMapOvr>
    <a:masterClrMapping/>
  </p:clrMapOvr>
  <p:transition spd="med">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linds(horizont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linds(horizontal)">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blinds(horizontal)">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blinds(horizontal)">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33"/>
        <p:cNvGrpSpPr/>
        <p:nvPr/>
      </p:nvGrpSpPr>
      <p:grpSpPr>
        <a:xfrm>
          <a:off x="0" y="0"/>
          <a:ext cx="0" cy="0"/>
          <a:chOff x="0" y="0"/>
          <a:chExt cx="0" cy="0"/>
        </a:xfrm>
      </p:grpSpPr>
      <p:sp>
        <p:nvSpPr>
          <p:cNvPr id="334" name="Google Shape;334;p29"/>
          <p:cNvSpPr txBox="1">
            <a:spLocks noGrp="1"/>
          </p:cNvSpPr>
          <p:nvPr>
            <p:ph type="title"/>
          </p:nvPr>
        </p:nvSpPr>
        <p:spPr>
          <a:xfrm>
            <a:off x="-1" y="-202"/>
            <a:ext cx="8190272" cy="1176480"/>
          </a:xfrm>
          <a:prstGeom prst="rect">
            <a:avLst/>
          </a:prstGeom>
          <a:solidFill>
            <a:schemeClr val="bg2"/>
          </a:solidFill>
        </p:spPr>
        <p:txBody>
          <a:bodyPr spcFirstLastPara="1" wrap="square" lIns="91425" tIns="91425" rIns="91425" bIns="91425" anchor="t" anchorCtr="0">
            <a:noAutofit/>
          </a:bodyPr>
          <a:lstStyle/>
          <a:p>
            <a:pPr marL="0" lvl="0" indent="0" algn="just" rtl="0">
              <a:spcBef>
                <a:spcPts val="0"/>
              </a:spcBef>
              <a:spcAft>
                <a:spcPts val="0"/>
              </a:spcAft>
              <a:buNone/>
            </a:pPr>
            <a:r>
              <a:rPr lang="en-US" sz="2800" dirty="0">
                <a:solidFill>
                  <a:schemeClr val="lt1"/>
                </a:solidFill>
              </a:rPr>
              <a:t>4. Fill in each blank with a word or phrase from 3. You may have to change the form of the word or phrase.</a:t>
            </a:r>
            <a:endParaRPr sz="2800" dirty="0">
              <a:solidFill>
                <a:schemeClr val="lt1"/>
              </a:solidFill>
            </a:endParaRPr>
          </a:p>
        </p:txBody>
      </p:sp>
      <p:sp>
        <p:nvSpPr>
          <p:cNvPr id="2" name="TextBox 1">
            <a:extLst>
              <a:ext uri="{FF2B5EF4-FFF2-40B4-BE49-F238E27FC236}">
                <a16:creationId xmlns:a16="http://schemas.microsoft.com/office/drawing/2014/main" id="{005A0A8F-6CBD-DD7B-3693-67C51970D6A7}"/>
              </a:ext>
            </a:extLst>
          </p:cNvPr>
          <p:cNvSpPr txBox="1"/>
          <p:nvPr/>
        </p:nvSpPr>
        <p:spPr>
          <a:xfrm>
            <a:off x="2310063" y="2098307"/>
            <a:ext cx="184731" cy="307777"/>
          </a:xfrm>
          <a:prstGeom prst="rect">
            <a:avLst/>
          </a:prstGeom>
          <a:noFill/>
        </p:spPr>
        <p:txBody>
          <a:bodyPr wrap="none" rtlCol="0">
            <a:spAutoFit/>
          </a:bodyPr>
          <a:lstStyle/>
          <a:p>
            <a:endParaRPr lang="en-VN" dirty="0"/>
          </a:p>
        </p:txBody>
      </p:sp>
      <p:sp>
        <p:nvSpPr>
          <p:cNvPr id="3" name="TextBox 2">
            <a:extLst>
              <a:ext uri="{FF2B5EF4-FFF2-40B4-BE49-F238E27FC236}">
                <a16:creationId xmlns:a16="http://schemas.microsoft.com/office/drawing/2014/main" id="{BAAAB20E-5F95-2D67-B1F2-6DCF574A314D}"/>
              </a:ext>
            </a:extLst>
          </p:cNvPr>
          <p:cNvSpPr txBox="1"/>
          <p:nvPr/>
        </p:nvSpPr>
        <p:spPr>
          <a:xfrm>
            <a:off x="-1" y="1876730"/>
            <a:ext cx="9144001" cy="2352952"/>
          </a:xfrm>
          <a:prstGeom prst="rect">
            <a:avLst/>
          </a:prstGeom>
          <a:solidFill>
            <a:schemeClr val="bg2"/>
          </a:solidFill>
        </p:spPr>
        <p:txBody>
          <a:bodyPr wrap="square" rtlCol="0">
            <a:spAutoFit/>
          </a:bodyPr>
          <a:lstStyle/>
          <a:p>
            <a:pPr algn="just">
              <a:lnSpc>
                <a:spcPct val="150000"/>
              </a:lnSpc>
            </a:pPr>
            <a:r>
              <a:rPr lang="en-US" sz="2000" b="1" i="0" dirty="0">
                <a:solidFill>
                  <a:srgbClr val="F06649"/>
                </a:solidFill>
                <a:effectLst/>
                <a:latin typeface="Calibri" panose="020F0502020204030204" pitchFamily="34" charset="0"/>
                <a:cs typeface="Calibri" panose="020F0502020204030204" pitchFamily="34" charset="0"/>
              </a:rPr>
              <a:t>1. </a:t>
            </a:r>
            <a:r>
              <a:rPr lang="en-US" sz="2000" b="0" i="0" dirty="0">
                <a:solidFill>
                  <a:srgbClr val="333333"/>
                </a:solidFill>
                <a:effectLst/>
                <a:latin typeface="Calibri" panose="020F0502020204030204" pitchFamily="34" charset="0"/>
                <a:cs typeface="Calibri" panose="020F0502020204030204" pitchFamily="34" charset="0"/>
              </a:rPr>
              <a:t>The dancers performed </a:t>
            </a:r>
            <a:r>
              <a:rPr lang="en-US" sz="2000" b="0" i="0" u="sng" dirty="0">
                <a:solidFill>
                  <a:srgbClr val="333333"/>
                </a:solidFill>
                <a:effectLst/>
                <a:latin typeface="Calibri" panose="020F0502020204030204" pitchFamily="34" charset="0"/>
                <a:cs typeface="Calibri" panose="020F0502020204030204" pitchFamily="34" charset="0"/>
              </a:rPr>
              <a:t>                       </a:t>
            </a:r>
            <a:r>
              <a:rPr lang="en-US" sz="2000" b="0" i="0" dirty="0">
                <a:solidFill>
                  <a:srgbClr val="333333"/>
                </a:solidFill>
                <a:effectLst/>
                <a:latin typeface="Calibri" panose="020F0502020204030204" pitchFamily="34" charset="0"/>
                <a:cs typeface="Calibri" panose="020F0502020204030204" pitchFamily="34" charset="0"/>
              </a:rPr>
              <a:t> at the Tulip Festival.</a:t>
            </a:r>
          </a:p>
          <a:p>
            <a:pPr algn="just">
              <a:lnSpc>
                <a:spcPct val="150000"/>
              </a:lnSpc>
            </a:pPr>
            <a:r>
              <a:rPr lang="en-US" sz="2000" b="1" i="0" dirty="0">
                <a:solidFill>
                  <a:srgbClr val="F06649"/>
                </a:solidFill>
                <a:effectLst/>
                <a:latin typeface="Calibri" panose="020F0502020204030204" pitchFamily="34" charset="0"/>
                <a:cs typeface="Calibri" panose="020F0502020204030204" pitchFamily="34" charset="0"/>
              </a:rPr>
              <a:t>2. </a:t>
            </a:r>
            <a:r>
              <a:rPr lang="en-US" sz="2000" b="0" i="0" dirty="0">
                <a:solidFill>
                  <a:srgbClr val="333333"/>
                </a:solidFill>
                <a:effectLst/>
                <a:latin typeface="Calibri" panose="020F0502020204030204" pitchFamily="34" charset="0"/>
                <a:cs typeface="Calibri" panose="020F0502020204030204" pitchFamily="34" charset="0"/>
              </a:rPr>
              <a:t>On New Year's Eve, we went to </a:t>
            </a:r>
            <a:r>
              <a:rPr lang="en-US" sz="2000" b="0" i="0" dirty="0" err="1">
                <a:solidFill>
                  <a:srgbClr val="333333"/>
                </a:solidFill>
                <a:effectLst/>
                <a:latin typeface="Calibri" panose="020F0502020204030204" pitchFamily="34" charset="0"/>
                <a:cs typeface="Calibri" panose="020F0502020204030204" pitchFamily="34" charset="0"/>
              </a:rPr>
              <a:t>Hoan</a:t>
            </a:r>
            <a:r>
              <a:rPr lang="en-US" sz="2000" b="0" i="0" dirty="0">
                <a:solidFill>
                  <a:srgbClr val="333333"/>
                </a:solidFill>
                <a:effectLst/>
                <a:latin typeface="Calibri" panose="020F0502020204030204" pitchFamily="34" charset="0"/>
                <a:cs typeface="Calibri" panose="020F0502020204030204" pitchFamily="34" charset="0"/>
              </a:rPr>
              <a:t> Kiem Lake to watch the </a:t>
            </a:r>
            <a:r>
              <a:rPr lang="en-US" sz="2000" b="0" i="0" u="sng" dirty="0">
                <a:solidFill>
                  <a:srgbClr val="333333"/>
                </a:solidFill>
                <a:effectLst/>
                <a:latin typeface="Calibri" panose="020F0502020204030204" pitchFamily="34" charset="0"/>
                <a:cs typeface="Calibri" panose="020F0502020204030204" pitchFamily="34" charset="0"/>
              </a:rPr>
              <a:t>                                  </a:t>
            </a:r>
            <a:r>
              <a:rPr lang="en-US" sz="2000" b="0" i="0" dirty="0">
                <a:solidFill>
                  <a:srgbClr val="333333"/>
                </a:solidFill>
                <a:effectLst/>
                <a:latin typeface="Calibri" panose="020F0502020204030204" pitchFamily="34" charset="0"/>
                <a:cs typeface="Calibri" panose="020F0502020204030204" pitchFamily="34" charset="0"/>
              </a:rPr>
              <a:t>.</a:t>
            </a:r>
          </a:p>
          <a:p>
            <a:pPr algn="just">
              <a:lnSpc>
                <a:spcPct val="150000"/>
              </a:lnSpc>
            </a:pPr>
            <a:r>
              <a:rPr lang="en-US" sz="2000" b="1" i="0" dirty="0">
                <a:solidFill>
                  <a:srgbClr val="F06649"/>
                </a:solidFill>
                <a:effectLst/>
                <a:latin typeface="Calibri" panose="020F0502020204030204" pitchFamily="34" charset="0"/>
                <a:cs typeface="Calibri" panose="020F0502020204030204" pitchFamily="34" charset="0"/>
              </a:rPr>
              <a:t>3. </a:t>
            </a:r>
            <a:r>
              <a:rPr lang="en-US" sz="2000" b="0" i="0" dirty="0">
                <a:solidFill>
                  <a:srgbClr val="333333"/>
                </a:solidFill>
                <a:effectLst/>
                <a:latin typeface="Calibri" panose="020F0502020204030204" pitchFamily="34" charset="0"/>
                <a:cs typeface="Calibri" panose="020F0502020204030204" pitchFamily="34" charset="0"/>
              </a:rPr>
              <a:t>For Tet, we usually prepare a </a:t>
            </a:r>
            <a:r>
              <a:rPr lang="en-US" sz="2000" u="sng" dirty="0">
                <a:solidFill>
                  <a:srgbClr val="333333"/>
                </a:solidFill>
                <a:latin typeface="Calibri" panose="020F0502020204030204" pitchFamily="34" charset="0"/>
                <a:cs typeface="Calibri" panose="020F0502020204030204" pitchFamily="34" charset="0"/>
              </a:rPr>
              <a:t>                </a:t>
            </a:r>
            <a:r>
              <a:rPr lang="en-US" sz="2000" b="0" i="0" dirty="0">
                <a:solidFill>
                  <a:srgbClr val="333333"/>
                </a:solidFill>
                <a:effectLst/>
                <a:latin typeface="Calibri" panose="020F0502020204030204" pitchFamily="34" charset="0"/>
                <a:cs typeface="Calibri" panose="020F0502020204030204" pitchFamily="34" charset="0"/>
              </a:rPr>
              <a:t> with special food.</a:t>
            </a:r>
          </a:p>
          <a:p>
            <a:pPr algn="just">
              <a:lnSpc>
                <a:spcPct val="150000"/>
              </a:lnSpc>
            </a:pPr>
            <a:r>
              <a:rPr lang="en-US" sz="2000" b="1" i="0" dirty="0">
                <a:solidFill>
                  <a:srgbClr val="F06649"/>
                </a:solidFill>
                <a:effectLst/>
                <a:latin typeface="Calibri" panose="020F0502020204030204" pitchFamily="34" charset="0"/>
                <a:cs typeface="Calibri" panose="020F0502020204030204" pitchFamily="34" charset="0"/>
              </a:rPr>
              <a:t>4. </a:t>
            </a:r>
            <a:r>
              <a:rPr lang="en-US" sz="2000" b="0" i="0" dirty="0">
                <a:solidFill>
                  <a:srgbClr val="333333"/>
                </a:solidFill>
                <a:effectLst/>
                <a:latin typeface="Calibri" panose="020F0502020204030204" pitchFamily="34" charset="0"/>
                <a:cs typeface="Calibri" panose="020F0502020204030204" pitchFamily="34" charset="0"/>
              </a:rPr>
              <a:t>People hold flower </a:t>
            </a:r>
            <a:r>
              <a:rPr lang="en-US" sz="2000" b="0" i="0" u="sng" dirty="0">
                <a:solidFill>
                  <a:srgbClr val="333333"/>
                </a:solidFill>
                <a:effectLst/>
                <a:latin typeface="Calibri" panose="020F0502020204030204" pitchFamily="34" charset="0"/>
                <a:cs typeface="Calibri" panose="020F0502020204030204" pitchFamily="34" charset="0"/>
              </a:rPr>
              <a:t>                      </a:t>
            </a:r>
            <a:r>
              <a:rPr lang="en-US" sz="2000" b="0" i="0" dirty="0">
                <a:solidFill>
                  <a:srgbClr val="333333"/>
                </a:solidFill>
                <a:effectLst/>
                <a:latin typeface="Calibri" panose="020F0502020204030204" pitchFamily="34" charset="0"/>
                <a:cs typeface="Calibri" panose="020F0502020204030204" pitchFamily="34" charset="0"/>
              </a:rPr>
              <a:t> in several countries to welcome the new season.</a:t>
            </a:r>
          </a:p>
          <a:p>
            <a:pPr algn="just">
              <a:lnSpc>
                <a:spcPct val="150000"/>
              </a:lnSpc>
            </a:pPr>
            <a:r>
              <a:rPr lang="en-US" sz="2000" b="1" i="0" dirty="0">
                <a:solidFill>
                  <a:srgbClr val="F06649"/>
                </a:solidFill>
                <a:effectLst/>
                <a:latin typeface="Calibri" panose="020F0502020204030204" pitchFamily="34" charset="0"/>
                <a:cs typeface="Calibri" panose="020F0502020204030204" pitchFamily="34" charset="0"/>
              </a:rPr>
              <a:t>5. </a:t>
            </a:r>
            <a:r>
              <a:rPr lang="en-US" sz="2000" b="0" i="0" dirty="0">
                <a:solidFill>
                  <a:srgbClr val="333333"/>
                </a:solidFill>
                <a:effectLst/>
                <a:latin typeface="Calibri" panose="020F0502020204030204" pitchFamily="34" charset="0"/>
                <a:cs typeface="Calibri" panose="020F0502020204030204" pitchFamily="34" charset="0"/>
              </a:rPr>
              <a:t>The </a:t>
            </a:r>
            <a:r>
              <a:rPr lang="en-US" sz="2000" u="sng" dirty="0">
                <a:solidFill>
                  <a:srgbClr val="333333"/>
                </a:solidFill>
                <a:latin typeface="Calibri" panose="020F0502020204030204" pitchFamily="34" charset="0"/>
                <a:cs typeface="Calibri" panose="020F0502020204030204" pitchFamily="34" charset="0"/>
              </a:rPr>
              <a:t>              </a:t>
            </a:r>
            <a:r>
              <a:rPr lang="en-US" sz="2000" b="0" i="0" dirty="0">
                <a:solidFill>
                  <a:srgbClr val="333333"/>
                </a:solidFill>
                <a:effectLst/>
                <a:latin typeface="Calibri" panose="020F0502020204030204" pitchFamily="34" charset="0"/>
                <a:cs typeface="Calibri" panose="020F0502020204030204" pitchFamily="34" charset="0"/>
              </a:rPr>
              <a:t> carried the dancers in special </a:t>
            </a:r>
            <a:r>
              <a:rPr lang="en-US" sz="2000" b="0" i="0" u="sng" dirty="0">
                <a:solidFill>
                  <a:srgbClr val="333333"/>
                </a:solidFill>
                <a:effectLst/>
                <a:latin typeface="Calibri" panose="020F0502020204030204" pitchFamily="34" charset="0"/>
                <a:cs typeface="Calibri" panose="020F0502020204030204" pitchFamily="34" charset="0"/>
              </a:rPr>
              <a:t>                     </a:t>
            </a:r>
            <a:r>
              <a:rPr lang="en-US" sz="2000" b="0" i="0" dirty="0">
                <a:solidFill>
                  <a:srgbClr val="333333"/>
                </a:solidFill>
                <a:effectLst/>
                <a:latin typeface="Calibri" panose="020F0502020204030204" pitchFamily="34" charset="0"/>
                <a:cs typeface="Calibri" panose="020F0502020204030204" pitchFamily="34" charset="0"/>
              </a:rPr>
              <a:t>.</a:t>
            </a:r>
          </a:p>
        </p:txBody>
      </p:sp>
      <p:graphicFrame>
        <p:nvGraphicFramePr>
          <p:cNvPr id="6" name="Table 4">
            <a:extLst>
              <a:ext uri="{FF2B5EF4-FFF2-40B4-BE49-F238E27FC236}">
                <a16:creationId xmlns:a16="http://schemas.microsoft.com/office/drawing/2014/main" id="{59DE7A0F-C5A6-6C67-A758-6C113A2B0396}"/>
              </a:ext>
            </a:extLst>
          </p:cNvPr>
          <p:cNvGraphicFramePr>
            <a:graphicFrameLocks noGrp="1"/>
          </p:cNvGraphicFramePr>
          <p:nvPr>
            <p:extLst>
              <p:ext uri="{D42A27DB-BD31-4B8C-83A1-F6EECF244321}">
                <p14:modId xmlns:p14="http://schemas.microsoft.com/office/powerpoint/2010/main" val="1040691030"/>
              </p:ext>
            </p:extLst>
          </p:nvPr>
        </p:nvGraphicFramePr>
        <p:xfrm>
          <a:off x="-1" y="1112008"/>
          <a:ext cx="9144000" cy="465429"/>
        </p:xfrm>
        <a:graphic>
          <a:graphicData uri="http://schemas.openxmlformats.org/drawingml/2006/table">
            <a:tbl>
              <a:tblPr firstRow="1" bandRow="1">
                <a:tableStyleId>{AC199A43-3787-436F-8CAC-27CB1A0372E0}</a:tableStyleId>
              </a:tblPr>
              <a:tblGrid>
                <a:gridCol w="1524000">
                  <a:extLst>
                    <a:ext uri="{9D8B030D-6E8A-4147-A177-3AD203B41FA5}">
                      <a16:colId xmlns:a16="http://schemas.microsoft.com/office/drawing/2014/main" val="10575856"/>
                    </a:ext>
                  </a:extLst>
                </a:gridCol>
                <a:gridCol w="1524000">
                  <a:extLst>
                    <a:ext uri="{9D8B030D-6E8A-4147-A177-3AD203B41FA5}">
                      <a16:colId xmlns:a16="http://schemas.microsoft.com/office/drawing/2014/main" val="3673432838"/>
                    </a:ext>
                  </a:extLst>
                </a:gridCol>
                <a:gridCol w="1524000">
                  <a:extLst>
                    <a:ext uri="{9D8B030D-6E8A-4147-A177-3AD203B41FA5}">
                      <a16:colId xmlns:a16="http://schemas.microsoft.com/office/drawing/2014/main" val="899622436"/>
                    </a:ext>
                  </a:extLst>
                </a:gridCol>
                <a:gridCol w="1524000">
                  <a:extLst>
                    <a:ext uri="{9D8B030D-6E8A-4147-A177-3AD203B41FA5}">
                      <a16:colId xmlns:a16="http://schemas.microsoft.com/office/drawing/2014/main" val="2256281553"/>
                    </a:ext>
                  </a:extLst>
                </a:gridCol>
                <a:gridCol w="1524000">
                  <a:extLst>
                    <a:ext uri="{9D8B030D-6E8A-4147-A177-3AD203B41FA5}">
                      <a16:colId xmlns:a16="http://schemas.microsoft.com/office/drawing/2014/main" val="2983619424"/>
                    </a:ext>
                  </a:extLst>
                </a:gridCol>
                <a:gridCol w="1524000">
                  <a:extLst>
                    <a:ext uri="{9D8B030D-6E8A-4147-A177-3AD203B41FA5}">
                      <a16:colId xmlns:a16="http://schemas.microsoft.com/office/drawing/2014/main" val="3126527410"/>
                    </a:ext>
                  </a:extLst>
                </a:gridCol>
              </a:tblGrid>
              <a:tr h="465429">
                <a:tc>
                  <a:txBody>
                    <a:bodyPr/>
                    <a:lstStyle/>
                    <a:p>
                      <a:pPr algn="ctr"/>
                      <a:r>
                        <a:rPr lang="en-VN" b="0" i="0" dirty="0"/>
                        <a:t>costumes</a:t>
                      </a:r>
                    </a:p>
                  </a:txBody>
                  <a:tcPr anchor="ctr">
                    <a:lnL w="12700" cap="flat" cmpd="sng" algn="ctr">
                      <a:solidFill>
                        <a:schemeClr val="tx1"/>
                      </a:solidFill>
                      <a:prstDash val="solid"/>
                      <a:round/>
                      <a:headEnd type="none" w="med" len="med"/>
                      <a:tailEnd type="none" w="med" len="med"/>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pPr algn="ctr"/>
                      <a:r>
                        <a:rPr lang="en-US" b="0" i="0" dirty="0"/>
                        <a:t>f</a:t>
                      </a:r>
                      <a:r>
                        <a:rPr lang="en-VN" b="0" i="0" dirty="0"/>
                        <a:t>ireworks display</a:t>
                      </a:r>
                    </a:p>
                  </a:txBody>
                  <a:tcPr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pPr algn="ctr"/>
                      <a:r>
                        <a:rPr lang="en-VN" b="0" i="0" dirty="0"/>
                        <a:t>feast</a:t>
                      </a:r>
                    </a:p>
                  </a:txBody>
                  <a:tcPr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pPr algn="ctr"/>
                      <a:r>
                        <a:rPr lang="en-VN" b="0" i="0" dirty="0"/>
                        <a:t>parade</a:t>
                      </a:r>
                    </a:p>
                  </a:txBody>
                  <a:tcPr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pPr algn="ctr"/>
                      <a:r>
                        <a:rPr lang="en-VN" b="0" i="0" dirty="0"/>
                        <a:t>float</a:t>
                      </a:r>
                    </a:p>
                  </a:txBody>
                  <a:tcPr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a:txBody>
                    <a:bodyPr/>
                    <a:lstStyle/>
                    <a:p>
                      <a:pPr algn="ctr"/>
                      <a:r>
                        <a:rPr lang="en-US" b="0" i="0" dirty="0"/>
                        <a:t>f</a:t>
                      </a:r>
                      <a:r>
                        <a:rPr lang="en-VN" b="0" i="0" dirty="0"/>
                        <a:t>olk dance</a:t>
                      </a:r>
                    </a:p>
                  </a:txBody>
                  <a:tcPr anchor="ctr">
                    <a:lnL w="9525" cap="flat" cmpd="sng">
                      <a:noFill/>
                      <a:prstDash val="solid"/>
                      <a:round/>
                      <a:headEnd type="none" w="sm" len="sm"/>
                      <a:tailEnd type="none" w="sm" len="sm"/>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extLst>
                  <a:ext uri="{0D108BD9-81ED-4DB2-BD59-A6C34878D82A}">
                    <a16:rowId xmlns:a16="http://schemas.microsoft.com/office/drawing/2014/main" val="3994070248"/>
                  </a:ext>
                </a:extLst>
              </a:tr>
            </a:tbl>
          </a:graphicData>
        </a:graphic>
      </p:graphicFrame>
      <p:sp>
        <p:nvSpPr>
          <p:cNvPr id="8" name="TextBox 7">
            <a:extLst>
              <a:ext uri="{FF2B5EF4-FFF2-40B4-BE49-F238E27FC236}">
                <a16:creationId xmlns:a16="http://schemas.microsoft.com/office/drawing/2014/main" id="{C886D920-6923-314F-0569-AEC6D799096A}"/>
              </a:ext>
            </a:extLst>
          </p:cNvPr>
          <p:cNvSpPr txBox="1"/>
          <p:nvPr/>
        </p:nvSpPr>
        <p:spPr>
          <a:xfrm>
            <a:off x="6649208" y="2406084"/>
            <a:ext cx="2005678" cy="400110"/>
          </a:xfrm>
          <a:prstGeom prst="rect">
            <a:avLst/>
          </a:prstGeom>
          <a:noFill/>
        </p:spPr>
        <p:txBody>
          <a:bodyPr wrap="none" rtlCol="0">
            <a:spAutoFit/>
          </a:bodyPr>
          <a:lstStyle/>
          <a:p>
            <a:pPr algn="ctr"/>
            <a:r>
              <a:rPr lang="en-US" sz="2000" b="1" dirty="0">
                <a:solidFill>
                  <a:schemeClr val="bg1"/>
                </a:solidFill>
                <a:latin typeface="Calibri" panose="020F0502020204030204" pitchFamily="34" charset="0"/>
                <a:cs typeface="Calibri" panose="020F0502020204030204" pitchFamily="34" charset="0"/>
              </a:rPr>
              <a:t>f</a:t>
            </a:r>
            <a:r>
              <a:rPr lang="en-VN" sz="2000" b="1" dirty="0">
                <a:solidFill>
                  <a:schemeClr val="bg1"/>
                </a:solidFill>
                <a:latin typeface="Calibri" panose="020F0502020204030204" pitchFamily="34" charset="0"/>
                <a:cs typeface="Calibri" panose="020F0502020204030204" pitchFamily="34" charset="0"/>
              </a:rPr>
              <a:t>ireworks display</a:t>
            </a:r>
          </a:p>
        </p:txBody>
      </p:sp>
      <p:sp>
        <p:nvSpPr>
          <p:cNvPr id="13" name="TextBox 12">
            <a:extLst>
              <a:ext uri="{FF2B5EF4-FFF2-40B4-BE49-F238E27FC236}">
                <a16:creationId xmlns:a16="http://schemas.microsoft.com/office/drawing/2014/main" id="{52BB44E1-06D2-8F20-50EA-035379005028}"/>
              </a:ext>
            </a:extLst>
          </p:cNvPr>
          <p:cNvSpPr txBox="1"/>
          <p:nvPr/>
        </p:nvSpPr>
        <p:spPr>
          <a:xfrm>
            <a:off x="3500483" y="2865677"/>
            <a:ext cx="713658" cy="400110"/>
          </a:xfrm>
          <a:prstGeom prst="rect">
            <a:avLst/>
          </a:prstGeom>
          <a:noFill/>
        </p:spPr>
        <p:txBody>
          <a:bodyPr wrap="none" rtlCol="0">
            <a:spAutoFit/>
          </a:bodyPr>
          <a:lstStyle/>
          <a:p>
            <a:pPr algn="ctr"/>
            <a:r>
              <a:rPr lang="en-VN" sz="2000" b="1" dirty="0">
                <a:solidFill>
                  <a:schemeClr val="bg1"/>
                </a:solidFill>
                <a:latin typeface="Calibri" panose="020F0502020204030204" pitchFamily="34" charset="0"/>
                <a:cs typeface="Calibri" panose="020F0502020204030204" pitchFamily="34" charset="0"/>
              </a:rPr>
              <a:t>feast</a:t>
            </a:r>
          </a:p>
        </p:txBody>
      </p:sp>
      <p:sp>
        <p:nvSpPr>
          <p:cNvPr id="14" name="TextBox 13">
            <a:extLst>
              <a:ext uri="{FF2B5EF4-FFF2-40B4-BE49-F238E27FC236}">
                <a16:creationId xmlns:a16="http://schemas.microsoft.com/office/drawing/2014/main" id="{7EE6C712-0688-90DA-1E93-F584FE84B031}"/>
              </a:ext>
            </a:extLst>
          </p:cNvPr>
          <p:cNvSpPr txBox="1"/>
          <p:nvPr/>
        </p:nvSpPr>
        <p:spPr>
          <a:xfrm>
            <a:off x="2847880" y="1950554"/>
            <a:ext cx="1287532" cy="400110"/>
          </a:xfrm>
          <a:prstGeom prst="rect">
            <a:avLst/>
          </a:prstGeom>
          <a:noFill/>
        </p:spPr>
        <p:txBody>
          <a:bodyPr wrap="none" rtlCol="0">
            <a:spAutoFit/>
          </a:bodyPr>
          <a:lstStyle/>
          <a:p>
            <a:pPr algn="ctr"/>
            <a:r>
              <a:rPr lang="en-VN" sz="2000" b="1" dirty="0">
                <a:solidFill>
                  <a:schemeClr val="bg1"/>
                </a:solidFill>
                <a:latin typeface="Calibri" panose="020F0502020204030204" pitchFamily="34" charset="0"/>
                <a:cs typeface="Calibri" panose="020F0502020204030204" pitchFamily="34" charset="0"/>
              </a:rPr>
              <a:t>folk dance</a:t>
            </a:r>
          </a:p>
        </p:txBody>
      </p:sp>
      <p:sp>
        <p:nvSpPr>
          <p:cNvPr id="16" name="TextBox 15">
            <a:extLst>
              <a:ext uri="{FF2B5EF4-FFF2-40B4-BE49-F238E27FC236}">
                <a16:creationId xmlns:a16="http://schemas.microsoft.com/office/drawing/2014/main" id="{699BFA89-B6C7-9928-73A1-22EF2B2D4C9D}"/>
              </a:ext>
            </a:extLst>
          </p:cNvPr>
          <p:cNvSpPr txBox="1"/>
          <p:nvPr/>
        </p:nvSpPr>
        <p:spPr>
          <a:xfrm>
            <a:off x="2477103" y="3320308"/>
            <a:ext cx="1037465" cy="400110"/>
          </a:xfrm>
          <a:prstGeom prst="rect">
            <a:avLst/>
          </a:prstGeom>
          <a:noFill/>
        </p:spPr>
        <p:txBody>
          <a:bodyPr wrap="none" rtlCol="0">
            <a:spAutoFit/>
          </a:bodyPr>
          <a:lstStyle/>
          <a:p>
            <a:pPr algn="ctr"/>
            <a:r>
              <a:rPr lang="en-VN" sz="2000" b="1" dirty="0">
                <a:solidFill>
                  <a:schemeClr val="bg1"/>
                </a:solidFill>
                <a:latin typeface="Calibri" panose="020F0502020204030204" pitchFamily="34" charset="0"/>
                <a:cs typeface="Calibri" panose="020F0502020204030204" pitchFamily="34" charset="0"/>
              </a:rPr>
              <a:t>parades</a:t>
            </a:r>
          </a:p>
        </p:txBody>
      </p:sp>
      <p:sp>
        <p:nvSpPr>
          <p:cNvPr id="18" name="TextBox 17">
            <a:extLst>
              <a:ext uri="{FF2B5EF4-FFF2-40B4-BE49-F238E27FC236}">
                <a16:creationId xmlns:a16="http://schemas.microsoft.com/office/drawing/2014/main" id="{CAEEB025-4F5D-02E8-168B-D0AA18D95BF4}"/>
              </a:ext>
            </a:extLst>
          </p:cNvPr>
          <p:cNvSpPr txBox="1"/>
          <p:nvPr/>
        </p:nvSpPr>
        <p:spPr>
          <a:xfrm>
            <a:off x="799066" y="3807262"/>
            <a:ext cx="784189" cy="400110"/>
          </a:xfrm>
          <a:prstGeom prst="rect">
            <a:avLst/>
          </a:prstGeom>
          <a:noFill/>
        </p:spPr>
        <p:txBody>
          <a:bodyPr wrap="none" rtlCol="0">
            <a:spAutoFit/>
          </a:bodyPr>
          <a:lstStyle/>
          <a:p>
            <a:pPr algn="ctr"/>
            <a:r>
              <a:rPr lang="en-VN" sz="2000" b="1" dirty="0">
                <a:solidFill>
                  <a:schemeClr val="bg1"/>
                </a:solidFill>
                <a:latin typeface="Calibri" panose="020F0502020204030204" pitchFamily="34" charset="0"/>
                <a:cs typeface="Calibri" panose="020F0502020204030204" pitchFamily="34" charset="0"/>
              </a:rPr>
              <a:t>floats</a:t>
            </a:r>
          </a:p>
        </p:txBody>
      </p:sp>
      <p:sp>
        <p:nvSpPr>
          <p:cNvPr id="19" name="TextBox 18">
            <a:extLst>
              <a:ext uri="{FF2B5EF4-FFF2-40B4-BE49-F238E27FC236}">
                <a16:creationId xmlns:a16="http://schemas.microsoft.com/office/drawing/2014/main" id="{F1CA78EA-1650-3F0B-11CD-7E9D58E89F70}"/>
              </a:ext>
            </a:extLst>
          </p:cNvPr>
          <p:cNvSpPr txBox="1"/>
          <p:nvPr/>
        </p:nvSpPr>
        <p:spPr>
          <a:xfrm>
            <a:off x="4682655" y="3807699"/>
            <a:ext cx="1199367" cy="400110"/>
          </a:xfrm>
          <a:prstGeom prst="rect">
            <a:avLst/>
          </a:prstGeom>
          <a:noFill/>
        </p:spPr>
        <p:txBody>
          <a:bodyPr wrap="none" rtlCol="0">
            <a:spAutoFit/>
          </a:bodyPr>
          <a:lstStyle/>
          <a:p>
            <a:pPr algn="ctr"/>
            <a:r>
              <a:rPr lang="en-VN" sz="2000" b="1" dirty="0">
                <a:solidFill>
                  <a:schemeClr val="bg1"/>
                </a:solidFill>
                <a:latin typeface="Calibri" panose="020F0502020204030204" pitchFamily="34" charset="0"/>
                <a:cs typeface="Calibri" panose="020F0502020204030204" pitchFamily="34" charset="0"/>
              </a:rPr>
              <a:t>costumes</a:t>
            </a:r>
          </a:p>
        </p:txBody>
      </p:sp>
    </p:spTree>
    <p:extLst>
      <p:ext uri="{BB962C8B-B14F-4D97-AF65-F5344CB8AC3E}">
        <p14:creationId xmlns:p14="http://schemas.microsoft.com/office/powerpoint/2010/main" val="1823380636"/>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checkerboard(across)">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checkerboard(across)">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checkerboard(across)">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checkerboard(across)">
                                      <p:cBhvr>
                                        <p:cTn id="22" dur="500"/>
                                        <p:tgtEl>
                                          <p:spTgt spid="16"/>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checkerboard(across)">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grpId="0"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checkerboard(across)">
                                      <p:cBhvr>
                                        <p:cTn id="3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p:bldP spid="14" grpId="0"/>
      <p:bldP spid="16" grpId="0"/>
      <p:bldP spid="18" grpId="0"/>
      <p:bldP spid="1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33"/>
        <p:cNvGrpSpPr/>
        <p:nvPr/>
      </p:nvGrpSpPr>
      <p:grpSpPr>
        <a:xfrm>
          <a:off x="0" y="0"/>
          <a:ext cx="0" cy="0"/>
          <a:chOff x="0" y="0"/>
          <a:chExt cx="0" cy="0"/>
        </a:xfrm>
      </p:grpSpPr>
      <p:sp>
        <p:nvSpPr>
          <p:cNvPr id="334" name="Google Shape;334;p29"/>
          <p:cNvSpPr txBox="1">
            <a:spLocks noGrp="1"/>
          </p:cNvSpPr>
          <p:nvPr>
            <p:ph type="title"/>
          </p:nvPr>
        </p:nvSpPr>
        <p:spPr>
          <a:xfrm>
            <a:off x="0" y="0"/>
            <a:ext cx="9144000" cy="1533832"/>
          </a:xfrm>
          <a:prstGeom prst="rect">
            <a:avLst/>
          </a:prstGeom>
          <a:solidFill>
            <a:schemeClr val="bg2"/>
          </a:solidFill>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lt1"/>
                </a:solidFill>
              </a:rPr>
              <a:t>5. What festival is it? Match each description with a festival.</a:t>
            </a:r>
            <a:endParaRPr dirty="0">
              <a:solidFill>
                <a:schemeClr val="lt1"/>
              </a:solidFill>
            </a:endParaRPr>
          </a:p>
        </p:txBody>
      </p:sp>
      <p:sp>
        <p:nvSpPr>
          <p:cNvPr id="3" name="TextBox 2">
            <a:extLst>
              <a:ext uri="{FF2B5EF4-FFF2-40B4-BE49-F238E27FC236}">
                <a16:creationId xmlns:a16="http://schemas.microsoft.com/office/drawing/2014/main" id="{0057289B-C985-92FD-987C-3AAA7DE675F4}"/>
              </a:ext>
            </a:extLst>
          </p:cNvPr>
          <p:cNvSpPr txBox="1"/>
          <p:nvPr/>
        </p:nvSpPr>
        <p:spPr>
          <a:xfrm>
            <a:off x="403123" y="1848464"/>
            <a:ext cx="4092787"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1.</a:t>
            </a:r>
            <a:r>
              <a:rPr lang="en-US" sz="1800" b="0" i="0" dirty="0">
                <a:solidFill>
                  <a:srgbClr val="333333"/>
                </a:solidFill>
                <a:effectLst/>
                <a:latin typeface="Calibri" panose="020F0502020204030204" pitchFamily="34" charset="0"/>
                <a:cs typeface="Calibri" panose="020F0502020204030204" pitchFamily="34" charset="0"/>
              </a:rPr>
              <a:t> At this festival, people eat moon cakes.</a:t>
            </a:r>
            <a:endParaRPr lang="en-VN" sz="1800" dirty="0">
              <a:latin typeface="Calibri" panose="020F0502020204030204" pitchFamily="34" charset="0"/>
              <a:cs typeface="Calibri" panose="020F0502020204030204" pitchFamily="34" charset="0"/>
            </a:endParaRPr>
          </a:p>
        </p:txBody>
      </p:sp>
      <p:sp>
        <p:nvSpPr>
          <p:cNvPr id="4" name="TextBox 3">
            <a:extLst>
              <a:ext uri="{FF2B5EF4-FFF2-40B4-BE49-F238E27FC236}">
                <a16:creationId xmlns:a16="http://schemas.microsoft.com/office/drawing/2014/main" id="{0C911D66-0CCB-35A6-DE2D-7FA4FC16F466}"/>
              </a:ext>
            </a:extLst>
          </p:cNvPr>
          <p:cNvSpPr txBox="1"/>
          <p:nvPr/>
        </p:nvSpPr>
        <p:spPr>
          <a:xfrm>
            <a:off x="403123" y="2311387"/>
            <a:ext cx="4132863"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2.</a:t>
            </a:r>
            <a:r>
              <a:rPr lang="en-US" sz="1800" b="0" i="0" dirty="0">
                <a:solidFill>
                  <a:srgbClr val="333333"/>
                </a:solidFill>
                <a:effectLst/>
                <a:latin typeface="Calibri" panose="020F0502020204030204" pitchFamily="34" charset="0"/>
                <a:cs typeface="Calibri" panose="020F0502020204030204" pitchFamily="34" charset="0"/>
              </a:rPr>
              <a:t> At this festival, people throw tomatoes.</a:t>
            </a:r>
            <a:endParaRPr lang="en-VN" sz="1800" dirty="0">
              <a:latin typeface="Calibri" panose="020F0502020204030204" pitchFamily="34" charset="0"/>
              <a:cs typeface="Calibri" panose="020F0502020204030204" pitchFamily="34" charset="0"/>
            </a:endParaRPr>
          </a:p>
        </p:txBody>
      </p:sp>
      <p:sp>
        <p:nvSpPr>
          <p:cNvPr id="5" name="TextBox 4">
            <a:extLst>
              <a:ext uri="{FF2B5EF4-FFF2-40B4-BE49-F238E27FC236}">
                <a16:creationId xmlns:a16="http://schemas.microsoft.com/office/drawing/2014/main" id="{5157115A-5410-3E37-A3FD-BB153B3D7507}"/>
              </a:ext>
            </a:extLst>
          </p:cNvPr>
          <p:cNvSpPr txBox="1"/>
          <p:nvPr/>
        </p:nvSpPr>
        <p:spPr>
          <a:xfrm>
            <a:off x="403123" y="2774310"/>
            <a:ext cx="3990195"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3.</a:t>
            </a:r>
            <a:r>
              <a:rPr lang="en-US" sz="1800" b="0" i="0" dirty="0">
                <a:solidFill>
                  <a:srgbClr val="333333"/>
                </a:solidFill>
                <a:effectLst/>
                <a:latin typeface="Calibri" panose="020F0502020204030204" pitchFamily="34" charset="0"/>
                <a:cs typeface="Calibri" panose="020F0502020204030204" pitchFamily="34" charset="0"/>
              </a:rPr>
              <a:t> People eat banh </a:t>
            </a:r>
            <a:r>
              <a:rPr lang="en-US" sz="1800" b="0" i="0" dirty="0" err="1">
                <a:solidFill>
                  <a:srgbClr val="333333"/>
                </a:solidFill>
                <a:effectLst/>
                <a:latin typeface="Calibri" panose="020F0502020204030204" pitchFamily="34" charset="0"/>
                <a:cs typeface="Calibri" panose="020F0502020204030204" pitchFamily="34" charset="0"/>
              </a:rPr>
              <a:t>chung</a:t>
            </a:r>
            <a:r>
              <a:rPr lang="en-US" sz="1800" b="0" i="0" dirty="0">
                <a:solidFill>
                  <a:srgbClr val="333333"/>
                </a:solidFill>
                <a:effectLst/>
                <a:latin typeface="Calibri" panose="020F0502020204030204" pitchFamily="34" charset="0"/>
                <a:cs typeface="Calibri" panose="020F0502020204030204" pitchFamily="34" charset="0"/>
              </a:rPr>
              <a:t> at this festival.</a:t>
            </a:r>
            <a:endParaRPr lang="en-VN" sz="1800" dirty="0">
              <a:latin typeface="Calibri" panose="020F0502020204030204" pitchFamily="34" charset="0"/>
              <a:cs typeface="Calibri" panose="020F0502020204030204" pitchFamily="34" charset="0"/>
            </a:endParaRPr>
          </a:p>
        </p:txBody>
      </p:sp>
      <p:sp>
        <p:nvSpPr>
          <p:cNvPr id="6" name="TextBox 5">
            <a:extLst>
              <a:ext uri="{FF2B5EF4-FFF2-40B4-BE49-F238E27FC236}">
                <a16:creationId xmlns:a16="http://schemas.microsoft.com/office/drawing/2014/main" id="{C248D241-0AEC-EBD6-16F6-993D76472D3E}"/>
              </a:ext>
            </a:extLst>
          </p:cNvPr>
          <p:cNvSpPr txBox="1"/>
          <p:nvPr/>
        </p:nvSpPr>
        <p:spPr>
          <a:xfrm>
            <a:off x="403123" y="3237233"/>
            <a:ext cx="5368777"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4.</a:t>
            </a:r>
            <a:r>
              <a:rPr lang="en-US" sz="1800" b="0" i="0" dirty="0">
                <a:solidFill>
                  <a:srgbClr val="333333"/>
                </a:solidFill>
                <a:effectLst/>
                <a:latin typeface="Calibri" panose="020F0502020204030204" pitchFamily="34" charset="0"/>
                <a:cs typeface="Calibri" panose="020F0502020204030204" pitchFamily="34" charset="0"/>
              </a:rPr>
              <a:t> People decorate pine trees and give each other gifts.</a:t>
            </a:r>
            <a:endParaRPr lang="en-VN" sz="1800" dirty="0">
              <a:latin typeface="Calibri" panose="020F0502020204030204" pitchFamily="34" charset="0"/>
              <a:cs typeface="Calibri" panose="020F0502020204030204" pitchFamily="34" charset="0"/>
            </a:endParaRPr>
          </a:p>
        </p:txBody>
      </p:sp>
      <p:sp>
        <p:nvSpPr>
          <p:cNvPr id="7" name="TextBox 6">
            <a:extLst>
              <a:ext uri="{FF2B5EF4-FFF2-40B4-BE49-F238E27FC236}">
                <a16:creationId xmlns:a16="http://schemas.microsoft.com/office/drawing/2014/main" id="{1EB94E85-96E7-57F2-3D6C-26FA26DB948A}"/>
              </a:ext>
            </a:extLst>
          </p:cNvPr>
          <p:cNvSpPr txBox="1"/>
          <p:nvPr/>
        </p:nvSpPr>
        <p:spPr>
          <a:xfrm>
            <a:off x="403123" y="3700156"/>
            <a:ext cx="3954929"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5.</a:t>
            </a:r>
            <a:r>
              <a:rPr lang="en-US" sz="1800" b="0" i="0" dirty="0">
                <a:solidFill>
                  <a:srgbClr val="333333"/>
                </a:solidFill>
                <a:effectLst/>
                <a:latin typeface="Calibri" panose="020F0502020204030204" pitchFamily="34" charset="0"/>
                <a:cs typeface="Calibri" panose="020F0502020204030204" pitchFamily="34" charset="0"/>
              </a:rPr>
              <a:t> People chase after a wheel of cheese.</a:t>
            </a:r>
            <a:endParaRPr lang="en-VN" sz="1800" dirty="0">
              <a:latin typeface="Calibri" panose="020F0502020204030204" pitchFamily="34" charset="0"/>
              <a:cs typeface="Calibri" panose="020F0502020204030204" pitchFamily="34" charset="0"/>
            </a:endParaRPr>
          </a:p>
        </p:txBody>
      </p:sp>
      <p:sp>
        <p:nvSpPr>
          <p:cNvPr id="9" name="TextBox 8">
            <a:extLst>
              <a:ext uri="{FF2B5EF4-FFF2-40B4-BE49-F238E27FC236}">
                <a16:creationId xmlns:a16="http://schemas.microsoft.com/office/drawing/2014/main" id="{9CE25B81-BD7E-74BE-B46C-6A41B3FB39E1}"/>
              </a:ext>
            </a:extLst>
          </p:cNvPr>
          <p:cNvSpPr txBox="1"/>
          <p:nvPr/>
        </p:nvSpPr>
        <p:spPr>
          <a:xfrm>
            <a:off x="6360097" y="1848464"/>
            <a:ext cx="721672" cy="369332"/>
          </a:xfrm>
          <a:prstGeom prst="rect">
            <a:avLst/>
          </a:prstGeom>
          <a:solidFill>
            <a:srgbClr val="98D7DB"/>
          </a:solidFill>
        </p:spPr>
        <p:txBody>
          <a:bodyPr wrap="none" rtlCol="0">
            <a:spAutoFit/>
          </a:bodyPr>
          <a:lstStyle/>
          <a:p>
            <a:r>
              <a:rPr lang="en-US" sz="1800" dirty="0">
                <a:latin typeface="Calibri" panose="020F0502020204030204" pitchFamily="34" charset="0"/>
                <a:cs typeface="Calibri" panose="020F0502020204030204" pitchFamily="34" charset="0"/>
              </a:rPr>
              <a:t>d</a:t>
            </a:r>
            <a:r>
              <a:rPr lang="en-VN" sz="1800" dirty="0">
                <a:latin typeface="Calibri" panose="020F0502020204030204" pitchFamily="34" charset="0"/>
                <a:cs typeface="Calibri" panose="020F0502020204030204" pitchFamily="34" charset="0"/>
              </a:rPr>
              <a:t>. Tet</a:t>
            </a:r>
          </a:p>
        </p:txBody>
      </p:sp>
      <p:sp>
        <p:nvSpPr>
          <p:cNvPr id="10" name="TextBox 9">
            <a:extLst>
              <a:ext uri="{FF2B5EF4-FFF2-40B4-BE49-F238E27FC236}">
                <a16:creationId xmlns:a16="http://schemas.microsoft.com/office/drawing/2014/main" id="{F8D58FCF-DFD6-82FF-A1E7-90155E12CB06}"/>
              </a:ext>
            </a:extLst>
          </p:cNvPr>
          <p:cNvSpPr txBox="1"/>
          <p:nvPr/>
        </p:nvSpPr>
        <p:spPr>
          <a:xfrm>
            <a:off x="6360097" y="2311387"/>
            <a:ext cx="1742785"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b. Cheese rolling</a:t>
            </a:r>
          </a:p>
        </p:txBody>
      </p:sp>
      <p:sp>
        <p:nvSpPr>
          <p:cNvPr id="11" name="TextBox 10">
            <a:extLst>
              <a:ext uri="{FF2B5EF4-FFF2-40B4-BE49-F238E27FC236}">
                <a16:creationId xmlns:a16="http://schemas.microsoft.com/office/drawing/2014/main" id="{4C5E47B3-667E-145A-F078-A0578BAE8E08}"/>
              </a:ext>
            </a:extLst>
          </p:cNvPr>
          <p:cNvSpPr txBox="1"/>
          <p:nvPr/>
        </p:nvSpPr>
        <p:spPr>
          <a:xfrm>
            <a:off x="6360097" y="2774310"/>
            <a:ext cx="1558440" cy="369332"/>
          </a:xfrm>
          <a:prstGeom prst="rect">
            <a:avLst/>
          </a:prstGeom>
          <a:solidFill>
            <a:srgbClr val="98D7DB"/>
          </a:solidFill>
        </p:spPr>
        <p:txBody>
          <a:bodyPr wrap="none" rtlCol="0">
            <a:spAutoFit/>
          </a:bodyPr>
          <a:lstStyle/>
          <a:p>
            <a:r>
              <a:rPr lang="en-US" sz="1800" dirty="0">
                <a:latin typeface="Calibri" panose="020F0502020204030204" pitchFamily="34" charset="0"/>
                <a:cs typeface="Calibri" panose="020F0502020204030204" pitchFamily="34" charset="0"/>
              </a:rPr>
              <a:t>a</a:t>
            </a:r>
            <a:r>
              <a:rPr lang="en-VN" sz="1800" dirty="0">
                <a:latin typeface="Calibri" panose="020F0502020204030204" pitchFamily="34" charset="0"/>
                <a:cs typeface="Calibri" panose="020F0502020204030204" pitchFamily="34" charset="0"/>
              </a:rPr>
              <a:t>. La Tomatina</a:t>
            </a:r>
          </a:p>
        </p:txBody>
      </p:sp>
      <p:sp>
        <p:nvSpPr>
          <p:cNvPr id="12" name="TextBox 11">
            <a:extLst>
              <a:ext uri="{FF2B5EF4-FFF2-40B4-BE49-F238E27FC236}">
                <a16:creationId xmlns:a16="http://schemas.microsoft.com/office/drawing/2014/main" id="{BD19D124-3F6E-5AFF-CFFC-2951172F87DA}"/>
              </a:ext>
            </a:extLst>
          </p:cNvPr>
          <p:cNvSpPr txBox="1"/>
          <p:nvPr/>
        </p:nvSpPr>
        <p:spPr>
          <a:xfrm>
            <a:off x="6360097" y="3237233"/>
            <a:ext cx="2374368" cy="369332"/>
          </a:xfrm>
          <a:prstGeom prst="rect">
            <a:avLst/>
          </a:prstGeom>
          <a:solidFill>
            <a:srgbClr val="98D7DB"/>
          </a:solidFill>
        </p:spPr>
        <p:txBody>
          <a:bodyPr wrap="none" rtlCol="0">
            <a:spAutoFit/>
          </a:bodyPr>
          <a:lstStyle/>
          <a:p>
            <a:r>
              <a:rPr lang="en-US" sz="1800" dirty="0">
                <a:latin typeface="Calibri" panose="020F0502020204030204" pitchFamily="34" charset="0"/>
                <a:cs typeface="Calibri" panose="020F0502020204030204" pitchFamily="34" charset="0"/>
              </a:rPr>
              <a:t>e</a:t>
            </a:r>
            <a:r>
              <a:rPr lang="en-VN" sz="1800">
                <a:latin typeface="Calibri" panose="020F0502020204030204" pitchFamily="34" charset="0"/>
                <a:cs typeface="Calibri" panose="020F0502020204030204" pitchFamily="34" charset="0"/>
              </a:rPr>
              <a:t>. </a:t>
            </a:r>
            <a:r>
              <a:rPr lang="en-VN" sz="1800" dirty="0">
                <a:latin typeface="Calibri" panose="020F0502020204030204" pitchFamily="34" charset="0"/>
                <a:cs typeface="Calibri" panose="020F0502020204030204" pitchFamily="34" charset="0"/>
              </a:rPr>
              <a:t>Mid-Autumn Festival</a:t>
            </a:r>
          </a:p>
        </p:txBody>
      </p:sp>
      <p:sp>
        <p:nvSpPr>
          <p:cNvPr id="13" name="TextBox 12">
            <a:extLst>
              <a:ext uri="{FF2B5EF4-FFF2-40B4-BE49-F238E27FC236}">
                <a16:creationId xmlns:a16="http://schemas.microsoft.com/office/drawing/2014/main" id="{05B7EA36-1C7E-05CD-4534-1EDAFC31D5E7}"/>
              </a:ext>
            </a:extLst>
          </p:cNvPr>
          <p:cNvSpPr txBox="1"/>
          <p:nvPr/>
        </p:nvSpPr>
        <p:spPr>
          <a:xfrm>
            <a:off x="6360097" y="3700156"/>
            <a:ext cx="1322798" cy="369332"/>
          </a:xfrm>
          <a:prstGeom prst="rect">
            <a:avLst/>
          </a:prstGeom>
          <a:solidFill>
            <a:srgbClr val="98D7DB"/>
          </a:solidFill>
        </p:spPr>
        <p:txBody>
          <a:bodyPr wrap="none" rtlCol="0">
            <a:spAutoFit/>
          </a:bodyPr>
          <a:lstStyle/>
          <a:p>
            <a:r>
              <a:rPr lang="en-US" sz="1800" dirty="0">
                <a:latin typeface="Calibri" panose="020F0502020204030204" pitchFamily="34" charset="0"/>
                <a:cs typeface="Calibri" panose="020F0502020204030204" pitchFamily="34" charset="0"/>
              </a:rPr>
              <a:t>c</a:t>
            </a:r>
            <a:r>
              <a:rPr lang="en-VN" sz="1800" dirty="0">
                <a:latin typeface="Calibri" panose="020F0502020204030204" pitchFamily="34" charset="0"/>
                <a:cs typeface="Calibri" panose="020F0502020204030204" pitchFamily="34" charset="0"/>
              </a:rPr>
              <a:t>. Christmas</a:t>
            </a:r>
          </a:p>
        </p:txBody>
      </p:sp>
    </p:spTree>
    <p:extLst>
      <p:ext uri="{BB962C8B-B14F-4D97-AF65-F5344CB8AC3E}">
        <p14:creationId xmlns:p14="http://schemas.microsoft.com/office/powerpoint/2010/main" val="225152225"/>
      </p:ext>
    </p:extLst>
  </p:cSld>
  <p:clrMapOvr>
    <a:masterClrMapping/>
  </p:clrMapOvr>
  <p:transition spd="med">
    <p:split orient="vert"/>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33"/>
        <p:cNvGrpSpPr/>
        <p:nvPr/>
      </p:nvGrpSpPr>
      <p:grpSpPr>
        <a:xfrm>
          <a:off x="0" y="0"/>
          <a:ext cx="0" cy="0"/>
          <a:chOff x="0" y="0"/>
          <a:chExt cx="0" cy="0"/>
        </a:xfrm>
      </p:grpSpPr>
      <p:sp>
        <p:nvSpPr>
          <p:cNvPr id="334" name="Google Shape;334;p29"/>
          <p:cNvSpPr txBox="1">
            <a:spLocks noGrp="1"/>
          </p:cNvSpPr>
          <p:nvPr>
            <p:ph type="title"/>
          </p:nvPr>
        </p:nvSpPr>
        <p:spPr>
          <a:xfrm>
            <a:off x="0" y="0"/>
            <a:ext cx="9144000" cy="1533832"/>
          </a:xfrm>
          <a:prstGeom prst="rect">
            <a:avLst/>
          </a:prstGeom>
          <a:solidFill>
            <a:schemeClr val="bg2"/>
          </a:solidFill>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lt1"/>
                </a:solidFill>
              </a:rPr>
              <a:t>5. What festival is it? Match each description with a festival.</a:t>
            </a:r>
            <a:endParaRPr dirty="0">
              <a:solidFill>
                <a:schemeClr val="lt1"/>
              </a:solidFill>
            </a:endParaRPr>
          </a:p>
        </p:txBody>
      </p:sp>
      <p:sp>
        <p:nvSpPr>
          <p:cNvPr id="3" name="TextBox 2">
            <a:extLst>
              <a:ext uri="{FF2B5EF4-FFF2-40B4-BE49-F238E27FC236}">
                <a16:creationId xmlns:a16="http://schemas.microsoft.com/office/drawing/2014/main" id="{0057289B-C985-92FD-987C-3AAA7DE675F4}"/>
              </a:ext>
            </a:extLst>
          </p:cNvPr>
          <p:cNvSpPr txBox="1"/>
          <p:nvPr/>
        </p:nvSpPr>
        <p:spPr>
          <a:xfrm>
            <a:off x="403123" y="1848464"/>
            <a:ext cx="4092787"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1.</a:t>
            </a:r>
            <a:r>
              <a:rPr lang="en-US" sz="1800" b="0" i="0" dirty="0">
                <a:solidFill>
                  <a:srgbClr val="333333"/>
                </a:solidFill>
                <a:effectLst/>
                <a:latin typeface="Calibri" panose="020F0502020204030204" pitchFamily="34" charset="0"/>
                <a:cs typeface="Calibri" panose="020F0502020204030204" pitchFamily="34" charset="0"/>
              </a:rPr>
              <a:t> At this festival, people eat moon cakes.</a:t>
            </a:r>
            <a:endParaRPr lang="en-VN" sz="1800" dirty="0">
              <a:latin typeface="Calibri" panose="020F0502020204030204" pitchFamily="34" charset="0"/>
              <a:cs typeface="Calibri" panose="020F0502020204030204" pitchFamily="34" charset="0"/>
            </a:endParaRPr>
          </a:p>
        </p:txBody>
      </p:sp>
      <p:sp>
        <p:nvSpPr>
          <p:cNvPr id="4" name="TextBox 3">
            <a:extLst>
              <a:ext uri="{FF2B5EF4-FFF2-40B4-BE49-F238E27FC236}">
                <a16:creationId xmlns:a16="http://schemas.microsoft.com/office/drawing/2014/main" id="{0C911D66-0CCB-35A6-DE2D-7FA4FC16F466}"/>
              </a:ext>
            </a:extLst>
          </p:cNvPr>
          <p:cNvSpPr txBox="1"/>
          <p:nvPr/>
        </p:nvSpPr>
        <p:spPr>
          <a:xfrm>
            <a:off x="403123" y="2311387"/>
            <a:ext cx="4132863"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2.</a:t>
            </a:r>
            <a:r>
              <a:rPr lang="en-US" sz="1800" b="0" i="0" dirty="0">
                <a:solidFill>
                  <a:srgbClr val="333333"/>
                </a:solidFill>
                <a:effectLst/>
                <a:latin typeface="Calibri" panose="020F0502020204030204" pitchFamily="34" charset="0"/>
                <a:cs typeface="Calibri" panose="020F0502020204030204" pitchFamily="34" charset="0"/>
              </a:rPr>
              <a:t> At this festival, people throw tomatoes.</a:t>
            </a:r>
            <a:endParaRPr lang="en-VN" sz="1800" dirty="0">
              <a:latin typeface="Calibri" panose="020F0502020204030204" pitchFamily="34" charset="0"/>
              <a:cs typeface="Calibri" panose="020F0502020204030204" pitchFamily="34" charset="0"/>
            </a:endParaRPr>
          </a:p>
        </p:txBody>
      </p:sp>
      <p:sp>
        <p:nvSpPr>
          <p:cNvPr id="5" name="TextBox 4">
            <a:extLst>
              <a:ext uri="{FF2B5EF4-FFF2-40B4-BE49-F238E27FC236}">
                <a16:creationId xmlns:a16="http://schemas.microsoft.com/office/drawing/2014/main" id="{5157115A-5410-3E37-A3FD-BB153B3D7507}"/>
              </a:ext>
            </a:extLst>
          </p:cNvPr>
          <p:cNvSpPr txBox="1"/>
          <p:nvPr/>
        </p:nvSpPr>
        <p:spPr>
          <a:xfrm>
            <a:off x="403123" y="2774310"/>
            <a:ext cx="3990195"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3.</a:t>
            </a:r>
            <a:r>
              <a:rPr lang="en-US" sz="1800" b="0" i="0" dirty="0">
                <a:solidFill>
                  <a:srgbClr val="333333"/>
                </a:solidFill>
                <a:effectLst/>
                <a:latin typeface="Calibri" panose="020F0502020204030204" pitchFamily="34" charset="0"/>
                <a:cs typeface="Calibri" panose="020F0502020204030204" pitchFamily="34" charset="0"/>
              </a:rPr>
              <a:t> People eat banh </a:t>
            </a:r>
            <a:r>
              <a:rPr lang="en-US" sz="1800" b="0" i="0" dirty="0" err="1">
                <a:solidFill>
                  <a:srgbClr val="333333"/>
                </a:solidFill>
                <a:effectLst/>
                <a:latin typeface="Calibri" panose="020F0502020204030204" pitchFamily="34" charset="0"/>
                <a:cs typeface="Calibri" panose="020F0502020204030204" pitchFamily="34" charset="0"/>
              </a:rPr>
              <a:t>chung</a:t>
            </a:r>
            <a:r>
              <a:rPr lang="en-US" sz="1800" b="0" i="0" dirty="0">
                <a:solidFill>
                  <a:srgbClr val="333333"/>
                </a:solidFill>
                <a:effectLst/>
                <a:latin typeface="Calibri" panose="020F0502020204030204" pitchFamily="34" charset="0"/>
                <a:cs typeface="Calibri" panose="020F0502020204030204" pitchFamily="34" charset="0"/>
              </a:rPr>
              <a:t> at this festival.</a:t>
            </a:r>
            <a:endParaRPr lang="en-VN" sz="1800" dirty="0">
              <a:latin typeface="Calibri" panose="020F0502020204030204" pitchFamily="34" charset="0"/>
              <a:cs typeface="Calibri" panose="020F0502020204030204" pitchFamily="34" charset="0"/>
            </a:endParaRPr>
          </a:p>
        </p:txBody>
      </p:sp>
      <p:sp>
        <p:nvSpPr>
          <p:cNvPr id="6" name="TextBox 5">
            <a:extLst>
              <a:ext uri="{FF2B5EF4-FFF2-40B4-BE49-F238E27FC236}">
                <a16:creationId xmlns:a16="http://schemas.microsoft.com/office/drawing/2014/main" id="{C248D241-0AEC-EBD6-16F6-993D76472D3E}"/>
              </a:ext>
            </a:extLst>
          </p:cNvPr>
          <p:cNvSpPr txBox="1"/>
          <p:nvPr/>
        </p:nvSpPr>
        <p:spPr>
          <a:xfrm>
            <a:off x="403123" y="3237233"/>
            <a:ext cx="5368777"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4.</a:t>
            </a:r>
            <a:r>
              <a:rPr lang="en-US" sz="1800" b="0" i="0" dirty="0">
                <a:solidFill>
                  <a:srgbClr val="333333"/>
                </a:solidFill>
                <a:effectLst/>
                <a:latin typeface="Calibri" panose="020F0502020204030204" pitchFamily="34" charset="0"/>
                <a:cs typeface="Calibri" panose="020F0502020204030204" pitchFamily="34" charset="0"/>
              </a:rPr>
              <a:t> People decorate pine trees and give each other gifts.</a:t>
            </a:r>
            <a:endParaRPr lang="en-VN" sz="1800" dirty="0">
              <a:latin typeface="Calibri" panose="020F0502020204030204" pitchFamily="34" charset="0"/>
              <a:cs typeface="Calibri" panose="020F0502020204030204" pitchFamily="34" charset="0"/>
            </a:endParaRPr>
          </a:p>
        </p:txBody>
      </p:sp>
      <p:sp>
        <p:nvSpPr>
          <p:cNvPr id="7" name="TextBox 6">
            <a:extLst>
              <a:ext uri="{FF2B5EF4-FFF2-40B4-BE49-F238E27FC236}">
                <a16:creationId xmlns:a16="http://schemas.microsoft.com/office/drawing/2014/main" id="{1EB94E85-96E7-57F2-3D6C-26FA26DB948A}"/>
              </a:ext>
            </a:extLst>
          </p:cNvPr>
          <p:cNvSpPr txBox="1"/>
          <p:nvPr/>
        </p:nvSpPr>
        <p:spPr>
          <a:xfrm>
            <a:off x="403123" y="3700156"/>
            <a:ext cx="3954929"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5.</a:t>
            </a:r>
            <a:r>
              <a:rPr lang="en-US" sz="1800" b="0" i="0" dirty="0">
                <a:solidFill>
                  <a:srgbClr val="333333"/>
                </a:solidFill>
                <a:effectLst/>
                <a:latin typeface="Calibri" panose="020F0502020204030204" pitchFamily="34" charset="0"/>
                <a:cs typeface="Calibri" panose="020F0502020204030204" pitchFamily="34" charset="0"/>
              </a:rPr>
              <a:t> People chase after a wheel of cheese.</a:t>
            </a:r>
            <a:endParaRPr lang="en-VN" sz="1800" dirty="0">
              <a:latin typeface="Calibri" panose="020F0502020204030204" pitchFamily="34" charset="0"/>
              <a:cs typeface="Calibri" panose="020F0502020204030204" pitchFamily="34" charset="0"/>
            </a:endParaRPr>
          </a:p>
        </p:txBody>
      </p:sp>
      <p:sp>
        <p:nvSpPr>
          <p:cNvPr id="9" name="TextBox 8">
            <a:extLst>
              <a:ext uri="{FF2B5EF4-FFF2-40B4-BE49-F238E27FC236}">
                <a16:creationId xmlns:a16="http://schemas.microsoft.com/office/drawing/2014/main" id="{9CE25B81-BD7E-74BE-B46C-6A41B3FB39E1}"/>
              </a:ext>
            </a:extLst>
          </p:cNvPr>
          <p:cNvSpPr txBox="1"/>
          <p:nvPr/>
        </p:nvSpPr>
        <p:spPr>
          <a:xfrm>
            <a:off x="6360097" y="1848464"/>
            <a:ext cx="710451"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a. Tet</a:t>
            </a:r>
          </a:p>
        </p:txBody>
      </p:sp>
      <p:sp>
        <p:nvSpPr>
          <p:cNvPr id="10" name="TextBox 9">
            <a:extLst>
              <a:ext uri="{FF2B5EF4-FFF2-40B4-BE49-F238E27FC236}">
                <a16:creationId xmlns:a16="http://schemas.microsoft.com/office/drawing/2014/main" id="{F8D58FCF-DFD6-82FF-A1E7-90155E12CB06}"/>
              </a:ext>
            </a:extLst>
          </p:cNvPr>
          <p:cNvSpPr txBox="1"/>
          <p:nvPr/>
        </p:nvSpPr>
        <p:spPr>
          <a:xfrm>
            <a:off x="6360097" y="2311387"/>
            <a:ext cx="1742785"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b. Cheese rolling</a:t>
            </a:r>
          </a:p>
        </p:txBody>
      </p:sp>
      <p:sp>
        <p:nvSpPr>
          <p:cNvPr id="11" name="TextBox 10">
            <a:extLst>
              <a:ext uri="{FF2B5EF4-FFF2-40B4-BE49-F238E27FC236}">
                <a16:creationId xmlns:a16="http://schemas.microsoft.com/office/drawing/2014/main" id="{4C5E47B3-667E-145A-F078-A0578BAE8E08}"/>
              </a:ext>
            </a:extLst>
          </p:cNvPr>
          <p:cNvSpPr txBox="1"/>
          <p:nvPr/>
        </p:nvSpPr>
        <p:spPr>
          <a:xfrm>
            <a:off x="6360097" y="2774310"/>
            <a:ext cx="1545616"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c. La Tomatina</a:t>
            </a:r>
          </a:p>
        </p:txBody>
      </p:sp>
      <p:sp>
        <p:nvSpPr>
          <p:cNvPr id="12" name="TextBox 11">
            <a:extLst>
              <a:ext uri="{FF2B5EF4-FFF2-40B4-BE49-F238E27FC236}">
                <a16:creationId xmlns:a16="http://schemas.microsoft.com/office/drawing/2014/main" id="{BD19D124-3F6E-5AFF-CFFC-2951172F87DA}"/>
              </a:ext>
            </a:extLst>
          </p:cNvPr>
          <p:cNvSpPr txBox="1"/>
          <p:nvPr/>
        </p:nvSpPr>
        <p:spPr>
          <a:xfrm>
            <a:off x="6360097" y="3237233"/>
            <a:ext cx="2380780"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d. Mid-Autumn Festival</a:t>
            </a:r>
          </a:p>
        </p:txBody>
      </p:sp>
      <p:sp>
        <p:nvSpPr>
          <p:cNvPr id="13" name="TextBox 12">
            <a:extLst>
              <a:ext uri="{FF2B5EF4-FFF2-40B4-BE49-F238E27FC236}">
                <a16:creationId xmlns:a16="http://schemas.microsoft.com/office/drawing/2014/main" id="{05B7EA36-1C7E-05CD-4534-1EDAFC31D5E7}"/>
              </a:ext>
            </a:extLst>
          </p:cNvPr>
          <p:cNvSpPr txBox="1"/>
          <p:nvPr/>
        </p:nvSpPr>
        <p:spPr>
          <a:xfrm>
            <a:off x="4757787" y="1848464"/>
            <a:ext cx="1340432"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e. Christmas</a:t>
            </a:r>
          </a:p>
        </p:txBody>
      </p:sp>
    </p:spTree>
    <p:extLst>
      <p:ext uri="{BB962C8B-B14F-4D97-AF65-F5344CB8AC3E}">
        <p14:creationId xmlns:p14="http://schemas.microsoft.com/office/powerpoint/2010/main" val="1917640243"/>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33"/>
        <p:cNvGrpSpPr/>
        <p:nvPr/>
      </p:nvGrpSpPr>
      <p:grpSpPr>
        <a:xfrm>
          <a:off x="0" y="0"/>
          <a:ext cx="0" cy="0"/>
          <a:chOff x="0" y="0"/>
          <a:chExt cx="0" cy="0"/>
        </a:xfrm>
      </p:grpSpPr>
      <p:sp>
        <p:nvSpPr>
          <p:cNvPr id="334" name="Google Shape;334;p29"/>
          <p:cNvSpPr txBox="1">
            <a:spLocks noGrp="1"/>
          </p:cNvSpPr>
          <p:nvPr>
            <p:ph type="title"/>
          </p:nvPr>
        </p:nvSpPr>
        <p:spPr>
          <a:xfrm>
            <a:off x="0" y="0"/>
            <a:ext cx="9144000" cy="1533832"/>
          </a:xfrm>
          <a:prstGeom prst="rect">
            <a:avLst/>
          </a:prstGeom>
          <a:solidFill>
            <a:schemeClr val="bg2"/>
          </a:solidFill>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lt1"/>
                </a:solidFill>
              </a:rPr>
              <a:t>5. What festival is it? Match each description with a festival.</a:t>
            </a:r>
            <a:endParaRPr dirty="0">
              <a:solidFill>
                <a:schemeClr val="lt1"/>
              </a:solidFill>
            </a:endParaRPr>
          </a:p>
        </p:txBody>
      </p:sp>
      <p:sp>
        <p:nvSpPr>
          <p:cNvPr id="3" name="TextBox 2">
            <a:extLst>
              <a:ext uri="{FF2B5EF4-FFF2-40B4-BE49-F238E27FC236}">
                <a16:creationId xmlns:a16="http://schemas.microsoft.com/office/drawing/2014/main" id="{0057289B-C985-92FD-987C-3AAA7DE675F4}"/>
              </a:ext>
            </a:extLst>
          </p:cNvPr>
          <p:cNvSpPr txBox="1"/>
          <p:nvPr/>
        </p:nvSpPr>
        <p:spPr>
          <a:xfrm>
            <a:off x="403123" y="1848464"/>
            <a:ext cx="4092787"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1.</a:t>
            </a:r>
            <a:r>
              <a:rPr lang="en-US" sz="1800" b="0" i="0" dirty="0">
                <a:solidFill>
                  <a:srgbClr val="333333"/>
                </a:solidFill>
                <a:effectLst/>
                <a:latin typeface="Calibri" panose="020F0502020204030204" pitchFamily="34" charset="0"/>
                <a:cs typeface="Calibri" panose="020F0502020204030204" pitchFamily="34" charset="0"/>
              </a:rPr>
              <a:t> At this festival, people eat moon cakes.</a:t>
            </a:r>
            <a:endParaRPr lang="en-VN" sz="1800" dirty="0">
              <a:latin typeface="Calibri" panose="020F0502020204030204" pitchFamily="34" charset="0"/>
              <a:cs typeface="Calibri" panose="020F0502020204030204" pitchFamily="34" charset="0"/>
            </a:endParaRPr>
          </a:p>
        </p:txBody>
      </p:sp>
      <p:sp>
        <p:nvSpPr>
          <p:cNvPr id="4" name="TextBox 3">
            <a:extLst>
              <a:ext uri="{FF2B5EF4-FFF2-40B4-BE49-F238E27FC236}">
                <a16:creationId xmlns:a16="http://schemas.microsoft.com/office/drawing/2014/main" id="{0C911D66-0CCB-35A6-DE2D-7FA4FC16F466}"/>
              </a:ext>
            </a:extLst>
          </p:cNvPr>
          <p:cNvSpPr txBox="1"/>
          <p:nvPr/>
        </p:nvSpPr>
        <p:spPr>
          <a:xfrm>
            <a:off x="403123" y="2311387"/>
            <a:ext cx="4132863"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2.</a:t>
            </a:r>
            <a:r>
              <a:rPr lang="en-US" sz="1800" b="0" i="0" dirty="0">
                <a:solidFill>
                  <a:srgbClr val="333333"/>
                </a:solidFill>
                <a:effectLst/>
                <a:latin typeface="Calibri" panose="020F0502020204030204" pitchFamily="34" charset="0"/>
                <a:cs typeface="Calibri" panose="020F0502020204030204" pitchFamily="34" charset="0"/>
              </a:rPr>
              <a:t> At this festival, people throw tomatoes.</a:t>
            </a:r>
            <a:endParaRPr lang="en-VN" sz="1800" dirty="0">
              <a:latin typeface="Calibri" panose="020F0502020204030204" pitchFamily="34" charset="0"/>
              <a:cs typeface="Calibri" panose="020F0502020204030204" pitchFamily="34" charset="0"/>
            </a:endParaRPr>
          </a:p>
        </p:txBody>
      </p:sp>
      <p:sp>
        <p:nvSpPr>
          <p:cNvPr id="5" name="TextBox 4">
            <a:extLst>
              <a:ext uri="{FF2B5EF4-FFF2-40B4-BE49-F238E27FC236}">
                <a16:creationId xmlns:a16="http://schemas.microsoft.com/office/drawing/2014/main" id="{5157115A-5410-3E37-A3FD-BB153B3D7507}"/>
              </a:ext>
            </a:extLst>
          </p:cNvPr>
          <p:cNvSpPr txBox="1"/>
          <p:nvPr/>
        </p:nvSpPr>
        <p:spPr>
          <a:xfrm>
            <a:off x="403123" y="2774310"/>
            <a:ext cx="3990195"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3.</a:t>
            </a:r>
            <a:r>
              <a:rPr lang="en-US" sz="1800" b="0" i="0" dirty="0">
                <a:solidFill>
                  <a:srgbClr val="333333"/>
                </a:solidFill>
                <a:effectLst/>
                <a:latin typeface="Calibri" panose="020F0502020204030204" pitchFamily="34" charset="0"/>
                <a:cs typeface="Calibri" panose="020F0502020204030204" pitchFamily="34" charset="0"/>
              </a:rPr>
              <a:t> People eat banh </a:t>
            </a:r>
            <a:r>
              <a:rPr lang="en-US" sz="1800" b="0" i="0" dirty="0" err="1">
                <a:solidFill>
                  <a:srgbClr val="333333"/>
                </a:solidFill>
                <a:effectLst/>
                <a:latin typeface="Calibri" panose="020F0502020204030204" pitchFamily="34" charset="0"/>
                <a:cs typeface="Calibri" panose="020F0502020204030204" pitchFamily="34" charset="0"/>
              </a:rPr>
              <a:t>chung</a:t>
            </a:r>
            <a:r>
              <a:rPr lang="en-US" sz="1800" b="0" i="0" dirty="0">
                <a:solidFill>
                  <a:srgbClr val="333333"/>
                </a:solidFill>
                <a:effectLst/>
                <a:latin typeface="Calibri" panose="020F0502020204030204" pitchFamily="34" charset="0"/>
                <a:cs typeface="Calibri" panose="020F0502020204030204" pitchFamily="34" charset="0"/>
              </a:rPr>
              <a:t> at this festival.</a:t>
            </a:r>
            <a:endParaRPr lang="en-VN" sz="1800" dirty="0">
              <a:latin typeface="Calibri" panose="020F0502020204030204" pitchFamily="34" charset="0"/>
              <a:cs typeface="Calibri" panose="020F0502020204030204" pitchFamily="34" charset="0"/>
            </a:endParaRPr>
          </a:p>
        </p:txBody>
      </p:sp>
      <p:sp>
        <p:nvSpPr>
          <p:cNvPr id="6" name="TextBox 5">
            <a:extLst>
              <a:ext uri="{FF2B5EF4-FFF2-40B4-BE49-F238E27FC236}">
                <a16:creationId xmlns:a16="http://schemas.microsoft.com/office/drawing/2014/main" id="{C248D241-0AEC-EBD6-16F6-993D76472D3E}"/>
              </a:ext>
            </a:extLst>
          </p:cNvPr>
          <p:cNvSpPr txBox="1"/>
          <p:nvPr/>
        </p:nvSpPr>
        <p:spPr>
          <a:xfrm>
            <a:off x="403123" y="3237233"/>
            <a:ext cx="5368777"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4.</a:t>
            </a:r>
            <a:r>
              <a:rPr lang="en-US" sz="1800" b="0" i="0" dirty="0">
                <a:solidFill>
                  <a:srgbClr val="333333"/>
                </a:solidFill>
                <a:effectLst/>
                <a:latin typeface="Calibri" panose="020F0502020204030204" pitchFamily="34" charset="0"/>
                <a:cs typeface="Calibri" panose="020F0502020204030204" pitchFamily="34" charset="0"/>
              </a:rPr>
              <a:t> People decorate pine trees and give each other gifts.</a:t>
            </a:r>
            <a:endParaRPr lang="en-VN" sz="1800" dirty="0">
              <a:latin typeface="Calibri" panose="020F0502020204030204" pitchFamily="34" charset="0"/>
              <a:cs typeface="Calibri" panose="020F0502020204030204" pitchFamily="34" charset="0"/>
            </a:endParaRPr>
          </a:p>
        </p:txBody>
      </p:sp>
      <p:sp>
        <p:nvSpPr>
          <p:cNvPr id="7" name="TextBox 6">
            <a:extLst>
              <a:ext uri="{FF2B5EF4-FFF2-40B4-BE49-F238E27FC236}">
                <a16:creationId xmlns:a16="http://schemas.microsoft.com/office/drawing/2014/main" id="{1EB94E85-96E7-57F2-3D6C-26FA26DB948A}"/>
              </a:ext>
            </a:extLst>
          </p:cNvPr>
          <p:cNvSpPr txBox="1"/>
          <p:nvPr/>
        </p:nvSpPr>
        <p:spPr>
          <a:xfrm>
            <a:off x="403123" y="3700156"/>
            <a:ext cx="3954929"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5.</a:t>
            </a:r>
            <a:r>
              <a:rPr lang="en-US" sz="1800" b="0" i="0" dirty="0">
                <a:solidFill>
                  <a:srgbClr val="333333"/>
                </a:solidFill>
                <a:effectLst/>
                <a:latin typeface="Calibri" panose="020F0502020204030204" pitchFamily="34" charset="0"/>
                <a:cs typeface="Calibri" panose="020F0502020204030204" pitchFamily="34" charset="0"/>
              </a:rPr>
              <a:t> People chase after a wheel of cheese.</a:t>
            </a:r>
            <a:endParaRPr lang="en-VN" sz="1800" dirty="0">
              <a:latin typeface="Calibri" panose="020F0502020204030204" pitchFamily="34" charset="0"/>
              <a:cs typeface="Calibri" panose="020F0502020204030204" pitchFamily="34" charset="0"/>
            </a:endParaRPr>
          </a:p>
        </p:txBody>
      </p:sp>
      <p:sp>
        <p:nvSpPr>
          <p:cNvPr id="9" name="TextBox 8">
            <a:extLst>
              <a:ext uri="{FF2B5EF4-FFF2-40B4-BE49-F238E27FC236}">
                <a16:creationId xmlns:a16="http://schemas.microsoft.com/office/drawing/2014/main" id="{9CE25B81-BD7E-74BE-B46C-6A41B3FB39E1}"/>
              </a:ext>
            </a:extLst>
          </p:cNvPr>
          <p:cNvSpPr txBox="1"/>
          <p:nvPr/>
        </p:nvSpPr>
        <p:spPr>
          <a:xfrm>
            <a:off x="4757787" y="2311386"/>
            <a:ext cx="710451"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a. Tet</a:t>
            </a:r>
          </a:p>
        </p:txBody>
      </p:sp>
      <p:sp>
        <p:nvSpPr>
          <p:cNvPr id="10" name="TextBox 9">
            <a:extLst>
              <a:ext uri="{FF2B5EF4-FFF2-40B4-BE49-F238E27FC236}">
                <a16:creationId xmlns:a16="http://schemas.microsoft.com/office/drawing/2014/main" id="{F8D58FCF-DFD6-82FF-A1E7-90155E12CB06}"/>
              </a:ext>
            </a:extLst>
          </p:cNvPr>
          <p:cNvSpPr txBox="1"/>
          <p:nvPr/>
        </p:nvSpPr>
        <p:spPr>
          <a:xfrm>
            <a:off x="6360097" y="2311387"/>
            <a:ext cx="1742785"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b. Cheese rolling</a:t>
            </a:r>
          </a:p>
        </p:txBody>
      </p:sp>
      <p:sp>
        <p:nvSpPr>
          <p:cNvPr id="11" name="TextBox 10">
            <a:extLst>
              <a:ext uri="{FF2B5EF4-FFF2-40B4-BE49-F238E27FC236}">
                <a16:creationId xmlns:a16="http://schemas.microsoft.com/office/drawing/2014/main" id="{4C5E47B3-667E-145A-F078-A0578BAE8E08}"/>
              </a:ext>
            </a:extLst>
          </p:cNvPr>
          <p:cNvSpPr txBox="1"/>
          <p:nvPr/>
        </p:nvSpPr>
        <p:spPr>
          <a:xfrm>
            <a:off x="6360097" y="2774310"/>
            <a:ext cx="1545616"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c. La Tomatina</a:t>
            </a:r>
          </a:p>
        </p:txBody>
      </p:sp>
      <p:sp>
        <p:nvSpPr>
          <p:cNvPr id="12" name="TextBox 11">
            <a:extLst>
              <a:ext uri="{FF2B5EF4-FFF2-40B4-BE49-F238E27FC236}">
                <a16:creationId xmlns:a16="http://schemas.microsoft.com/office/drawing/2014/main" id="{BD19D124-3F6E-5AFF-CFFC-2951172F87DA}"/>
              </a:ext>
            </a:extLst>
          </p:cNvPr>
          <p:cNvSpPr txBox="1"/>
          <p:nvPr/>
        </p:nvSpPr>
        <p:spPr>
          <a:xfrm>
            <a:off x="6360097" y="3237233"/>
            <a:ext cx="2380780"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d. Mid-Autumn Festival</a:t>
            </a:r>
          </a:p>
        </p:txBody>
      </p:sp>
      <p:sp>
        <p:nvSpPr>
          <p:cNvPr id="13" name="TextBox 12">
            <a:extLst>
              <a:ext uri="{FF2B5EF4-FFF2-40B4-BE49-F238E27FC236}">
                <a16:creationId xmlns:a16="http://schemas.microsoft.com/office/drawing/2014/main" id="{05B7EA36-1C7E-05CD-4534-1EDAFC31D5E7}"/>
              </a:ext>
            </a:extLst>
          </p:cNvPr>
          <p:cNvSpPr txBox="1"/>
          <p:nvPr/>
        </p:nvSpPr>
        <p:spPr>
          <a:xfrm>
            <a:off x="4757787" y="1848464"/>
            <a:ext cx="1340432"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e. Christmas</a:t>
            </a:r>
          </a:p>
        </p:txBody>
      </p:sp>
    </p:spTree>
    <p:extLst>
      <p:ext uri="{BB962C8B-B14F-4D97-AF65-F5344CB8AC3E}">
        <p14:creationId xmlns:p14="http://schemas.microsoft.com/office/powerpoint/2010/main" val="3396873075"/>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33"/>
        <p:cNvGrpSpPr/>
        <p:nvPr/>
      </p:nvGrpSpPr>
      <p:grpSpPr>
        <a:xfrm>
          <a:off x="0" y="0"/>
          <a:ext cx="0" cy="0"/>
          <a:chOff x="0" y="0"/>
          <a:chExt cx="0" cy="0"/>
        </a:xfrm>
      </p:grpSpPr>
      <p:sp>
        <p:nvSpPr>
          <p:cNvPr id="334" name="Google Shape;334;p29"/>
          <p:cNvSpPr txBox="1">
            <a:spLocks noGrp="1"/>
          </p:cNvSpPr>
          <p:nvPr>
            <p:ph type="title"/>
          </p:nvPr>
        </p:nvSpPr>
        <p:spPr>
          <a:xfrm>
            <a:off x="0" y="0"/>
            <a:ext cx="9144000" cy="1533832"/>
          </a:xfrm>
          <a:prstGeom prst="rect">
            <a:avLst/>
          </a:prstGeom>
          <a:solidFill>
            <a:schemeClr val="bg2"/>
          </a:solidFill>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lt1"/>
                </a:solidFill>
              </a:rPr>
              <a:t>5. What festival is it? Match each description with a festival.</a:t>
            </a:r>
            <a:endParaRPr dirty="0">
              <a:solidFill>
                <a:schemeClr val="lt1"/>
              </a:solidFill>
            </a:endParaRPr>
          </a:p>
        </p:txBody>
      </p:sp>
      <p:sp>
        <p:nvSpPr>
          <p:cNvPr id="3" name="TextBox 2">
            <a:extLst>
              <a:ext uri="{FF2B5EF4-FFF2-40B4-BE49-F238E27FC236}">
                <a16:creationId xmlns:a16="http://schemas.microsoft.com/office/drawing/2014/main" id="{0057289B-C985-92FD-987C-3AAA7DE675F4}"/>
              </a:ext>
            </a:extLst>
          </p:cNvPr>
          <p:cNvSpPr txBox="1"/>
          <p:nvPr/>
        </p:nvSpPr>
        <p:spPr>
          <a:xfrm>
            <a:off x="403123" y="1848464"/>
            <a:ext cx="4092787"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1.</a:t>
            </a:r>
            <a:r>
              <a:rPr lang="en-US" sz="1800" b="0" i="0" dirty="0">
                <a:solidFill>
                  <a:srgbClr val="333333"/>
                </a:solidFill>
                <a:effectLst/>
                <a:latin typeface="Calibri" panose="020F0502020204030204" pitchFamily="34" charset="0"/>
                <a:cs typeface="Calibri" panose="020F0502020204030204" pitchFamily="34" charset="0"/>
              </a:rPr>
              <a:t> At this festival, people eat moon cakes.</a:t>
            </a:r>
            <a:endParaRPr lang="en-VN" sz="1800" dirty="0">
              <a:latin typeface="Calibri" panose="020F0502020204030204" pitchFamily="34" charset="0"/>
              <a:cs typeface="Calibri" panose="020F0502020204030204" pitchFamily="34" charset="0"/>
            </a:endParaRPr>
          </a:p>
        </p:txBody>
      </p:sp>
      <p:sp>
        <p:nvSpPr>
          <p:cNvPr id="4" name="TextBox 3">
            <a:extLst>
              <a:ext uri="{FF2B5EF4-FFF2-40B4-BE49-F238E27FC236}">
                <a16:creationId xmlns:a16="http://schemas.microsoft.com/office/drawing/2014/main" id="{0C911D66-0CCB-35A6-DE2D-7FA4FC16F466}"/>
              </a:ext>
            </a:extLst>
          </p:cNvPr>
          <p:cNvSpPr txBox="1"/>
          <p:nvPr/>
        </p:nvSpPr>
        <p:spPr>
          <a:xfrm>
            <a:off x="403123" y="2311387"/>
            <a:ext cx="4132863"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2.</a:t>
            </a:r>
            <a:r>
              <a:rPr lang="en-US" sz="1800" b="0" i="0" dirty="0">
                <a:solidFill>
                  <a:srgbClr val="333333"/>
                </a:solidFill>
                <a:effectLst/>
                <a:latin typeface="Calibri" panose="020F0502020204030204" pitchFamily="34" charset="0"/>
                <a:cs typeface="Calibri" panose="020F0502020204030204" pitchFamily="34" charset="0"/>
              </a:rPr>
              <a:t> At this festival, people throw tomatoes.</a:t>
            </a:r>
            <a:endParaRPr lang="en-VN" sz="1800" dirty="0">
              <a:latin typeface="Calibri" panose="020F0502020204030204" pitchFamily="34" charset="0"/>
              <a:cs typeface="Calibri" panose="020F0502020204030204" pitchFamily="34" charset="0"/>
            </a:endParaRPr>
          </a:p>
        </p:txBody>
      </p:sp>
      <p:sp>
        <p:nvSpPr>
          <p:cNvPr id="5" name="TextBox 4">
            <a:extLst>
              <a:ext uri="{FF2B5EF4-FFF2-40B4-BE49-F238E27FC236}">
                <a16:creationId xmlns:a16="http://schemas.microsoft.com/office/drawing/2014/main" id="{5157115A-5410-3E37-A3FD-BB153B3D7507}"/>
              </a:ext>
            </a:extLst>
          </p:cNvPr>
          <p:cNvSpPr txBox="1"/>
          <p:nvPr/>
        </p:nvSpPr>
        <p:spPr>
          <a:xfrm>
            <a:off x="403123" y="2774310"/>
            <a:ext cx="3990195"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3.</a:t>
            </a:r>
            <a:r>
              <a:rPr lang="en-US" sz="1800" b="0" i="0" dirty="0">
                <a:solidFill>
                  <a:srgbClr val="333333"/>
                </a:solidFill>
                <a:effectLst/>
                <a:latin typeface="Calibri" panose="020F0502020204030204" pitchFamily="34" charset="0"/>
                <a:cs typeface="Calibri" panose="020F0502020204030204" pitchFamily="34" charset="0"/>
              </a:rPr>
              <a:t> People eat banh </a:t>
            </a:r>
            <a:r>
              <a:rPr lang="en-US" sz="1800" b="0" i="0" dirty="0" err="1">
                <a:solidFill>
                  <a:srgbClr val="333333"/>
                </a:solidFill>
                <a:effectLst/>
                <a:latin typeface="Calibri" panose="020F0502020204030204" pitchFamily="34" charset="0"/>
                <a:cs typeface="Calibri" panose="020F0502020204030204" pitchFamily="34" charset="0"/>
              </a:rPr>
              <a:t>chung</a:t>
            </a:r>
            <a:r>
              <a:rPr lang="en-US" sz="1800" b="0" i="0" dirty="0">
                <a:solidFill>
                  <a:srgbClr val="333333"/>
                </a:solidFill>
                <a:effectLst/>
                <a:latin typeface="Calibri" panose="020F0502020204030204" pitchFamily="34" charset="0"/>
                <a:cs typeface="Calibri" panose="020F0502020204030204" pitchFamily="34" charset="0"/>
              </a:rPr>
              <a:t> at this festival.</a:t>
            </a:r>
            <a:endParaRPr lang="en-VN" sz="1800" dirty="0">
              <a:latin typeface="Calibri" panose="020F0502020204030204" pitchFamily="34" charset="0"/>
              <a:cs typeface="Calibri" panose="020F0502020204030204" pitchFamily="34" charset="0"/>
            </a:endParaRPr>
          </a:p>
        </p:txBody>
      </p:sp>
      <p:sp>
        <p:nvSpPr>
          <p:cNvPr id="6" name="TextBox 5">
            <a:extLst>
              <a:ext uri="{FF2B5EF4-FFF2-40B4-BE49-F238E27FC236}">
                <a16:creationId xmlns:a16="http://schemas.microsoft.com/office/drawing/2014/main" id="{C248D241-0AEC-EBD6-16F6-993D76472D3E}"/>
              </a:ext>
            </a:extLst>
          </p:cNvPr>
          <p:cNvSpPr txBox="1"/>
          <p:nvPr/>
        </p:nvSpPr>
        <p:spPr>
          <a:xfrm>
            <a:off x="403123" y="3237233"/>
            <a:ext cx="5368777"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4.</a:t>
            </a:r>
            <a:r>
              <a:rPr lang="en-US" sz="1800" b="0" i="0" dirty="0">
                <a:solidFill>
                  <a:srgbClr val="333333"/>
                </a:solidFill>
                <a:effectLst/>
                <a:latin typeface="Calibri" panose="020F0502020204030204" pitchFamily="34" charset="0"/>
                <a:cs typeface="Calibri" panose="020F0502020204030204" pitchFamily="34" charset="0"/>
              </a:rPr>
              <a:t> People decorate pine trees and give each other gifts.</a:t>
            </a:r>
            <a:endParaRPr lang="en-VN" sz="1800" dirty="0">
              <a:latin typeface="Calibri" panose="020F0502020204030204" pitchFamily="34" charset="0"/>
              <a:cs typeface="Calibri" panose="020F0502020204030204" pitchFamily="34" charset="0"/>
            </a:endParaRPr>
          </a:p>
        </p:txBody>
      </p:sp>
      <p:sp>
        <p:nvSpPr>
          <p:cNvPr id="7" name="TextBox 6">
            <a:extLst>
              <a:ext uri="{FF2B5EF4-FFF2-40B4-BE49-F238E27FC236}">
                <a16:creationId xmlns:a16="http://schemas.microsoft.com/office/drawing/2014/main" id="{1EB94E85-96E7-57F2-3D6C-26FA26DB948A}"/>
              </a:ext>
            </a:extLst>
          </p:cNvPr>
          <p:cNvSpPr txBox="1"/>
          <p:nvPr/>
        </p:nvSpPr>
        <p:spPr>
          <a:xfrm>
            <a:off x="403123" y="3700156"/>
            <a:ext cx="3954929"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5.</a:t>
            </a:r>
            <a:r>
              <a:rPr lang="en-US" sz="1800" b="0" i="0" dirty="0">
                <a:solidFill>
                  <a:srgbClr val="333333"/>
                </a:solidFill>
                <a:effectLst/>
                <a:latin typeface="Calibri" panose="020F0502020204030204" pitchFamily="34" charset="0"/>
                <a:cs typeface="Calibri" panose="020F0502020204030204" pitchFamily="34" charset="0"/>
              </a:rPr>
              <a:t> People chase after a wheel of cheese.</a:t>
            </a:r>
            <a:endParaRPr lang="en-VN" sz="1800" dirty="0">
              <a:latin typeface="Calibri" panose="020F0502020204030204" pitchFamily="34" charset="0"/>
              <a:cs typeface="Calibri" panose="020F0502020204030204" pitchFamily="34" charset="0"/>
            </a:endParaRPr>
          </a:p>
        </p:txBody>
      </p:sp>
      <p:sp>
        <p:nvSpPr>
          <p:cNvPr id="9" name="TextBox 8">
            <a:extLst>
              <a:ext uri="{FF2B5EF4-FFF2-40B4-BE49-F238E27FC236}">
                <a16:creationId xmlns:a16="http://schemas.microsoft.com/office/drawing/2014/main" id="{9CE25B81-BD7E-74BE-B46C-6A41B3FB39E1}"/>
              </a:ext>
            </a:extLst>
          </p:cNvPr>
          <p:cNvSpPr txBox="1"/>
          <p:nvPr/>
        </p:nvSpPr>
        <p:spPr>
          <a:xfrm>
            <a:off x="4757787" y="2311386"/>
            <a:ext cx="710451"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a. Tet</a:t>
            </a:r>
          </a:p>
        </p:txBody>
      </p:sp>
      <p:sp>
        <p:nvSpPr>
          <p:cNvPr id="10" name="TextBox 9">
            <a:extLst>
              <a:ext uri="{FF2B5EF4-FFF2-40B4-BE49-F238E27FC236}">
                <a16:creationId xmlns:a16="http://schemas.microsoft.com/office/drawing/2014/main" id="{F8D58FCF-DFD6-82FF-A1E7-90155E12CB06}"/>
              </a:ext>
            </a:extLst>
          </p:cNvPr>
          <p:cNvSpPr txBox="1"/>
          <p:nvPr/>
        </p:nvSpPr>
        <p:spPr>
          <a:xfrm>
            <a:off x="6360097" y="2311387"/>
            <a:ext cx="1742785"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b. Cheese rolling</a:t>
            </a:r>
          </a:p>
        </p:txBody>
      </p:sp>
      <p:sp>
        <p:nvSpPr>
          <p:cNvPr id="11" name="TextBox 10">
            <a:extLst>
              <a:ext uri="{FF2B5EF4-FFF2-40B4-BE49-F238E27FC236}">
                <a16:creationId xmlns:a16="http://schemas.microsoft.com/office/drawing/2014/main" id="{4C5E47B3-667E-145A-F078-A0578BAE8E08}"/>
              </a:ext>
            </a:extLst>
          </p:cNvPr>
          <p:cNvSpPr txBox="1"/>
          <p:nvPr/>
        </p:nvSpPr>
        <p:spPr>
          <a:xfrm>
            <a:off x="7330074" y="2774310"/>
            <a:ext cx="1545616"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c. La Tomatina</a:t>
            </a:r>
          </a:p>
        </p:txBody>
      </p:sp>
      <p:sp>
        <p:nvSpPr>
          <p:cNvPr id="12" name="TextBox 11">
            <a:extLst>
              <a:ext uri="{FF2B5EF4-FFF2-40B4-BE49-F238E27FC236}">
                <a16:creationId xmlns:a16="http://schemas.microsoft.com/office/drawing/2014/main" id="{BD19D124-3F6E-5AFF-CFFC-2951172F87DA}"/>
              </a:ext>
            </a:extLst>
          </p:cNvPr>
          <p:cNvSpPr txBox="1"/>
          <p:nvPr/>
        </p:nvSpPr>
        <p:spPr>
          <a:xfrm>
            <a:off x="4757787" y="2774310"/>
            <a:ext cx="2380780"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d. Mid-Autumn Festival</a:t>
            </a:r>
          </a:p>
        </p:txBody>
      </p:sp>
      <p:sp>
        <p:nvSpPr>
          <p:cNvPr id="13" name="TextBox 12">
            <a:extLst>
              <a:ext uri="{FF2B5EF4-FFF2-40B4-BE49-F238E27FC236}">
                <a16:creationId xmlns:a16="http://schemas.microsoft.com/office/drawing/2014/main" id="{05B7EA36-1C7E-05CD-4534-1EDAFC31D5E7}"/>
              </a:ext>
            </a:extLst>
          </p:cNvPr>
          <p:cNvSpPr txBox="1"/>
          <p:nvPr/>
        </p:nvSpPr>
        <p:spPr>
          <a:xfrm>
            <a:off x="4757787" y="1848464"/>
            <a:ext cx="1340432"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e. Christmas</a:t>
            </a:r>
          </a:p>
        </p:txBody>
      </p:sp>
    </p:spTree>
    <p:extLst>
      <p:ext uri="{BB962C8B-B14F-4D97-AF65-F5344CB8AC3E}">
        <p14:creationId xmlns:p14="http://schemas.microsoft.com/office/powerpoint/2010/main" val="405955050"/>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33"/>
        <p:cNvGrpSpPr/>
        <p:nvPr/>
      </p:nvGrpSpPr>
      <p:grpSpPr>
        <a:xfrm>
          <a:off x="0" y="0"/>
          <a:ext cx="0" cy="0"/>
          <a:chOff x="0" y="0"/>
          <a:chExt cx="0" cy="0"/>
        </a:xfrm>
      </p:grpSpPr>
      <p:sp>
        <p:nvSpPr>
          <p:cNvPr id="334" name="Google Shape;334;p29"/>
          <p:cNvSpPr txBox="1">
            <a:spLocks noGrp="1"/>
          </p:cNvSpPr>
          <p:nvPr>
            <p:ph type="title"/>
          </p:nvPr>
        </p:nvSpPr>
        <p:spPr>
          <a:xfrm>
            <a:off x="0" y="0"/>
            <a:ext cx="9144000" cy="1533832"/>
          </a:xfrm>
          <a:prstGeom prst="rect">
            <a:avLst/>
          </a:prstGeom>
          <a:solidFill>
            <a:schemeClr val="bg2"/>
          </a:solidFill>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lt1"/>
                </a:solidFill>
              </a:rPr>
              <a:t>5. What festival is it? Match each description with a festival.</a:t>
            </a:r>
            <a:endParaRPr dirty="0">
              <a:solidFill>
                <a:schemeClr val="lt1"/>
              </a:solidFill>
            </a:endParaRPr>
          </a:p>
        </p:txBody>
      </p:sp>
      <p:sp>
        <p:nvSpPr>
          <p:cNvPr id="3" name="TextBox 2">
            <a:extLst>
              <a:ext uri="{FF2B5EF4-FFF2-40B4-BE49-F238E27FC236}">
                <a16:creationId xmlns:a16="http://schemas.microsoft.com/office/drawing/2014/main" id="{0057289B-C985-92FD-987C-3AAA7DE675F4}"/>
              </a:ext>
            </a:extLst>
          </p:cNvPr>
          <p:cNvSpPr txBox="1"/>
          <p:nvPr/>
        </p:nvSpPr>
        <p:spPr>
          <a:xfrm>
            <a:off x="403123" y="1848464"/>
            <a:ext cx="4092787"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1.</a:t>
            </a:r>
            <a:r>
              <a:rPr lang="en-US" sz="1800" b="0" i="0" dirty="0">
                <a:solidFill>
                  <a:srgbClr val="333333"/>
                </a:solidFill>
                <a:effectLst/>
                <a:latin typeface="Calibri" panose="020F0502020204030204" pitchFamily="34" charset="0"/>
                <a:cs typeface="Calibri" panose="020F0502020204030204" pitchFamily="34" charset="0"/>
              </a:rPr>
              <a:t> At this festival, people eat moon cakes.</a:t>
            </a:r>
            <a:endParaRPr lang="en-VN" sz="1800" dirty="0">
              <a:latin typeface="Calibri" panose="020F0502020204030204" pitchFamily="34" charset="0"/>
              <a:cs typeface="Calibri" panose="020F0502020204030204" pitchFamily="34" charset="0"/>
            </a:endParaRPr>
          </a:p>
        </p:txBody>
      </p:sp>
      <p:sp>
        <p:nvSpPr>
          <p:cNvPr id="4" name="TextBox 3">
            <a:extLst>
              <a:ext uri="{FF2B5EF4-FFF2-40B4-BE49-F238E27FC236}">
                <a16:creationId xmlns:a16="http://schemas.microsoft.com/office/drawing/2014/main" id="{0C911D66-0CCB-35A6-DE2D-7FA4FC16F466}"/>
              </a:ext>
            </a:extLst>
          </p:cNvPr>
          <p:cNvSpPr txBox="1"/>
          <p:nvPr/>
        </p:nvSpPr>
        <p:spPr>
          <a:xfrm>
            <a:off x="403123" y="2311387"/>
            <a:ext cx="4132863"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2.</a:t>
            </a:r>
            <a:r>
              <a:rPr lang="en-US" sz="1800" b="0" i="0" dirty="0">
                <a:solidFill>
                  <a:srgbClr val="333333"/>
                </a:solidFill>
                <a:effectLst/>
                <a:latin typeface="Calibri" panose="020F0502020204030204" pitchFamily="34" charset="0"/>
                <a:cs typeface="Calibri" panose="020F0502020204030204" pitchFamily="34" charset="0"/>
              </a:rPr>
              <a:t> At this festival, people throw tomatoes.</a:t>
            </a:r>
            <a:endParaRPr lang="en-VN" sz="1800" dirty="0">
              <a:latin typeface="Calibri" panose="020F0502020204030204" pitchFamily="34" charset="0"/>
              <a:cs typeface="Calibri" panose="020F0502020204030204" pitchFamily="34" charset="0"/>
            </a:endParaRPr>
          </a:p>
        </p:txBody>
      </p:sp>
      <p:sp>
        <p:nvSpPr>
          <p:cNvPr id="5" name="TextBox 4">
            <a:extLst>
              <a:ext uri="{FF2B5EF4-FFF2-40B4-BE49-F238E27FC236}">
                <a16:creationId xmlns:a16="http://schemas.microsoft.com/office/drawing/2014/main" id="{5157115A-5410-3E37-A3FD-BB153B3D7507}"/>
              </a:ext>
            </a:extLst>
          </p:cNvPr>
          <p:cNvSpPr txBox="1"/>
          <p:nvPr/>
        </p:nvSpPr>
        <p:spPr>
          <a:xfrm>
            <a:off x="403123" y="2774310"/>
            <a:ext cx="3990195"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3.</a:t>
            </a:r>
            <a:r>
              <a:rPr lang="en-US" sz="1800" b="0" i="0" dirty="0">
                <a:solidFill>
                  <a:srgbClr val="333333"/>
                </a:solidFill>
                <a:effectLst/>
                <a:latin typeface="Calibri" panose="020F0502020204030204" pitchFamily="34" charset="0"/>
                <a:cs typeface="Calibri" panose="020F0502020204030204" pitchFamily="34" charset="0"/>
              </a:rPr>
              <a:t> People eat banh </a:t>
            </a:r>
            <a:r>
              <a:rPr lang="en-US" sz="1800" b="0" i="0" dirty="0" err="1">
                <a:solidFill>
                  <a:srgbClr val="333333"/>
                </a:solidFill>
                <a:effectLst/>
                <a:latin typeface="Calibri" panose="020F0502020204030204" pitchFamily="34" charset="0"/>
                <a:cs typeface="Calibri" panose="020F0502020204030204" pitchFamily="34" charset="0"/>
              </a:rPr>
              <a:t>chung</a:t>
            </a:r>
            <a:r>
              <a:rPr lang="en-US" sz="1800" b="0" i="0" dirty="0">
                <a:solidFill>
                  <a:srgbClr val="333333"/>
                </a:solidFill>
                <a:effectLst/>
                <a:latin typeface="Calibri" panose="020F0502020204030204" pitchFamily="34" charset="0"/>
                <a:cs typeface="Calibri" panose="020F0502020204030204" pitchFamily="34" charset="0"/>
              </a:rPr>
              <a:t> at this festival.</a:t>
            </a:r>
            <a:endParaRPr lang="en-VN" sz="1800" dirty="0">
              <a:latin typeface="Calibri" panose="020F0502020204030204" pitchFamily="34" charset="0"/>
              <a:cs typeface="Calibri" panose="020F0502020204030204" pitchFamily="34" charset="0"/>
            </a:endParaRPr>
          </a:p>
        </p:txBody>
      </p:sp>
      <p:sp>
        <p:nvSpPr>
          <p:cNvPr id="6" name="TextBox 5">
            <a:extLst>
              <a:ext uri="{FF2B5EF4-FFF2-40B4-BE49-F238E27FC236}">
                <a16:creationId xmlns:a16="http://schemas.microsoft.com/office/drawing/2014/main" id="{C248D241-0AEC-EBD6-16F6-993D76472D3E}"/>
              </a:ext>
            </a:extLst>
          </p:cNvPr>
          <p:cNvSpPr txBox="1"/>
          <p:nvPr/>
        </p:nvSpPr>
        <p:spPr>
          <a:xfrm>
            <a:off x="403123" y="3237233"/>
            <a:ext cx="5368777"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4.</a:t>
            </a:r>
            <a:r>
              <a:rPr lang="en-US" sz="1800" b="0" i="0" dirty="0">
                <a:solidFill>
                  <a:srgbClr val="333333"/>
                </a:solidFill>
                <a:effectLst/>
                <a:latin typeface="Calibri" panose="020F0502020204030204" pitchFamily="34" charset="0"/>
                <a:cs typeface="Calibri" panose="020F0502020204030204" pitchFamily="34" charset="0"/>
              </a:rPr>
              <a:t> People decorate pine trees and give each other gifts.</a:t>
            </a:r>
            <a:endParaRPr lang="en-VN" sz="1800" dirty="0">
              <a:latin typeface="Calibri" panose="020F0502020204030204" pitchFamily="34" charset="0"/>
              <a:cs typeface="Calibri" panose="020F0502020204030204" pitchFamily="34" charset="0"/>
            </a:endParaRPr>
          </a:p>
        </p:txBody>
      </p:sp>
      <p:sp>
        <p:nvSpPr>
          <p:cNvPr id="7" name="TextBox 6">
            <a:extLst>
              <a:ext uri="{FF2B5EF4-FFF2-40B4-BE49-F238E27FC236}">
                <a16:creationId xmlns:a16="http://schemas.microsoft.com/office/drawing/2014/main" id="{1EB94E85-96E7-57F2-3D6C-26FA26DB948A}"/>
              </a:ext>
            </a:extLst>
          </p:cNvPr>
          <p:cNvSpPr txBox="1"/>
          <p:nvPr/>
        </p:nvSpPr>
        <p:spPr>
          <a:xfrm>
            <a:off x="403123" y="3700156"/>
            <a:ext cx="3954929"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5.</a:t>
            </a:r>
            <a:r>
              <a:rPr lang="en-US" sz="1800" b="0" i="0" dirty="0">
                <a:solidFill>
                  <a:srgbClr val="333333"/>
                </a:solidFill>
                <a:effectLst/>
                <a:latin typeface="Calibri" panose="020F0502020204030204" pitchFamily="34" charset="0"/>
                <a:cs typeface="Calibri" panose="020F0502020204030204" pitchFamily="34" charset="0"/>
              </a:rPr>
              <a:t> People chase after a wheel of cheese.</a:t>
            </a:r>
            <a:endParaRPr lang="en-VN" sz="1800" dirty="0">
              <a:latin typeface="Calibri" panose="020F0502020204030204" pitchFamily="34" charset="0"/>
              <a:cs typeface="Calibri" panose="020F0502020204030204" pitchFamily="34" charset="0"/>
            </a:endParaRPr>
          </a:p>
        </p:txBody>
      </p:sp>
      <p:sp>
        <p:nvSpPr>
          <p:cNvPr id="9" name="TextBox 8">
            <a:extLst>
              <a:ext uri="{FF2B5EF4-FFF2-40B4-BE49-F238E27FC236}">
                <a16:creationId xmlns:a16="http://schemas.microsoft.com/office/drawing/2014/main" id="{9CE25B81-BD7E-74BE-B46C-6A41B3FB39E1}"/>
              </a:ext>
            </a:extLst>
          </p:cNvPr>
          <p:cNvSpPr txBox="1"/>
          <p:nvPr/>
        </p:nvSpPr>
        <p:spPr>
          <a:xfrm>
            <a:off x="4757787" y="2311386"/>
            <a:ext cx="710451"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a. Tet</a:t>
            </a:r>
          </a:p>
        </p:txBody>
      </p:sp>
      <p:sp>
        <p:nvSpPr>
          <p:cNvPr id="10" name="TextBox 9">
            <a:extLst>
              <a:ext uri="{FF2B5EF4-FFF2-40B4-BE49-F238E27FC236}">
                <a16:creationId xmlns:a16="http://schemas.microsoft.com/office/drawing/2014/main" id="{F8D58FCF-DFD6-82FF-A1E7-90155E12CB06}"/>
              </a:ext>
            </a:extLst>
          </p:cNvPr>
          <p:cNvSpPr txBox="1"/>
          <p:nvPr/>
        </p:nvSpPr>
        <p:spPr>
          <a:xfrm>
            <a:off x="6360097" y="2311387"/>
            <a:ext cx="1742785"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b. Cheese rolling</a:t>
            </a:r>
          </a:p>
        </p:txBody>
      </p:sp>
      <p:sp>
        <p:nvSpPr>
          <p:cNvPr id="11" name="TextBox 10">
            <a:extLst>
              <a:ext uri="{FF2B5EF4-FFF2-40B4-BE49-F238E27FC236}">
                <a16:creationId xmlns:a16="http://schemas.microsoft.com/office/drawing/2014/main" id="{4C5E47B3-667E-145A-F078-A0578BAE8E08}"/>
              </a:ext>
            </a:extLst>
          </p:cNvPr>
          <p:cNvSpPr txBox="1"/>
          <p:nvPr/>
        </p:nvSpPr>
        <p:spPr>
          <a:xfrm>
            <a:off x="5948177" y="3237233"/>
            <a:ext cx="1545616"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c. La Tomatina</a:t>
            </a:r>
          </a:p>
        </p:txBody>
      </p:sp>
      <p:sp>
        <p:nvSpPr>
          <p:cNvPr id="12" name="TextBox 11">
            <a:extLst>
              <a:ext uri="{FF2B5EF4-FFF2-40B4-BE49-F238E27FC236}">
                <a16:creationId xmlns:a16="http://schemas.microsoft.com/office/drawing/2014/main" id="{BD19D124-3F6E-5AFF-CFFC-2951172F87DA}"/>
              </a:ext>
            </a:extLst>
          </p:cNvPr>
          <p:cNvSpPr txBox="1"/>
          <p:nvPr/>
        </p:nvSpPr>
        <p:spPr>
          <a:xfrm>
            <a:off x="4757787" y="2774310"/>
            <a:ext cx="2380780"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d. Mid-Autumn Festival</a:t>
            </a:r>
          </a:p>
        </p:txBody>
      </p:sp>
      <p:sp>
        <p:nvSpPr>
          <p:cNvPr id="13" name="TextBox 12">
            <a:extLst>
              <a:ext uri="{FF2B5EF4-FFF2-40B4-BE49-F238E27FC236}">
                <a16:creationId xmlns:a16="http://schemas.microsoft.com/office/drawing/2014/main" id="{05B7EA36-1C7E-05CD-4534-1EDAFC31D5E7}"/>
              </a:ext>
            </a:extLst>
          </p:cNvPr>
          <p:cNvSpPr txBox="1"/>
          <p:nvPr/>
        </p:nvSpPr>
        <p:spPr>
          <a:xfrm>
            <a:off x="4757787" y="1848464"/>
            <a:ext cx="1340432"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e. Christmas</a:t>
            </a:r>
          </a:p>
        </p:txBody>
      </p:sp>
    </p:spTree>
    <p:extLst>
      <p:ext uri="{BB962C8B-B14F-4D97-AF65-F5344CB8AC3E}">
        <p14:creationId xmlns:p14="http://schemas.microsoft.com/office/powerpoint/2010/main" val="1983926425"/>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33"/>
        <p:cNvGrpSpPr/>
        <p:nvPr/>
      </p:nvGrpSpPr>
      <p:grpSpPr>
        <a:xfrm>
          <a:off x="0" y="0"/>
          <a:ext cx="0" cy="0"/>
          <a:chOff x="0" y="0"/>
          <a:chExt cx="0" cy="0"/>
        </a:xfrm>
      </p:grpSpPr>
      <p:sp>
        <p:nvSpPr>
          <p:cNvPr id="334" name="Google Shape;334;p29"/>
          <p:cNvSpPr txBox="1">
            <a:spLocks noGrp="1"/>
          </p:cNvSpPr>
          <p:nvPr>
            <p:ph type="title"/>
          </p:nvPr>
        </p:nvSpPr>
        <p:spPr>
          <a:xfrm>
            <a:off x="0" y="0"/>
            <a:ext cx="9144000" cy="1533832"/>
          </a:xfrm>
          <a:prstGeom prst="rect">
            <a:avLst/>
          </a:prstGeom>
          <a:solidFill>
            <a:schemeClr val="bg2"/>
          </a:solidFill>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lt1"/>
                </a:solidFill>
              </a:rPr>
              <a:t>5. What festival is it? Match each description with a festival.</a:t>
            </a:r>
            <a:endParaRPr dirty="0">
              <a:solidFill>
                <a:schemeClr val="lt1"/>
              </a:solidFill>
            </a:endParaRPr>
          </a:p>
        </p:txBody>
      </p:sp>
      <p:sp>
        <p:nvSpPr>
          <p:cNvPr id="3" name="TextBox 2">
            <a:extLst>
              <a:ext uri="{FF2B5EF4-FFF2-40B4-BE49-F238E27FC236}">
                <a16:creationId xmlns:a16="http://schemas.microsoft.com/office/drawing/2014/main" id="{0057289B-C985-92FD-987C-3AAA7DE675F4}"/>
              </a:ext>
            </a:extLst>
          </p:cNvPr>
          <p:cNvSpPr txBox="1"/>
          <p:nvPr/>
        </p:nvSpPr>
        <p:spPr>
          <a:xfrm>
            <a:off x="403123" y="1848464"/>
            <a:ext cx="4092787"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1.</a:t>
            </a:r>
            <a:r>
              <a:rPr lang="en-US" sz="1800" b="0" i="0" dirty="0">
                <a:solidFill>
                  <a:srgbClr val="333333"/>
                </a:solidFill>
                <a:effectLst/>
                <a:latin typeface="Calibri" panose="020F0502020204030204" pitchFamily="34" charset="0"/>
                <a:cs typeface="Calibri" panose="020F0502020204030204" pitchFamily="34" charset="0"/>
              </a:rPr>
              <a:t> At this festival, people eat moon cakes.</a:t>
            </a:r>
            <a:endParaRPr lang="en-VN" sz="1800" dirty="0">
              <a:latin typeface="Calibri" panose="020F0502020204030204" pitchFamily="34" charset="0"/>
              <a:cs typeface="Calibri" panose="020F0502020204030204" pitchFamily="34" charset="0"/>
            </a:endParaRPr>
          </a:p>
        </p:txBody>
      </p:sp>
      <p:sp>
        <p:nvSpPr>
          <p:cNvPr id="4" name="TextBox 3">
            <a:extLst>
              <a:ext uri="{FF2B5EF4-FFF2-40B4-BE49-F238E27FC236}">
                <a16:creationId xmlns:a16="http://schemas.microsoft.com/office/drawing/2014/main" id="{0C911D66-0CCB-35A6-DE2D-7FA4FC16F466}"/>
              </a:ext>
            </a:extLst>
          </p:cNvPr>
          <p:cNvSpPr txBox="1"/>
          <p:nvPr/>
        </p:nvSpPr>
        <p:spPr>
          <a:xfrm>
            <a:off x="403123" y="2311387"/>
            <a:ext cx="4132863"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2.</a:t>
            </a:r>
            <a:r>
              <a:rPr lang="en-US" sz="1800" b="0" i="0" dirty="0">
                <a:solidFill>
                  <a:srgbClr val="333333"/>
                </a:solidFill>
                <a:effectLst/>
                <a:latin typeface="Calibri" panose="020F0502020204030204" pitchFamily="34" charset="0"/>
                <a:cs typeface="Calibri" panose="020F0502020204030204" pitchFamily="34" charset="0"/>
              </a:rPr>
              <a:t> At this festival, people throw tomatoes.</a:t>
            </a:r>
            <a:endParaRPr lang="en-VN" sz="1800" dirty="0">
              <a:latin typeface="Calibri" panose="020F0502020204030204" pitchFamily="34" charset="0"/>
              <a:cs typeface="Calibri" panose="020F0502020204030204" pitchFamily="34" charset="0"/>
            </a:endParaRPr>
          </a:p>
        </p:txBody>
      </p:sp>
      <p:sp>
        <p:nvSpPr>
          <p:cNvPr id="5" name="TextBox 4">
            <a:extLst>
              <a:ext uri="{FF2B5EF4-FFF2-40B4-BE49-F238E27FC236}">
                <a16:creationId xmlns:a16="http://schemas.microsoft.com/office/drawing/2014/main" id="{5157115A-5410-3E37-A3FD-BB153B3D7507}"/>
              </a:ext>
            </a:extLst>
          </p:cNvPr>
          <p:cNvSpPr txBox="1"/>
          <p:nvPr/>
        </p:nvSpPr>
        <p:spPr>
          <a:xfrm>
            <a:off x="403123" y="2774310"/>
            <a:ext cx="3990195"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3.</a:t>
            </a:r>
            <a:r>
              <a:rPr lang="en-US" sz="1800" b="0" i="0" dirty="0">
                <a:solidFill>
                  <a:srgbClr val="333333"/>
                </a:solidFill>
                <a:effectLst/>
                <a:latin typeface="Calibri" panose="020F0502020204030204" pitchFamily="34" charset="0"/>
                <a:cs typeface="Calibri" panose="020F0502020204030204" pitchFamily="34" charset="0"/>
              </a:rPr>
              <a:t> People eat banh </a:t>
            </a:r>
            <a:r>
              <a:rPr lang="en-US" sz="1800" b="0" i="0" dirty="0" err="1">
                <a:solidFill>
                  <a:srgbClr val="333333"/>
                </a:solidFill>
                <a:effectLst/>
                <a:latin typeface="Calibri" panose="020F0502020204030204" pitchFamily="34" charset="0"/>
                <a:cs typeface="Calibri" panose="020F0502020204030204" pitchFamily="34" charset="0"/>
              </a:rPr>
              <a:t>chung</a:t>
            </a:r>
            <a:r>
              <a:rPr lang="en-US" sz="1800" b="0" i="0" dirty="0">
                <a:solidFill>
                  <a:srgbClr val="333333"/>
                </a:solidFill>
                <a:effectLst/>
                <a:latin typeface="Calibri" panose="020F0502020204030204" pitchFamily="34" charset="0"/>
                <a:cs typeface="Calibri" panose="020F0502020204030204" pitchFamily="34" charset="0"/>
              </a:rPr>
              <a:t> at this festival.</a:t>
            </a:r>
            <a:endParaRPr lang="en-VN" sz="1800" dirty="0">
              <a:latin typeface="Calibri" panose="020F0502020204030204" pitchFamily="34" charset="0"/>
              <a:cs typeface="Calibri" panose="020F0502020204030204" pitchFamily="34" charset="0"/>
            </a:endParaRPr>
          </a:p>
        </p:txBody>
      </p:sp>
      <p:sp>
        <p:nvSpPr>
          <p:cNvPr id="6" name="TextBox 5">
            <a:extLst>
              <a:ext uri="{FF2B5EF4-FFF2-40B4-BE49-F238E27FC236}">
                <a16:creationId xmlns:a16="http://schemas.microsoft.com/office/drawing/2014/main" id="{C248D241-0AEC-EBD6-16F6-993D76472D3E}"/>
              </a:ext>
            </a:extLst>
          </p:cNvPr>
          <p:cNvSpPr txBox="1"/>
          <p:nvPr/>
        </p:nvSpPr>
        <p:spPr>
          <a:xfrm>
            <a:off x="403123" y="3237233"/>
            <a:ext cx="5368777"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4.</a:t>
            </a:r>
            <a:r>
              <a:rPr lang="en-US" sz="1800" b="0" i="0" dirty="0">
                <a:solidFill>
                  <a:srgbClr val="333333"/>
                </a:solidFill>
                <a:effectLst/>
                <a:latin typeface="Calibri" panose="020F0502020204030204" pitchFamily="34" charset="0"/>
                <a:cs typeface="Calibri" panose="020F0502020204030204" pitchFamily="34" charset="0"/>
              </a:rPr>
              <a:t> People decorate pine trees and give each other gifts.</a:t>
            </a:r>
            <a:endParaRPr lang="en-VN" sz="1800" dirty="0">
              <a:latin typeface="Calibri" panose="020F0502020204030204" pitchFamily="34" charset="0"/>
              <a:cs typeface="Calibri" panose="020F0502020204030204" pitchFamily="34" charset="0"/>
            </a:endParaRPr>
          </a:p>
        </p:txBody>
      </p:sp>
      <p:sp>
        <p:nvSpPr>
          <p:cNvPr id="7" name="TextBox 6">
            <a:extLst>
              <a:ext uri="{FF2B5EF4-FFF2-40B4-BE49-F238E27FC236}">
                <a16:creationId xmlns:a16="http://schemas.microsoft.com/office/drawing/2014/main" id="{1EB94E85-96E7-57F2-3D6C-26FA26DB948A}"/>
              </a:ext>
            </a:extLst>
          </p:cNvPr>
          <p:cNvSpPr txBox="1"/>
          <p:nvPr/>
        </p:nvSpPr>
        <p:spPr>
          <a:xfrm>
            <a:off x="403123" y="3700156"/>
            <a:ext cx="3954929" cy="369332"/>
          </a:xfrm>
          <a:prstGeom prst="rect">
            <a:avLst/>
          </a:prstGeom>
          <a:solidFill>
            <a:schemeClr val="bg1">
              <a:lumMod val="20000"/>
              <a:lumOff val="80000"/>
            </a:schemeClr>
          </a:solidFill>
        </p:spPr>
        <p:txBody>
          <a:bodyPr wrap="none" rtlCol="0">
            <a:spAutoFit/>
          </a:bodyPr>
          <a:lstStyle/>
          <a:p>
            <a:r>
              <a:rPr lang="en-US" sz="1800" b="1" i="0" dirty="0">
                <a:solidFill>
                  <a:srgbClr val="333333"/>
                </a:solidFill>
                <a:effectLst/>
                <a:latin typeface="Calibri" panose="020F0502020204030204" pitchFamily="34" charset="0"/>
                <a:cs typeface="Calibri" panose="020F0502020204030204" pitchFamily="34" charset="0"/>
              </a:rPr>
              <a:t>5.</a:t>
            </a:r>
            <a:r>
              <a:rPr lang="en-US" sz="1800" b="0" i="0" dirty="0">
                <a:solidFill>
                  <a:srgbClr val="333333"/>
                </a:solidFill>
                <a:effectLst/>
                <a:latin typeface="Calibri" panose="020F0502020204030204" pitchFamily="34" charset="0"/>
                <a:cs typeface="Calibri" panose="020F0502020204030204" pitchFamily="34" charset="0"/>
              </a:rPr>
              <a:t> People chase after a wheel of cheese.</a:t>
            </a:r>
            <a:endParaRPr lang="en-VN" sz="1800" dirty="0">
              <a:latin typeface="Calibri" panose="020F0502020204030204" pitchFamily="34" charset="0"/>
              <a:cs typeface="Calibri" panose="020F0502020204030204" pitchFamily="34" charset="0"/>
            </a:endParaRPr>
          </a:p>
        </p:txBody>
      </p:sp>
      <p:sp>
        <p:nvSpPr>
          <p:cNvPr id="9" name="TextBox 8">
            <a:extLst>
              <a:ext uri="{FF2B5EF4-FFF2-40B4-BE49-F238E27FC236}">
                <a16:creationId xmlns:a16="http://schemas.microsoft.com/office/drawing/2014/main" id="{9CE25B81-BD7E-74BE-B46C-6A41B3FB39E1}"/>
              </a:ext>
            </a:extLst>
          </p:cNvPr>
          <p:cNvSpPr txBox="1"/>
          <p:nvPr/>
        </p:nvSpPr>
        <p:spPr>
          <a:xfrm>
            <a:off x="4757787" y="2311386"/>
            <a:ext cx="710451"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a. Tet</a:t>
            </a:r>
          </a:p>
        </p:txBody>
      </p:sp>
      <p:sp>
        <p:nvSpPr>
          <p:cNvPr id="10" name="TextBox 9">
            <a:extLst>
              <a:ext uri="{FF2B5EF4-FFF2-40B4-BE49-F238E27FC236}">
                <a16:creationId xmlns:a16="http://schemas.microsoft.com/office/drawing/2014/main" id="{F8D58FCF-DFD6-82FF-A1E7-90155E12CB06}"/>
              </a:ext>
            </a:extLst>
          </p:cNvPr>
          <p:cNvSpPr txBox="1"/>
          <p:nvPr/>
        </p:nvSpPr>
        <p:spPr>
          <a:xfrm>
            <a:off x="4757787" y="3700156"/>
            <a:ext cx="1742785"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b. Cheese rolling</a:t>
            </a:r>
          </a:p>
        </p:txBody>
      </p:sp>
      <p:sp>
        <p:nvSpPr>
          <p:cNvPr id="11" name="TextBox 10">
            <a:extLst>
              <a:ext uri="{FF2B5EF4-FFF2-40B4-BE49-F238E27FC236}">
                <a16:creationId xmlns:a16="http://schemas.microsoft.com/office/drawing/2014/main" id="{4C5E47B3-667E-145A-F078-A0578BAE8E08}"/>
              </a:ext>
            </a:extLst>
          </p:cNvPr>
          <p:cNvSpPr txBox="1"/>
          <p:nvPr/>
        </p:nvSpPr>
        <p:spPr>
          <a:xfrm>
            <a:off x="5948177" y="3237233"/>
            <a:ext cx="1545616"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c. La Tomatina</a:t>
            </a:r>
          </a:p>
        </p:txBody>
      </p:sp>
      <p:sp>
        <p:nvSpPr>
          <p:cNvPr id="12" name="TextBox 11">
            <a:extLst>
              <a:ext uri="{FF2B5EF4-FFF2-40B4-BE49-F238E27FC236}">
                <a16:creationId xmlns:a16="http://schemas.microsoft.com/office/drawing/2014/main" id="{BD19D124-3F6E-5AFF-CFFC-2951172F87DA}"/>
              </a:ext>
            </a:extLst>
          </p:cNvPr>
          <p:cNvSpPr txBox="1"/>
          <p:nvPr/>
        </p:nvSpPr>
        <p:spPr>
          <a:xfrm>
            <a:off x="4757787" y="2774310"/>
            <a:ext cx="2380780"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d. Mid-Autumn Festival</a:t>
            </a:r>
          </a:p>
        </p:txBody>
      </p:sp>
      <p:sp>
        <p:nvSpPr>
          <p:cNvPr id="13" name="TextBox 12">
            <a:extLst>
              <a:ext uri="{FF2B5EF4-FFF2-40B4-BE49-F238E27FC236}">
                <a16:creationId xmlns:a16="http://schemas.microsoft.com/office/drawing/2014/main" id="{05B7EA36-1C7E-05CD-4534-1EDAFC31D5E7}"/>
              </a:ext>
            </a:extLst>
          </p:cNvPr>
          <p:cNvSpPr txBox="1"/>
          <p:nvPr/>
        </p:nvSpPr>
        <p:spPr>
          <a:xfrm>
            <a:off x="4757787" y="1848464"/>
            <a:ext cx="1340432" cy="369332"/>
          </a:xfrm>
          <a:prstGeom prst="rect">
            <a:avLst/>
          </a:prstGeom>
          <a:solidFill>
            <a:srgbClr val="98D7DB"/>
          </a:solidFill>
        </p:spPr>
        <p:txBody>
          <a:bodyPr wrap="none" rtlCol="0">
            <a:spAutoFit/>
          </a:bodyPr>
          <a:lstStyle/>
          <a:p>
            <a:r>
              <a:rPr lang="en-VN" sz="1800" dirty="0">
                <a:latin typeface="Calibri" panose="020F0502020204030204" pitchFamily="34" charset="0"/>
                <a:cs typeface="Calibri" panose="020F0502020204030204" pitchFamily="34" charset="0"/>
              </a:rPr>
              <a:t>e. Christmas</a:t>
            </a:r>
          </a:p>
        </p:txBody>
      </p:sp>
    </p:spTree>
    <p:extLst>
      <p:ext uri="{BB962C8B-B14F-4D97-AF65-F5344CB8AC3E}">
        <p14:creationId xmlns:p14="http://schemas.microsoft.com/office/powerpoint/2010/main" val="2351648612"/>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79"/>
        <p:cNvGrpSpPr/>
        <p:nvPr/>
      </p:nvGrpSpPr>
      <p:grpSpPr>
        <a:xfrm>
          <a:off x="0" y="0"/>
          <a:ext cx="0" cy="0"/>
          <a:chOff x="0" y="0"/>
          <a:chExt cx="0" cy="0"/>
        </a:xfrm>
      </p:grpSpPr>
      <p:sp>
        <p:nvSpPr>
          <p:cNvPr id="10" name="Google Shape;708;p47">
            <a:extLst>
              <a:ext uri="{FF2B5EF4-FFF2-40B4-BE49-F238E27FC236}">
                <a16:creationId xmlns:a16="http://schemas.microsoft.com/office/drawing/2014/main" id="{EABF4199-4B2C-2329-967F-BE3563072FD3}"/>
              </a:ext>
            </a:extLst>
          </p:cNvPr>
          <p:cNvSpPr txBox="1">
            <a:spLocks/>
          </p:cNvSpPr>
          <p:nvPr/>
        </p:nvSpPr>
        <p:spPr>
          <a:xfrm flipH="1">
            <a:off x="2642556" y="1859565"/>
            <a:ext cx="3858893" cy="11793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200"/>
              <a:buFont typeface="Lora"/>
              <a:buNone/>
              <a:defRPr sz="3500" b="1" i="0" u="none" strike="noStrike" cap="none">
                <a:solidFill>
                  <a:schemeClr val="dk1"/>
                </a:solidFill>
                <a:latin typeface="Lilita One"/>
                <a:ea typeface="Lilita One"/>
                <a:cs typeface="Lilita One"/>
                <a:sym typeface="Lilita One"/>
              </a:defRPr>
            </a:lvl1pPr>
            <a:lvl2pPr marR="0" lvl="1" algn="l" rtl="0">
              <a:lnSpc>
                <a:spcPct val="100000"/>
              </a:lnSpc>
              <a:spcBef>
                <a:spcPts val="0"/>
              </a:spcBef>
              <a:spcAft>
                <a:spcPts val="0"/>
              </a:spcAft>
              <a:buClr>
                <a:schemeClr val="dk1"/>
              </a:buClr>
              <a:buSzPts val="2800"/>
              <a:buFont typeface="Lilita One"/>
              <a:buNone/>
              <a:defRPr sz="2800" b="0" i="0" u="none" strike="noStrike" cap="none">
                <a:solidFill>
                  <a:schemeClr val="dk1"/>
                </a:solidFill>
                <a:latin typeface="Lilita One"/>
                <a:ea typeface="Lilita One"/>
                <a:cs typeface="Lilita One"/>
                <a:sym typeface="Lilita One"/>
              </a:defRPr>
            </a:lvl2pPr>
            <a:lvl3pPr marR="0" lvl="2" algn="l" rtl="0">
              <a:lnSpc>
                <a:spcPct val="100000"/>
              </a:lnSpc>
              <a:spcBef>
                <a:spcPts val="0"/>
              </a:spcBef>
              <a:spcAft>
                <a:spcPts val="0"/>
              </a:spcAft>
              <a:buClr>
                <a:schemeClr val="dk1"/>
              </a:buClr>
              <a:buSzPts val="2800"/>
              <a:buFont typeface="Lilita One"/>
              <a:buNone/>
              <a:defRPr sz="2800" b="0" i="0" u="none" strike="noStrike" cap="none">
                <a:solidFill>
                  <a:schemeClr val="dk1"/>
                </a:solidFill>
                <a:latin typeface="Lilita One"/>
                <a:ea typeface="Lilita One"/>
                <a:cs typeface="Lilita One"/>
                <a:sym typeface="Lilita One"/>
              </a:defRPr>
            </a:lvl3pPr>
            <a:lvl4pPr marR="0" lvl="3" algn="l" rtl="0">
              <a:lnSpc>
                <a:spcPct val="100000"/>
              </a:lnSpc>
              <a:spcBef>
                <a:spcPts val="0"/>
              </a:spcBef>
              <a:spcAft>
                <a:spcPts val="0"/>
              </a:spcAft>
              <a:buClr>
                <a:schemeClr val="dk1"/>
              </a:buClr>
              <a:buSzPts val="2800"/>
              <a:buFont typeface="Lilita One"/>
              <a:buNone/>
              <a:defRPr sz="2800" b="0" i="0" u="none" strike="noStrike" cap="none">
                <a:solidFill>
                  <a:schemeClr val="dk1"/>
                </a:solidFill>
                <a:latin typeface="Lilita One"/>
                <a:ea typeface="Lilita One"/>
                <a:cs typeface="Lilita One"/>
                <a:sym typeface="Lilita One"/>
              </a:defRPr>
            </a:lvl4pPr>
            <a:lvl5pPr marR="0" lvl="4" algn="l" rtl="0">
              <a:lnSpc>
                <a:spcPct val="100000"/>
              </a:lnSpc>
              <a:spcBef>
                <a:spcPts val="0"/>
              </a:spcBef>
              <a:spcAft>
                <a:spcPts val="0"/>
              </a:spcAft>
              <a:buClr>
                <a:schemeClr val="dk1"/>
              </a:buClr>
              <a:buSzPts val="2800"/>
              <a:buFont typeface="Lilita One"/>
              <a:buNone/>
              <a:defRPr sz="2800" b="0" i="0" u="none" strike="noStrike" cap="none">
                <a:solidFill>
                  <a:schemeClr val="dk1"/>
                </a:solidFill>
                <a:latin typeface="Lilita One"/>
                <a:ea typeface="Lilita One"/>
                <a:cs typeface="Lilita One"/>
                <a:sym typeface="Lilita One"/>
              </a:defRPr>
            </a:lvl5pPr>
            <a:lvl6pPr marR="0" lvl="5" algn="l" rtl="0">
              <a:lnSpc>
                <a:spcPct val="100000"/>
              </a:lnSpc>
              <a:spcBef>
                <a:spcPts val="0"/>
              </a:spcBef>
              <a:spcAft>
                <a:spcPts val="0"/>
              </a:spcAft>
              <a:buClr>
                <a:schemeClr val="dk1"/>
              </a:buClr>
              <a:buSzPts val="2800"/>
              <a:buFont typeface="Lilita One"/>
              <a:buNone/>
              <a:defRPr sz="2800" b="0" i="0" u="none" strike="noStrike" cap="none">
                <a:solidFill>
                  <a:schemeClr val="dk1"/>
                </a:solidFill>
                <a:latin typeface="Lilita One"/>
                <a:ea typeface="Lilita One"/>
                <a:cs typeface="Lilita One"/>
                <a:sym typeface="Lilita One"/>
              </a:defRPr>
            </a:lvl6pPr>
            <a:lvl7pPr marR="0" lvl="6" algn="l" rtl="0">
              <a:lnSpc>
                <a:spcPct val="100000"/>
              </a:lnSpc>
              <a:spcBef>
                <a:spcPts val="0"/>
              </a:spcBef>
              <a:spcAft>
                <a:spcPts val="0"/>
              </a:spcAft>
              <a:buClr>
                <a:schemeClr val="dk1"/>
              </a:buClr>
              <a:buSzPts val="2800"/>
              <a:buFont typeface="Lilita One"/>
              <a:buNone/>
              <a:defRPr sz="2800" b="0" i="0" u="none" strike="noStrike" cap="none">
                <a:solidFill>
                  <a:schemeClr val="dk1"/>
                </a:solidFill>
                <a:latin typeface="Lilita One"/>
                <a:ea typeface="Lilita One"/>
                <a:cs typeface="Lilita One"/>
                <a:sym typeface="Lilita One"/>
              </a:defRPr>
            </a:lvl7pPr>
            <a:lvl8pPr marR="0" lvl="7" algn="l" rtl="0">
              <a:lnSpc>
                <a:spcPct val="100000"/>
              </a:lnSpc>
              <a:spcBef>
                <a:spcPts val="0"/>
              </a:spcBef>
              <a:spcAft>
                <a:spcPts val="0"/>
              </a:spcAft>
              <a:buClr>
                <a:schemeClr val="dk1"/>
              </a:buClr>
              <a:buSzPts val="2800"/>
              <a:buFont typeface="Lilita One"/>
              <a:buNone/>
              <a:defRPr sz="2800" b="0" i="0" u="none" strike="noStrike" cap="none">
                <a:solidFill>
                  <a:schemeClr val="dk1"/>
                </a:solidFill>
                <a:latin typeface="Lilita One"/>
                <a:ea typeface="Lilita One"/>
                <a:cs typeface="Lilita One"/>
                <a:sym typeface="Lilita One"/>
              </a:defRPr>
            </a:lvl8pPr>
            <a:lvl9pPr marR="0" lvl="8" algn="l" rtl="0">
              <a:lnSpc>
                <a:spcPct val="100000"/>
              </a:lnSpc>
              <a:spcBef>
                <a:spcPts val="0"/>
              </a:spcBef>
              <a:spcAft>
                <a:spcPts val="0"/>
              </a:spcAft>
              <a:buClr>
                <a:schemeClr val="dk1"/>
              </a:buClr>
              <a:buSzPts val="2800"/>
              <a:buFont typeface="Lilita One"/>
              <a:buNone/>
              <a:defRPr sz="2800" b="0" i="0" u="none" strike="noStrike" cap="none">
                <a:solidFill>
                  <a:schemeClr val="dk1"/>
                </a:solidFill>
                <a:latin typeface="Lilita One"/>
                <a:ea typeface="Lilita One"/>
                <a:cs typeface="Lilita One"/>
                <a:sym typeface="Lilita One"/>
              </a:defRPr>
            </a:lvl9pPr>
          </a:lstStyle>
          <a:p>
            <a:r>
              <a:rPr lang="en-US" sz="7200" dirty="0"/>
              <a:t>THANKS!</a:t>
            </a:r>
          </a:p>
        </p:txBody>
      </p:sp>
      <p:grpSp>
        <p:nvGrpSpPr>
          <p:cNvPr id="11" name="Google Shape;746;p47">
            <a:extLst>
              <a:ext uri="{FF2B5EF4-FFF2-40B4-BE49-F238E27FC236}">
                <a16:creationId xmlns:a16="http://schemas.microsoft.com/office/drawing/2014/main" id="{E6E94864-6264-859A-5F03-C8901B5D38D6}"/>
              </a:ext>
            </a:extLst>
          </p:cNvPr>
          <p:cNvGrpSpPr/>
          <p:nvPr/>
        </p:nvGrpSpPr>
        <p:grpSpPr>
          <a:xfrm>
            <a:off x="2642556" y="2303970"/>
            <a:ext cx="3858900" cy="396341"/>
            <a:chOff x="1185888" y="3339500"/>
            <a:chExt cx="3858900" cy="367800"/>
          </a:xfrm>
        </p:grpSpPr>
        <p:cxnSp>
          <p:nvCxnSpPr>
            <p:cNvPr id="12" name="Google Shape;747;p47">
              <a:extLst>
                <a:ext uri="{FF2B5EF4-FFF2-40B4-BE49-F238E27FC236}">
                  <a16:creationId xmlns:a16="http://schemas.microsoft.com/office/drawing/2014/main" id="{43C92E3D-F357-2C47-ADB5-2AAA6F5DA88D}"/>
                </a:ext>
              </a:extLst>
            </p:cNvPr>
            <p:cNvCxnSpPr/>
            <p:nvPr/>
          </p:nvCxnSpPr>
          <p:spPr>
            <a:xfrm>
              <a:off x="1185888" y="3339500"/>
              <a:ext cx="0" cy="367800"/>
            </a:xfrm>
            <a:prstGeom prst="straightConnector1">
              <a:avLst/>
            </a:prstGeom>
            <a:noFill/>
            <a:ln w="19050" cap="flat" cmpd="sng">
              <a:solidFill>
                <a:schemeClr val="dk1"/>
              </a:solidFill>
              <a:prstDash val="solid"/>
              <a:round/>
              <a:headEnd type="none" w="med" len="med"/>
              <a:tailEnd type="none" w="med" len="med"/>
            </a:ln>
          </p:spPr>
        </p:cxnSp>
        <p:cxnSp>
          <p:nvCxnSpPr>
            <p:cNvPr id="13" name="Google Shape;748;p47">
              <a:extLst>
                <a:ext uri="{FF2B5EF4-FFF2-40B4-BE49-F238E27FC236}">
                  <a16:creationId xmlns:a16="http://schemas.microsoft.com/office/drawing/2014/main" id="{5AA34BA3-88F2-12CC-36F5-CD7F00DB23EE}"/>
                </a:ext>
              </a:extLst>
            </p:cNvPr>
            <p:cNvCxnSpPr/>
            <p:nvPr/>
          </p:nvCxnSpPr>
          <p:spPr>
            <a:xfrm>
              <a:off x="5044788" y="3339500"/>
              <a:ext cx="0" cy="367800"/>
            </a:xfrm>
            <a:prstGeom prst="straightConnector1">
              <a:avLst/>
            </a:prstGeom>
            <a:noFill/>
            <a:ln w="19050" cap="flat" cmpd="sng">
              <a:solidFill>
                <a:schemeClr val="dk1"/>
              </a:solidFill>
              <a:prstDash val="solid"/>
              <a:round/>
              <a:headEnd type="none" w="med" len="med"/>
              <a:tailEnd type="none" w="med" len="med"/>
            </a:ln>
          </p:spPr>
        </p:cxnSp>
      </p:grpSp>
      <p:sp>
        <p:nvSpPr>
          <p:cNvPr id="14" name="TextBox 13">
            <a:extLst>
              <a:ext uri="{FF2B5EF4-FFF2-40B4-BE49-F238E27FC236}">
                <a16:creationId xmlns:a16="http://schemas.microsoft.com/office/drawing/2014/main" id="{6729DF1D-2477-77E6-6E55-9BB135D394CA}"/>
              </a:ext>
            </a:extLst>
          </p:cNvPr>
          <p:cNvSpPr txBox="1"/>
          <p:nvPr/>
        </p:nvSpPr>
        <p:spPr>
          <a:xfrm>
            <a:off x="3352756" y="2869588"/>
            <a:ext cx="2438488" cy="338554"/>
          </a:xfrm>
          <a:prstGeom prst="rect">
            <a:avLst/>
          </a:prstGeom>
          <a:noFill/>
        </p:spPr>
        <p:txBody>
          <a:bodyPr wrap="none" rtlCol="0">
            <a:spAutoFit/>
          </a:bodyPr>
          <a:lstStyle/>
          <a:p>
            <a:r>
              <a:rPr lang="en-US" sz="1600" dirty="0">
                <a:latin typeface="Calibri" panose="020F0502020204030204" pitchFamily="34" charset="0"/>
                <a:cs typeface="Calibri" panose="020F0502020204030204" pitchFamily="34" charset="0"/>
              </a:rPr>
              <a:t>D</a:t>
            </a:r>
            <a:r>
              <a:rPr lang="en-VN" sz="1600" dirty="0">
                <a:latin typeface="Calibri" panose="020F0502020204030204" pitchFamily="34" charset="0"/>
                <a:cs typeface="Calibri" panose="020F0502020204030204" pitchFamily="34" charset="0"/>
              </a:rPr>
              <a:t>o you have any question?</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33"/>
        <p:cNvGrpSpPr/>
        <p:nvPr/>
      </p:nvGrpSpPr>
      <p:grpSpPr>
        <a:xfrm>
          <a:off x="0" y="0"/>
          <a:ext cx="0" cy="0"/>
          <a:chOff x="0" y="0"/>
          <a:chExt cx="0" cy="0"/>
        </a:xfrm>
      </p:grpSpPr>
      <p:sp>
        <p:nvSpPr>
          <p:cNvPr id="334" name="Google Shape;334;p29"/>
          <p:cNvSpPr txBox="1">
            <a:spLocks noGrp="1"/>
          </p:cNvSpPr>
          <p:nvPr>
            <p:ph type="title"/>
          </p:nvPr>
        </p:nvSpPr>
        <p:spPr>
          <a:xfrm>
            <a:off x="720000" y="444900"/>
            <a:ext cx="7704000" cy="61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CONTENT OF THIS </a:t>
            </a:r>
            <a:r>
              <a:rPr lang="en">
                <a:solidFill>
                  <a:schemeClr val="lt1"/>
                </a:solidFill>
              </a:rPr>
              <a:t>TEMPLATE</a:t>
            </a:r>
            <a:endParaRPr>
              <a:solidFill>
                <a:schemeClr val="lt1"/>
              </a:solidFill>
            </a:endParaRPr>
          </a:p>
        </p:txBody>
      </p:sp>
      <p:sp>
        <p:nvSpPr>
          <p:cNvPr id="335" name="Google Shape;335;p29"/>
          <p:cNvSpPr txBox="1">
            <a:spLocks noGrp="1"/>
          </p:cNvSpPr>
          <p:nvPr>
            <p:ph type="body" idx="4294967295"/>
          </p:nvPr>
        </p:nvSpPr>
        <p:spPr>
          <a:xfrm>
            <a:off x="720000" y="1152475"/>
            <a:ext cx="7704000" cy="354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100"/>
              <a:t>Here’s what you’ll find in this </a:t>
            </a:r>
            <a:r>
              <a:rPr lang="en" sz="1100" b="1"/>
              <a:t>S</a:t>
            </a:r>
            <a:r>
              <a:rPr lang="en" sz="1100" b="1">
                <a:uFill>
                  <a:noFill/>
                </a:uFill>
                <a:hlinkClick r:id="rId3"/>
              </a:rPr>
              <a:t>lidesgo</a:t>
            </a:r>
            <a:r>
              <a:rPr lang="en" sz="1100"/>
              <a:t> template: </a:t>
            </a:r>
            <a:endParaRPr sz="1100"/>
          </a:p>
          <a:p>
            <a:pPr marL="457200" lvl="0" indent="-298450" algn="l" rtl="0">
              <a:spcBef>
                <a:spcPts val="0"/>
              </a:spcBef>
              <a:spcAft>
                <a:spcPts val="0"/>
              </a:spcAft>
              <a:buSzPts val="1100"/>
              <a:buFont typeface="Montserrat"/>
              <a:buAutoNum type="arabicPeriod"/>
            </a:pPr>
            <a:r>
              <a:rPr lang="en" sz="1100"/>
              <a:t>A slide structure based on a multi-purpose presentation, which you can easily adapt to your needs. for more info on how to edit the template, please visit </a:t>
            </a:r>
            <a:r>
              <a:rPr lang="en" sz="1100" b="1"/>
              <a:t>S</a:t>
            </a:r>
            <a:r>
              <a:rPr lang="en" sz="1100" b="1">
                <a:uFill>
                  <a:noFill/>
                </a:uFill>
                <a:hlinkClick r:id="rId4"/>
              </a:rPr>
              <a:t>lidesgo school</a:t>
            </a:r>
            <a:r>
              <a:rPr lang="en" sz="1100"/>
              <a:t> or read our </a:t>
            </a:r>
            <a:r>
              <a:rPr lang="en" sz="1100" b="1">
                <a:solidFill>
                  <a:schemeClr val="hlink"/>
                </a:solidFill>
                <a:uFill>
                  <a:noFill/>
                </a:uFill>
                <a:hlinkClick r:id="rId5"/>
              </a:rPr>
              <a:t>FAQs</a:t>
            </a:r>
            <a:r>
              <a:rPr lang="en" sz="1100"/>
              <a:t>.</a:t>
            </a:r>
            <a:endParaRPr sz="1100"/>
          </a:p>
          <a:p>
            <a:pPr marL="457200" lvl="0" indent="-298450" algn="l" rtl="0">
              <a:spcBef>
                <a:spcPts val="0"/>
              </a:spcBef>
              <a:spcAft>
                <a:spcPts val="0"/>
              </a:spcAft>
              <a:buSzPts val="1100"/>
              <a:buFont typeface="Montserrat"/>
              <a:buAutoNum type="arabicPeriod"/>
            </a:pPr>
            <a:r>
              <a:rPr lang="en" sz="1100"/>
              <a:t>To view this template with the correct fonts in ppt format, download and install on your computer the </a:t>
            </a:r>
            <a:r>
              <a:rPr lang="en" sz="1100" b="1">
                <a:solidFill>
                  <a:schemeClr val="hlink"/>
                </a:solidFill>
                <a:uFill>
                  <a:noFill/>
                </a:uFill>
                <a:hlinkClick r:id="rId6" action="ppaction://hlinksldjump"/>
              </a:rPr>
              <a:t>fonts that we have used</a:t>
            </a:r>
            <a:r>
              <a:rPr lang="en" sz="1100"/>
              <a:t>. you can learn how to download and install fonts </a:t>
            </a:r>
            <a:r>
              <a:rPr lang="en" sz="1100" b="1">
                <a:uFill>
                  <a:noFill/>
                </a:uFill>
                <a:hlinkClick r:id="rId7"/>
              </a:rPr>
              <a:t>here</a:t>
            </a:r>
            <a:r>
              <a:rPr lang="en" sz="1100"/>
              <a:t>.</a:t>
            </a:r>
            <a:endParaRPr sz="1100"/>
          </a:p>
          <a:p>
            <a:pPr marL="457200" lvl="0" indent="-298450" algn="l" rtl="0">
              <a:spcBef>
                <a:spcPts val="0"/>
              </a:spcBef>
              <a:spcAft>
                <a:spcPts val="0"/>
              </a:spcAft>
              <a:buSzPts val="1100"/>
              <a:buFont typeface="Montserrat"/>
              <a:buAutoNum type="arabicPeriod"/>
            </a:pPr>
            <a:r>
              <a:rPr lang="en" sz="1100"/>
              <a:t>An assortment of graphic resources that are suitable for use in the presentation can be found in the </a:t>
            </a:r>
            <a:r>
              <a:rPr lang="en" sz="1100" b="1">
                <a:solidFill>
                  <a:schemeClr val="hlink"/>
                </a:solidFill>
                <a:uFill>
                  <a:noFill/>
                </a:uFill>
                <a:hlinkClick r:id="rId8" action="ppaction://hlinksldjump"/>
              </a:rPr>
              <a:t>alternative resources slide</a:t>
            </a:r>
            <a:r>
              <a:rPr lang="en" sz="1100"/>
              <a:t>.</a:t>
            </a:r>
            <a:endParaRPr sz="1100"/>
          </a:p>
          <a:p>
            <a:pPr marL="457200" lvl="0" indent="-298450" algn="l" rtl="0">
              <a:spcBef>
                <a:spcPts val="0"/>
              </a:spcBef>
              <a:spcAft>
                <a:spcPts val="0"/>
              </a:spcAft>
              <a:buSzPts val="1100"/>
              <a:buFont typeface="Montserrat"/>
              <a:buAutoNum type="arabicPeriod"/>
            </a:pPr>
            <a:r>
              <a:rPr lang="en" sz="1100"/>
              <a:t>A </a:t>
            </a:r>
            <a:r>
              <a:rPr lang="en" sz="1100" b="1">
                <a:solidFill>
                  <a:schemeClr val="hlink"/>
                </a:solidFill>
                <a:uFill>
                  <a:noFill/>
                </a:uFill>
                <a:hlinkClick r:id="rId9" action="ppaction://hlinksldjump"/>
              </a:rPr>
              <a:t>thanks slide</a:t>
            </a:r>
            <a:r>
              <a:rPr lang="en" sz="1100"/>
              <a:t>, which you must keep so that proper credits for our design are given.</a:t>
            </a:r>
            <a:endParaRPr sz="1100"/>
          </a:p>
          <a:p>
            <a:pPr marL="457200" lvl="0" indent="-298450" algn="l" rtl="0">
              <a:spcBef>
                <a:spcPts val="0"/>
              </a:spcBef>
              <a:spcAft>
                <a:spcPts val="0"/>
              </a:spcAft>
              <a:buSzPts val="1100"/>
              <a:buFont typeface="Montserrat"/>
              <a:buAutoNum type="arabicPeriod"/>
            </a:pPr>
            <a:r>
              <a:rPr lang="en" sz="1100"/>
              <a:t>A </a:t>
            </a:r>
            <a:r>
              <a:rPr lang="en" sz="1100" b="1">
                <a:solidFill>
                  <a:schemeClr val="hlink"/>
                </a:solidFill>
                <a:uFill>
                  <a:noFill/>
                </a:uFill>
                <a:hlinkClick r:id="rId10" action="ppaction://hlinksldjump"/>
              </a:rPr>
              <a:t>resources slide</a:t>
            </a:r>
            <a:r>
              <a:rPr lang="en" sz="1100"/>
              <a:t>, where you’ll find links to all the elements used in the template.</a:t>
            </a:r>
            <a:endParaRPr sz="1100"/>
          </a:p>
          <a:p>
            <a:pPr marL="457200" lvl="0" indent="-298450" algn="l" rtl="0">
              <a:spcBef>
                <a:spcPts val="0"/>
              </a:spcBef>
              <a:spcAft>
                <a:spcPts val="0"/>
              </a:spcAft>
              <a:buSzPts val="1100"/>
              <a:buFont typeface="Montserrat"/>
              <a:buAutoNum type="arabicPeriod"/>
            </a:pPr>
            <a:r>
              <a:rPr lang="en" sz="1100" b="1"/>
              <a:t>I</a:t>
            </a:r>
            <a:r>
              <a:rPr lang="en" sz="1100" b="1">
                <a:solidFill>
                  <a:schemeClr val="hlink"/>
                </a:solidFill>
                <a:uFill>
                  <a:noFill/>
                </a:uFill>
                <a:hlinkClick r:id="rId11" action="ppaction://hlinksldjump"/>
              </a:rPr>
              <a:t>nstructions for use</a:t>
            </a:r>
            <a:r>
              <a:rPr lang="en" sz="1100"/>
              <a:t>.</a:t>
            </a:r>
            <a:endParaRPr sz="1100"/>
          </a:p>
          <a:p>
            <a:pPr marL="457200" lvl="0" indent="-298450" algn="l" rtl="0">
              <a:spcBef>
                <a:spcPts val="0"/>
              </a:spcBef>
              <a:spcAft>
                <a:spcPts val="0"/>
              </a:spcAft>
              <a:buSzPts val="1100"/>
              <a:buFont typeface="Montserrat"/>
              <a:buAutoNum type="arabicPeriod"/>
            </a:pPr>
            <a:r>
              <a:rPr lang="en" sz="1100"/>
              <a:t>Final slides with:</a:t>
            </a:r>
            <a:endParaRPr sz="1100"/>
          </a:p>
          <a:p>
            <a:pPr marL="914400" lvl="0" indent="-298450" algn="l" rtl="0">
              <a:spcBef>
                <a:spcPts val="0"/>
              </a:spcBef>
              <a:spcAft>
                <a:spcPts val="0"/>
              </a:spcAft>
              <a:buSzPts val="1100"/>
              <a:buChar char="●"/>
            </a:pPr>
            <a:r>
              <a:rPr lang="en" sz="1100"/>
              <a:t>The</a:t>
            </a:r>
            <a:r>
              <a:rPr lang="en" sz="1100">
                <a:solidFill>
                  <a:schemeClr val="hlink"/>
                </a:solidFill>
                <a:uFill>
                  <a:noFill/>
                </a:uFill>
                <a:hlinkClick r:id="rId6" action="ppaction://hlinksldjump"/>
              </a:rPr>
              <a:t> </a:t>
            </a:r>
            <a:r>
              <a:rPr lang="en" sz="1100" b="1">
                <a:solidFill>
                  <a:schemeClr val="hlink"/>
                </a:solidFill>
                <a:uFill>
                  <a:noFill/>
                </a:uFill>
                <a:hlinkClick r:id="rId6" action="ppaction://hlinksldjump"/>
              </a:rPr>
              <a:t>fonts and colors</a:t>
            </a:r>
            <a:r>
              <a:rPr lang="en" sz="1100"/>
              <a:t> used in the template.</a:t>
            </a:r>
            <a:endParaRPr sz="1100"/>
          </a:p>
          <a:p>
            <a:pPr marL="914400" lvl="0" indent="-298450" algn="l" rtl="0">
              <a:spcBef>
                <a:spcPts val="0"/>
              </a:spcBef>
              <a:spcAft>
                <a:spcPts val="0"/>
              </a:spcAft>
              <a:buSzPts val="1100"/>
              <a:buChar char="●"/>
            </a:pPr>
            <a:r>
              <a:rPr lang="en" sz="1100"/>
              <a:t>A </a:t>
            </a:r>
            <a:r>
              <a:rPr lang="en" sz="1100" b="1">
                <a:solidFill>
                  <a:schemeClr val="hlink"/>
                </a:solidFill>
                <a:uFill>
                  <a:noFill/>
                </a:uFill>
                <a:hlinkClick r:id="rId12" action="ppaction://hlinksldjump"/>
              </a:rPr>
              <a:t>selection of illustrations</a:t>
            </a:r>
            <a:r>
              <a:rPr lang="en" sz="1100" b="1"/>
              <a:t>.</a:t>
            </a:r>
            <a:r>
              <a:rPr lang="en" sz="1100"/>
              <a:t> you can also customize and animate them as you wish with the online editor. visit</a:t>
            </a:r>
            <a:r>
              <a:rPr lang="en" sz="1100" b="1"/>
              <a:t> S</a:t>
            </a:r>
            <a:r>
              <a:rPr lang="en" sz="1100" b="1">
                <a:uFill>
                  <a:noFill/>
                </a:uFill>
                <a:hlinkClick r:id="rId13"/>
              </a:rPr>
              <a:t>toryset</a:t>
            </a:r>
            <a:r>
              <a:rPr lang="en" sz="1100"/>
              <a:t> to find more. </a:t>
            </a:r>
            <a:endParaRPr sz="1100"/>
          </a:p>
          <a:p>
            <a:pPr marL="914400" lvl="0" indent="-298450" algn="l" rtl="0">
              <a:spcBef>
                <a:spcPts val="0"/>
              </a:spcBef>
              <a:spcAft>
                <a:spcPts val="0"/>
              </a:spcAft>
              <a:buSzPts val="1100"/>
              <a:buChar char="●"/>
            </a:pPr>
            <a:r>
              <a:rPr lang="en" sz="1100"/>
              <a:t>More</a:t>
            </a:r>
            <a:r>
              <a:rPr lang="en" sz="1100">
                <a:solidFill>
                  <a:schemeClr val="hlink"/>
                </a:solidFill>
                <a:uFill>
                  <a:noFill/>
                </a:uFill>
                <a:hlinkClick r:id="rId14" action="ppaction://hlinksldjump"/>
              </a:rPr>
              <a:t> </a:t>
            </a:r>
            <a:r>
              <a:rPr lang="en" sz="1100" b="1">
                <a:solidFill>
                  <a:schemeClr val="hlink"/>
                </a:solidFill>
                <a:uFill>
                  <a:noFill/>
                </a:uFill>
                <a:hlinkClick r:id="rId14" action="ppaction://hlinksldjump"/>
              </a:rPr>
              <a:t>infographic resources</a:t>
            </a:r>
            <a:r>
              <a:rPr lang="en" sz="1100"/>
              <a:t>, whose size and color can be edited. </a:t>
            </a:r>
            <a:endParaRPr sz="1100"/>
          </a:p>
          <a:p>
            <a:pPr marL="914400" lvl="0" indent="-298450" algn="l" rtl="0">
              <a:spcBef>
                <a:spcPts val="0"/>
              </a:spcBef>
              <a:spcAft>
                <a:spcPts val="0"/>
              </a:spcAft>
              <a:buSzPts val="1100"/>
              <a:buChar char="●"/>
            </a:pPr>
            <a:r>
              <a:rPr lang="en" sz="1100"/>
              <a:t>Sets of </a:t>
            </a:r>
            <a:r>
              <a:rPr lang="en" sz="1100" b="1">
                <a:uFill>
                  <a:noFill/>
                </a:uFill>
                <a:hlinkClick r:id="rId15" action="ppaction://hlinksldjump"/>
              </a:rPr>
              <a:t>customizable icons</a:t>
            </a:r>
            <a:r>
              <a:rPr lang="en" sz="1100"/>
              <a:t> of the following themes: general, business, avatar, creative process, education, help &amp; support, medical, nature, performing arts, seo &amp; marketing, and teamwork.</a:t>
            </a:r>
            <a:endParaRPr sz="1100"/>
          </a:p>
          <a:p>
            <a:pPr marL="0" lvl="0" indent="0" algn="l" rtl="0">
              <a:spcBef>
                <a:spcPts val="0"/>
              </a:spcBef>
              <a:spcAft>
                <a:spcPts val="0"/>
              </a:spcAft>
              <a:buNone/>
            </a:pPr>
            <a:r>
              <a:rPr lang="en" sz="1100"/>
              <a:t>You can delete this slide when you’re done editing the presentation.</a:t>
            </a:r>
            <a:endParaRPr sz="1100"/>
          </a:p>
        </p:txBody>
      </p:sp>
    </p:spTree>
    <p:extLst>
      <p:ext uri="{BB962C8B-B14F-4D97-AF65-F5344CB8AC3E}">
        <p14:creationId xmlns:p14="http://schemas.microsoft.com/office/powerpoint/2010/main" val="88605037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95"/>
        <p:cNvGrpSpPr/>
        <p:nvPr/>
      </p:nvGrpSpPr>
      <p:grpSpPr>
        <a:xfrm>
          <a:off x="0" y="0"/>
          <a:ext cx="0" cy="0"/>
          <a:chOff x="0" y="0"/>
          <a:chExt cx="0" cy="0"/>
        </a:xfrm>
      </p:grpSpPr>
      <p:sp>
        <p:nvSpPr>
          <p:cNvPr id="396" name="Google Shape;396;p34"/>
          <p:cNvSpPr txBox="1">
            <a:spLocks noGrp="1"/>
          </p:cNvSpPr>
          <p:nvPr>
            <p:ph type="title"/>
          </p:nvPr>
        </p:nvSpPr>
        <p:spPr>
          <a:xfrm>
            <a:off x="2912006" y="946484"/>
            <a:ext cx="3319983" cy="988241"/>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6000" dirty="0">
                <a:solidFill>
                  <a:schemeClr val="lt1"/>
                </a:solidFill>
              </a:rPr>
              <a:t>Objective</a:t>
            </a:r>
            <a:endParaRPr sz="6000" dirty="0">
              <a:solidFill>
                <a:schemeClr val="lt1"/>
              </a:solidFill>
            </a:endParaRPr>
          </a:p>
        </p:txBody>
      </p:sp>
      <p:sp>
        <p:nvSpPr>
          <p:cNvPr id="397" name="Google Shape;397;p34"/>
          <p:cNvSpPr txBox="1">
            <a:spLocks noGrp="1"/>
          </p:cNvSpPr>
          <p:nvPr>
            <p:ph type="subTitle" idx="1"/>
          </p:nvPr>
        </p:nvSpPr>
        <p:spPr>
          <a:xfrm>
            <a:off x="1745734" y="2202636"/>
            <a:ext cx="5652525" cy="1994380"/>
          </a:xfrm>
          <a:prstGeom prst="rect">
            <a:avLst/>
          </a:prstGeom>
          <a:solidFill>
            <a:schemeClr val="bg2">
              <a:lumMod val="75000"/>
            </a:schemeClr>
          </a:solidFill>
        </p:spPr>
        <p:txBody>
          <a:bodyPr spcFirstLastPara="1" wrap="square" lIns="91425" tIns="91425" rIns="91425" bIns="91425" anchor="t" anchorCtr="0">
            <a:noAutofit/>
          </a:bodyPr>
          <a:lstStyle/>
          <a:p>
            <a:pPr marL="0" lvl="0" indent="0" algn="just" rtl="0">
              <a:spcBef>
                <a:spcPts val="0"/>
              </a:spcBef>
              <a:spcAft>
                <a:spcPts val="0"/>
              </a:spcAft>
              <a:buNone/>
            </a:pPr>
            <a:r>
              <a:rPr lang="en-US" sz="2000" b="1" dirty="0">
                <a:solidFill>
                  <a:schemeClr val="tx1"/>
                </a:solidFill>
                <a:latin typeface="Montserrat"/>
                <a:ea typeface="Montserrat"/>
                <a:cs typeface="Montserrat"/>
                <a:sym typeface="Montserrat"/>
              </a:rPr>
              <a:t>By the end of the lesson, students will be able to:</a:t>
            </a:r>
          </a:p>
          <a:p>
            <a:pPr marL="0" lvl="0" indent="0" algn="just" rtl="0">
              <a:spcBef>
                <a:spcPts val="0"/>
              </a:spcBef>
              <a:spcAft>
                <a:spcPts val="0"/>
              </a:spcAft>
              <a:buNone/>
            </a:pPr>
            <a:r>
              <a:rPr lang="en-US" sz="2000" dirty="0">
                <a:solidFill>
                  <a:schemeClr val="tx1"/>
                </a:solidFill>
                <a:latin typeface="Montserrat"/>
                <a:ea typeface="Montserrat"/>
                <a:cs typeface="Montserrat"/>
                <a:sym typeface="Montserrat"/>
              </a:rPr>
              <a:t>- Use lexical items related to the topic Festivals around the world.</a:t>
            </a:r>
          </a:p>
          <a:p>
            <a:pPr marL="0" lvl="0" indent="0" algn="just" rtl="0">
              <a:spcBef>
                <a:spcPts val="0"/>
              </a:spcBef>
              <a:spcAft>
                <a:spcPts val="0"/>
              </a:spcAft>
              <a:buNone/>
            </a:pPr>
            <a:r>
              <a:rPr lang="en-US" sz="2000" dirty="0">
                <a:solidFill>
                  <a:schemeClr val="tx1"/>
                </a:solidFill>
                <a:latin typeface="Montserrat"/>
                <a:ea typeface="Montserrat"/>
                <a:cs typeface="Montserrat"/>
                <a:sym typeface="Montserrat"/>
              </a:rPr>
              <a:t>- Learn more about types of festivals and festival activities.</a:t>
            </a:r>
          </a:p>
        </p:txBody>
      </p:sp>
      <p:grpSp>
        <p:nvGrpSpPr>
          <p:cNvPr id="398" name="Google Shape;398;p34"/>
          <p:cNvGrpSpPr/>
          <p:nvPr/>
        </p:nvGrpSpPr>
        <p:grpSpPr>
          <a:xfrm>
            <a:off x="2659561" y="7270867"/>
            <a:ext cx="3824875" cy="396341"/>
            <a:chOff x="1157588" y="3339500"/>
            <a:chExt cx="3824875" cy="367800"/>
          </a:xfrm>
        </p:grpSpPr>
        <p:cxnSp>
          <p:nvCxnSpPr>
            <p:cNvPr id="399" name="Google Shape;399;p34"/>
            <p:cNvCxnSpPr/>
            <p:nvPr/>
          </p:nvCxnSpPr>
          <p:spPr>
            <a:xfrm>
              <a:off x="1157588" y="3339500"/>
              <a:ext cx="0" cy="367800"/>
            </a:xfrm>
            <a:prstGeom prst="straightConnector1">
              <a:avLst/>
            </a:prstGeom>
            <a:noFill/>
            <a:ln w="19050" cap="flat" cmpd="sng">
              <a:solidFill>
                <a:schemeClr val="dk1"/>
              </a:solidFill>
              <a:prstDash val="solid"/>
              <a:round/>
              <a:headEnd type="none" w="med" len="med"/>
              <a:tailEnd type="none" w="med" len="med"/>
            </a:ln>
          </p:spPr>
        </p:cxnSp>
        <p:cxnSp>
          <p:nvCxnSpPr>
            <p:cNvPr id="400" name="Google Shape;400;p34"/>
            <p:cNvCxnSpPr/>
            <p:nvPr/>
          </p:nvCxnSpPr>
          <p:spPr>
            <a:xfrm>
              <a:off x="4982463" y="3339500"/>
              <a:ext cx="0" cy="367800"/>
            </a:xfrm>
            <a:prstGeom prst="straightConnector1">
              <a:avLst/>
            </a:prstGeom>
            <a:noFill/>
            <a:ln w="19050" cap="flat" cmpd="sng">
              <a:solidFill>
                <a:schemeClr val="dk1"/>
              </a:solidFill>
              <a:prstDash val="solid"/>
              <a:round/>
              <a:headEnd type="none" w="med" len="med"/>
              <a:tailEnd type="none" w="med" len="med"/>
            </a:ln>
          </p:spPr>
        </p:cxnSp>
      </p:grpSp>
    </p:spTree>
    <p:extLst>
      <p:ext uri="{BB962C8B-B14F-4D97-AF65-F5344CB8AC3E}">
        <p14:creationId xmlns:p14="http://schemas.microsoft.com/office/powerpoint/2010/main" val="6274773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95"/>
        <p:cNvGrpSpPr/>
        <p:nvPr/>
      </p:nvGrpSpPr>
      <p:grpSpPr>
        <a:xfrm>
          <a:off x="0" y="0"/>
          <a:ext cx="0" cy="0"/>
          <a:chOff x="0" y="0"/>
          <a:chExt cx="0" cy="0"/>
        </a:xfrm>
      </p:grpSpPr>
      <p:sp>
        <p:nvSpPr>
          <p:cNvPr id="396" name="Google Shape;396;p34"/>
          <p:cNvSpPr txBox="1">
            <a:spLocks noGrp="1"/>
          </p:cNvSpPr>
          <p:nvPr>
            <p:ph type="title"/>
          </p:nvPr>
        </p:nvSpPr>
        <p:spPr>
          <a:xfrm>
            <a:off x="1658200" y="916237"/>
            <a:ext cx="5853900" cy="2346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6000"/>
              <a:t>AWESOME</a:t>
            </a:r>
            <a:r>
              <a:rPr lang="en"/>
              <a:t> </a:t>
            </a:r>
            <a:r>
              <a:rPr lang="en" sz="9500">
                <a:solidFill>
                  <a:schemeClr val="lt1"/>
                </a:solidFill>
              </a:rPr>
              <a:t>WORDS</a:t>
            </a:r>
            <a:endParaRPr sz="9500">
              <a:solidFill>
                <a:schemeClr val="lt1"/>
              </a:solidFill>
            </a:endParaRPr>
          </a:p>
        </p:txBody>
      </p:sp>
      <p:sp>
        <p:nvSpPr>
          <p:cNvPr id="397" name="Google Shape;397;p34"/>
          <p:cNvSpPr txBox="1">
            <a:spLocks noGrp="1"/>
          </p:cNvSpPr>
          <p:nvPr>
            <p:ph type="subTitle" idx="1"/>
          </p:nvPr>
        </p:nvSpPr>
        <p:spPr>
          <a:xfrm>
            <a:off x="3054150" y="3305650"/>
            <a:ext cx="3035700" cy="92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Because key words are great for catching your audience’s </a:t>
            </a:r>
            <a:r>
              <a:rPr lang="en" b="1">
                <a:latin typeface="Montserrat"/>
                <a:ea typeface="Montserrat"/>
                <a:cs typeface="Montserrat"/>
                <a:sym typeface="Montserrat"/>
              </a:rPr>
              <a:t>attention</a:t>
            </a:r>
            <a:endParaRPr b="1">
              <a:latin typeface="Montserrat"/>
              <a:ea typeface="Montserrat"/>
              <a:cs typeface="Montserrat"/>
              <a:sym typeface="Montserrat"/>
            </a:endParaRPr>
          </a:p>
        </p:txBody>
      </p:sp>
      <p:grpSp>
        <p:nvGrpSpPr>
          <p:cNvPr id="398" name="Google Shape;398;p34"/>
          <p:cNvGrpSpPr/>
          <p:nvPr/>
        </p:nvGrpSpPr>
        <p:grpSpPr>
          <a:xfrm>
            <a:off x="2672713" y="3568296"/>
            <a:ext cx="3824875" cy="396341"/>
            <a:chOff x="1157588" y="3339500"/>
            <a:chExt cx="3824875" cy="367800"/>
          </a:xfrm>
        </p:grpSpPr>
        <p:cxnSp>
          <p:nvCxnSpPr>
            <p:cNvPr id="399" name="Google Shape;399;p34"/>
            <p:cNvCxnSpPr/>
            <p:nvPr/>
          </p:nvCxnSpPr>
          <p:spPr>
            <a:xfrm>
              <a:off x="1157588" y="3339500"/>
              <a:ext cx="0" cy="367800"/>
            </a:xfrm>
            <a:prstGeom prst="straightConnector1">
              <a:avLst/>
            </a:prstGeom>
            <a:noFill/>
            <a:ln w="19050" cap="flat" cmpd="sng">
              <a:solidFill>
                <a:schemeClr val="dk1"/>
              </a:solidFill>
              <a:prstDash val="solid"/>
              <a:round/>
              <a:headEnd type="none" w="med" len="med"/>
              <a:tailEnd type="none" w="med" len="med"/>
            </a:ln>
          </p:spPr>
        </p:cxnSp>
        <p:cxnSp>
          <p:nvCxnSpPr>
            <p:cNvPr id="400" name="Google Shape;400;p34"/>
            <p:cNvCxnSpPr/>
            <p:nvPr/>
          </p:nvCxnSpPr>
          <p:spPr>
            <a:xfrm>
              <a:off x="4982463" y="3339500"/>
              <a:ext cx="0" cy="36780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39"/>
        <p:cNvGrpSpPr/>
        <p:nvPr/>
      </p:nvGrpSpPr>
      <p:grpSpPr>
        <a:xfrm>
          <a:off x="0" y="0"/>
          <a:ext cx="0" cy="0"/>
          <a:chOff x="0" y="0"/>
          <a:chExt cx="0" cy="0"/>
        </a:xfrm>
      </p:grpSpPr>
      <p:sp>
        <p:nvSpPr>
          <p:cNvPr id="340" name="Google Shape;340;p30"/>
          <p:cNvSpPr txBox="1">
            <a:spLocks noGrp="1"/>
          </p:cNvSpPr>
          <p:nvPr>
            <p:ph type="title" idx="15"/>
          </p:nvPr>
        </p:nvSpPr>
        <p:spPr>
          <a:xfrm>
            <a:off x="720000" y="444900"/>
            <a:ext cx="7704000" cy="61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TABLE OF </a:t>
            </a:r>
            <a:r>
              <a:rPr lang="en"/>
              <a:t>CONTENTS</a:t>
            </a:r>
            <a:endParaRPr/>
          </a:p>
        </p:txBody>
      </p:sp>
      <p:sp>
        <p:nvSpPr>
          <p:cNvPr id="341" name="Google Shape;341;p30"/>
          <p:cNvSpPr txBox="1">
            <a:spLocks noGrp="1"/>
          </p:cNvSpPr>
          <p:nvPr>
            <p:ph type="title" idx="4"/>
          </p:nvPr>
        </p:nvSpPr>
        <p:spPr>
          <a:xfrm>
            <a:off x="6222091" y="1773400"/>
            <a:ext cx="2170500" cy="43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THE DRAGON</a:t>
            </a:r>
            <a:endParaRPr/>
          </a:p>
        </p:txBody>
      </p:sp>
      <p:sp>
        <p:nvSpPr>
          <p:cNvPr id="342" name="Google Shape;342;p30"/>
          <p:cNvSpPr txBox="1">
            <a:spLocks noGrp="1"/>
          </p:cNvSpPr>
          <p:nvPr>
            <p:ph type="subTitle" idx="6"/>
          </p:nvPr>
        </p:nvSpPr>
        <p:spPr>
          <a:xfrm>
            <a:off x="2419700" y="3645400"/>
            <a:ext cx="2031300" cy="69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describe the topic of the section here</a:t>
            </a:r>
            <a:endParaRPr/>
          </a:p>
        </p:txBody>
      </p:sp>
      <p:sp>
        <p:nvSpPr>
          <p:cNvPr id="343" name="Google Shape;343;p30"/>
          <p:cNvSpPr txBox="1">
            <a:spLocks noGrp="1"/>
          </p:cNvSpPr>
          <p:nvPr>
            <p:ph type="title" idx="7"/>
          </p:nvPr>
        </p:nvSpPr>
        <p:spPr>
          <a:xfrm>
            <a:off x="2419796" y="3266175"/>
            <a:ext cx="2170500" cy="43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RITUALS</a:t>
            </a:r>
            <a:endParaRPr/>
          </a:p>
        </p:txBody>
      </p:sp>
      <p:sp>
        <p:nvSpPr>
          <p:cNvPr id="344" name="Google Shape;344;p30"/>
          <p:cNvSpPr txBox="1">
            <a:spLocks noGrp="1"/>
          </p:cNvSpPr>
          <p:nvPr>
            <p:ph type="subTitle" idx="9"/>
          </p:nvPr>
        </p:nvSpPr>
        <p:spPr>
          <a:xfrm>
            <a:off x="6221975" y="3645400"/>
            <a:ext cx="2031300" cy="69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describe the topic of the section here</a:t>
            </a:r>
            <a:endParaRPr/>
          </a:p>
        </p:txBody>
      </p:sp>
      <p:sp>
        <p:nvSpPr>
          <p:cNvPr id="345" name="Google Shape;345;p30"/>
          <p:cNvSpPr txBox="1">
            <a:spLocks noGrp="1"/>
          </p:cNvSpPr>
          <p:nvPr>
            <p:ph type="title" idx="13"/>
          </p:nvPr>
        </p:nvSpPr>
        <p:spPr>
          <a:xfrm>
            <a:off x="6222065" y="3266175"/>
            <a:ext cx="2170500" cy="43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TRADITION</a:t>
            </a:r>
            <a:endParaRPr/>
          </a:p>
        </p:txBody>
      </p:sp>
      <p:sp>
        <p:nvSpPr>
          <p:cNvPr id="346" name="Google Shape;346;p30"/>
          <p:cNvSpPr txBox="1">
            <a:spLocks noGrp="1"/>
          </p:cNvSpPr>
          <p:nvPr>
            <p:ph type="title" idx="14"/>
          </p:nvPr>
        </p:nvSpPr>
        <p:spPr>
          <a:xfrm>
            <a:off x="4603408" y="3266175"/>
            <a:ext cx="1349700" cy="107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347" name="Google Shape;347;p30"/>
          <p:cNvSpPr txBox="1">
            <a:spLocks noGrp="1"/>
          </p:cNvSpPr>
          <p:nvPr>
            <p:ph type="subTitle" idx="3"/>
          </p:nvPr>
        </p:nvSpPr>
        <p:spPr>
          <a:xfrm>
            <a:off x="6221995" y="2152625"/>
            <a:ext cx="2031300" cy="69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describe the topic of the section here</a:t>
            </a:r>
            <a:endParaRPr/>
          </a:p>
        </p:txBody>
      </p:sp>
      <p:sp>
        <p:nvSpPr>
          <p:cNvPr id="348" name="Google Shape;348;p30"/>
          <p:cNvSpPr txBox="1">
            <a:spLocks noGrp="1"/>
          </p:cNvSpPr>
          <p:nvPr>
            <p:ph type="title" idx="5"/>
          </p:nvPr>
        </p:nvSpPr>
        <p:spPr>
          <a:xfrm>
            <a:off x="4603408" y="1773400"/>
            <a:ext cx="1349700" cy="107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349" name="Google Shape;349;p30"/>
          <p:cNvSpPr txBox="1">
            <a:spLocks noGrp="1"/>
          </p:cNvSpPr>
          <p:nvPr>
            <p:ph type="subTitle" idx="1"/>
          </p:nvPr>
        </p:nvSpPr>
        <p:spPr>
          <a:xfrm>
            <a:off x="2419700" y="2152625"/>
            <a:ext cx="2031300" cy="69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describe the topic of the section here</a:t>
            </a:r>
            <a:endParaRPr/>
          </a:p>
        </p:txBody>
      </p:sp>
      <p:sp>
        <p:nvSpPr>
          <p:cNvPr id="350" name="Google Shape;350;p30"/>
          <p:cNvSpPr txBox="1">
            <a:spLocks noGrp="1"/>
          </p:cNvSpPr>
          <p:nvPr>
            <p:ph type="title"/>
          </p:nvPr>
        </p:nvSpPr>
        <p:spPr>
          <a:xfrm>
            <a:off x="2419796" y="1773400"/>
            <a:ext cx="2170500" cy="43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HISTORY</a:t>
            </a:r>
            <a:endParaRPr/>
          </a:p>
        </p:txBody>
      </p:sp>
      <p:sp>
        <p:nvSpPr>
          <p:cNvPr id="351" name="Google Shape;351;p30"/>
          <p:cNvSpPr txBox="1">
            <a:spLocks noGrp="1"/>
          </p:cNvSpPr>
          <p:nvPr>
            <p:ph type="title" idx="2"/>
          </p:nvPr>
        </p:nvSpPr>
        <p:spPr>
          <a:xfrm>
            <a:off x="751413" y="1773400"/>
            <a:ext cx="1349700" cy="107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352" name="Google Shape;352;p30"/>
          <p:cNvSpPr txBox="1">
            <a:spLocks noGrp="1"/>
          </p:cNvSpPr>
          <p:nvPr>
            <p:ph type="title" idx="8"/>
          </p:nvPr>
        </p:nvSpPr>
        <p:spPr>
          <a:xfrm>
            <a:off x="751413" y="3266175"/>
            <a:ext cx="1349700" cy="107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cxnSp>
        <p:nvCxnSpPr>
          <p:cNvPr id="353" name="Google Shape;353;p30"/>
          <p:cNvCxnSpPr/>
          <p:nvPr/>
        </p:nvCxnSpPr>
        <p:spPr>
          <a:xfrm>
            <a:off x="2159738" y="2114208"/>
            <a:ext cx="0" cy="396300"/>
          </a:xfrm>
          <a:prstGeom prst="straightConnector1">
            <a:avLst/>
          </a:prstGeom>
          <a:noFill/>
          <a:ln w="19050" cap="flat" cmpd="sng">
            <a:solidFill>
              <a:schemeClr val="dk1"/>
            </a:solidFill>
            <a:prstDash val="solid"/>
            <a:round/>
            <a:headEnd type="none" w="med" len="med"/>
            <a:tailEnd type="none" w="med" len="med"/>
          </a:ln>
        </p:spPr>
      </p:cxnSp>
      <p:cxnSp>
        <p:nvCxnSpPr>
          <p:cNvPr id="354" name="Google Shape;354;p30"/>
          <p:cNvCxnSpPr/>
          <p:nvPr/>
        </p:nvCxnSpPr>
        <p:spPr>
          <a:xfrm>
            <a:off x="2159738" y="3606983"/>
            <a:ext cx="0" cy="396300"/>
          </a:xfrm>
          <a:prstGeom prst="straightConnector1">
            <a:avLst/>
          </a:prstGeom>
          <a:noFill/>
          <a:ln w="19050" cap="flat" cmpd="sng">
            <a:solidFill>
              <a:schemeClr val="dk1"/>
            </a:solidFill>
            <a:prstDash val="solid"/>
            <a:round/>
            <a:headEnd type="none" w="med" len="med"/>
            <a:tailEnd type="none" w="med" len="med"/>
          </a:ln>
        </p:spPr>
      </p:cxnSp>
      <p:cxnSp>
        <p:nvCxnSpPr>
          <p:cNvPr id="355" name="Google Shape;355;p30"/>
          <p:cNvCxnSpPr/>
          <p:nvPr/>
        </p:nvCxnSpPr>
        <p:spPr>
          <a:xfrm>
            <a:off x="6012663" y="2114208"/>
            <a:ext cx="0" cy="396300"/>
          </a:xfrm>
          <a:prstGeom prst="straightConnector1">
            <a:avLst/>
          </a:prstGeom>
          <a:noFill/>
          <a:ln w="19050" cap="flat" cmpd="sng">
            <a:solidFill>
              <a:schemeClr val="dk1"/>
            </a:solidFill>
            <a:prstDash val="solid"/>
            <a:round/>
            <a:headEnd type="none" w="med" len="med"/>
            <a:tailEnd type="none" w="med" len="med"/>
          </a:ln>
        </p:spPr>
      </p:cxnSp>
      <p:cxnSp>
        <p:nvCxnSpPr>
          <p:cNvPr id="356" name="Google Shape;356;p30"/>
          <p:cNvCxnSpPr/>
          <p:nvPr/>
        </p:nvCxnSpPr>
        <p:spPr>
          <a:xfrm>
            <a:off x="6012663" y="3606983"/>
            <a:ext cx="0" cy="3963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pic>
        <p:nvPicPr>
          <p:cNvPr id="361" name="Google Shape;361;p31"/>
          <p:cNvPicPr preferRelativeResize="0"/>
          <p:nvPr/>
        </p:nvPicPr>
        <p:blipFill rotWithShape="1">
          <a:blip r:embed="rId3">
            <a:alphaModFix/>
          </a:blip>
          <a:srcRect l="27728" r="27728"/>
          <a:stretch/>
        </p:blipFill>
        <p:spPr>
          <a:xfrm rot="-658262">
            <a:off x="6479034" y="-442435"/>
            <a:ext cx="2272607" cy="5004670"/>
          </a:xfrm>
          <a:prstGeom prst="rect">
            <a:avLst/>
          </a:prstGeom>
          <a:noFill/>
          <a:ln>
            <a:noFill/>
          </a:ln>
        </p:spPr>
      </p:pic>
      <p:sp>
        <p:nvSpPr>
          <p:cNvPr id="362" name="Google Shape;362;p31"/>
          <p:cNvSpPr txBox="1">
            <a:spLocks noGrp="1"/>
          </p:cNvSpPr>
          <p:nvPr>
            <p:ph type="title"/>
          </p:nvPr>
        </p:nvSpPr>
        <p:spPr>
          <a:xfrm>
            <a:off x="713100" y="1678050"/>
            <a:ext cx="3858900" cy="1172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HISTORY</a:t>
            </a:r>
            <a:endParaRPr/>
          </a:p>
        </p:txBody>
      </p:sp>
      <p:grpSp>
        <p:nvGrpSpPr>
          <p:cNvPr id="363" name="Google Shape;363;p31"/>
          <p:cNvGrpSpPr/>
          <p:nvPr/>
        </p:nvGrpSpPr>
        <p:grpSpPr>
          <a:xfrm>
            <a:off x="934775" y="2985783"/>
            <a:ext cx="3415575" cy="364637"/>
            <a:chOff x="1185888" y="3339500"/>
            <a:chExt cx="3415575" cy="367800"/>
          </a:xfrm>
        </p:grpSpPr>
        <p:cxnSp>
          <p:nvCxnSpPr>
            <p:cNvPr id="364" name="Google Shape;364;p31"/>
            <p:cNvCxnSpPr/>
            <p:nvPr/>
          </p:nvCxnSpPr>
          <p:spPr>
            <a:xfrm>
              <a:off x="1185888" y="3339500"/>
              <a:ext cx="0" cy="367800"/>
            </a:xfrm>
            <a:prstGeom prst="straightConnector1">
              <a:avLst/>
            </a:prstGeom>
            <a:noFill/>
            <a:ln w="19050" cap="flat" cmpd="sng">
              <a:solidFill>
                <a:schemeClr val="dk1"/>
              </a:solidFill>
              <a:prstDash val="solid"/>
              <a:round/>
              <a:headEnd type="none" w="med" len="med"/>
              <a:tailEnd type="none" w="med" len="med"/>
            </a:ln>
          </p:spPr>
        </p:cxnSp>
        <p:cxnSp>
          <p:nvCxnSpPr>
            <p:cNvPr id="365" name="Google Shape;365;p31"/>
            <p:cNvCxnSpPr/>
            <p:nvPr/>
          </p:nvCxnSpPr>
          <p:spPr>
            <a:xfrm>
              <a:off x="4601463" y="3339500"/>
              <a:ext cx="0" cy="367800"/>
            </a:xfrm>
            <a:prstGeom prst="straightConnector1">
              <a:avLst/>
            </a:prstGeom>
            <a:noFill/>
            <a:ln w="19050" cap="flat" cmpd="sng">
              <a:solidFill>
                <a:schemeClr val="dk1"/>
              </a:solidFill>
              <a:prstDash val="solid"/>
              <a:round/>
              <a:headEnd type="none" w="med" len="med"/>
              <a:tailEnd type="none" w="med" len="med"/>
            </a:ln>
          </p:spPr>
        </p:cxnSp>
      </p:grpSp>
      <p:pic>
        <p:nvPicPr>
          <p:cNvPr id="366" name="Google Shape;366;p31"/>
          <p:cNvPicPr preferRelativeResize="0"/>
          <p:nvPr/>
        </p:nvPicPr>
        <p:blipFill rotWithShape="1">
          <a:blip r:embed="rId4">
            <a:alphaModFix/>
          </a:blip>
          <a:srcRect l="24881" r="24881"/>
          <a:stretch/>
        </p:blipFill>
        <p:spPr>
          <a:xfrm flipH="1">
            <a:off x="4829974" y="-1063225"/>
            <a:ext cx="3178656" cy="6206725"/>
          </a:xfrm>
          <a:prstGeom prst="rect">
            <a:avLst/>
          </a:prstGeom>
          <a:noFill/>
          <a:ln>
            <a:noFill/>
          </a:ln>
        </p:spPr>
      </p:pic>
      <p:sp>
        <p:nvSpPr>
          <p:cNvPr id="367" name="Google Shape;367;p31"/>
          <p:cNvSpPr txBox="1">
            <a:spLocks noGrp="1"/>
          </p:cNvSpPr>
          <p:nvPr>
            <p:ph type="title" idx="2"/>
          </p:nvPr>
        </p:nvSpPr>
        <p:spPr>
          <a:xfrm rot="599198">
            <a:off x="5756375" y="1414616"/>
            <a:ext cx="1212674" cy="97662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a:p>
        </p:txBody>
      </p:sp>
      <p:sp>
        <p:nvSpPr>
          <p:cNvPr id="368" name="Google Shape;368;p31"/>
          <p:cNvSpPr txBox="1">
            <a:spLocks noGrp="1"/>
          </p:cNvSpPr>
          <p:nvPr>
            <p:ph type="subTitle" idx="1"/>
          </p:nvPr>
        </p:nvSpPr>
        <p:spPr>
          <a:xfrm>
            <a:off x="1293900" y="2850150"/>
            <a:ext cx="2697600" cy="58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a:t>
            </a:r>
            <a:r>
              <a:rPr lang="en" b="1">
                <a:latin typeface="Montserrat"/>
                <a:ea typeface="Montserrat"/>
                <a:cs typeface="Montserrat"/>
                <a:sym typeface="Montserrat"/>
              </a:rPr>
              <a:t>subtitle</a:t>
            </a:r>
            <a:r>
              <a:rPr lang="en"/>
              <a:t> here if you need it</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72"/>
        <p:cNvGrpSpPr/>
        <p:nvPr/>
      </p:nvGrpSpPr>
      <p:grpSpPr>
        <a:xfrm>
          <a:off x="0" y="0"/>
          <a:ext cx="0" cy="0"/>
          <a:chOff x="0" y="0"/>
          <a:chExt cx="0" cy="0"/>
        </a:xfrm>
      </p:grpSpPr>
      <p:sp>
        <p:nvSpPr>
          <p:cNvPr id="373" name="Google Shape;373;p32"/>
          <p:cNvSpPr txBox="1">
            <a:spLocks noGrp="1"/>
          </p:cNvSpPr>
          <p:nvPr>
            <p:ph type="title"/>
          </p:nvPr>
        </p:nvSpPr>
        <p:spPr>
          <a:xfrm>
            <a:off x="4572000" y="1506941"/>
            <a:ext cx="3852000" cy="819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INTRODUCTION</a:t>
            </a:r>
            <a:endParaRPr/>
          </a:p>
        </p:txBody>
      </p:sp>
      <p:pic>
        <p:nvPicPr>
          <p:cNvPr id="374" name="Google Shape;374;p32"/>
          <p:cNvPicPr preferRelativeResize="0"/>
          <p:nvPr/>
        </p:nvPicPr>
        <p:blipFill>
          <a:blip r:embed="rId3">
            <a:alphaModFix/>
          </a:blip>
          <a:stretch>
            <a:fillRect/>
          </a:stretch>
        </p:blipFill>
        <p:spPr>
          <a:xfrm>
            <a:off x="579112" y="1005127"/>
            <a:ext cx="3567975" cy="3705248"/>
          </a:xfrm>
          <a:prstGeom prst="rect">
            <a:avLst/>
          </a:prstGeom>
          <a:noFill/>
          <a:ln>
            <a:noFill/>
          </a:ln>
        </p:spPr>
      </p:pic>
      <p:grpSp>
        <p:nvGrpSpPr>
          <p:cNvPr id="375" name="Google Shape;375;p32"/>
          <p:cNvGrpSpPr/>
          <p:nvPr/>
        </p:nvGrpSpPr>
        <p:grpSpPr>
          <a:xfrm>
            <a:off x="4714013" y="2825633"/>
            <a:ext cx="3567975" cy="396341"/>
            <a:chOff x="1185888" y="3339500"/>
            <a:chExt cx="3567975" cy="367800"/>
          </a:xfrm>
        </p:grpSpPr>
        <p:cxnSp>
          <p:nvCxnSpPr>
            <p:cNvPr id="376" name="Google Shape;376;p32"/>
            <p:cNvCxnSpPr/>
            <p:nvPr/>
          </p:nvCxnSpPr>
          <p:spPr>
            <a:xfrm>
              <a:off x="1185888" y="3339500"/>
              <a:ext cx="0" cy="367800"/>
            </a:xfrm>
            <a:prstGeom prst="straightConnector1">
              <a:avLst/>
            </a:prstGeom>
            <a:noFill/>
            <a:ln w="19050" cap="flat" cmpd="sng">
              <a:solidFill>
                <a:schemeClr val="dk1"/>
              </a:solidFill>
              <a:prstDash val="solid"/>
              <a:round/>
              <a:headEnd type="none" w="med" len="med"/>
              <a:tailEnd type="none" w="med" len="med"/>
            </a:ln>
          </p:spPr>
        </p:cxnSp>
        <p:cxnSp>
          <p:nvCxnSpPr>
            <p:cNvPr id="377" name="Google Shape;377;p32"/>
            <p:cNvCxnSpPr/>
            <p:nvPr/>
          </p:nvCxnSpPr>
          <p:spPr>
            <a:xfrm>
              <a:off x="4753863" y="3339500"/>
              <a:ext cx="0" cy="367800"/>
            </a:xfrm>
            <a:prstGeom prst="straightConnector1">
              <a:avLst/>
            </a:prstGeom>
            <a:noFill/>
            <a:ln w="19050" cap="flat" cmpd="sng">
              <a:solidFill>
                <a:schemeClr val="dk1"/>
              </a:solidFill>
              <a:prstDash val="solid"/>
              <a:round/>
              <a:headEnd type="none" w="med" len="med"/>
              <a:tailEnd type="none" w="med" len="med"/>
            </a:ln>
          </p:spPr>
        </p:cxnSp>
      </p:grpSp>
      <p:sp>
        <p:nvSpPr>
          <p:cNvPr id="378" name="Google Shape;378;p32"/>
          <p:cNvSpPr txBox="1">
            <a:spLocks noGrp="1"/>
          </p:cNvSpPr>
          <p:nvPr>
            <p:ph type="subTitle" idx="1"/>
          </p:nvPr>
        </p:nvSpPr>
        <p:spPr>
          <a:xfrm>
            <a:off x="5171025" y="2411050"/>
            <a:ext cx="2653800" cy="122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Montserrat"/>
                <a:ea typeface="Montserrat"/>
                <a:cs typeface="Montserrat"/>
                <a:sym typeface="Montserrat"/>
              </a:rPr>
              <a:t>Mercury</a:t>
            </a:r>
            <a:r>
              <a:rPr lang="en"/>
              <a:t> is the closest planet to the Sun and the smallest one in the Solar System—it’s only a bit larger than the Moon</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82"/>
        <p:cNvGrpSpPr/>
        <p:nvPr/>
      </p:nvGrpSpPr>
      <p:grpSpPr>
        <a:xfrm>
          <a:off x="0" y="0"/>
          <a:ext cx="0" cy="0"/>
          <a:chOff x="0" y="0"/>
          <a:chExt cx="0" cy="0"/>
        </a:xfrm>
      </p:grpSpPr>
      <p:sp>
        <p:nvSpPr>
          <p:cNvPr id="383" name="Google Shape;383;p33"/>
          <p:cNvSpPr txBox="1">
            <a:spLocks noGrp="1"/>
          </p:cNvSpPr>
          <p:nvPr>
            <p:ph type="title"/>
          </p:nvPr>
        </p:nvSpPr>
        <p:spPr>
          <a:xfrm>
            <a:off x="975400" y="478625"/>
            <a:ext cx="3327300" cy="1233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Clr>
                <a:schemeClr val="dk1"/>
              </a:buClr>
              <a:buSzPts val="1100"/>
              <a:buFont typeface="Arial"/>
              <a:buNone/>
            </a:pPr>
            <a:r>
              <a:rPr lang="en"/>
              <a:t>A BIT OF </a:t>
            </a:r>
            <a:r>
              <a:rPr lang="en">
                <a:solidFill>
                  <a:schemeClr val="lt1"/>
                </a:solidFill>
              </a:rPr>
              <a:t>HISTORY</a:t>
            </a:r>
            <a:endParaRPr>
              <a:solidFill>
                <a:schemeClr val="lt1"/>
              </a:solidFill>
            </a:endParaRPr>
          </a:p>
        </p:txBody>
      </p:sp>
      <p:sp>
        <p:nvSpPr>
          <p:cNvPr id="384" name="Google Shape;384;p33"/>
          <p:cNvSpPr txBox="1">
            <a:spLocks noGrp="1"/>
          </p:cNvSpPr>
          <p:nvPr>
            <p:ph type="subTitle" idx="1"/>
          </p:nvPr>
        </p:nvSpPr>
        <p:spPr>
          <a:xfrm>
            <a:off x="949800" y="1782475"/>
            <a:ext cx="3399600" cy="2882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5B595B"/>
              </a:buClr>
              <a:buSzPts val="1100"/>
              <a:buFont typeface="Arial"/>
              <a:buNone/>
            </a:pPr>
            <a:r>
              <a:rPr lang="en"/>
              <a:t>Do you know what helps you make your point clear? </a:t>
            </a:r>
            <a:r>
              <a:rPr lang="en" b="1">
                <a:latin typeface="Montserrat"/>
                <a:ea typeface="Montserrat"/>
                <a:cs typeface="Montserrat"/>
                <a:sym typeface="Montserrat"/>
              </a:rPr>
              <a:t>Lists like this one</a:t>
            </a:r>
            <a:r>
              <a:rPr lang="en"/>
              <a:t>:</a:t>
            </a:r>
            <a:endParaRPr/>
          </a:p>
          <a:p>
            <a:pPr marL="457200" lvl="0" indent="-317500" algn="l" rtl="0">
              <a:spcBef>
                <a:spcPts val="1600"/>
              </a:spcBef>
              <a:spcAft>
                <a:spcPts val="0"/>
              </a:spcAft>
              <a:buSzPts val="1400"/>
              <a:buChar char="●"/>
            </a:pPr>
            <a:r>
              <a:rPr lang="en"/>
              <a:t>They’re simple</a:t>
            </a:r>
            <a:endParaRPr/>
          </a:p>
          <a:p>
            <a:pPr marL="457200" lvl="0" indent="-317500" algn="l" rtl="0">
              <a:spcBef>
                <a:spcPts val="0"/>
              </a:spcBef>
              <a:spcAft>
                <a:spcPts val="0"/>
              </a:spcAft>
              <a:buSzPts val="1400"/>
              <a:buChar char="●"/>
            </a:pPr>
            <a:r>
              <a:rPr lang="en"/>
              <a:t>You can organize all your ideas clearly</a:t>
            </a:r>
            <a:endParaRPr/>
          </a:p>
          <a:p>
            <a:pPr marL="457200" lvl="0" indent="-317500" algn="l" rtl="0">
              <a:spcBef>
                <a:spcPts val="0"/>
              </a:spcBef>
              <a:spcAft>
                <a:spcPts val="0"/>
              </a:spcAft>
              <a:buSzPts val="1400"/>
              <a:buChar char="●"/>
            </a:pPr>
            <a:r>
              <a:rPr lang="en"/>
              <a:t>You’ll never forget to buy some milk!</a:t>
            </a:r>
            <a:endParaRPr/>
          </a:p>
          <a:p>
            <a:pPr marL="0" lvl="0" indent="0" algn="l" rtl="0">
              <a:spcBef>
                <a:spcPts val="1600"/>
              </a:spcBef>
              <a:spcAft>
                <a:spcPts val="1600"/>
              </a:spcAft>
              <a:buClr>
                <a:schemeClr val="dk1"/>
              </a:buClr>
              <a:buSzPts val="1100"/>
              <a:buFont typeface="Arial"/>
              <a:buNone/>
            </a:pPr>
            <a:r>
              <a:rPr lang="en"/>
              <a:t>And the most important thing: the audience won’t miss the point of your presentation</a:t>
            </a:r>
            <a:endParaRPr/>
          </a:p>
        </p:txBody>
      </p:sp>
      <p:pic>
        <p:nvPicPr>
          <p:cNvPr id="385" name="Google Shape;385;p33"/>
          <p:cNvPicPr preferRelativeResize="0"/>
          <p:nvPr/>
        </p:nvPicPr>
        <p:blipFill rotWithShape="1">
          <a:blip r:embed="rId3">
            <a:alphaModFix/>
          </a:blip>
          <a:srcRect l="8557" t="4487" r="48137" b="4487"/>
          <a:stretch/>
        </p:blipFill>
        <p:spPr>
          <a:xfrm>
            <a:off x="5523606" y="540000"/>
            <a:ext cx="2900400" cy="4063200"/>
          </a:xfrm>
          <a:prstGeom prst="roundRect">
            <a:avLst>
              <a:gd name="adj" fmla="val 50000"/>
            </a:avLst>
          </a:prstGeom>
          <a:noFill/>
          <a:ln>
            <a:noFill/>
          </a:ln>
        </p:spPr>
      </p:pic>
      <p:grpSp>
        <p:nvGrpSpPr>
          <p:cNvPr id="386" name="Google Shape;386;p33"/>
          <p:cNvGrpSpPr/>
          <p:nvPr/>
        </p:nvGrpSpPr>
        <p:grpSpPr>
          <a:xfrm>
            <a:off x="714892" y="3025358"/>
            <a:ext cx="3858900" cy="396341"/>
            <a:chOff x="1185888" y="3339500"/>
            <a:chExt cx="3858900" cy="367800"/>
          </a:xfrm>
        </p:grpSpPr>
        <p:cxnSp>
          <p:nvCxnSpPr>
            <p:cNvPr id="387" name="Google Shape;387;p33"/>
            <p:cNvCxnSpPr/>
            <p:nvPr/>
          </p:nvCxnSpPr>
          <p:spPr>
            <a:xfrm>
              <a:off x="1185888" y="3339500"/>
              <a:ext cx="0" cy="367800"/>
            </a:xfrm>
            <a:prstGeom prst="straightConnector1">
              <a:avLst/>
            </a:prstGeom>
            <a:noFill/>
            <a:ln w="19050" cap="flat" cmpd="sng">
              <a:solidFill>
                <a:schemeClr val="dk1"/>
              </a:solidFill>
              <a:prstDash val="solid"/>
              <a:round/>
              <a:headEnd type="none" w="med" len="med"/>
              <a:tailEnd type="none" w="med" len="med"/>
            </a:ln>
          </p:spPr>
        </p:cxnSp>
        <p:cxnSp>
          <p:nvCxnSpPr>
            <p:cNvPr id="388" name="Google Shape;388;p33"/>
            <p:cNvCxnSpPr/>
            <p:nvPr/>
          </p:nvCxnSpPr>
          <p:spPr>
            <a:xfrm>
              <a:off x="5044788" y="3339500"/>
              <a:ext cx="0" cy="367800"/>
            </a:xfrm>
            <a:prstGeom prst="straightConnector1">
              <a:avLst/>
            </a:prstGeom>
            <a:noFill/>
            <a:ln w="19050" cap="flat" cmpd="sng">
              <a:solidFill>
                <a:schemeClr val="dk1"/>
              </a:solidFill>
              <a:prstDash val="solid"/>
              <a:round/>
              <a:headEnd type="none" w="med" len="med"/>
              <a:tailEnd type="none" w="med" len="med"/>
            </a:ln>
          </p:spPr>
        </p:cxnSp>
      </p:grpSp>
      <p:pic>
        <p:nvPicPr>
          <p:cNvPr id="389" name="Google Shape;389;p33"/>
          <p:cNvPicPr preferRelativeResize="0"/>
          <p:nvPr/>
        </p:nvPicPr>
        <p:blipFill rotWithShape="1">
          <a:blip r:embed="rId4">
            <a:alphaModFix/>
          </a:blip>
          <a:srcRect l="10629" t="8172" r="10629" b="8172"/>
          <a:stretch/>
        </p:blipFill>
        <p:spPr>
          <a:xfrm rot="-1777084">
            <a:off x="4662715" y="4259668"/>
            <a:ext cx="1630193" cy="1698951"/>
          </a:xfrm>
          <a:prstGeom prst="rect">
            <a:avLst/>
          </a:prstGeom>
          <a:noFill/>
          <a:ln>
            <a:noFill/>
          </a:ln>
        </p:spPr>
      </p:pic>
      <p:pic>
        <p:nvPicPr>
          <p:cNvPr id="390" name="Google Shape;390;p33"/>
          <p:cNvPicPr preferRelativeResize="0"/>
          <p:nvPr/>
        </p:nvPicPr>
        <p:blipFill rotWithShape="1">
          <a:blip r:embed="rId5">
            <a:alphaModFix/>
          </a:blip>
          <a:srcRect l="16450" t="10456" r="16457" b="10448"/>
          <a:stretch/>
        </p:blipFill>
        <p:spPr>
          <a:xfrm rot="-931725" flipH="1">
            <a:off x="7839946" y="810270"/>
            <a:ext cx="995055" cy="1150612"/>
          </a:xfrm>
          <a:prstGeom prst="rect">
            <a:avLst/>
          </a:prstGeom>
          <a:noFill/>
          <a:ln>
            <a:noFill/>
          </a:ln>
        </p:spPr>
      </p:pic>
      <p:pic>
        <p:nvPicPr>
          <p:cNvPr id="391" name="Google Shape;391;p33"/>
          <p:cNvPicPr preferRelativeResize="0"/>
          <p:nvPr/>
        </p:nvPicPr>
        <p:blipFill rotWithShape="1">
          <a:blip r:embed="rId6">
            <a:alphaModFix/>
          </a:blip>
          <a:srcRect l="24881" r="24881"/>
          <a:stretch/>
        </p:blipFill>
        <p:spPr>
          <a:xfrm rot="-218270" flipH="1">
            <a:off x="4423826" y="-1015850"/>
            <a:ext cx="1985975" cy="3877899"/>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04"/>
        <p:cNvGrpSpPr/>
        <p:nvPr/>
      </p:nvGrpSpPr>
      <p:grpSpPr>
        <a:xfrm>
          <a:off x="0" y="0"/>
          <a:ext cx="0" cy="0"/>
          <a:chOff x="0" y="0"/>
          <a:chExt cx="0" cy="0"/>
        </a:xfrm>
      </p:grpSpPr>
      <p:cxnSp>
        <p:nvCxnSpPr>
          <p:cNvPr id="405" name="Google Shape;405;p35"/>
          <p:cNvCxnSpPr>
            <a:stCxn id="406" idx="0"/>
            <a:endCxn id="407" idx="2"/>
          </p:cNvCxnSpPr>
          <p:nvPr/>
        </p:nvCxnSpPr>
        <p:spPr>
          <a:xfrm>
            <a:off x="2194499" y="2186701"/>
            <a:ext cx="1239600" cy="0"/>
          </a:xfrm>
          <a:prstGeom prst="straightConnector1">
            <a:avLst/>
          </a:prstGeom>
          <a:noFill/>
          <a:ln w="19050" cap="flat" cmpd="sng">
            <a:solidFill>
              <a:schemeClr val="dk1"/>
            </a:solidFill>
            <a:prstDash val="solid"/>
            <a:round/>
            <a:headEnd type="none" w="med" len="med"/>
            <a:tailEnd type="none" w="med" len="med"/>
          </a:ln>
        </p:spPr>
      </p:cxnSp>
      <p:grpSp>
        <p:nvGrpSpPr>
          <p:cNvPr id="408" name="Google Shape;408;p35"/>
          <p:cNvGrpSpPr/>
          <p:nvPr/>
        </p:nvGrpSpPr>
        <p:grpSpPr>
          <a:xfrm>
            <a:off x="1321500" y="1573050"/>
            <a:ext cx="1227600" cy="1227600"/>
            <a:chOff x="1207200" y="1725450"/>
            <a:chExt cx="1227600" cy="1227600"/>
          </a:xfrm>
        </p:grpSpPr>
        <p:sp>
          <p:nvSpPr>
            <p:cNvPr id="406" name="Google Shape;406;p35"/>
            <p:cNvSpPr/>
            <p:nvPr/>
          </p:nvSpPr>
          <p:spPr>
            <a:xfrm rot="5400000">
              <a:off x="1562099" y="2080051"/>
              <a:ext cx="518100" cy="5181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9" name="Google Shape;409;p35"/>
            <p:cNvGrpSpPr/>
            <p:nvPr/>
          </p:nvGrpSpPr>
          <p:grpSpPr>
            <a:xfrm>
              <a:off x="1207200" y="1725450"/>
              <a:ext cx="1227600" cy="1227600"/>
              <a:chOff x="1207200" y="1720000"/>
              <a:chExt cx="1227600" cy="1227600"/>
            </a:xfrm>
          </p:grpSpPr>
          <p:sp>
            <p:nvSpPr>
              <p:cNvPr id="410" name="Google Shape;410;p35"/>
              <p:cNvSpPr/>
              <p:nvPr/>
            </p:nvSpPr>
            <p:spPr>
              <a:xfrm rot="2700000">
                <a:off x="1386978" y="1899778"/>
                <a:ext cx="868044" cy="868044"/>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5"/>
              <p:cNvSpPr/>
              <p:nvPr/>
            </p:nvSpPr>
            <p:spPr>
              <a:xfrm rot="2700000">
                <a:off x="1477134" y="1989834"/>
                <a:ext cx="687732" cy="687732"/>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5"/>
              <p:cNvSpPr/>
              <p:nvPr/>
            </p:nvSpPr>
            <p:spPr>
              <a:xfrm rot="2700000">
                <a:off x="1418261" y="1987465"/>
                <a:ext cx="490025" cy="608819"/>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5"/>
              <p:cNvSpPr/>
              <p:nvPr/>
            </p:nvSpPr>
            <p:spPr>
              <a:xfrm rot="2700000">
                <a:off x="1707737" y="2252334"/>
                <a:ext cx="490025" cy="370383"/>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414" name="Google Shape;414;p35"/>
          <p:cNvCxnSpPr>
            <a:stCxn id="407" idx="0"/>
            <a:endCxn id="415" idx="2"/>
          </p:cNvCxnSpPr>
          <p:nvPr/>
        </p:nvCxnSpPr>
        <p:spPr>
          <a:xfrm>
            <a:off x="3952167" y="2186701"/>
            <a:ext cx="1239600" cy="0"/>
          </a:xfrm>
          <a:prstGeom prst="straightConnector1">
            <a:avLst/>
          </a:prstGeom>
          <a:noFill/>
          <a:ln w="19050" cap="flat" cmpd="sng">
            <a:solidFill>
              <a:schemeClr val="dk1"/>
            </a:solidFill>
            <a:prstDash val="solid"/>
            <a:round/>
            <a:headEnd type="none" w="med" len="med"/>
            <a:tailEnd type="none" w="med" len="med"/>
          </a:ln>
        </p:spPr>
      </p:cxnSp>
      <p:cxnSp>
        <p:nvCxnSpPr>
          <p:cNvPr id="416" name="Google Shape;416;p35"/>
          <p:cNvCxnSpPr>
            <a:endCxn id="417" idx="2"/>
          </p:cNvCxnSpPr>
          <p:nvPr/>
        </p:nvCxnSpPr>
        <p:spPr>
          <a:xfrm>
            <a:off x="5633917" y="2186701"/>
            <a:ext cx="1315800" cy="0"/>
          </a:xfrm>
          <a:prstGeom prst="straightConnector1">
            <a:avLst/>
          </a:prstGeom>
          <a:noFill/>
          <a:ln w="19050" cap="flat" cmpd="sng">
            <a:solidFill>
              <a:schemeClr val="dk1"/>
            </a:solidFill>
            <a:prstDash val="solid"/>
            <a:round/>
            <a:headEnd type="none" w="med" len="med"/>
            <a:tailEnd type="none" w="med" len="med"/>
          </a:ln>
        </p:spPr>
      </p:cxnSp>
      <p:sp>
        <p:nvSpPr>
          <p:cNvPr id="418" name="Google Shape;418;p35"/>
          <p:cNvSpPr txBox="1">
            <a:spLocks noGrp="1"/>
          </p:cNvSpPr>
          <p:nvPr>
            <p:ph type="title"/>
          </p:nvPr>
        </p:nvSpPr>
        <p:spPr>
          <a:xfrm>
            <a:off x="720000" y="444900"/>
            <a:ext cx="7704000" cy="61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HISTORY OF THE </a:t>
            </a:r>
            <a:r>
              <a:rPr lang="en">
                <a:solidFill>
                  <a:schemeClr val="lt1"/>
                </a:solidFill>
              </a:rPr>
              <a:t>DRAGON</a:t>
            </a:r>
            <a:endParaRPr>
              <a:solidFill>
                <a:schemeClr val="lt1"/>
              </a:solidFill>
            </a:endParaRPr>
          </a:p>
        </p:txBody>
      </p:sp>
      <p:sp>
        <p:nvSpPr>
          <p:cNvPr id="419" name="Google Shape;419;p35"/>
          <p:cNvSpPr txBox="1"/>
          <p:nvPr/>
        </p:nvSpPr>
        <p:spPr>
          <a:xfrm>
            <a:off x="1168400" y="3462525"/>
            <a:ext cx="1533600" cy="76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62F30"/>
                </a:solidFill>
                <a:latin typeface="Montserrat Medium"/>
                <a:ea typeface="Montserrat Medium"/>
                <a:cs typeface="Montserrat Medium"/>
                <a:sym typeface="Montserrat Medium"/>
              </a:rPr>
              <a:t>Neptune is far away from Earth. It’s cold</a:t>
            </a:r>
            <a:endParaRPr>
              <a:solidFill>
                <a:srgbClr val="462F30"/>
              </a:solidFill>
              <a:latin typeface="Montserrat Medium"/>
              <a:ea typeface="Montserrat Medium"/>
              <a:cs typeface="Montserrat Medium"/>
              <a:sym typeface="Montserrat Medium"/>
            </a:endParaRPr>
          </a:p>
        </p:txBody>
      </p:sp>
      <p:sp>
        <p:nvSpPr>
          <p:cNvPr id="420" name="Google Shape;420;p35"/>
          <p:cNvSpPr txBox="1"/>
          <p:nvPr/>
        </p:nvSpPr>
        <p:spPr>
          <a:xfrm>
            <a:off x="1168488" y="3007675"/>
            <a:ext cx="1533600" cy="439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500" b="1">
                <a:solidFill>
                  <a:srgbClr val="462F30"/>
                </a:solidFill>
                <a:latin typeface="Lilita One"/>
                <a:ea typeface="Lilita One"/>
                <a:cs typeface="Lilita One"/>
                <a:sym typeface="Lilita One"/>
              </a:rPr>
              <a:t>1500</a:t>
            </a:r>
            <a:endParaRPr sz="2500" b="1">
              <a:solidFill>
                <a:srgbClr val="462F30"/>
              </a:solidFill>
              <a:latin typeface="Lilita One"/>
              <a:ea typeface="Lilita One"/>
              <a:cs typeface="Lilita One"/>
              <a:sym typeface="Lilita One"/>
            </a:endParaRPr>
          </a:p>
        </p:txBody>
      </p:sp>
      <p:sp>
        <p:nvSpPr>
          <p:cNvPr id="421" name="Google Shape;421;p35"/>
          <p:cNvSpPr txBox="1"/>
          <p:nvPr/>
        </p:nvSpPr>
        <p:spPr>
          <a:xfrm>
            <a:off x="2926287" y="3462529"/>
            <a:ext cx="1533600" cy="76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62F30"/>
                </a:solidFill>
                <a:latin typeface="Montserrat Medium"/>
                <a:ea typeface="Montserrat Medium"/>
                <a:cs typeface="Montserrat Medium"/>
                <a:sym typeface="Montserrat Medium"/>
              </a:rPr>
              <a:t>Saturn is a gas giant and has several rings</a:t>
            </a:r>
            <a:endParaRPr>
              <a:solidFill>
                <a:srgbClr val="462F30"/>
              </a:solidFill>
              <a:latin typeface="Montserrat Medium"/>
              <a:ea typeface="Montserrat Medium"/>
              <a:cs typeface="Montserrat Medium"/>
              <a:sym typeface="Montserrat Medium"/>
            </a:endParaRPr>
          </a:p>
        </p:txBody>
      </p:sp>
      <p:sp>
        <p:nvSpPr>
          <p:cNvPr id="422" name="Google Shape;422;p35"/>
          <p:cNvSpPr txBox="1"/>
          <p:nvPr/>
        </p:nvSpPr>
        <p:spPr>
          <a:xfrm>
            <a:off x="2926346" y="3007675"/>
            <a:ext cx="1533600" cy="439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500" b="1">
                <a:solidFill>
                  <a:srgbClr val="462F30"/>
                </a:solidFill>
                <a:latin typeface="Lilita One"/>
                <a:ea typeface="Lilita One"/>
                <a:cs typeface="Lilita One"/>
                <a:sym typeface="Lilita One"/>
              </a:rPr>
              <a:t>1800</a:t>
            </a:r>
            <a:endParaRPr sz="2500" b="1">
              <a:solidFill>
                <a:srgbClr val="462F30"/>
              </a:solidFill>
              <a:latin typeface="Lilita One"/>
              <a:ea typeface="Lilita One"/>
              <a:cs typeface="Lilita One"/>
              <a:sym typeface="Lilita One"/>
            </a:endParaRPr>
          </a:p>
        </p:txBody>
      </p:sp>
      <p:sp>
        <p:nvSpPr>
          <p:cNvPr id="423" name="Google Shape;423;p35"/>
          <p:cNvSpPr txBox="1"/>
          <p:nvPr/>
        </p:nvSpPr>
        <p:spPr>
          <a:xfrm>
            <a:off x="4684112" y="3462529"/>
            <a:ext cx="1533600" cy="76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62F30"/>
                </a:solidFill>
                <a:latin typeface="Montserrat Medium"/>
                <a:ea typeface="Montserrat Medium"/>
                <a:cs typeface="Montserrat Medium"/>
                <a:sym typeface="Montserrat Medium"/>
              </a:rPr>
              <a:t>Despite being red, Mars is a cold place</a:t>
            </a:r>
            <a:endParaRPr>
              <a:solidFill>
                <a:srgbClr val="462F30"/>
              </a:solidFill>
              <a:latin typeface="Montserrat Medium"/>
              <a:ea typeface="Montserrat Medium"/>
              <a:cs typeface="Montserrat Medium"/>
              <a:sym typeface="Montserrat Medium"/>
            </a:endParaRPr>
          </a:p>
        </p:txBody>
      </p:sp>
      <p:sp>
        <p:nvSpPr>
          <p:cNvPr id="424" name="Google Shape;424;p35"/>
          <p:cNvSpPr txBox="1"/>
          <p:nvPr/>
        </p:nvSpPr>
        <p:spPr>
          <a:xfrm>
            <a:off x="4684171" y="3007675"/>
            <a:ext cx="1533600" cy="439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500" b="1">
                <a:solidFill>
                  <a:srgbClr val="462F30"/>
                </a:solidFill>
                <a:latin typeface="Lilita One"/>
                <a:ea typeface="Lilita One"/>
                <a:cs typeface="Lilita One"/>
                <a:sym typeface="Lilita One"/>
              </a:rPr>
              <a:t>2008</a:t>
            </a:r>
            <a:endParaRPr sz="2500" b="1">
              <a:solidFill>
                <a:srgbClr val="462F30"/>
              </a:solidFill>
              <a:latin typeface="Lilita One"/>
              <a:ea typeface="Lilita One"/>
              <a:cs typeface="Lilita One"/>
              <a:sym typeface="Lilita One"/>
            </a:endParaRPr>
          </a:p>
        </p:txBody>
      </p:sp>
      <p:sp>
        <p:nvSpPr>
          <p:cNvPr id="425" name="Google Shape;425;p35"/>
          <p:cNvSpPr txBox="1"/>
          <p:nvPr/>
        </p:nvSpPr>
        <p:spPr>
          <a:xfrm>
            <a:off x="6441937" y="3462529"/>
            <a:ext cx="1533600" cy="76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62F30"/>
                </a:solidFill>
                <a:latin typeface="Montserrat Medium"/>
                <a:ea typeface="Montserrat Medium"/>
                <a:cs typeface="Montserrat Medium"/>
                <a:sym typeface="Montserrat Medium"/>
              </a:rPr>
              <a:t>Mercury is the closest planet to the Sun</a:t>
            </a:r>
            <a:endParaRPr>
              <a:solidFill>
                <a:srgbClr val="462F30"/>
              </a:solidFill>
              <a:latin typeface="Montserrat Medium"/>
              <a:ea typeface="Montserrat Medium"/>
              <a:cs typeface="Montserrat Medium"/>
              <a:sym typeface="Montserrat Medium"/>
            </a:endParaRPr>
          </a:p>
        </p:txBody>
      </p:sp>
      <p:sp>
        <p:nvSpPr>
          <p:cNvPr id="426" name="Google Shape;426;p35"/>
          <p:cNvSpPr txBox="1"/>
          <p:nvPr/>
        </p:nvSpPr>
        <p:spPr>
          <a:xfrm>
            <a:off x="6441996" y="3007675"/>
            <a:ext cx="1533600" cy="439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500" b="1">
                <a:solidFill>
                  <a:srgbClr val="462F30"/>
                </a:solidFill>
                <a:latin typeface="Lilita One"/>
                <a:ea typeface="Lilita One"/>
                <a:cs typeface="Lilita One"/>
                <a:sym typeface="Lilita One"/>
              </a:rPr>
              <a:t>2022</a:t>
            </a:r>
            <a:endParaRPr sz="2500" b="1">
              <a:solidFill>
                <a:srgbClr val="462F30"/>
              </a:solidFill>
              <a:latin typeface="Lilita One"/>
              <a:ea typeface="Lilita One"/>
              <a:cs typeface="Lilita One"/>
              <a:sym typeface="Lilita One"/>
            </a:endParaRPr>
          </a:p>
        </p:txBody>
      </p:sp>
      <p:grpSp>
        <p:nvGrpSpPr>
          <p:cNvPr id="427" name="Google Shape;427;p35"/>
          <p:cNvGrpSpPr/>
          <p:nvPr/>
        </p:nvGrpSpPr>
        <p:grpSpPr>
          <a:xfrm rot="1269123">
            <a:off x="1680800" y="1965469"/>
            <a:ext cx="508782" cy="442900"/>
            <a:chOff x="6363349" y="1618414"/>
            <a:chExt cx="485177" cy="422352"/>
          </a:xfrm>
        </p:grpSpPr>
        <p:sp>
          <p:nvSpPr>
            <p:cNvPr id="428" name="Google Shape;428;p35"/>
            <p:cNvSpPr/>
            <p:nvPr/>
          </p:nvSpPr>
          <p:spPr>
            <a:xfrm>
              <a:off x="6411216" y="1911201"/>
              <a:ext cx="14958" cy="14166"/>
            </a:xfrm>
            <a:custGeom>
              <a:avLst/>
              <a:gdLst/>
              <a:ahLst/>
              <a:cxnLst/>
              <a:rect l="l" t="t" r="r" b="b"/>
              <a:pathLst>
                <a:path w="340" h="322" extrusionOk="0">
                  <a:moveTo>
                    <a:pt x="161" y="0"/>
                  </a:moveTo>
                  <a:cubicBezTo>
                    <a:pt x="90" y="0"/>
                    <a:pt x="1" y="72"/>
                    <a:pt x="1" y="161"/>
                  </a:cubicBezTo>
                  <a:cubicBezTo>
                    <a:pt x="1" y="250"/>
                    <a:pt x="90" y="322"/>
                    <a:pt x="161" y="322"/>
                  </a:cubicBezTo>
                  <a:cubicBezTo>
                    <a:pt x="251" y="322"/>
                    <a:pt x="340" y="250"/>
                    <a:pt x="340" y="161"/>
                  </a:cubicBezTo>
                  <a:cubicBezTo>
                    <a:pt x="340" y="72"/>
                    <a:pt x="251"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5"/>
            <p:cNvSpPr/>
            <p:nvPr/>
          </p:nvSpPr>
          <p:spPr>
            <a:xfrm>
              <a:off x="6462250" y="1911861"/>
              <a:ext cx="14166" cy="14298"/>
            </a:xfrm>
            <a:custGeom>
              <a:avLst/>
              <a:gdLst/>
              <a:ahLst/>
              <a:cxnLst/>
              <a:rect l="l" t="t" r="r" b="b"/>
              <a:pathLst>
                <a:path w="322" h="325" extrusionOk="0">
                  <a:moveTo>
                    <a:pt x="171" y="0"/>
                  </a:moveTo>
                  <a:cubicBezTo>
                    <a:pt x="162" y="0"/>
                    <a:pt x="153" y="1"/>
                    <a:pt x="143" y="3"/>
                  </a:cubicBezTo>
                  <a:cubicBezTo>
                    <a:pt x="54" y="3"/>
                    <a:pt x="0" y="75"/>
                    <a:pt x="0" y="164"/>
                  </a:cubicBezTo>
                  <a:cubicBezTo>
                    <a:pt x="0" y="253"/>
                    <a:pt x="72" y="324"/>
                    <a:pt x="161" y="324"/>
                  </a:cubicBezTo>
                  <a:cubicBezTo>
                    <a:pt x="250" y="307"/>
                    <a:pt x="322" y="235"/>
                    <a:pt x="322" y="146"/>
                  </a:cubicBezTo>
                  <a:cubicBezTo>
                    <a:pt x="322" y="66"/>
                    <a:pt x="250"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5"/>
            <p:cNvSpPr/>
            <p:nvPr/>
          </p:nvSpPr>
          <p:spPr>
            <a:xfrm>
              <a:off x="6512492" y="1911201"/>
              <a:ext cx="14166" cy="14166"/>
            </a:xfrm>
            <a:custGeom>
              <a:avLst/>
              <a:gdLst/>
              <a:ahLst/>
              <a:cxnLst/>
              <a:rect l="l" t="t" r="r" b="b"/>
              <a:pathLst>
                <a:path w="322" h="322" extrusionOk="0">
                  <a:moveTo>
                    <a:pt x="161" y="0"/>
                  </a:moveTo>
                  <a:cubicBezTo>
                    <a:pt x="72" y="0"/>
                    <a:pt x="0" y="72"/>
                    <a:pt x="0" y="161"/>
                  </a:cubicBezTo>
                  <a:cubicBezTo>
                    <a:pt x="0" y="250"/>
                    <a:pt x="72" y="322"/>
                    <a:pt x="161" y="322"/>
                  </a:cubicBezTo>
                  <a:cubicBezTo>
                    <a:pt x="250" y="322"/>
                    <a:pt x="322" y="250"/>
                    <a:pt x="322" y="161"/>
                  </a:cubicBezTo>
                  <a:cubicBezTo>
                    <a:pt x="322" y="72"/>
                    <a:pt x="250"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5"/>
            <p:cNvSpPr/>
            <p:nvPr/>
          </p:nvSpPr>
          <p:spPr>
            <a:xfrm>
              <a:off x="6613769" y="1911201"/>
              <a:ext cx="14166" cy="14166"/>
            </a:xfrm>
            <a:custGeom>
              <a:avLst/>
              <a:gdLst/>
              <a:ahLst/>
              <a:cxnLst/>
              <a:rect l="l" t="t" r="r" b="b"/>
              <a:pathLst>
                <a:path w="322" h="322" extrusionOk="0">
                  <a:moveTo>
                    <a:pt x="161" y="0"/>
                  </a:moveTo>
                  <a:cubicBezTo>
                    <a:pt x="71" y="0"/>
                    <a:pt x="0" y="72"/>
                    <a:pt x="0" y="161"/>
                  </a:cubicBezTo>
                  <a:cubicBezTo>
                    <a:pt x="0" y="250"/>
                    <a:pt x="71" y="322"/>
                    <a:pt x="161" y="322"/>
                  </a:cubicBezTo>
                  <a:cubicBezTo>
                    <a:pt x="250" y="322"/>
                    <a:pt x="321" y="250"/>
                    <a:pt x="321" y="161"/>
                  </a:cubicBezTo>
                  <a:cubicBezTo>
                    <a:pt x="321" y="72"/>
                    <a:pt x="250"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5"/>
            <p:cNvSpPr/>
            <p:nvPr/>
          </p:nvSpPr>
          <p:spPr>
            <a:xfrm>
              <a:off x="6563526" y="1911201"/>
              <a:ext cx="14166" cy="14166"/>
            </a:xfrm>
            <a:custGeom>
              <a:avLst/>
              <a:gdLst/>
              <a:ahLst/>
              <a:cxnLst/>
              <a:rect l="l" t="t" r="r" b="b"/>
              <a:pathLst>
                <a:path w="322" h="322" extrusionOk="0">
                  <a:moveTo>
                    <a:pt x="161" y="0"/>
                  </a:moveTo>
                  <a:cubicBezTo>
                    <a:pt x="72" y="0"/>
                    <a:pt x="0" y="72"/>
                    <a:pt x="0" y="161"/>
                  </a:cubicBezTo>
                  <a:cubicBezTo>
                    <a:pt x="0" y="250"/>
                    <a:pt x="72" y="322"/>
                    <a:pt x="161" y="322"/>
                  </a:cubicBezTo>
                  <a:cubicBezTo>
                    <a:pt x="250" y="322"/>
                    <a:pt x="321" y="250"/>
                    <a:pt x="321" y="161"/>
                  </a:cubicBezTo>
                  <a:cubicBezTo>
                    <a:pt x="321" y="72"/>
                    <a:pt x="250"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5"/>
            <p:cNvSpPr/>
            <p:nvPr/>
          </p:nvSpPr>
          <p:spPr>
            <a:xfrm>
              <a:off x="6363349" y="1618414"/>
              <a:ext cx="309329" cy="422352"/>
            </a:xfrm>
            <a:custGeom>
              <a:avLst/>
              <a:gdLst/>
              <a:ahLst/>
              <a:cxnLst/>
              <a:rect l="l" t="t" r="r" b="b"/>
              <a:pathLst>
                <a:path w="7031" h="9600" extrusionOk="0">
                  <a:moveTo>
                    <a:pt x="6638" y="1053"/>
                  </a:moveTo>
                  <a:cubicBezTo>
                    <a:pt x="6673" y="1053"/>
                    <a:pt x="6691" y="1071"/>
                    <a:pt x="6691" y="1088"/>
                  </a:cubicBezTo>
                  <a:lnTo>
                    <a:pt x="6691" y="1606"/>
                  </a:lnTo>
                  <a:cubicBezTo>
                    <a:pt x="6691" y="1624"/>
                    <a:pt x="6673" y="1642"/>
                    <a:pt x="6638" y="1642"/>
                  </a:cubicBezTo>
                  <a:lnTo>
                    <a:pt x="393" y="1642"/>
                  </a:lnTo>
                  <a:cubicBezTo>
                    <a:pt x="357" y="1642"/>
                    <a:pt x="339" y="1624"/>
                    <a:pt x="339" y="1606"/>
                  </a:cubicBezTo>
                  <a:lnTo>
                    <a:pt x="339" y="1088"/>
                  </a:lnTo>
                  <a:cubicBezTo>
                    <a:pt x="339" y="1071"/>
                    <a:pt x="357" y="1053"/>
                    <a:pt x="393" y="1053"/>
                  </a:cubicBezTo>
                  <a:close/>
                  <a:moveTo>
                    <a:pt x="6424" y="1963"/>
                  </a:moveTo>
                  <a:cubicBezTo>
                    <a:pt x="6709" y="3801"/>
                    <a:pt x="6709" y="5656"/>
                    <a:pt x="6442" y="7476"/>
                  </a:cubicBezTo>
                  <a:lnTo>
                    <a:pt x="589" y="7476"/>
                  </a:lnTo>
                  <a:cubicBezTo>
                    <a:pt x="321" y="5656"/>
                    <a:pt x="321" y="3801"/>
                    <a:pt x="607" y="1963"/>
                  </a:cubicBezTo>
                  <a:close/>
                  <a:moveTo>
                    <a:pt x="6638" y="7815"/>
                  </a:moveTo>
                  <a:cubicBezTo>
                    <a:pt x="6673" y="7815"/>
                    <a:pt x="6691" y="7851"/>
                    <a:pt x="6691" y="7869"/>
                  </a:cubicBezTo>
                  <a:lnTo>
                    <a:pt x="6691" y="8368"/>
                  </a:lnTo>
                  <a:cubicBezTo>
                    <a:pt x="6691" y="8404"/>
                    <a:pt x="6673" y="8422"/>
                    <a:pt x="6638" y="8422"/>
                  </a:cubicBezTo>
                  <a:lnTo>
                    <a:pt x="393" y="8422"/>
                  </a:lnTo>
                  <a:cubicBezTo>
                    <a:pt x="357" y="8422"/>
                    <a:pt x="339" y="8404"/>
                    <a:pt x="339" y="8368"/>
                  </a:cubicBezTo>
                  <a:lnTo>
                    <a:pt x="339" y="7869"/>
                  </a:lnTo>
                  <a:cubicBezTo>
                    <a:pt x="339" y="7851"/>
                    <a:pt x="357" y="7815"/>
                    <a:pt x="393" y="7815"/>
                  </a:cubicBezTo>
                  <a:close/>
                  <a:moveTo>
                    <a:pt x="1285" y="0"/>
                  </a:moveTo>
                  <a:cubicBezTo>
                    <a:pt x="875" y="0"/>
                    <a:pt x="536" y="321"/>
                    <a:pt x="518" y="732"/>
                  </a:cubicBezTo>
                  <a:lnTo>
                    <a:pt x="411" y="732"/>
                  </a:lnTo>
                  <a:cubicBezTo>
                    <a:pt x="197" y="732"/>
                    <a:pt x="36" y="892"/>
                    <a:pt x="36" y="1088"/>
                  </a:cubicBezTo>
                  <a:lnTo>
                    <a:pt x="36" y="1606"/>
                  </a:lnTo>
                  <a:cubicBezTo>
                    <a:pt x="36" y="1766"/>
                    <a:pt x="143" y="1909"/>
                    <a:pt x="286" y="1963"/>
                  </a:cubicBezTo>
                  <a:cubicBezTo>
                    <a:pt x="18" y="3801"/>
                    <a:pt x="0" y="5674"/>
                    <a:pt x="268" y="7512"/>
                  </a:cubicBezTo>
                  <a:cubicBezTo>
                    <a:pt x="143" y="7565"/>
                    <a:pt x="36" y="7708"/>
                    <a:pt x="36" y="7869"/>
                  </a:cubicBezTo>
                  <a:lnTo>
                    <a:pt x="36" y="8368"/>
                  </a:lnTo>
                  <a:cubicBezTo>
                    <a:pt x="36" y="8582"/>
                    <a:pt x="197" y="8743"/>
                    <a:pt x="411" y="8743"/>
                  </a:cubicBezTo>
                  <a:lnTo>
                    <a:pt x="518" y="8743"/>
                  </a:lnTo>
                  <a:lnTo>
                    <a:pt x="518" y="9439"/>
                  </a:lnTo>
                  <a:cubicBezTo>
                    <a:pt x="518" y="9528"/>
                    <a:pt x="589" y="9599"/>
                    <a:pt x="678" y="9599"/>
                  </a:cubicBezTo>
                  <a:lnTo>
                    <a:pt x="2730" y="9599"/>
                  </a:lnTo>
                  <a:cubicBezTo>
                    <a:pt x="2891" y="9457"/>
                    <a:pt x="2784" y="9278"/>
                    <a:pt x="2641" y="9278"/>
                  </a:cubicBezTo>
                  <a:lnTo>
                    <a:pt x="1303" y="9278"/>
                  </a:lnTo>
                  <a:cubicBezTo>
                    <a:pt x="1035" y="9278"/>
                    <a:pt x="839" y="9082"/>
                    <a:pt x="839" y="8814"/>
                  </a:cubicBezTo>
                  <a:lnTo>
                    <a:pt x="839" y="8743"/>
                  </a:lnTo>
                  <a:lnTo>
                    <a:pt x="6210" y="8743"/>
                  </a:lnTo>
                  <a:lnTo>
                    <a:pt x="6210" y="9189"/>
                  </a:lnTo>
                  <a:cubicBezTo>
                    <a:pt x="6210" y="9243"/>
                    <a:pt x="6174" y="9278"/>
                    <a:pt x="6120" y="9278"/>
                  </a:cubicBezTo>
                  <a:lnTo>
                    <a:pt x="3230" y="9278"/>
                  </a:lnTo>
                  <a:cubicBezTo>
                    <a:pt x="3230" y="9278"/>
                    <a:pt x="3212" y="9278"/>
                    <a:pt x="3212" y="9296"/>
                  </a:cubicBezTo>
                  <a:cubicBezTo>
                    <a:pt x="3069" y="9439"/>
                    <a:pt x="3158" y="9599"/>
                    <a:pt x="3301" y="9599"/>
                  </a:cubicBezTo>
                  <a:lnTo>
                    <a:pt x="6370" y="9599"/>
                  </a:lnTo>
                  <a:cubicBezTo>
                    <a:pt x="6459" y="9599"/>
                    <a:pt x="6531" y="9528"/>
                    <a:pt x="6531" y="9439"/>
                  </a:cubicBezTo>
                  <a:lnTo>
                    <a:pt x="6531" y="8743"/>
                  </a:lnTo>
                  <a:lnTo>
                    <a:pt x="6638" y="8743"/>
                  </a:lnTo>
                  <a:cubicBezTo>
                    <a:pt x="6834" y="8743"/>
                    <a:pt x="7012" y="8582"/>
                    <a:pt x="7012" y="8368"/>
                  </a:cubicBezTo>
                  <a:lnTo>
                    <a:pt x="7012" y="7869"/>
                  </a:lnTo>
                  <a:cubicBezTo>
                    <a:pt x="7012" y="7708"/>
                    <a:pt x="6905" y="7565"/>
                    <a:pt x="6781" y="7512"/>
                  </a:cubicBezTo>
                  <a:cubicBezTo>
                    <a:pt x="7030" y="5674"/>
                    <a:pt x="7030" y="3801"/>
                    <a:pt x="6763" y="1963"/>
                  </a:cubicBezTo>
                  <a:cubicBezTo>
                    <a:pt x="6905" y="1909"/>
                    <a:pt x="7012" y="1766"/>
                    <a:pt x="7012" y="1606"/>
                  </a:cubicBezTo>
                  <a:lnTo>
                    <a:pt x="7012" y="1088"/>
                  </a:lnTo>
                  <a:cubicBezTo>
                    <a:pt x="7012" y="892"/>
                    <a:pt x="6852" y="732"/>
                    <a:pt x="6638" y="732"/>
                  </a:cubicBezTo>
                  <a:lnTo>
                    <a:pt x="6513" y="732"/>
                  </a:lnTo>
                  <a:cubicBezTo>
                    <a:pt x="6495" y="321"/>
                    <a:pt x="6156" y="0"/>
                    <a:pt x="5746" y="0"/>
                  </a:cubicBezTo>
                  <a:lnTo>
                    <a:pt x="2695" y="0"/>
                  </a:lnTo>
                  <a:cubicBezTo>
                    <a:pt x="2605" y="0"/>
                    <a:pt x="2534" y="54"/>
                    <a:pt x="2534" y="143"/>
                  </a:cubicBezTo>
                  <a:cubicBezTo>
                    <a:pt x="2516" y="232"/>
                    <a:pt x="2588" y="321"/>
                    <a:pt x="2695" y="321"/>
                  </a:cubicBezTo>
                  <a:lnTo>
                    <a:pt x="5746" y="321"/>
                  </a:lnTo>
                  <a:cubicBezTo>
                    <a:pt x="5978" y="321"/>
                    <a:pt x="6174" y="500"/>
                    <a:pt x="6210" y="732"/>
                  </a:cubicBezTo>
                  <a:lnTo>
                    <a:pt x="839" y="732"/>
                  </a:lnTo>
                  <a:cubicBezTo>
                    <a:pt x="857" y="500"/>
                    <a:pt x="1053" y="321"/>
                    <a:pt x="1303" y="321"/>
                  </a:cubicBezTo>
                  <a:lnTo>
                    <a:pt x="2034" y="321"/>
                  </a:lnTo>
                  <a:cubicBezTo>
                    <a:pt x="2124" y="321"/>
                    <a:pt x="2195" y="250"/>
                    <a:pt x="2213" y="178"/>
                  </a:cubicBezTo>
                  <a:cubicBezTo>
                    <a:pt x="2213" y="71"/>
                    <a:pt x="2141" y="0"/>
                    <a:pt x="20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5"/>
            <p:cNvSpPr/>
            <p:nvPr/>
          </p:nvSpPr>
          <p:spPr>
            <a:xfrm>
              <a:off x="6707170" y="1667732"/>
              <a:ext cx="65201" cy="327543"/>
            </a:xfrm>
            <a:custGeom>
              <a:avLst/>
              <a:gdLst/>
              <a:ahLst/>
              <a:cxnLst/>
              <a:rect l="l" t="t" r="r" b="b"/>
              <a:pathLst>
                <a:path w="1482" h="7445" extrusionOk="0">
                  <a:moveTo>
                    <a:pt x="750" y="342"/>
                  </a:moveTo>
                  <a:cubicBezTo>
                    <a:pt x="857" y="342"/>
                    <a:pt x="946" y="378"/>
                    <a:pt x="1035" y="449"/>
                  </a:cubicBezTo>
                  <a:cubicBezTo>
                    <a:pt x="1107" y="521"/>
                    <a:pt x="1160" y="628"/>
                    <a:pt x="1160" y="753"/>
                  </a:cubicBezTo>
                  <a:cubicBezTo>
                    <a:pt x="1160" y="842"/>
                    <a:pt x="1124" y="949"/>
                    <a:pt x="1053" y="1020"/>
                  </a:cubicBezTo>
                  <a:cubicBezTo>
                    <a:pt x="982" y="1092"/>
                    <a:pt x="946" y="1199"/>
                    <a:pt x="946" y="1306"/>
                  </a:cubicBezTo>
                  <a:lnTo>
                    <a:pt x="946" y="6908"/>
                  </a:lnTo>
                  <a:cubicBezTo>
                    <a:pt x="946" y="7015"/>
                    <a:pt x="875" y="7104"/>
                    <a:pt x="768" y="7122"/>
                  </a:cubicBezTo>
                  <a:cubicBezTo>
                    <a:pt x="643" y="7122"/>
                    <a:pt x="554" y="7033"/>
                    <a:pt x="554" y="6908"/>
                  </a:cubicBezTo>
                  <a:lnTo>
                    <a:pt x="554" y="1306"/>
                  </a:lnTo>
                  <a:cubicBezTo>
                    <a:pt x="554" y="1199"/>
                    <a:pt x="500" y="1092"/>
                    <a:pt x="429" y="1020"/>
                  </a:cubicBezTo>
                  <a:cubicBezTo>
                    <a:pt x="375" y="931"/>
                    <a:pt x="339" y="842"/>
                    <a:pt x="339" y="735"/>
                  </a:cubicBezTo>
                  <a:cubicBezTo>
                    <a:pt x="339" y="521"/>
                    <a:pt x="518" y="342"/>
                    <a:pt x="714" y="342"/>
                  </a:cubicBezTo>
                  <a:close/>
                  <a:moveTo>
                    <a:pt x="761" y="0"/>
                  </a:moveTo>
                  <a:cubicBezTo>
                    <a:pt x="739" y="0"/>
                    <a:pt x="718" y="1"/>
                    <a:pt x="696" y="3"/>
                  </a:cubicBezTo>
                  <a:cubicBezTo>
                    <a:pt x="339" y="21"/>
                    <a:pt x="36" y="342"/>
                    <a:pt x="18" y="699"/>
                  </a:cubicBezTo>
                  <a:cubicBezTo>
                    <a:pt x="0" y="895"/>
                    <a:pt x="72" y="1074"/>
                    <a:pt x="197" y="1216"/>
                  </a:cubicBezTo>
                  <a:cubicBezTo>
                    <a:pt x="215" y="1234"/>
                    <a:pt x="215" y="1270"/>
                    <a:pt x="215" y="1288"/>
                  </a:cubicBezTo>
                  <a:lnTo>
                    <a:pt x="215" y="6908"/>
                  </a:lnTo>
                  <a:cubicBezTo>
                    <a:pt x="215" y="7201"/>
                    <a:pt x="464" y="7444"/>
                    <a:pt x="755" y="7444"/>
                  </a:cubicBezTo>
                  <a:cubicBezTo>
                    <a:pt x="765" y="7444"/>
                    <a:pt x="775" y="7444"/>
                    <a:pt x="785" y="7444"/>
                  </a:cubicBezTo>
                  <a:cubicBezTo>
                    <a:pt x="1053" y="7426"/>
                    <a:pt x="1267" y="7194"/>
                    <a:pt x="1267" y="6926"/>
                  </a:cubicBezTo>
                  <a:lnTo>
                    <a:pt x="1267" y="1288"/>
                  </a:lnTo>
                  <a:cubicBezTo>
                    <a:pt x="1267" y="1270"/>
                    <a:pt x="1285" y="1234"/>
                    <a:pt x="1303" y="1216"/>
                  </a:cubicBezTo>
                  <a:cubicBezTo>
                    <a:pt x="1410" y="1092"/>
                    <a:pt x="1481" y="913"/>
                    <a:pt x="1481" y="735"/>
                  </a:cubicBezTo>
                  <a:cubicBezTo>
                    <a:pt x="1481" y="538"/>
                    <a:pt x="1392" y="342"/>
                    <a:pt x="1249" y="199"/>
                  </a:cubicBezTo>
                  <a:cubicBezTo>
                    <a:pt x="1121" y="71"/>
                    <a:pt x="949" y="0"/>
                    <a:pt x="7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5"/>
            <p:cNvSpPr/>
            <p:nvPr/>
          </p:nvSpPr>
          <p:spPr>
            <a:xfrm>
              <a:off x="6783325" y="1667820"/>
              <a:ext cx="65201" cy="327411"/>
            </a:xfrm>
            <a:custGeom>
              <a:avLst/>
              <a:gdLst/>
              <a:ahLst/>
              <a:cxnLst/>
              <a:rect l="l" t="t" r="r" b="b"/>
              <a:pathLst>
                <a:path w="1482" h="7442" extrusionOk="0">
                  <a:moveTo>
                    <a:pt x="746" y="338"/>
                  </a:moveTo>
                  <a:cubicBezTo>
                    <a:pt x="856" y="338"/>
                    <a:pt x="946" y="422"/>
                    <a:pt x="946" y="536"/>
                  </a:cubicBezTo>
                  <a:lnTo>
                    <a:pt x="946" y="6139"/>
                  </a:lnTo>
                  <a:cubicBezTo>
                    <a:pt x="946" y="6246"/>
                    <a:pt x="981" y="6353"/>
                    <a:pt x="1053" y="6424"/>
                  </a:cubicBezTo>
                  <a:cubicBezTo>
                    <a:pt x="1106" y="6514"/>
                    <a:pt x="1142" y="6621"/>
                    <a:pt x="1142" y="6710"/>
                  </a:cubicBezTo>
                  <a:cubicBezTo>
                    <a:pt x="1142" y="6924"/>
                    <a:pt x="964" y="7102"/>
                    <a:pt x="767" y="7120"/>
                  </a:cubicBezTo>
                  <a:cubicBezTo>
                    <a:pt x="642" y="7120"/>
                    <a:pt x="535" y="7085"/>
                    <a:pt x="446" y="6995"/>
                  </a:cubicBezTo>
                  <a:cubicBezTo>
                    <a:pt x="357" y="6924"/>
                    <a:pt x="321" y="6817"/>
                    <a:pt x="321" y="6692"/>
                  </a:cubicBezTo>
                  <a:cubicBezTo>
                    <a:pt x="321" y="6585"/>
                    <a:pt x="375" y="6496"/>
                    <a:pt x="428" y="6424"/>
                  </a:cubicBezTo>
                  <a:cubicBezTo>
                    <a:pt x="500" y="6353"/>
                    <a:pt x="535" y="6246"/>
                    <a:pt x="535" y="6139"/>
                  </a:cubicBezTo>
                  <a:lnTo>
                    <a:pt x="535" y="536"/>
                  </a:lnTo>
                  <a:cubicBezTo>
                    <a:pt x="535" y="429"/>
                    <a:pt x="607" y="340"/>
                    <a:pt x="714" y="340"/>
                  </a:cubicBezTo>
                  <a:cubicBezTo>
                    <a:pt x="725" y="339"/>
                    <a:pt x="735" y="338"/>
                    <a:pt x="746" y="338"/>
                  </a:cubicBezTo>
                  <a:close/>
                  <a:moveTo>
                    <a:pt x="727" y="0"/>
                  </a:moveTo>
                  <a:cubicBezTo>
                    <a:pt x="716" y="0"/>
                    <a:pt x="706" y="1"/>
                    <a:pt x="696" y="1"/>
                  </a:cubicBezTo>
                  <a:cubicBezTo>
                    <a:pt x="428" y="19"/>
                    <a:pt x="214" y="251"/>
                    <a:pt x="214" y="519"/>
                  </a:cubicBezTo>
                  <a:lnTo>
                    <a:pt x="214" y="6157"/>
                  </a:lnTo>
                  <a:cubicBezTo>
                    <a:pt x="214" y="6175"/>
                    <a:pt x="196" y="6210"/>
                    <a:pt x="179" y="6228"/>
                  </a:cubicBezTo>
                  <a:cubicBezTo>
                    <a:pt x="72" y="6371"/>
                    <a:pt x="0" y="6532"/>
                    <a:pt x="0" y="6710"/>
                  </a:cubicBezTo>
                  <a:cubicBezTo>
                    <a:pt x="0" y="6906"/>
                    <a:pt x="89" y="7102"/>
                    <a:pt x="232" y="7245"/>
                  </a:cubicBezTo>
                  <a:cubicBezTo>
                    <a:pt x="375" y="7370"/>
                    <a:pt x="553" y="7442"/>
                    <a:pt x="732" y="7442"/>
                  </a:cubicBezTo>
                  <a:lnTo>
                    <a:pt x="785" y="7442"/>
                  </a:lnTo>
                  <a:cubicBezTo>
                    <a:pt x="1142" y="7424"/>
                    <a:pt x="1445" y="7120"/>
                    <a:pt x="1463" y="6746"/>
                  </a:cubicBezTo>
                  <a:cubicBezTo>
                    <a:pt x="1481" y="6549"/>
                    <a:pt x="1410" y="6371"/>
                    <a:pt x="1285" y="6228"/>
                  </a:cubicBezTo>
                  <a:cubicBezTo>
                    <a:pt x="1267" y="6210"/>
                    <a:pt x="1267" y="6175"/>
                    <a:pt x="1267" y="6157"/>
                  </a:cubicBezTo>
                  <a:lnTo>
                    <a:pt x="1267" y="536"/>
                  </a:lnTo>
                  <a:cubicBezTo>
                    <a:pt x="1267" y="243"/>
                    <a:pt x="1017" y="0"/>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5"/>
            <p:cNvSpPr/>
            <p:nvPr/>
          </p:nvSpPr>
          <p:spPr>
            <a:xfrm>
              <a:off x="6425338" y="1723738"/>
              <a:ext cx="166477" cy="166609"/>
            </a:xfrm>
            <a:custGeom>
              <a:avLst/>
              <a:gdLst/>
              <a:ahLst/>
              <a:cxnLst/>
              <a:rect l="l" t="t" r="r" b="b"/>
              <a:pathLst>
                <a:path w="3784" h="3787" extrusionOk="0">
                  <a:moveTo>
                    <a:pt x="2128" y="333"/>
                  </a:moveTo>
                  <a:cubicBezTo>
                    <a:pt x="2138" y="333"/>
                    <a:pt x="2149" y="334"/>
                    <a:pt x="2160" y="336"/>
                  </a:cubicBezTo>
                  <a:cubicBezTo>
                    <a:pt x="2231" y="336"/>
                    <a:pt x="2303" y="407"/>
                    <a:pt x="2303" y="497"/>
                  </a:cubicBezTo>
                  <a:lnTo>
                    <a:pt x="2303" y="1924"/>
                  </a:lnTo>
                  <a:cubicBezTo>
                    <a:pt x="2303" y="1995"/>
                    <a:pt x="2231" y="2067"/>
                    <a:pt x="2160" y="2085"/>
                  </a:cubicBezTo>
                  <a:cubicBezTo>
                    <a:pt x="2151" y="2086"/>
                    <a:pt x="2141" y="2087"/>
                    <a:pt x="2133" y="2087"/>
                  </a:cubicBezTo>
                  <a:cubicBezTo>
                    <a:pt x="2041" y="2087"/>
                    <a:pt x="1981" y="2005"/>
                    <a:pt x="1981" y="1924"/>
                  </a:cubicBezTo>
                  <a:lnTo>
                    <a:pt x="1981" y="497"/>
                  </a:lnTo>
                  <a:cubicBezTo>
                    <a:pt x="1981" y="401"/>
                    <a:pt x="2039" y="333"/>
                    <a:pt x="2128" y="333"/>
                  </a:cubicBezTo>
                  <a:close/>
                  <a:moveTo>
                    <a:pt x="1660" y="871"/>
                  </a:moveTo>
                  <a:lnTo>
                    <a:pt x="1660" y="1924"/>
                  </a:lnTo>
                  <a:cubicBezTo>
                    <a:pt x="1660" y="2192"/>
                    <a:pt x="1857" y="2424"/>
                    <a:pt x="2124" y="2424"/>
                  </a:cubicBezTo>
                  <a:cubicBezTo>
                    <a:pt x="2134" y="2424"/>
                    <a:pt x="2144" y="2425"/>
                    <a:pt x="2153" y="2425"/>
                  </a:cubicBezTo>
                  <a:cubicBezTo>
                    <a:pt x="2408" y="2425"/>
                    <a:pt x="2624" y="2200"/>
                    <a:pt x="2624" y="1942"/>
                  </a:cubicBezTo>
                  <a:lnTo>
                    <a:pt x="2624" y="889"/>
                  </a:lnTo>
                  <a:cubicBezTo>
                    <a:pt x="3123" y="1085"/>
                    <a:pt x="3462" y="1585"/>
                    <a:pt x="3462" y="2138"/>
                  </a:cubicBezTo>
                  <a:cubicBezTo>
                    <a:pt x="3462" y="2877"/>
                    <a:pt x="2856" y="3477"/>
                    <a:pt x="2104" y="3477"/>
                  </a:cubicBezTo>
                  <a:cubicBezTo>
                    <a:pt x="2093" y="3477"/>
                    <a:pt x="2082" y="3477"/>
                    <a:pt x="2071" y="3476"/>
                  </a:cubicBezTo>
                  <a:cubicBezTo>
                    <a:pt x="1393" y="3441"/>
                    <a:pt x="839" y="2905"/>
                    <a:pt x="786" y="2227"/>
                  </a:cubicBezTo>
                  <a:cubicBezTo>
                    <a:pt x="750" y="1621"/>
                    <a:pt x="1107" y="1085"/>
                    <a:pt x="1660" y="871"/>
                  </a:cubicBezTo>
                  <a:close/>
                  <a:moveTo>
                    <a:pt x="2140" y="0"/>
                  </a:moveTo>
                  <a:cubicBezTo>
                    <a:pt x="1877" y="0"/>
                    <a:pt x="1660" y="218"/>
                    <a:pt x="1660" y="479"/>
                  </a:cubicBezTo>
                  <a:lnTo>
                    <a:pt x="1660" y="532"/>
                  </a:lnTo>
                  <a:cubicBezTo>
                    <a:pt x="572" y="853"/>
                    <a:pt x="1" y="2227"/>
                    <a:pt x="947" y="3369"/>
                  </a:cubicBezTo>
                  <a:cubicBezTo>
                    <a:pt x="1342" y="3661"/>
                    <a:pt x="1748" y="3787"/>
                    <a:pt x="2125" y="3787"/>
                  </a:cubicBezTo>
                  <a:cubicBezTo>
                    <a:pt x="3040" y="3787"/>
                    <a:pt x="3784" y="3043"/>
                    <a:pt x="3784" y="2120"/>
                  </a:cubicBezTo>
                  <a:cubicBezTo>
                    <a:pt x="3784" y="1407"/>
                    <a:pt x="3302" y="764"/>
                    <a:pt x="2624" y="550"/>
                  </a:cubicBezTo>
                  <a:lnTo>
                    <a:pt x="2624" y="265"/>
                  </a:lnTo>
                  <a:cubicBezTo>
                    <a:pt x="2624" y="247"/>
                    <a:pt x="2624" y="247"/>
                    <a:pt x="2606" y="247"/>
                  </a:cubicBezTo>
                  <a:cubicBezTo>
                    <a:pt x="2457" y="71"/>
                    <a:pt x="2291" y="0"/>
                    <a:pt x="2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 name="Google Shape;437;p35"/>
          <p:cNvGrpSpPr/>
          <p:nvPr/>
        </p:nvGrpSpPr>
        <p:grpSpPr>
          <a:xfrm>
            <a:off x="3079250" y="1573050"/>
            <a:ext cx="1227600" cy="1227600"/>
            <a:chOff x="3041150" y="1725450"/>
            <a:chExt cx="1227600" cy="1227600"/>
          </a:xfrm>
        </p:grpSpPr>
        <p:sp>
          <p:nvSpPr>
            <p:cNvPr id="407" name="Google Shape;407;p35"/>
            <p:cNvSpPr/>
            <p:nvPr/>
          </p:nvSpPr>
          <p:spPr>
            <a:xfrm rot="5400000">
              <a:off x="3395967" y="2080051"/>
              <a:ext cx="518100" cy="5181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8" name="Google Shape;438;p35"/>
            <p:cNvGrpSpPr/>
            <p:nvPr/>
          </p:nvGrpSpPr>
          <p:grpSpPr>
            <a:xfrm rot="10800000">
              <a:off x="3041150" y="1725450"/>
              <a:ext cx="1227600" cy="1227600"/>
              <a:chOff x="1207200" y="1720000"/>
              <a:chExt cx="1227600" cy="1227600"/>
            </a:xfrm>
          </p:grpSpPr>
          <p:sp>
            <p:nvSpPr>
              <p:cNvPr id="439" name="Google Shape;439;p35"/>
              <p:cNvSpPr/>
              <p:nvPr/>
            </p:nvSpPr>
            <p:spPr>
              <a:xfrm rot="2700000">
                <a:off x="1386978" y="1899778"/>
                <a:ext cx="868044" cy="868044"/>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5"/>
              <p:cNvSpPr/>
              <p:nvPr/>
            </p:nvSpPr>
            <p:spPr>
              <a:xfrm rot="2700000">
                <a:off x="1477134" y="1989834"/>
                <a:ext cx="687732" cy="687732"/>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5"/>
              <p:cNvSpPr/>
              <p:nvPr/>
            </p:nvSpPr>
            <p:spPr>
              <a:xfrm rot="2700000">
                <a:off x="1418261" y="1987465"/>
                <a:ext cx="490025" cy="608819"/>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5"/>
              <p:cNvSpPr/>
              <p:nvPr/>
            </p:nvSpPr>
            <p:spPr>
              <a:xfrm rot="2700000">
                <a:off x="1707737" y="2252334"/>
                <a:ext cx="490025" cy="370383"/>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3" name="Google Shape;443;p35"/>
          <p:cNvGrpSpPr/>
          <p:nvPr/>
        </p:nvGrpSpPr>
        <p:grpSpPr>
          <a:xfrm>
            <a:off x="4837000" y="1573050"/>
            <a:ext cx="1227600" cy="1227600"/>
            <a:chOff x="4875100" y="1725450"/>
            <a:chExt cx="1227600" cy="1227600"/>
          </a:xfrm>
        </p:grpSpPr>
        <p:sp>
          <p:nvSpPr>
            <p:cNvPr id="415" name="Google Shape;415;p35"/>
            <p:cNvSpPr/>
            <p:nvPr/>
          </p:nvSpPr>
          <p:spPr>
            <a:xfrm rot="5400000">
              <a:off x="5229992" y="2080051"/>
              <a:ext cx="518100" cy="5181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 name="Google Shape;444;p35"/>
            <p:cNvGrpSpPr/>
            <p:nvPr/>
          </p:nvGrpSpPr>
          <p:grpSpPr>
            <a:xfrm flipH="1">
              <a:off x="4875100" y="1725450"/>
              <a:ext cx="1227600" cy="1227600"/>
              <a:chOff x="1207200" y="1720000"/>
              <a:chExt cx="1227600" cy="1227600"/>
            </a:xfrm>
          </p:grpSpPr>
          <p:sp>
            <p:nvSpPr>
              <p:cNvPr id="445" name="Google Shape;445;p35"/>
              <p:cNvSpPr/>
              <p:nvPr/>
            </p:nvSpPr>
            <p:spPr>
              <a:xfrm rot="2700000">
                <a:off x="1386978" y="1899778"/>
                <a:ext cx="868044" cy="868044"/>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5"/>
              <p:cNvSpPr/>
              <p:nvPr/>
            </p:nvSpPr>
            <p:spPr>
              <a:xfrm rot="2700000">
                <a:off x="1477134" y="1989834"/>
                <a:ext cx="687732" cy="687732"/>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5"/>
              <p:cNvSpPr/>
              <p:nvPr/>
            </p:nvSpPr>
            <p:spPr>
              <a:xfrm rot="2700000">
                <a:off x="1418261" y="1987465"/>
                <a:ext cx="490025" cy="608819"/>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5"/>
              <p:cNvSpPr/>
              <p:nvPr/>
            </p:nvSpPr>
            <p:spPr>
              <a:xfrm rot="2700000">
                <a:off x="1707737" y="2252334"/>
                <a:ext cx="490025" cy="370383"/>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9" name="Google Shape;449;p35"/>
          <p:cNvGrpSpPr/>
          <p:nvPr/>
        </p:nvGrpSpPr>
        <p:grpSpPr>
          <a:xfrm>
            <a:off x="6594750" y="1573050"/>
            <a:ext cx="1227600" cy="1227600"/>
            <a:chOff x="6709050" y="1725450"/>
            <a:chExt cx="1227600" cy="1227600"/>
          </a:xfrm>
        </p:grpSpPr>
        <p:sp>
          <p:nvSpPr>
            <p:cNvPr id="417" name="Google Shape;417;p35"/>
            <p:cNvSpPr/>
            <p:nvPr/>
          </p:nvSpPr>
          <p:spPr>
            <a:xfrm rot="5400000">
              <a:off x="7064017" y="2080051"/>
              <a:ext cx="518100" cy="5181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 name="Google Shape;450;p35"/>
            <p:cNvGrpSpPr/>
            <p:nvPr/>
          </p:nvGrpSpPr>
          <p:grpSpPr>
            <a:xfrm rot="10800000" flipH="1">
              <a:off x="6709050" y="1725450"/>
              <a:ext cx="1227600" cy="1227600"/>
              <a:chOff x="1207200" y="1720000"/>
              <a:chExt cx="1227600" cy="1227600"/>
            </a:xfrm>
          </p:grpSpPr>
          <p:sp>
            <p:nvSpPr>
              <p:cNvPr id="451" name="Google Shape;451;p35"/>
              <p:cNvSpPr/>
              <p:nvPr/>
            </p:nvSpPr>
            <p:spPr>
              <a:xfrm rot="2700000">
                <a:off x="1386978" y="1899778"/>
                <a:ext cx="868044" cy="868044"/>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5"/>
              <p:cNvSpPr/>
              <p:nvPr/>
            </p:nvSpPr>
            <p:spPr>
              <a:xfrm rot="2700000">
                <a:off x="1477134" y="1989834"/>
                <a:ext cx="687732" cy="687732"/>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5"/>
              <p:cNvSpPr/>
              <p:nvPr/>
            </p:nvSpPr>
            <p:spPr>
              <a:xfrm rot="2700000">
                <a:off x="1418261" y="1987465"/>
                <a:ext cx="490025" cy="608819"/>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5"/>
              <p:cNvSpPr/>
              <p:nvPr/>
            </p:nvSpPr>
            <p:spPr>
              <a:xfrm rot="2700000">
                <a:off x="1707737" y="2252334"/>
                <a:ext cx="490025" cy="370383"/>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5" name="Google Shape;455;p35"/>
          <p:cNvGrpSpPr/>
          <p:nvPr/>
        </p:nvGrpSpPr>
        <p:grpSpPr>
          <a:xfrm rot="1205845">
            <a:off x="3403944" y="1937662"/>
            <a:ext cx="578882" cy="440518"/>
            <a:chOff x="6364933" y="2400249"/>
            <a:chExt cx="482801" cy="367402"/>
          </a:xfrm>
        </p:grpSpPr>
        <p:sp>
          <p:nvSpPr>
            <p:cNvPr id="456" name="Google Shape;456;p35"/>
            <p:cNvSpPr/>
            <p:nvPr/>
          </p:nvSpPr>
          <p:spPr>
            <a:xfrm>
              <a:off x="6364933" y="2400249"/>
              <a:ext cx="482801" cy="367402"/>
            </a:xfrm>
            <a:custGeom>
              <a:avLst/>
              <a:gdLst/>
              <a:ahLst/>
              <a:cxnLst/>
              <a:rect l="l" t="t" r="r" b="b"/>
              <a:pathLst>
                <a:path w="10974" h="8351" extrusionOk="0">
                  <a:moveTo>
                    <a:pt x="6495" y="339"/>
                  </a:moveTo>
                  <a:cubicBezTo>
                    <a:pt x="6869" y="339"/>
                    <a:pt x="7226" y="553"/>
                    <a:pt x="7494" y="946"/>
                  </a:cubicBezTo>
                  <a:cubicBezTo>
                    <a:pt x="7779" y="1356"/>
                    <a:pt x="7940" y="1927"/>
                    <a:pt x="7940" y="2516"/>
                  </a:cubicBezTo>
                  <a:cubicBezTo>
                    <a:pt x="7940" y="2926"/>
                    <a:pt x="7869" y="3319"/>
                    <a:pt x="7726" y="3658"/>
                  </a:cubicBezTo>
                  <a:lnTo>
                    <a:pt x="5264" y="3658"/>
                  </a:lnTo>
                  <a:cubicBezTo>
                    <a:pt x="5121" y="3319"/>
                    <a:pt x="5049" y="2926"/>
                    <a:pt x="5049" y="2516"/>
                  </a:cubicBezTo>
                  <a:cubicBezTo>
                    <a:pt x="5049" y="1927"/>
                    <a:pt x="5210" y="1356"/>
                    <a:pt x="5496" y="946"/>
                  </a:cubicBezTo>
                  <a:cubicBezTo>
                    <a:pt x="5763" y="553"/>
                    <a:pt x="6120" y="339"/>
                    <a:pt x="6495" y="339"/>
                  </a:cubicBezTo>
                  <a:close/>
                  <a:moveTo>
                    <a:pt x="2569" y="4300"/>
                  </a:moveTo>
                  <a:cubicBezTo>
                    <a:pt x="2676" y="4853"/>
                    <a:pt x="2962" y="5371"/>
                    <a:pt x="3354" y="5781"/>
                  </a:cubicBezTo>
                  <a:cubicBezTo>
                    <a:pt x="3586" y="6013"/>
                    <a:pt x="3836" y="6192"/>
                    <a:pt x="4104" y="6334"/>
                  </a:cubicBezTo>
                  <a:lnTo>
                    <a:pt x="2212" y="6334"/>
                  </a:lnTo>
                  <a:cubicBezTo>
                    <a:pt x="1802" y="6120"/>
                    <a:pt x="1570" y="5799"/>
                    <a:pt x="1552" y="5442"/>
                  </a:cubicBezTo>
                  <a:cubicBezTo>
                    <a:pt x="1534" y="4978"/>
                    <a:pt x="1945" y="4532"/>
                    <a:pt x="2569" y="4300"/>
                  </a:cubicBezTo>
                  <a:close/>
                  <a:moveTo>
                    <a:pt x="8118" y="3961"/>
                  </a:moveTo>
                  <a:cubicBezTo>
                    <a:pt x="8065" y="4550"/>
                    <a:pt x="7797" y="5121"/>
                    <a:pt x="7369" y="5549"/>
                  </a:cubicBezTo>
                  <a:cubicBezTo>
                    <a:pt x="6941" y="5995"/>
                    <a:pt x="6352" y="6281"/>
                    <a:pt x="5727" y="6334"/>
                  </a:cubicBezTo>
                  <a:lnTo>
                    <a:pt x="5228" y="6334"/>
                  </a:lnTo>
                  <a:cubicBezTo>
                    <a:pt x="4603" y="6281"/>
                    <a:pt x="4032" y="5995"/>
                    <a:pt x="3586" y="5549"/>
                  </a:cubicBezTo>
                  <a:cubicBezTo>
                    <a:pt x="3158" y="5121"/>
                    <a:pt x="2891" y="4550"/>
                    <a:pt x="2837" y="3961"/>
                  </a:cubicBezTo>
                  <a:close/>
                  <a:moveTo>
                    <a:pt x="8386" y="4265"/>
                  </a:moveTo>
                  <a:cubicBezTo>
                    <a:pt x="8975" y="4461"/>
                    <a:pt x="9367" y="4853"/>
                    <a:pt x="9385" y="5300"/>
                  </a:cubicBezTo>
                  <a:cubicBezTo>
                    <a:pt x="9403" y="5692"/>
                    <a:pt x="9118" y="6085"/>
                    <a:pt x="8636" y="6334"/>
                  </a:cubicBezTo>
                  <a:lnTo>
                    <a:pt x="6852" y="6334"/>
                  </a:lnTo>
                  <a:cubicBezTo>
                    <a:pt x="7119" y="6192"/>
                    <a:pt x="7387" y="6013"/>
                    <a:pt x="7601" y="5781"/>
                  </a:cubicBezTo>
                  <a:cubicBezTo>
                    <a:pt x="8011" y="5353"/>
                    <a:pt x="8279" y="4836"/>
                    <a:pt x="8386" y="4265"/>
                  </a:cubicBezTo>
                  <a:close/>
                  <a:moveTo>
                    <a:pt x="2587" y="7459"/>
                  </a:moveTo>
                  <a:lnTo>
                    <a:pt x="2605" y="7922"/>
                  </a:lnTo>
                  <a:cubicBezTo>
                    <a:pt x="2605" y="7940"/>
                    <a:pt x="2587" y="7958"/>
                    <a:pt x="2569" y="7976"/>
                  </a:cubicBezTo>
                  <a:cubicBezTo>
                    <a:pt x="2552" y="7994"/>
                    <a:pt x="2534" y="8012"/>
                    <a:pt x="2498" y="8012"/>
                  </a:cubicBezTo>
                  <a:lnTo>
                    <a:pt x="1534" y="8029"/>
                  </a:lnTo>
                  <a:cubicBezTo>
                    <a:pt x="1481" y="8029"/>
                    <a:pt x="1427" y="7940"/>
                    <a:pt x="1427" y="7940"/>
                  </a:cubicBezTo>
                  <a:lnTo>
                    <a:pt x="1427" y="7459"/>
                  </a:lnTo>
                  <a:close/>
                  <a:moveTo>
                    <a:pt x="9528" y="7459"/>
                  </a:moveTo>
                  <a:lnTo>
                    <a:pt x="9528" y="7940"/>
                  </a:lnTo>
                  <a:cubicBezTo>
                    <a:pt x="9528" y="7994"/>
                    <a:pt x="9474" y="8029"/>
                    <a:pt x="9439" y="8029"/>
                  </a:cubicBezTo>
                  <a:lnTo>
                    <a:pt x="8457" y="8029"/>
                  </a:lnTo>
                  <a:cubicBezTo>
                    <a:pt x="8404" y="8029"/>
                    <a:pt x="8368" y="7994"/>
                    <a:pt x="8368" y="7940"/>
                  </a:cubicBezTo>
                  <a:lnTo>
                    <a:pt x="8368" y="7459"/>
                  </a:lnTo>
                  <a:close/>
                  <a:moveTo>
                    <a:pt x="4675" y="0"/>
                  </a:moveTo>
                  <a:cubicBezTo>
                    <a:pt x="4175" y="0"/>
                    <a:pt x="3711" y="286"/>
                    <a:pt x="3390" y="785"/>
                  </a:cubicBezTo>
                  <a:cubicBezTo>
                    <a:pt x="3337" y="857"/>
                    <a:pt x="3354" y="964"/>
                    <a:pt x="3426" y="1017"/>
                  </a:cubicBezTo>
                  <a:cubicBezTo>
                    <a:pt x="3461" y="1035"/>
                    <a:pt x="3479" y="1035"/>
                    <a:pt x="3515" y="1035"/>
                  </a:cubicBezTo>
                  <a:cubicBezTo>
                    <a:pt x="3569" y="1035"/>
                    <a:pt x="3622" y="1017"/>
                    <a:pt x="3658" y="964"/>
                  </a:cubicBezTo>
                  <a:cubicBezTo>
                    <a:pt x="3925" y="553"/>
                    <a:pt x="4282" y="321"/>
                    <a:pt x="4675" y="321"/>
                  </a:cubicBezTo>
                  <a:cubicBezTo>
                    <a:pt x="4907" y="321"/>
                    <a:pt x="5157" y="411"/>
                    <a:pt x="5353" y="589"/>
                  </a:cubicBezTo>
                  <a:cubicBezTo>
                    <a:pt x="5317" y="643"/>
                    <a:pt x="5264" y="696"/>
                    <a:pt x="5228" y="750"/>
                  </a:cubicBezTo>
                  <a:cubicBezTo>
                    <a:pt x="4907" y="1231"/>
                    <a:pt x="4728" y="1838"/>
                    <a:pt x="4728" y="2498"/>
                  </a:cubicBezTo>
                  <a:cubicBezTo>
                    <a:pt x="4728" y="2909"/>
                    <a:pt x="4800" y="3301"/>
                    <a:pt x="4925" y="3640"/>
                  </a:cubicBezTo>
                  <a:lnTo>
                    <a:pt x="3444" y="3640"/>
                  </a:lnTo>
                  <a:cubicBezTo>
                    <a:pt x="3301" y="3301"/>
                    <a:pt x="3230" y="2909"/>
                    <a:pt x="3230" y="2498"/>
                  </a:cubicBezTo>
                  <a:cubicBezTo>
                    <a:pt x="3230" y="2141"/>
                    <a:pt x="3283" y="1785"/>
                    <a:pt x="3408" y="1481"/>
                  </a:cubicBezTo>
                  <a:cubicBezTo>
                    <a:pt x="3426" y="1392"/>
                    <a:pt x="3390" y="1303"/>
                    <a:pt x="3301" y="1267"/>
                  </a:cubicBezTo>
                  <a:cubicBezTo>
                    <a:pt x="3285" y="1259"/>
                    <a:pt x="3268" y="1256"/>
                    <a:pt x="3250" y="1256"/>
                  </a:cubicBezTo>
                  <a:cubicBezTo>
                    <a:pt x="3187" y="1256"/>
                    <a:pt x="3119" y="1301"/>
                    <a:pt x="3105" y="1356"/>
                  </a:cubicBezTo>
                  <a:cubicBezTo>
                    <a:pt x="2980" y="1713"/>
                    <a:pt x="2908" y="2106"/>
                    <a:pt x="2908" y="2498"/>
                  </a:cubicBezTo>
                  <a:cubicBezTo>
                    <a:pt x="2908" y="2909"/>
                    <a:pt x="3105" y="3658"/>
                    <a:pt x="3105" y="3658"/>
                  </a:cubicBezTo>
                  <a:lnTo>
                    <a:pt x="2748" y="3658"/>
                  </a:lnTo>
                  <a:cubicBezTo>
                    <a:pt x="2694" y="3658"/>
                    <a:pt x="2623" y="3676"/>
                    <a:pt x="2587" y="3729"/>
                  </a:cubicBezTo>
                  <a:cubicBezTo>
                    <a:pt x="2534" y="3783"/>
                    <a:pt x="2516" y="3854"/>
                    <a:pt x="2516" y="3908"/>
                  </a:cubicBezTo>
                  <a:cubicBezTo>
                    <a:pt x="2516" y="3944"/>
                    <a:pt x="2516" y="3961"/>
                    <a:pt x="2516" y="3979"/>
                  </a:cubicBezTo>
                  <a:cubicBezTo>
                    <a:pt x="2159" y="4104"/>
                    <a:pt x="1856" y="4300"/>
                    <a:pt x="1624" y="4532"/>
                  </a:cubicBezTo>
                  <a:cubicBezTo>
                    <a:pt x="1356" y="4800"/>
                    <a:pt x="1231" y="5139"/>
                    <a:pt x="1231" y="5460"/>
                  </a:cubicBezTo>
                  <a:cubicBezTo>
                    <a:pt x="1249" y="5781"/>
                    <a:pt x="1410" y="6085"/>
                    <a:pt x="1659" y="6334"/>
                  </a:cubicBezTo>
                  <a:lnTo>
                    <a:pt x="410" y="6334"/>
                  </a:lnTo>
                  <a:cubicBezTo>
                    <a:pt x="178" y="6334"/>
                    <a:pt x="0" y="6531"/>
                    <a:pt x="0" y="6745"/>
                  </a:cubicBezTo>
                  <a:lnTo>
                    <a:pt x="0" y="7048"/>
                  </a:lnTo>
                  <a:cubicBezTo>
                    <a:pt x="0" y="7262"/>
                    <a:pt x="178" y="7459"/>
                    <a:pt x="410" y="7459"/>
                  </a:cubicBezTo>
                  <a:lnTo>
                    <a:pt x="1106" y="7459"/>
                  </a:lnTo>
                  <a:lnTo>
                    <a:pt x="1124" y="7940"/>
                  </a:lnTo>
                  <a:cubicBezTo>
                    <a:pt x="1124" y="8172"/>
                    <a:pt x="1303" y="8351"/>
                    <a:pt x="1534" y="8351"/>
                  </a:cubicBezTo>
                  <a:lnTo>
                    <a:pt x="2498" y="8351"/>
                  </a:lnTo>
                  <a:cubicBezTo>
                    <a:pt x="2623" y="8351"/>
                    <a:pt x="2712" y="8297"/>
                    <a:pt x="2801" y="8226"/>
                  </a:cubicBezTo>
                  <a:cubicBezTo>
                    <a:pt x="2873" y="8154"/>
                    <a:pt x="2908" y="8047"/>
                    <a:pt x="2908" y="7940"/>
                  </a:cubicBezTo>
                  <a:lnTo>
                    <a:pt x="2908" y="7459"/>
                  </a:lnTo>
                  <a:lnTo>
                    <a:pt x="3497" y="7459"/>
                  </a:lnTo>
                  <a:cubicBezTo>
                    <a:pt x="3569" y="7459"/>
                    <a:pt x="3658" y="7387"/>
                    <a:pt x="3658" y="7316"/>
                  </a:cubicBezTo>
                  <a:cubicBezTo>
                    <a:pt x="3676" y="7209"/>
                    <a:pt x="3604" y="7137"/>
                    <a:pt x="3497" y="7137"/>
                  </a:cubicBezTo>
                  <a:lnTo>
                    <a:pt x="410" y="7137"/>
                  </a:lnTo>
                  <a:cubicBezTo>
                    <a:pt x="357" y="7137"/>
                    <a:pt x="321" y="7084"/>
                    <a:pt x="321" y="7048"/>
                  </a:cubicBezTo>
                  <a:lnTo>
                    <a:pt x="321" y="6745"/>
                  </a:lnTo>
                  <a:cubicBezTo>
                    <a:pt x="321" y="6691"/>
                    <a:pt x="357" y="6656"/>
                    <a:pt x="410" y="6656"/>
                  </a:cubicBezTo>
                  <a:lnTo>
                    <a:pt x="10563" y="6656"/>
                  </a:lnTo>
                  <a:cubicBezTo>
                    <a:pt x="10616" y="6656"/>
                    <a:pt x="10652" y="6691"/>
                    <a:pt x="10652" y="6745"/>
                  </a:cubicBezTo>
                  <a:lnTo>
                    <a:pt x="10652" y="7048"/>
                  </a:lnTo>
                  <a:cubicBezTo>
                    <a:pt x="10652" y="7084"/>
                    <a:pt x="10616" y="7137"/>
                    <a:pt x="10563" y="7137"/>
                  </a:cubicBezTo>
                  <a:lnTo>
                    <a:pt x="4157" y="7137"/>
                  </a:lnTo>
                  <a:cubicBezTo>
                    <a:pt x="4068" y="7137"/>
                    <a:pt x="3997" y="7191"/>
                    <a:pt x="3997" y="7280"/>
                  </a:cubicBezTo>
                  <a:cubicBezTo>
                    <a:pt x="3979" y="7369"/>
                    <a:pt x="4050" y="7459"/>
                    <a:pt x="4157" y="7459"/>
                  </a:cubicBezTo>
                  <a:lnTo>
                    <a:pt x="8047" y="7459"/>
                  </a:lnTo>
                  <a:lnTo>
                    <a:pt x="8047" y="7940"/>
                  </a:lnTo>
                  <a:cubicBezTo>
                    <a:pt x="8047" y="8172"/>
                    <a:pt x="8225" y="8351"/>
                    <a:pt x="8457" y="8351"/>
                  </a:cubicBezTo>
                  <a:lnTo>
                    <a:pt x="9439" y="8351"/>
                  </a:lnTo>
                  <a:cubicBezTo>
                    <a:pt x="9653" y="8351"/>
                    <a:pt x="9849" y="8172"/>
                    <a:pt x="9849" y="7940"/>
                  </a:cubicBezTo>
                  <a:lnTo>
                    <a:pt x="9849" y="7459"/>
                  </a:lnTo>
                  <a:lnTo>
                    <a:pt x="10563" y="7459"/>
                  </a:lnTo>
                  <a:cubicBezTo>
                    <a:pt x="10795" y="7459"/>
                    <a:pt x="10973" y="7262"/>
                    <a:pt x="10973" y="7048"/>
                  </a:cubicBezTo>
                  <a:lnTo>
                    <a:pt x="10973" y="6745"/>
                  </a:lnTo>
                  <a:cubicBezTo>
                    <a:pt x="10973" y="6531"/>
                    <a:pt x="10795" y="6334"/>
                    <a:pt x="10563" y="6334"/>
                  </a:cubicBezTo>
                  <a:lnTo>
                    <a:pt x="9207" y="6334"/>
                  </a:lnTo>
                  <a:cubicBezTo>
                    <a:pt x="9528" y="6049"/>
                    <a:pt x="9724" y="5674"/>
                    <a:pt x="9706" y="5282"/>
                  </a:cubicBezTo>
                  <a:cubicBezTo>
                    <a:pt x="9689" y="4693"/>
                    <a:pt x="9189" y="4175"/>
                    <a:pt x="8440" y="3944"/>
                  </a:cubicBezTo>
                  <a:cubicBezTo>
                    <a:pt x="8440" y="3926"/>
                    <a:pt x="8440" y="3908"/>
                    <a:pt x="8440" y="3890"/>
                  </a:cubicBezTo>
                  <a:cubicBezTo>
                    <a:pt x="8440" y="3819"/>
                    <a:pt x="8422" y="3765"/>
                    <a:pt x="8368" y="3712"/>
                  </a:cubicBezTo>
                  <a:cubicBezTo>
                    <a:pt x="8333" y="3658"/>
                    <a:pt x="8261" y="3640"/>
                    <a:pt x="8190" y="3640"/>
                  </a:cubicBezTo>
                  <a:lnTo>
                    <a:pt x="8065" y="3640"/>
                  </a:lnTo>
                  <a:cubicBezTo>
                    <a:pt x="8065" y="3640"/>
                    <a:pt x="8261" y="2909"/>
                    <a:pt x="8261" y="2498"/>
                  </a:cubicBezTo>
                  <a:cubicBezTo>
                    <a:pt x="8261" y="1838"/>
                    <a:pt x="8083" y="1231"/>
                    <a:pt x="7762" y="750"/>
                  </a:cubicBezTo>
                  <a:cubicBezTo>
                    <a:pt x="7423" y="268"/>
                    <a:pt x="6976" y="0"/>
                    <a:pt x="6495" y="0"/>
                  </a:cubicBezTo>
                  <a:cubicBezTo>
                    <a:pt x="6174" y="0"/>
                    <a:pt x="5852" y="125"/>
                    <a:pt x="5585" y="357"/>
                  </a:cubicBezTo>
                  <a:cubicBezTo>
                    <a:pt x="5317" y="125"/>
                    <a:pt x="4996" y="0"/>
                    <a:pt x="4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5"/>
            <p:cNvSpPr/>
            <p:nvPr/>
          </p:nvSpPr>
          <p:spPr>
            <a:xfrm>
              <a:off x="6609061" y="2464614"/>
              <a:ext cx="83239" cy="84030"/>
            </a:xfrm>
            <a:custGeom>
              <a:avLst/>
              <a:gdLst/>
              <a:ahLst/>
              <a:cxnLst/>
              <a:rect l="l" t="t" r="r" b="b"/>
              <a:pathLst>
                <a:path w="1892" h="1910" extrusionOk="0">
                  <a:moveTo>
                    <a:pt x="946" y="322"/>
                  </a:moveTo>
                  <a:cubicBezTo>
                    <a:pt x="1303" y="322"/>
                    <a:pt x="1570" y="607"/>
                    <a:pt x="1570" y="946"/>
                  </a:cubicBezTo>
                  <a:cubicBezTo>
                    <a:pt x="1570" y="1303"/>
                    <a:pt x="1303" y="1588"/>
                    <a:pt x="946" y="1588"/>
                  </a:cubicBezTo>
                  <a:cubicBezTo>
                    <a:pt x="607" y="1588"/>
                    <a:pt x="321" y="1303"/>
                    <a:pt x="321" y="946"/>
                  </a:cubicBezTo>
                  <a:cubicBezTo>
                    <a:pt x="321" y="607"/>
                    <a:pt x="607" y="322"/>
                    <a:pt x="946" y="322"/>
                  </a:cubicBezTo>
                  <a:close/>
                  <a:moveTo>
                    <a:pt x="946" y="0"/>
                  </a:moveTo>
                  <a:cubicBezTo>
                    <a:pt x="428" y="0"/>
                    <a:pt x="0" y="429"/>
                    <a:pt x="0" y="946"/>
                  </a:cubicBezTo>
                  <a:cubicBezTo>
                    <a:pt x="0" y="1481"/>
                    <a:pt x="428" y="1910"/>
                    <a:pt x="946" y="1910"/>
                  </a:cubicBezTo>
                  <a:cubicBezTo>
                    <a:pt x="1463" y="1910"/>
                    <a:pt x="1891" y="1481"/>
                    <a:pt x="1891" y="946"/>
                  </a:cubicBezTo>
                  <a:cubicBezTo>
                    <a:pt x="1891" y="429"/>
                    <a:pt x="1463" y="0"/>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 name="Google Shape;458;p35"/>
          <p:cNvGrpSpPr/>
          <p:nvPr/>
        </p:nvGrpSpPr>
        <p:grpSpPr>
          <a:xfrm rot="1527191">
            <a:off x="5227660" y="1936823"/>
            <a:ext cx="445085" cy="442368"/>
            <a:chOff x="6364933" y="3098714"/>
            <a:chExt cx="482801" cy="479853"/>
          </a:xfrm>
        </p:grpSpPr>
        <p:sp>
          <p:nvSpPr>
            <p:cNvPr id="459" name="Google Shape;459;p35"/>
            <p:cNvSpPr/>
            <p:nvPr/>
          </p:nvSpPr>
          <p:spPr>
            <a:xfrm>
              <a:off x="6364933" y="3098714"/>
              <a:ext cx="482801" cy="479853"/>
            </a:xfrm>
            <a:custGeom>
              <a:avLst/>
              <a:gdLst/>
              <a:ahLst/>
              <a:cxnLst/>
              <a:rect l="l" t="t" r="r" b="b"/>
              <a:pathLst>
                <a:path w="10974" h="10907" extrusionOk="0">
                  <a:moveTo>
                    <a:pt x="1592" y="323"/>
                  </a:moveTo>
                  <a:cubicBezTo>
                    <a:pt x="1602" y="323"/>
                    <a:pt x="1613" y="324"/>
                    <a:pt x="1624" y="325"/>
                  </a:cubicBezTo>
                  <a:cubicBezTo>
                    <a:pt x="1731" y="343"/>
                    <a:pt x="1802" y="432"/>
                    <a:pt x="1802" y="540"/>
                  </a:cubicBezTo>
                  <a:lnTo>
                    <a:pt x="1802" y="1913"/>
                  </a:lnTo>
                  <a:cubicBezTo>
                    <a:pt x="1802" y="2003"/>
                    <a:pt x="1731" y="2092"/>
                    <a:pt x="1624" y="2110"/>
                  </a:cubicBezTo>
                  <a:cubicBezTo>
                    <a:pt x="1613" y="2111"/>
                    <a:pt x="1602" y="2112"/>
                    <a:pt x="1592" y="2112"/>
                  </a:cubicBezTo>
                  <a:cubicBezTo>
                    <a:pt x="1481" y="2112"/>
                    <a:pt x="1392" y="2028"/>
                    <a:pt x="1392" y="1913"/>
                  </a:cubicBezTo>
                  <a:lnTo>
                    <a:pt x="1392" y="522"/>
                  </a:lnTo>
                  <a:cubicBezTo>
                    <a:pt x="1392" y="407"/>
                    <a:pt x="1481" y="323"/>
                    <a:pt x="1592" y="323"/>
                  </a:cubicBezTo>
                  <a:close/>
                  <a:moveTo>
                    <a:pt x="3073" y="323"/>
                  </a:moveTo>
                  <a:cubicBezTo>
                    <a:pt x="3083" y="323"/>
                    <a:pt x="3094" y="324"/>
                    <a:pt x="3105" y="325"/>
                  </a:cubicBezTo>
                  <a:cubicBezTo>
                    <a:pt x="3212" y="343"/>
                    <a:pt x="3283" y="432"/>
                    <a:pt x="3283" y="540"/>
                  </a:cubicBezTo>
                  <a:lnTo>
                    <a:pt x="3283" y="1913"/>
                  </a:lnTo>
                  <a:cubicBezTo>
                    <a:pt x="3283" y="2003"/>
                    <a:pt x="3212" y="2092"/>
                    <a:pt x="3105" y="2110"/>
                  </a:cubicBezTo>
                  <a:cubicBezTo>
                    <a:pt x="3094" y="2111"/>
                    <a:pt x="3083" y="2112"/>
                    <a:pt x="3073" y="2112"/>
                  </a:cubicBezTo>
                  <a:cubicBezTo>
                    <a:pt x="2962" y="2112"/>
                    <a:pt x="2873" y="2028"/>
                    <a:pt x="2873" y="1913"/>
                  </a:cubicBezTo>
                  <a:lnTo>
                    <a:pt x="2873" y="522"/>
                  </a:lnTo>
                  <a:cubicBezTo>
                    <a:pt x="2873" y="407"/>
                    <a:pt x="2962" y="323"/>
                    <a:pt x="3073" y="323"/>
                  </a:cubicBezTo>
                  <a:close/>
                  <a:moveTo>
                    <a:pt x="7748" y="323"/>
                  </a:moveTo>
                  <a:cubicBezTo>
                    <a:pt x="7758" y="323"/>
                    <a:pt x="7769" y="324"/>
                    <a:pt x="7779" y="325"/>
                  </a:cubicBezTo>
                  <a:cubicBezTo>
                    <a:pt x="7886" y="343"/>
                    <a:pt x="7958" y="432"/>
                    <a:pt x="7958" y="540"/>
                  </a:cubicBezTo>
                  <a:lnTo>
                    <a:pt x="7958" y="1913"/>
                  </a:lnTo>
                  <a:cubicBezTo>
                    <a:pt x="7958" y="2003"/>
                    <a:pt x="7886" y="2092"/>
                    <a:pt x="7779" y="2110"/>
                  </a:cubicBezTo>
                  <a:cubicBezTo>
                    <a:pt x="7769" y="2111"/>
                    <a:pt x="7758" y="2112"/>
                    <a:pt x="7748" y="2112"/>
                  </a:cubicBezTo>
                  <a:cubicBezTo>
                    <a:pt x="7637" y="2112"/>
                    <a:pt x="7547" y="2028"/>
                    <a:pt x="7547" y="1913"/>
                  </a:cubicBezTo>
                  <a:lnTo>
                    <a:pt x="7547" y="522"/>
                  </a:lnTo>
                  <a:cubicBezTo>
                    <a:pt x="7547" y="407"/>
                    <a:pt x="7637" y="323"/>
                    <a:pt x="7748" y="323"/>
                  </a:cubicBezTo>
                  <a:close/>
                  <a:moveTo>
                    <a:pt x="9246" y="323"/>
                  </a:moveTo>
                  <a:cubicBezTo>
                    <a:pt x="9257" y="323"/>
                    <a:pt x="9267" y="324"/>
                    <a:pt x="9278" y="325"/>
                  </a:cubicBezTo>
                  <a:cubicBezTo>
                    <a:pt x="9385" y="343"/>
                    <a:pt x="9457" y="432"/>
                    <a:pt x="9457" y="540"/>
                  </a:cubicBezTo>
                  <a:lnTo>
                    <a:pt x="9457" y="1913"/>
                  </a:lnTo>
                  <a:cubicBezTo>
                    <a:pt x="9457" y="2003"/>
                    <a:pt x="9385" y="2092"/>
                    <a:pt x="9278" y="2110"/>
                  </a:cubicBezTo>
                  <a:cubicBezTo>
                    <a:pt x="9267" y="2111"/>
                    <a:pt x="9257" y="2112"/>
                    <a:pt x="9246" y="2112"/>
                  </a:cubicBezTo>
                  <a:cubicBezTo>
                    <a:pt x="9136" y="2112"/>
                    <a:pt x="9046" y="2028"/>
                    <a:pt x="9046" y="1913"/>
                  </a:cubicBezTo>
                  <a:lnTo>
                    <a:pt x="9046" y="522"/>
                  </a:lnTo>
                  <a:cubicBezTo>
                    <a:pt x="9046" y="407"/>
                    <a:pt x="9136" y="323"/>
                    <a:pt x="9246" y="323"/>
                  </a:cubicBezTo>
                  <a:close/>
                  <a:moveTo>
                    <a:pt x="10028" y="1271"/>
                  </a:moveTo>
                  <a:cubicBezTo>
                    <a:pt x="10384" y="1271"/>
                    <a:pt x="10652" y="1557"/>
                    <a:pt x="10652" y="1913"/>
                  </a:cubicBezTo>
                  <a:lnTo>
                    <a:pt x="10652" y="2841"/>
                  </a:lnTo>
                  <a:lnTo>
                    <a:pt x="321" y="2841"/>
                  </a:lnTo>
                  <a:lnTo>
                    <a:pt x="321" y="1913"/>
                  </a:lnTo>
                  <a:cubicBezTo>
                    <a:pt x="321" y="1557"/>
                    <a:pt x="607" y="1271"/>
                    <a:pt x="946" y="1271"/>
                  </a:cubicBezTo>
                  <a:lnTo>
                    <a:pt x="1071" y="1271"/>
                  </a:lnTo>
                  <a:lnTo>
                    <a:pt x="1071" y="1896"/>
                  </a:lnTo>
                  <a:cubicBezTo>
                    <a:pt x="1071" y="2163"/>
                    <a:pt x="1285" y="2413"/>
                    <a:pt x="1552" y="2431"/>
                  </a:cubicBezTo>
                  <a:cubicBezTo>
                    <a:pt x="1563" y="2431"/>
                    <a:pt x="1574" y="2432"/>
                    <a:pt x="1585" y="2432"/>
                  </a:cubicBezTo>
                  <a:cubicBezTo>
                    <a:pt x="1875" y="2432"/>
                    <a:pt x="2123" y="2206"/>
                    <a:pt x="2123" y="1913"/>
                  </a:cubicBezTo>
                  <a:lnTo>
                    <a:pt x="2123" y="1271"/>
                  </a:lnTo>
                  <a:lnTo>
                    <a:pt x="2552" y="1271"/>
                  </a:lnTo>
                  <a:lnTo>
                    <a:pt x="2552" y="1896"/>
                  </a:lnTo>
                  <a:cubicBezTo>
                    <a:pt x="2552" y="2163"/>
                    <a:pt x="2766" y="2413"/>
                    <a:pt x="3033" y="2431"/>
                  </a:cubicBezTo>
                  <a:cubicBezTo>
                    <a:pt x="3044" y="2431"/>
                    <a:pt x="3055" y="2432"/>
                    <a:pt x="3066" y="2432"/>
                  </a:cubicBezTo>
                  <a:cubicBezTo>
                    <a:pt x="3356" y="2432"/>
                    <a:pt x="3604" y="2206"/>
                    <a:pt x="3604" y="1913"/>
                  </a:cubicBezTo>
                  <a:lnTo>
                    <a:pt x="3604" y="1271"/>
                  </a:lnTo>
                  <a:lnTo>
                    <a:pt x="7226" y="1271"/>
                  </a:lnTo>
                  <a:lnTo>
                    <a:pt x="7226" y="1896"/>
                  </a:lnTo>
                  <a:cubicBezTo>
                    <a:pt x="7226" y="2163"/>
                    <a:pt x="7440" y="2413"/>
                    <a:pt x="7708" y="2431"/>
                  </a:cubicBezTo>
                  <a:cubicBezTo>
                    <a:pt x="7719" y="2431"/>
                    <a:pt x="7730" y="2432"/>
                    <a:pt x="7741" y="2432"/>
                  </a:cubicBezTo>
                  <a:cubicBezTo>
                    <a:pt x="8030" y="2432"/>
                    <a:pt x="8279" y="2206"/>
                    <a:pt x="8279" y="1913"/>
                  </a:cubicBezTo>
                  <a:lnTo>
                    <a:pt x="8279" y="1271"/>
                  </a:lnTo>
                  <a:lnTo>
                    <a:pt x="8725" y="1271"/>
                  </a:lnTo>
                  <a:lnTo>
                    <a:pt x="8725" y="1896"/>
                  </a:lnTo>
                  <a:cubicBezTo>
                    <a:pt x="8725" y="2163"/>
                    <a:pt x="8939" y="2413"/>
                    <a:pt x="9207" y="2431"/>
                  </a:cubicBezTo>
                  <a:cubicBezTo>
                    <a:pt x="9218" y="2431"/>
                    <a:pt x="9230" y="2432"/>
                    <a:pt x="9241" y="2432"/>
                  </a:cubicBezTo>
                  <a:cubicBezTo>
                    <a:pt x="9546" y="2432"/>
                    <a:pt x="9778" y="2206"/>
                    <a:pt x="9778" y="1913"/>
                  </a:cubicBezTo>
                  <a:lnTo>
                    <a:pt x="9778" y="1271"/>
                  </a:lnTo>
                  <a:close/>
                  <a:moveTo>
                    <a:pt x="1584" y="1"/>
                  </a:moveTo>
                  <a:cubicBezTo>
                    <a:pt x="1305" y="1"/>
                    <a:pt x="1071" y="238"/>
                    <a:pt x="1071" y="522"/>
                  </a:cubicBezTo>
                  <a:lnTo>
                    <a:pt x="1071" y="950"/>
                  </a:lnTo>
                  <a:lnTo>
                    <a:pt x="946" y="950"/>
                  </a:lnTo>
                  <a:cubicBezTo>
                    <a:pt x="428" y="950"/>
                    <a:pt x="0" y="1378"/>
                    <a:pt x="0" y="1913"/>
                  </a:cubicBezTo>
                  <a:lnTo>
                    <a:pt x="0" y="10728"/>
                  </a:lnTo>
                  <a:cubicBezTo>
                    <a:pt x="0" y="10817"/>
                    <a:pt x="71" y="10906"/>
                    <a:pt x="178" y="10906"/>
                  </a:cubicBezTo>
                  <a:lnTo>
                    <a:pt x="6013" y="10906"/>
                  </a:lnTo>
                  <a:cubicBezTo>
                    <a:pt x="6031" y="10906"/>
                    <a:pt x="6049" y="10888"/>
                    <a:pt x="6067" y="10888"/>
                  </a:cubicBezTo>
                  <a:cubicBezTo>
                    <a:pt x="6191" y="10728"/>
                    <a:pt x="6102" y="10567"/>
                    <a:pt x="5977" y="10567"/>
                  </a:cubicBezTo>
                  <a:lnTo>
                    <a:pt x="482" y="10567"/>
                  </a:lnTo>
                  <a:cubicBezTo>
                    <a:pt x="393" y="10567"/>
                    <a:pt x="321" y="10496"/>
                    <a:pt x="321" y="10406"/>
                  </a:cubicBezTo>
                  <a:lnTo>
                    <a:pt x="321" y="3162"/>
                  </a:lnTo>
                  <a:lnTo>
                    <a:pt x="10652" y="3162"/>
                  </a:lnTo>
                  <a:lnTo>
                    <a:pt x="10652" y="10424"/>
                  </a:lnTo>
                  <a:cubicBezTo>
                    <a:pt x="10652" y="10514"/>
                    <a:pt x="10581" y="10585"/>
                    <a:pt x="10509" y="10585"/>
                  </a:cubicBezTo>
                  <a:lnTo>
                    <a:pt x="6620" y="10585"/>
                  </a:lnTo>
                  <a:cubicBezTo>
                    <a:pt x="6530" y="10585"/>
                    <a:pt x="6477" y="10638"/>
                    <a:pt x="6459" y="10692"/>
                  </a:cubicBezTo>
                  <a:cubicBezTo>
                    <a:pt x="6441" y="10799"/>
                    <a:pt x="6513" y="10888"/>
                    <a:pt x="6620" y="10888"/>
                  </a:cubicBezTo>
                  <a:lnTo>
                    <a:pt x="10491" y="10888"/>
                  </a:lnTo>
                  <a:cubicBezTo>
                    <a:pt x="10759" y="10888"/>
                    <a:pt x="10973" y="10674"/>
                    <a:pt x="10973" y="10406"/>
                  </a:cubicBezTo>
                  <a:lnTo>
                    <a:pt x="10973" y="1913"/>
                  </a:lnTo>
                  <a:cubicBezTo>
                    <a:pt x="10973" y="1378"/>
                    <a:pt x="10545" y="950"/>
                    <a:pt x="10028" y="950"/>
                  </a:cubicBezTo>
                  <a:lnTo>
                    <a:pt x="9778" y="950"/>
                  </a:lnTo>
                  <a:lnTo>
                    <a:pt x="9778" y="540"/>
                  </a:lnTo>
                  <a:cubicBezTo>
                    <a:pt x="9778" y="272"/>
                    <a:pt x="9564" y="22"/>
                    <a:pt x="9296" y="4"/>
                  </a:cubicBezTo>
                  <a:cubicBezTo>
                    <a:pt x="9277" y="2"/>
                    <a:pt x="9257" y="1"/>
                    <a:pt x="9238" y="1"/>
                  </a:cubicBezTo>
                  <a:cubicBezTo>
                    <a:pt x="8959" y="1"/>
                    <a:pt x="8725" y="238"/>
                    <a:pt x="8725" y="522"/>
                  </a:cubicBezTo>
                  <a:lnTo>
                    <a:pt x="8725" y="950"/>
                  </a:lnTo>
                  <a:lnTo>
                    <a:pt x="8279" y="950"/>
                  </a:lnTo>
                  <a:lnTo>
                    <a:pt x="8279" y="540"/>
                  </a:lnTo>
                  <a:cubicBezTo>
                    <a:pt x="8279" y="272"/>
                    <a:pt x="8065" y="22"/>
                    <a:pt x="7797" y="4"/>
                  </a:cubicBezTo>
                  <a:cubicBezTo>
                    <a:pt x="7777" y="2"/>
                    <a:pt x="7756" y="1"/>
                    <a:pt x="7736" y="1"/>
                  </a:cubicBezTo>
                  <a:cubicBezTo>
                    <a:pt x="7445" y="1"/>
                    <a:pt x="7226" y="238"/>
                    <a:pt x="7226" y="522"/>
                  </a:cubicBezTo>
                  <a:lnTo>
                    <a:pt x="7226" y="950"/>
                  </a:lnTo>
                  <a:lnTo>
                    <a:pt x="3604" y="950"/>
                  </a:lnTo>
                  <a:lnTo>
                    <a:pt x="3604" y="540"/>
                  </a:lnTo>
                  <a:cubicBezTo>
                    <a:pt x="3604" y="272"/>
                    <a:pt x="3390" y="22"/>
                    <a:pt x="3122" y="4"/>
                  </a:cubicBezTo>
                  <a:cubicBezTo>
                    <a:pt x="3102" y="2"/>
                    <a:pt x="3082" y="1"/>
                    <a:pt x="3062" y="1"/>
                  </a:cubicBezTo>
                  <a:cubicBezTo>
                    <a:pt x="2770" y="1"/>
                    <a:pt x="2552" y="238"/>
                    <a:pt x="2552" y="522"/>
                  </a:cubicBezTo>
                  <a:lnTo>
                    <a:pt x="2552" y="950"/>
                  </a:lnTo>
                  <a:lnTo>
                    <a:pt x="2123" y="950"/>
                  </a:lnTo>
                  <a:lnTo>
                    <a:pt x="2123" y="540"/>
                  </a:lnTo>
                  <a:cubicBezTo>
                    <a:pt x="2123" y="272"/>
                    <a:pt x="1909" y="22"/>
                    <a:pt x="1642" y="4"/>
                  </a:cubicBezTo>
                  <a:cubicBezTo>
                    <a:pt x="1622" y="2"/>
                    <a:pt x="1603" y="1"/>
                    <a:pt x="1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5"/>
            <p:cNvSpPr/>
            <p:nvPr/>
          </p:nvSpPr>
          <p:spPr>
            <a:xfrm>
              <a:off x="6434005" y="3463916"/>
              <a:ext cx="359571" cy="30621"/>
            </a:xfrm>
            <a:custGeom>
              <a:avLst/>
              <a:gdLst/>
              <a:ahLst/>
              <a:cxnLst/>
              <a:rect l="l" t="t" r="r" b="b"/>
              <a:pathLst>
                <a:path w="8173" h="696" extrusionOk="0">
                  <a:moveTo>
                    <a:pt x="161" y="0"/>
                  </a:moveTo>
                  <a:cubicBezTo>
                    <a:pt x="72" y="0"/>
                    <a:pt x="0" y="71"/>
                    <a:pt x="0" y="161"/>
                  </a:cubicBezTo>
                  <a:cubicBezTo>
                    <a:pt x="0" y="250"/>
                    <a:pt x="72" y="321"/>
                    <a:pt x="161" y="321"/>
                  </a:cubicBezTo>
                  <a:cubicBezTo>
                    <a:pt x="393" y="321"/>
                    <a:pt x="500" y="393"/>
                    <a:pt x="625" y="482"/>
                  </a:cubicBezTo>
                  <a:cubicBezTo>
                    <a:pt x="785" y="589"/>
                    <a:pt x="946" y="696"/>
                    <a:pt x="1285" y="696"/>
                  </a:cubicBezTo>
                  <a:cubicBezTo>
                    <a:pt x="1624" y="696"/>
                    <a:pt x="1784" y="589"/>
                    <a:pt x="1945" y="482"/>
                  </a:cubicBezTo>
                  <a:cubicBezTo>
                    <a:pt x="2070" y="393"/>
                    <a:pt x="2177" y="321"/>
                    <a:pt x="2409" y="321"/>
                  </a:cubicBezTo>
                  <a:cubicBezTo>
                    <a:pt x="2641" y="321"/>
                    <a:pt x="2748" y="393"/>
                    <a:pt x="2873" y="482"/>
                  </a:cubicBezTo>
                  <a:cubicBezTo>
                    <a:pt x="3033" y="589"/>
                    <a:pt x="3194" y="696"/>
                    <a:pt x="3533" y="696"/>
                  </a:cubicBezTo>
                  <a:cubicBezTo>
                    <a:pt x="3854" y="696"/>
                    <a:pt x="4033" y="589"/>
                    <a:pt x="4175" y="482"/>
                  </a:cubicBezTo>
                  <a:cubicBezTo>
                    <a:pt x="4318" y="393"/>
                    <a:pt x="4425" y="321"/>
                    <a:pt x="4657" y="321"/>
                  </a:cubicBezTo>
                  <a:cubicBezTo>
                    <a:pt x="4889" y="321"/>
                    <a:pt x="4996" y="393"/>
                    <a:pt x="5121" y="482"/>
                  </a:cubicBezTo>
                  <a:cubicBezTo>
                    <a:pt x="5282" y="589"/>
                    <a:pt x="5442" y="696"/>
                    <a:pt x="5781" y="696"/>
                  </a:cubicBezTo>
                  <a:cubicBezTo>
                    <a:pt x="6102" y="696"/>
                    <a:pt x="6281" y="589"/>
                    <a:pt x="6424" y="482"/>
                  </a:cubicBezTo>
                  <a:cubicBezTo>
                    <a:pt x="6566" y="393"/>
                    <a:pt x="6673" y="321"/>
                    <a:pt x="6905" y="321"/>
                  </a:cubicBezTo>
                  <a:cubicBezTo>
                    <a:pt x="7119" y="321"/>
                    <a:pt x="7226" y="393"/>
                    <a:pt x="7369" y="482"/>
                  </a:cubicBezTo>
                  <a:cubicBezTo>
                    <a:pt x="7512" y="589"/>
                    <a:pt x="7690" y="696"/>
                    <a:pt x="8012" y="696"/>
                  </a:cubicBezTo>
                  <a:cubicBezTo>
                    <a:pt x="8101" y="696"/>
                    <a:pt x="8172" y="625"/>
                    <a:pt x="8172" y="535"/>
                  </a:cubicBezTo>
                  <a:cubicBezTo>
                    <a:pt x="8172" y="446"/>
                    <a:pt x="8101" y="375"/>
                    <a:pt x="8012" y="375"/>
                  </a:cubicBezTo>
                  <a:cubicBezTo>
                    <a:pt x="7797" y="375"/>
                    <a:pt x="7690" y="303"/>
                    <a:pt x="7548" y="214"/>
                  </a:cubicBezTo>
                  <a:cubicBezTo>
                    <a:pt x="7405" y="107"/>
                    <a:pt x="7226" y="0"/>
                    <a:pt x="6905" y="0"/>
                  </a:cubicBezTo>
                  <a:cubicBezTo>
                    <a:pt x="6566" y="0"/>
                    <a:pt x="6388" y="107"/>
                    <a:pt x="6245" y="214"/>
                  </a:cubicBezTo>
                  <a:cubicBezTo>
                    <a:pt x="6102" y="303"/>
                    <a:pt x="6013" y="375"/>
                    <a:pt x="5781" y="375"/>
                  </a:cubicBezTo>
                  <a:cubicBezTo>
                    <a:pt x="5549" y="375"/>
                    <a:pt x="5442" y="303"/>
                    <a:pt x="5299" y="214"/>
                  </a:cubicBezTo>
                  <a:cubicBezTo>
                    <a:pt x="5157" y="107"/>
                    <a:pt x="4978" y="0"/>
                    <a:pt x="4657" y="0"/>
                  </a:cubicBezTo>
                  <a:cubicBezTo>
                    <a:pt x="4318" y="0"/>
                    <a:pt x="4157" y="107"/>
                    <a:pt x="3997" y="214"/>
                  </a:cubicBezTo>
                  <a:cubicBezTo>
                    <a:pt x="3872" y="303"/>
                    <a:pt x="3765" y="375"/>
                    <a:pt x="3533" y="375"/>
                  </a:cubicBezTo>
                  <a:cubicBezTo>
                    <a:pt x="3301" y="375"/>
                    <a:pt x="3194" y="303"/>
                    <a:pt x="3051" y="214"/>
                  </a:cubicBezTo>
                  <a:cubicBezTo>
                    <a:pt x="2909" y="107"/>
                    <a:pt x="2730" y="0"/>
                    <a:pt x="2409" y="0"/>
                  </a:cubicBezTo>
                  <a:cubicBezTo>
                    <a:pt x="2070" y="0"/>
                    <a:pt x="1909" y="107"/>
                    <a:pt x="1749" y="214"/>
                  </a:cubicBezTo>
                  <a:cubicBezTo>
                    <a:pt x="1624" y="303"/>
                    <a:pt x="1517" y="375"/>
                    <a:pt x="1285" y="375"/>
                  </a:cubicBezTo>
                  <a:cubicBezTo>
                    <a:pt x="1053" y="375"/>
                    <a:pt x="946" y="303"/>
                    <a:pt x="821" y="214"/>
                  </a:cubicBezTo>
                  <a:cubicBezTo>
                    <a:pt x="660" y="107"/>
                    <a:pt x="500"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5"/>
            <p:cNvSpPr/>
            <p:nvPr/>
          </p:nvSpPr>
          <p:spPr>
            <a:xfrm>
              <a:off x="6434005" y="3503952"/>
              <a:ext cx="359571" cy="30621"/>
            </a:xfrm>
            <a:custGeom>
              <a:avLst/>
              <a:gdLst/>
              <a:ahLst/>
              <a:cxnLst/>
              <a:rect l="l" t="t" r="r" b="b"/>
              <a:pathLst>
                <a:path w="8173" h="696" extrusionOk="0">
                  <a:moveTo>
                    <a:pt x="161" y="0"/>
                  </a:moveTo>
                  <a:cubicBezTo>
                    <a:pt x="72" y="0"/>
                    <a:pt x="0" y="71"/>
                    <a:pt x="0" y="161"/>
                  </a:cubicBezTo>
                  <a:cubicBezTo>
                    <a:pt x="0" y="250"/>
                    <a:pt x="72" y="321"/>
                    <a:pt x="161" y="321"/>
                  </a:cubicBezTo>
                  <a:cubicBezTo>
                    <a:pt x="393" y="321"/>
                    <a:pt x="500" y="393"/>
                    <a:pt x="625" y="482"/>
                  </a:cubicBezTo>
                  <a:cubicBezTo>
                    <a:pt x="785" y="589"/>
                    <a:pt x="946" y="696"/>
                    <a:pt x="1285" y="696"/>
                  </a:cubicBezTo>
                  <a:cubicBezTo>
                    <a:pt x="1624" y="696"/>
                    <a:pt x="1784" y="589"/>
                    <a:pt x="1945" y="482"/>
                  </a:cubicBezTo>
                  <a:cubicBezTo>
                    <a:pt x="2070" y="393"/>
                    <a:pt x="2177" y="321"/>
                    <a:pt x="2409" y="321"/>
                  </a:cubicBezTo>
                  <a:cubicBezTo>
                    <a:pt x="2641" y="321"/>
                    <a:pt x="2748" y="393"/>
                    <a:pt x="2873" y="482"/>
                  </a:cubicBezTo>
                  <a:cubicBezTo>
                    <a:pt x="3033" y="589"/>
                    <a:pt x="3194" y="696"/>
                    <a:pt x="3533" y="696"/>
                  </a:cubicBezTo>
                  <a:cubicBezTo>
                    <a:pt x="3854" y="696"/>
                    <a:pt x="4033" y="589"/>
                    <a:pt x="4175" y="482"/>
                  </a:cubicBezTo>
                  <a:cubicBezTo>
                    <a:pt x="4318" y="393"/>
                    <a:pt x="4425" y="321"/>
                    <a:pt x="4657" y="321"/>
                  </a:cubicBezTo>
                  <a:cubicBezTo>
                    <a:pt x="4889" y="321"/>
                    <a:pt x="4996" y="393"/>
                    <a:pt x="5121" y="482"/>
                  </a:cubicBezTo>
                  <a:cubicBezTo>
                    <a:pt x="5282" y="589"/>
                    <a:pt x="5442" y="696"/>
                    <a:pt x="5781" y="696"/>
                  </a:cubicBezTo>
                  <a:cubicBezTo>
                    <a:pt x="6102" y="696"/>
                    <a:pt x="6281" y="589"/>
                    <a:pt x="6424" y="482"/>
                  </a:cubicBezTo>
                  <a:cubicBezTo>
                    <a:pt x="6566" y="393"/>
                    <a:pt x="6673" y="321"/>
                    <a:pt x="6905" y="321"/>
                  </a:cubicBezTo>
                  <a:cubicBezTo>
                    <a:pt x="7119" y="321"/>
                    <a:pt x="7226" y="393"/>
                    <a:pt x="7369" y="482"/>
                  </a:cubicBezTo>
                  <a:cubicBezTo>
                    <a:pt x="7512" y="589"/>
                    <a:pt x="7690" y="696"/>
                    <a:pt x="8012" y="696"/>
                  </a:cubicBezTo>
                  <a:cubicBezTo>
                    <a:pt x="8101" y="696"/>
                    <a:pt x="8172" y="625"/>
                    <a:pt x="8172" y="535"/>
                  </a:cubicBezTo>
                  <a:cubicBezTo>
                    <a:pt x="8172" y="446"/>
                    <a:pt x="8101" y="375"/>
                    <a:pt x="8012" y="375"/>
                  </a:cubicBezTo>
                  <a:cubicBezTo>
                    <a:pt x="7797" y="375"/>
                    <a:pt x="7690" y="303"/>
                    <a:pt x="7548" y="214"/>
                  </a:cubicBezTo>
                  <a:cubicBezTo>
                    <a:pt x="7405" y="107"/>
                    <a:pt x="7226" y="0"/>
                    <a:pt x="6905" y="0"/>
                  </a:cubicBezTo>
                  <a:cubicBezTo>
                    <a:pt x="6566" y="0"/>
                    <a:pt x="6388" y="107"/>
                    <a:pt x="6245" y="214"/>
                  </a:cubicBezTo>
                  <a:cubicBezTo>
                    <a:pt x="6102" y="303"/>
                    <a:pt x="6013" y="375"/>
                    <a:pt x="5781" y="375"/>
                  </a:cubicBezTo>
                  <a:cubicBezTo>
                    <a:pt x="5549" y="375"/>
                    <a:pt x="5442" y="303"/>
                    <a:pt x="5299" y="214"/>
                  </a:cubicBezTo>
                  <a:cubicBezTo>
                    <a:pt x="5157" y="107"/>
                    <a:pt x="4978" y="0"/>
                    <a:pt x="4657" y="0"/>
                  </a:cubicBezTo>
                  <a:cubicBezTo>
                    <a:pt x="4318" y="0"/>
                    <a:pt x="4157" y="107"/>
                    <a:pt x="3997" y="214"/>
                  </a:cubicBezTo>
                  <a:cubicBezTo>
                    <a:pt x="3872" y="303"/>
                    <a:pt x="3765" y="375"/>
                    <a:pt x="3533" y="375"/>
                  </a:cubicBezTo>
                  <a:cubicBezTo>
                    <a:pt x="3301" y="375"/>
                    <a:pt x="3194" y="303"/>
                    <a:pt x="3051" y="214"/>
                  </a:cubicBezTo>
                  <a:cubicBezTo>
                    <a:pt x="2909" y="107"/>
                    <a:pt x="2730" y="0"/>
                    <a:pt x="2409" y="0"/>
                  </a:cubicBezTo>
                  <a:cubicBezTo>
                    <a:pt x="2070" y="0"/>
                    <a:pt x="1909" y="107"/>
                    <a:pt x="1749" y="214"/>
                  </a:cubicBezTo>
                  <a:cubicBezTo>
                    <a:pt x="1624" y="303"/>
                    <a:pt x="1517" y="375"/>
                    <a:pt x="1285" y="375"/>
                  </a:cubicBezTo>
                  <a:cubicBezTo>
                    <a:pt x="1053" y="375"/>
                    <a:pt x="946" y="303"/>
                    <a:pt x="821" y="214"/>
                  </a:cubicBezTo>
                  <a:cubicBezTo>
                    <a:pt x="660" y="107"/>
                    <a:pt x="500"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5"/>
            <p:cNvSpPr/>
            <p:nvPr/>
          </p:nvSpPr>
          <p:spPr>
            <a:xfrm>
              <a:off x="6434005" y="3357932"/>
              <a:ext cx="356403" cy="89530"/>
            </a:xfrm>
            <a:custGeom>
              <a:avLst/>
              <a:gdLst/>
              <a:ahLst/>
              <a:cxnLst/>
              <a:rect l="l" t="t" r="r" b="b"/>
              <a:pathLst>
                <a:path w="8101" h="2035" extrusionOk="0">
                  <a:moveTo>
                    <a:pt x="7726" y="321"/>
                  </a:moveTo>
                  <a:cubicBezTo>
                    <a:pt x="7762" y="321"/>
                    <a:pt x="7780" y="339"/>
                    <a:pt x="7780" y="357"/>
                  </a:cubicBezTo>
                  <a:lnTo>
                    <a:pt x="7780" y="1660"/>
                  </a:lnTo>
                  <a:cubicBezTo>
                    <a:pt x="7780" y="1695"/>
                    <a:pt x="7762" y="1713"/>
                    <a:pt x="7726" y="1713"/>
                  </a:cubicBezTo>
                  <a:lnTo>
                    <a:pt x="4925" y="1713"/>
                  </a:lnTo>
                  <a:cubicBezTo>
                    <a:pt x="4907" y="1713"/>
                    <a:pt x="4889" y="1695"/>
                    <a:pt x="4871" y="1695"/>
                  </a:cubicBezTo>
                  <a:lnTo>
                    <a:pt x="4389" y="1321"/>
                  </a:lnTo>
                  <a:cubicBezTo>
                    <a:pt x="4300" y="1249"/>
                    <a:pt x="4193" y="1214"/>
                    <a:pt x="4104" y="1214"/>
                  </a:cubicBezTo>
                  <a:lnTo>
                    <a:pt x="464" y="1214"/>
                  </a:lnTo>
                  <a:cubicBezTo>
                    <a:pt x="393" y="1214"/>
                    <a:pt x="321" y="1142"/>
                    <a:pt x="321" y="1071"/>
                  </a:cubicBezTo>
                  <a:lnTo>
                    <a:pt x="321" y="964"/>
                  </a:lnTo>
                  <a:cubicBezTo>
                    <a:pt x="321" y="875"/>
                    <a:pt x="393" y="803"/>
                    <a:pt x="464" y="803"/>
                  </a:cubicBezTo>
                  <a:lnTo>
                    <a:pt x="4086" y="803"/>
                  </a:lnTo>
                  <a:cubicBezTo>
                    <a:pt x="4193" y="803"/>
                    <a:pt x="4300" y="768"/>
                    <a:pt x="4372" y="714"/>
                  </a:cubicBezTo>
                  <a:lnTo>
                    <a:pt x="4871" y="339"/>
                  </a:lnTo>
                  <a:cubicBezTo>
                    <a:pt x="4889" y="321"/>
                    <a:pt x="4907" y="321"/>
                    <a:pt x="4925" y="321"/>
                  </a:cubicBezTo>
                  <a:close/>
                  <a:moveTo>
                    <a:pt x="4925" y="0"/>
                  </a:moveTo>
                  <a:cubicBezTo>
                    <a:pt x="4836" y="0"/>
                    <a:pt x="4746" y="18"/>
                    <a:pt x="4675" y="72"/>
                  </a:cubicBezTo>
                  <a:lnTo>
                    <a:pt x="4175" y="464"/>
                  </a:lnTo>
                  <a:cubicBezTo>
                    <a:pt x="4157" y="482"/>
                    <a:pt x="4122" y="482"/>
                    <a:pt x="4086" y="482"/>
                  </a:cubicBezTo>
                  <a:lnTo>
                    <a:pt x="464" y="482"/>
                  </a:lnTo>
                  <a:cubicBezTo>
                    <a:pt x="214" y="482"/>
                    <a:pt x="0" y="696"/>
                    <a:pt x="0" y="964"/>
                  </a:cubicBezTo>
                  <a:lnTo>
                    <a:pt x="0" y="1071"/>
                  </a:lnTo>
                  <a:cubicBezTo>
                    <a:pt x="0" y="1321"/>
                    <a:pt x="214" y="1535"/>
                    <a:pt x="464" y="1535"/>
                  </a:cubicBezTo>
                  <a:lnTo>
                    <a:pt x="4104" y="1535"/>
                  </a:lnTo>
                  <a:cubicBezTo>
                    <a:pt x="4122" y="1535"/>
                    <a:pt x="4157" y="1553"/>
                    <a:pt x="4193" y="1570"/>
                  </a:cubicBezTo>
                  <a:lnTo>
                    <a:pt x="4675" y="1945"/>
                  </a:lnTo>
                  <a:cubicBezTo>
                    <a:pt x="4746" y="1999"/>
                    <a:pt x="4836" y="2034"/>
                    <a:pt x="4925" y="2034"/>
                  </a:cubicBezTo>
                  <a:lnTo>
                    <a:pt x="7726" y="2034"/>
                  </a:lnTo>
                  <a:cubicBezTo>
                    <a:pt x="7940" y="2034"/>
                    <a:pt x="8101" y="1874"/>
                    <a:pt x="8101" y="1660"/>
                  </a:cubicBezTo>
                  <a:lnTo>
                    <a:pt x="8101" y="357"/>
                  </a:lnTo>
                  <a:cubicBezTo>
                    <a:pt x="8101" y="161"/>
                    <a:pt x="7940" y="0"/>
                    <a:pt x="7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5"/>
            <p:cNvSpPr/>
            <p:nvPr/>
          </p:nvSpPr>
          <p:spPr>
            <a:xfrm>
              <a:off x="6434005" y="3270778"/>
              <a:ext cx="356403" cy="89530"/>
            </a:xfrm>
            <a:custGeom>
              <a:avLst/>
              <a:gdLst/>
              <a:ahLst/>
              <a:cxnLst/>
              <a:rect l="l" t="t" r="r" b="b"/>
              <a:pathLst>
                <a:path w="8101" h="2035" extrusionOk="0">
                  <a:moveTo>
                    <a:pt x="161" y="1"/>
                  </a:moveTo>
                  <a:cubicBezTo>
                    <a:pt x="72" y="1"/>
                    <a:pt x="0" y="72"/>
                    <a:pt x="0" y="161"/>
                  </a:cubicBezTo>
                  <a:lnTo>
                    <a:pt x="0" y="1678"/>
                  </a:lnTo>
                  <a:cubicBezTo>
                    <a:pt x="0" y="1874"/>
                    <a:pt x="161" y="2035"/>
                    <a:pt x="357" y="2035"/>
                  </a:cubicBezTo>
                  <a:lnTo>
                    <a:pt x="3158" y="2035"/>
                  </a:lnTo>
                  <a:cubicBezTo>
                    <a:pt x="3248" y="2035"/>
                    <a:pt x="3337" y="2017"/>
                    <a:pt x="3408" y="1946"/>
                  </a:cubicBezTo>
                  <a:lnTo>
                    <a:pt x="3908" y="1571"/>
                  </a:lnTo>
                  <a:cubicBezTo>
                    <a:pt x="3943" y="1553"/>
                    <a:pt x="3979" y="1553"/>
                    <a:pt x="4015" y="1553"/>
                  </a:cubicBezTo>
                  <a:lnTo>
                    <a:pt x="7619" y="1553"/>
                  </a:lnTo>
                  <a:cubicBezTo>
                    <a:pt x="7887" y="1553"/>
                    <a:pt x="8101" y="1339"/>
                    <a:pt x="8101" y="1071"/>
                  </a:cubicBezTo>
                  <a:lnTo>
                    <a:pt x="8101" y="964"/>
                  </a:lnTo>
                  <a:cubicBezTo>
                    <a:pt x="8101" y="714"/>
                    <a:pt x="7887" y="500"/>
                    <a:pt x="7619" y="500"/>
                  </a:cubicBezTo>
                  <a:lnTo>
                    <a:pt x="3961" y="500"/>
                  </a:lnTo>
                  <a:cubicBezTo>
                    <a:pt x="3926" y="500"/>
                    <a:pt x="3890" y="483"/>
                    <a:pt x="3872" y="465"/>
                  </a:cubicBezTo>
                  <a:lnTo>
                    <a:pt x="3372" y="90"/>
                  </a:lnTo>
                  <a:cubicBezTo>
                    <a:pt x="3301" y="36"/>
                    <a:pt x="3212" y="1"/>
                    <a:pt x="3123" y="1"/>
                  </a:cubicBezTo>
                  <a:lnTo>
                    <a:pt x="1267" y="1"/>
                  </a:lnTo>
                  <a:cubicBezTo>
                    <a:pt x="1178" y="1"/>
                    <a:pt x="1106" y="54"/>
                    <a:pt x="1089" y="144"/>
                  </a:cubicBezTo>
                  <a:cubicBezTo>
                    <a:pt x="1089" y="233"/>
                    <a:pt x="1160" y="322"/>
                    <a:pt x="1249" y="322"/>
                  </a:cubicBezTo>
                  <a:lnTo>
                    <a:pt x="3140" y="322"/>
                  </a:lnTo>
                  <a:cubicBezTo>
                    <a:pt x="3140" y="322"/>
                    <a:pt x="3158" y="322"/>
                    <a:pt x="3158" y="340"/>
                  </a:cubicBezTo>
                  <a:lnTo>
                    <a:pt x="3729" y="768"/>
                  </a:lnTo>
                  <a:cubicBezTo>
                    <a:pt x="3783" y="804"/>
                    <a:pt x="3836" y="822"/>
                    <a:pt x="3890" y="822"/>
                  </a:cubicBezTo>
                  <a:lnTo>
                    <a:pt x="7690" y="822"/>
                  </a:lnTo>
                  <a:cubicBezTo>
                    <a:pt x="7744" y="822"/>
                    <a:pt x="7780" y="857"/>
                    <a:pt x="7780" y="893"/>
                  </a:cubicBezTo>
                  <a:lnTo>
                    <a:pt x="7780" y="1071"/>
                  </a:lnTo>
                  <a:cubicBezTo>
                    <a:pt x="7780" y="1161"/>
                    <a:pt x="7708" y="1232"/>
                    <a:pt x="7619" y="1232"/>
                  </a:cubicBezTo>
                  <a:lnTo>
                    <a:pt x="4015" y="1232"/>
                  </a:lnTo>
                  <a:cubicBezTo>
                    <a:pt x="3908" y="1232"/>
                    <a:pt x="3801" y="1250"/>
                    <a:pt x="3729" y="1321"/>
                  </a:cubicBezTo>
                  <a:lnTo>
                    <a:pt x="3230" y="1696"/>
                  </a:lnTo>
                  <a:cubicBezTo>
                    <a:pt x="3212" y="1714"/>
                    <a:pt x="3194" y="1714"/>
                    <a:pt x="3158" y="1714"/>
                  </a:cubicBezTo>
                  <a:lnTo>
                    <a:pt x="357" y="1714"/>
                  </a:lnTo>
                  <a:cubicBezTo>
                    <a:pt x="339" y="1714"/>
                    <a:pt x="321" y="1696"/>
                    <a:pt x="321" y="1678"/>
                  </a:cubicBezTo>
                  <a:lnTo>
                    <a:pt x="321" y="340"/>
                  </a:lnTo>
                  <a:cubicBezTo>
                    <a:pt x="321" y="340"/>
                    <a:pt x="321" y="322"/>
                    <a:pt x="339" y="322"/>
                  </a:cubicBezTo>
                  <a:lnTo>
                    <a:pt x="660" y="322"/>
                  </a:lnTo>
                  <a:cubicBezTo>
                    <a:pt x="678" y="322"/>
                    <a:pt x="696" y="322"/>
                    <a:pt x="714" y="304"/>
                  </a:cubicBezTo>
                  <a:cubicBezTo>
                    <a:pt x="839" y="161"/>
                    <a:pt x="732" y="1"/>
                    <a:pt x="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 name="Google Shape;464;p35"/>
          <p:cNvGrpSpPr/>
          <p:nvPr/>
        </p:nvGrpSpPr>
        <p:grpSpPr>
          <a:xfrm rot="664286">
            <a:off x="7004532" y="1893639"/>
            <a:ext cx="408511" cy="528002"/>
            <a:chOff x="6419839" y="3851468"/>
            <a:chExt cx="373738" cy="483109"/>
          </a:xfrm>
        </p:grpSpPr>
        <p:sp>
          <p:nvSpPr>
            <p:cNvPr id="465" name="Google Shape;465;p35"/>
            <p:cNvSpPr/>
            <p:nvPr/>
          </p:nvSpPr>
          <p:spPr>
            <a:xfrm>
              <a:off x="6593355" y="3885432"/>
              <a:ext cx="25957" cy="14166"/>
            </a:xfrm>
            <a:custGeom>
              <a:avLst/>
              <a:gdLst/>
              <a:ahLst/>
              <a:cxnLst/>
              <a:rect l="l" t="t" r="r" b="b"/>
              <a:pathLst>
                <a:path w="590" h="322" extrusionOk="0">
                  <a:moveTo>
                    <a:pt x="179" y="1"/>
                  </a:moveTo>
                  <a:cubicBezTo>
                    <a:pt x="89" y="1"/>
                    <a:pt x="18" y="72"/>
                    <a:pt x="0" y="143"/>
                  </a:cubicBezTo>
                  <a:cubicBezTo>
                    <a:pt x="0" y="250"/>
                    <a:pt x="72" y="322"/>
                    <a:pt x="161" y="322"/>
                  </a:cubicBezTo>
                  <a:lnTo>
                    <a:pt x="428" y="322"/>
                  </a:lnTo>
                  <a:cubicBezTo>
                    <a:pt x="518" y="322"/>
                    <a:pt x="589" y="250"/>
                    <a:pt x="571" y="143"/>
                  </a:cubicBezTo>
                  <a:cubicBezTo>
                    <a:pt x="571" y="72"/>
                    <a:pt x="500" y="1"/>
                    <a:pt x="4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5"/>
            <p:cNvSpPr/>
            <p:nvPr/>
          </p:nvSpPr>
          <p:spPr>
            <a:xfrm>
              <a:off x="6419839" y="3851468"/>
              <a:ext cx="373738" cy="455568"/>
            </a:xfrm>
            <a:custGeom>
              <a:avLst/>
              <a:gdLst/>
              <a:ahLst/>
              <a:cxnLst/>
              <a:rect l="l" t="t" r="r" b="b"/>
              <a:pathLst>
                <a:path w="8495" h="10355" extrusionOk="0">
                  <a:moveTo>
                    <a:pt x="4230" y="326"/>
                  </a:moveTo>
                  <a:cubicBezTo>
                    <a:pt x="4569" y="326"/>
                    <a:pt x="4854" y="594"/>
                    <a:pt x="4854" y="933"/>
                  </a:cubicBezTo>
                  <a:cubicBezTo>
                    <a:pt x="4854" y="1272"/>
                    <a:pt x="4569" y="1540"/>
                    <a:pt x="4230" y="1540"/>
                  </a:cubicBezTo>
                  <a:cubicBezTo>
                    <a:pt x="3891" y="1540"/>
                    <a:pt x="3623" y="1272"/>
                    <a:pt x="3623" y="933"/>
                  </a:cubicBezTo>
                  <a:cubicBezTo>
                    <a:pt x="3623" y="594"/>
                    <a:pt x="3891" y="326"/>
                    <a:pt x="4230" y="326"/>
                  </a:cubicBezTo>
                  <a:close/>
                  <a:moveTo>
                    <a:pt x="5550" y="2200"/>
                  </a:moveTo>
                  <a:lnTo>
                    <a:pt x="6175" y="2575"/>
                  </a:lnTo>
                  <a:lnTo>
                    <a:pt x="5889" y="3039"/>
                  </a:lnTo>
                  <a:lnTo>
                    <a:pt x="5282" y="2682"/>
                  </a:lnTo>
                  <a:lnTo>
                    <a:pt x="5550" y="2200"/>
                  </a:lnTo>
                  <a:close/>
                  <a:moveTo>
                    <a:pt x="2927" y="2218"/>
                  </a:moveTo>
                  <a:lnTo>
                    <a:pt x="3195" y="2700"/>
                  </a:lnTo>
                  <a:lnTo>
                    <a:pt x="2570" y="3056"/>
                  </a:lnTo>
                  <a:lnTo>
                    <a:pt x="2303" y="2592"/>
                  </a:lnTo>
                  <a:lnTo>
                    <a:pt x="2927" y="2218"/>
                  </a:lnTo>
                  <a:close/>
                  <a:moveTo>
                    <a:pt x="6460" y="2735"/>
                  </a:moveTo>
                  <a:lnTo>
                    <a:pt x="8137" y="3734"/>
                  </a:lnTo>
                  <a:lnTo>
                    <a:pt x="7852" y="4216"/>
                  </a:lnTo>
                  <a:lnTo>
                    <a:pt x="6175" y="3217"/>
                  </a:lnTo>
                  <a:lnTo>
                    <a:pt x="6460" y="2735"/>
                  </a:lnTo>
                  <a:close/>
                  <a:moveTo>
                    <a:pt x="2017" y="2753"/>
                  </a:moveTo>
                  <a:lnTo>
                    <a:pt x="2303" y="3235"/>
                  </a:lnTo>
                  <a:lnTo>
                    <a:pt x="625" y="4234"/>
                  </a:lnTo>
                  <a:lnTo>
                    <a:pt x="340" y="3770"/>
                  </a:lnTo>
                  <a:lnTo>
                    <a:pt x="2017" y="2753"/>
                  </a:lnTo>
                  <a:close/>
                  <a:moveTo>
                    <a:pt x="5550" y="4145"/>
                  </a:moveTo>
                  <a:lnTo>
                    <a:pt x="6175" y="4502"/>
                  </a:lnTo>
                  <a:lnTo>
                    <a:pt x="5889" y="4983"/>
                  </a:lnTo>
                  <a:lnTo>
                    <a:pt x="5282" y="4609"/>
                  </a:lnTo>
                  <a:lnTo>
                    <a:pt x="5550" y="4145"/>
                  </a:lnTo>
                  <a:close/>
                  <a:moveTo>
                    <a:pt x="2927" y="4163"/>
                  </a:moveTo>
                  <a:lnTo>
                    <a:pt x="3195" y="4627"/>
                  </a:lnTo>
                  <a:lnTo>
                    <a:pt x="2570" y="5001"/>
                  </a:lnTo>
                  <a:lnTo>
                    <a:pt x="2303" y="4520"/>
                  </a:lnTo>
                  <a:lnTo>
                    <a:pt x="2927" y="4163"/>
                  </a:lnTo>
                  <a:close/>
                  <a:moveTo>
                    <a:pt x="6460" y="4680"/>
                  </a:moveTo>
                  <a:lnTo>
                    <a:pt x="8137" y="5679"/>
                  </a:lnTo>
                  <a:lnTo>
                    <a:pt x="7852" y="6143"/>
                  </a:lnTo>
                  <a:lnTo>
                    <a:pt x="6175" y="5144"/>
                  </a:lnTo>
                  <a:lnTo>
                    <a:pt x="6460" y="4680"/>
                  </a:lnTo>
                  <a:close/>
                  <a:moveTo>
                    <a:pt x="5550" y="6072"/>
                  </a:moveTo>
                  <a:lnTo>
                    <a:pt x="6175" y="6447"/>
                  </a:lnTo>
                  <a:lnTo>
                    <a:pt x="5889" y="6910"/>
                  </a:lnTo>
                  <a:lnTo>
                    <a:pt x="5282" y="6536"/>
                  </a:lnTo>
                  <a:lnTo>
                    <a:pt x="5550" y="6072"/>
                  </a:lnTo>
                  <a:close/>
                  <a:moveTo>
                    <a:pt x="2927" y="6090"/>
                  </a:moveTo>
                  <a:lnTo>
                    <a:pt x="3195" y="6554"/>
                  </a:lnTo>
                  <a:lnTo>
                    <a:pt x="2570" y="6928"/>
                  </a:lnTo>
                  <a:lnTo>
                    <a:pt x="2303" y="6464"/>
                  </a:lnTo>
                  <a:lnTo>
                    <a:pt x="2927" y="6090"/>
                  </a:lnTo>
                  <a:close/>
                  <a:moveTo>
                    <a:pt x="2017" y="6625"/>
                  </a:moveTo>
                  <a:lnTo>
                    <a:pt x="2303" y="7089"/>
                  </a:lnTo>
                  <a:lnTo>
                    <a:pt x="625" y="8106"/>
                  </a:lnTo>
                  <a:lnTo>
                    <a:pt x="340" y="7624"/>
                  </a:lnTo>
                  <a:lnTo>
                    <a:pt x="2017" y="6625"/>
                  </a:lnTo>
                  <a:close/>
                  <a:moveTo>
                    <a:pt x="5550" y="7999"/>
                  </a:moveTo>
                  <a:lnTo>
                    <a:pt x="6175" y="8374"/>
                  </a:lnTo>
                  <a:lnTo>
                    <a:pt x="5889" y="8837"/>
                  </a:lnTo>
                  <a:lnTo>
                    <a:pt x="5282" y="8481"/>
                  </a:lnTo>
                  <a:lnTo>
                    <a:pt x="5550" y="7999"/>
                  </a:lnTo>
                  <a:close/>
                  <a:moveTo>
                    <a:pt x="2927" y="8017"/>
                  </a:moveTo>
                  <a:lnTo>
                    <a:pt x="3195" y="8498"/>
                  </a:lnTo>
                  <a:lnTo>
                    <a:pt x="2570" y="8855"/>
                  </a:lnTo>
                  <a:lnTo>
                    <a:pt x="2303" y="8391"/>
                  </a:lnTo>
                  <a:lnTo>
                    <a:pt x="2927" y="8017"/>
                  </a:lnTo>
                  <a:close/>
                  <a:moveTo>
                    <a:pt x="4230" y="9426"/>
                  </a:moveTo>
                  <a:cubicBezTo>
                    <a:pt x="4337" y="9426"/>
                    <a:pt x="4444" y="9515"/>
                    <a:pt x="4444" y="9640"/>
                  </a:cubicBezTo>
                  <a:cubicBezTo>
                    <a:pt x="4444" y="9765"/>
                    <a:pt x="4337" y="9854"/>
                    <a:pt x="4230" y="9854"/>
                  </a:cubicBezTo>
                  <a:cubicBezTo>
                    <a:pt x="4105" y="9854"/>
                    <a:pt x="4016" y="9765"/>
                    <a:pt x="4016" y="9640"/>
                  </a:cubicBezTo>
                  <a:cubicBezTo>
                    <a:pt x="4016" y="9515"/>
                    <a:pt x="4105" y="9426"/>
                    <a:pt x="4230" y="9426"/>
                  </a:cubicBezTo>
                  <a:close/>
                  <a:moveTo>
                    <a:pt x="6460" y="8534"/>
                  </a:moveTo>
                  <a:lnTo>
                    <a:pt x="8137" y="9533"/>
                  </a:lnTo>
                  <a:lnTo>
                    <a:pt x="7852" y="10015"/>
                  </a:lnTo>
                  <a:lnTo>
                    <a:pt x="6175" y="9016"/>
                  </a:lnTo>
                  <a:lnTo>
                    <a:pt x="6460" y="8534"/>
                  </a:lnTo>
                  <a:close/>
                  <a:moveTo>
                    <a:pt x="2017" y="8552"/>
                  </a:moveTo>
                  <a:lnTo>
                    <a:pt x="2303" y="9034"/>
                  </a:lnTo>
                  <a:lnTo>
                    <a:pt x="625" y="10033"/>
                  </a:lnTo>
                  <a:lnTo>
                    <a:pt x="340" y="9569"/>
                  </a:lnTo>
                  <a:lnTo>
                    <a:pt x="2017" y="8552"/>
                  </a:lnTo>
                  <a:close/>
                  <a:moveTo>
                    <a:pt x="4229" y="1"/>
                  </a:moveTo>
                  <a:cubicBezTo>
                    <a:pt x="3716" y="1"/>
                    <a:pt x="3302" y="427"/>
                    <a:pt x="3302" y="933"/>
                  </a:cubicBezTo>
                  <a:cubicBezTo>
                    <a:pt x="3302" y="1308"/>
                    <a:pt x="3534" y="1647"/>
                    <a:pt x="3855" y="1790"/>
                  </a:cubicBezTo>
                  <a:lnTo>
                    <a:pt x="3266" y="2164"/>
                  </a:lnTo>
                  <a:lnTo>
                    <a:pt x="3195" y="2057"/>
                  </a:lnTo>
                  <a:cubicBezTo>
                    <a:pt x="3135" y="1962"/>
                    <a:pt x="3028" y="1907"/>
                    <a:pt x="2921" y="1907"/>
                  </a:cubicBezTo>
                  <a:cubicBezTo>
                    <a:pt x="2868" y="1907"/>
                    <a:pt x="2814" y="1920"/>
                    <a:pt x="2767" y="1950"/>
                  </a:cubicBezTo>
                  <a:lnTo>
                    <a:pt x="179" y="3485"/>
                  </a:lnTo>
                  <a:cubicBezTo>
                    <a:pt x="108" y="3538"/>
                    <a:pt x="55" y="3610"/>
                    <a:pt x="37" y="3681"/>
                  </a:cubicBezTo>
                  <a:cubicBezTo>
                    <a:pt x="19" y="3770"/>
                    <a:pt x="19" y="3859"/>
                    <a:pt x="72" y="3931"/>
                  </a:cubicBezTo>
                  <a:lnTo>
                    <a:pt x="358" y="4395"/>
                  </a:lnTo>
                  <a:cubicBezTo>
                    <a:pt x="411" y="4484"/>
                    <a:pt x="518" y="4555"/>
                    <a:pt x="625" y="4555"/>
                  </a:cubicBezTo>
                  <a:cubicBezTo>
                    <a:pt x="679" y="4555"/>
                    <a:pt x="733" y="4537"/>
                    <a:pt x="786" y="4502"/>
                  </a:cubicBezTo>
                  <a:lnTo>
                    <a:pt x="3355" y="2967"/>
                  </a:lnTo>
                  <a:cubicBezTo>
                    <a:pt x="3427" y="2932"/>
                    <a:pt x="3480" y="2860"/>
                    <a:pt x="3498" y="2771"/>
                  </a:cubicBezTo>
                  <a:cubicBezTo>
                    <a:pt x="3516" y="2700"/>
                    <a:pt x="3516" y="2610"/>
                    <a:pt x="3462" y="2539"/>
                  </a:cubicBezTo>
                  <a:lnTo>
                    <a:pt x="3409" y="2450"/>
                  </a:lnTo>
                  <a:lnTo>
                    <a:pt x="4069" y="2039"/>
                  </a:lnTo>
                  <a:lnTo>
                    <a:pt x="4069" y="3574"/>
                  </a:lnTo>
                  <a:lnTo>
                    <a:pt x="3248" y="4091"/>
                  </a:lnTo>
                  <a:lnTo>
                    <a:pt x="3195" y="3984"/>
                  </a:lnTo>
                  <a:cubicBezTo>
                    <a:pt x="3135" y="3889"/>
                    <a:pt x="3028" y="3834"/>
                    <a:pt x="2916" y="3834"/>
                  </a:cubicBezTo>
                  <a:cubicBezTo>
                    <a:pt x="2860" y="3834"/>
                    <a:pt x="2802" y="3847"/>
                    <a:pt x="2749" y="3877"/>
                  </a:cubicBezTo>
                  <a:lnTo>
                    <a:pt x="1232" y="4787"/>
                  </a:lnTo>
                  <a:cubicBezTo>
                    <a:pt x="1161" y="4841"/>
                    <a:pt x="1125" y="4930"/>
                    <a:pt x="1179" y="5019"/>
                  </a:cubicBezTo>
                  <a:cubicBezTo>
                    <a:pt x="1202" y="5067"/>
                    <a:pt x="1258" y="5090"/>
                    <a:pt x="1313" y="5090"/>
                  </a:cubicBezTo>
                  <a:cubicBezTo>
                    <a:pt x="1341" y="5090"/>
                    <a:pt x="1369" y="5085"/>
                    <a:pt x="1393" y="5073"/>
                  </a:cubicBezTo>
                  <a:lnTo>
                    <a:pt x="2017" y="4698"/>
                  </a:lnTo>
                  <a:lnTo>
                    <a:pt x="2303" y="5162"/>
                  </a:lnTo>
                  <a:lnTo>
                    <a:pt x="625" y="6161"/>
                  </a:lnTo>
                  <a:lnTo>
                    <a:pt x="340" y="5697"/>
                  </a:lnTo>
                  <a:lnTo>
                    <a:pt x="768" y="5447"/>
                  </a:lnTo>
                  <a:cubicBezTo>
                    <a:pt x="840" y="5394"/>
                    <a:pt x="875" y="5305"/>
                    <a:pt x="822" y="5215"/>
                  </a:cubicBezTo>
                  <a:cubicBezTo>
                    <a:pt x="798" y="5168"/>
                    <a:pt x="742" y="5144"/>
                    <a:pt x="687" y="5144"/>
                  </a:cubicBezTo>
                  <a:cubicBezTo>
                    <a:pt x="659" y="5144"/>
                    <a:pt x="631" y="5150"/>
                    <a:pt x="608" y="5162"/>
                  </a:cubicBezTo>
                  <a:lnTo>
                    <a:pt x="179" y="5412"/>
                  </a:lnTo>
                  <a:cubicBezTo>
                    <a:pt x="108" y="5465"/>
                    <a:pt x="55" y="5537"/>
                    <a:pt x="37" y="5608"/>
                  </a:cubicBezTo>
                  <a:cubicBezTo>
                    <a:pt x="1" y="5697"/>
                    <a:pt x="19" y="5786"/>
                    <a:pt x="72" y="5858"/>
                  </a:cubicBezTo>
                  <a:lnTo>
                    <a:pt x="340" y="6322"/>
                  </a:lnTo>
                  <a:cubicBezTo>
                    <a:pt x="411" y="6429"/>
                    <a:pt x="518" y="6482"/>
                    <a:pt x="625" y="6482"/>
                  </a:cubicBezTo>
                  <a:cubicBezTo>
                    <a:pt x="679" y="6482"/>
                    <a:pt x="733" y="6464"/>
                    <a:pt x="786" y="6447"/>
                  </a:cubicBezTo>
                  <a:lnTo>
                    <a:pt x="3355" y="4912"/>
                  </a:lnTo>
                  <a:cubicBezTo>
                    <a:pt x="3445" y="4859"/>
                    <a:pt x="3498" y="4787"/>
                    <a:pt x="3516" y="4698"/>
                  </a:cubicBezTo>
                  <a:cubicBezTo>
                    <a:pt x="3534" y="4627"/>
                    <a:pt x="3516" y="4537"/>
                    <a:pt x="3480" y="4466"/>
                  </a:cubicBezTo>
                  <a:lnTo>
                    <a:pt x="3427" y="4377"/>
                  </a:lnTo>
                  <a:lnTo>
                    <a:pt x="4087" y="3966"/>
                  </a:lnTo>
                  <a:lnTo>
                    <a:pt x="4087" y="5519"/>
                  </a:lnTo>
                  <a:lnTo>
                    <a:pt x="3266" y="6018"/>
                  </a:lnTo>
                  <a:lnTo>
                    <a:pt x="3195" y="5929"/>
                  </a:lnTo>
                  <a:cubicBezTo>
                    <a:pt x="3137" y="5825"/>
                    <a:pt x="3035" y="5766"/>
                    <a:pt x="2931" y="5766"/>
                  </a:cubicBezTo>
                  <a:cubicBezTo>
                    <a:pt x="2874" y="5766"/>
                    <a:pt x="2817" y="5784"/>
                    <a:pt x="2767" y="5822"/>
                  </a:cubicBezTo>
                  <a:lnTo>
                    <a:pt x="179" y="7356"/>
                  </a:lnTo>
                  <a:cubicBezTo>
                    <a:pt x="108" y="7392"/>
                    <a:pt x="55" y="7464"/>
                    <a:pt x="37" y="7553"/>
                  </a:cubicBezTo>
                  <a:cubicBezTo>
                    <a:pt x="19" y="7642"/>
                    <a:pt x="19" y="7713"/>
                    <a:pt x="72" y="7803"/>
                  </a:cubicBezTo>
                  <a:lnTo>
                    <a:pt x="358" y="8266"/>
                  </a:lnTo>
                  <a:cubicBezTo>
                    <a:pt x="411" y="8356"/>
                    <a:pt x="518" y="8427"/>
                    <a:pt x="625" y="8427"/>
                  </a:cubicBezTo>
                  <a:cubicBezTo>
                    <a:pt x="679" y="8427"/>
                    <a:pt x="750" y="8409"/>
                    <a:pt x="786" y="8374"/>
                  </a:cubicBezTo>
                  <a:lnTo>
                    <a:pt x="3373" y="6839"/>
                  </a:lnTo>
                  <a:cubicBezTo>
                    <a:pt x="3462" y="6786"/>
                    <a:pt x="3516" y="6696"/>
                    <a:pt x="3534" y="6589"/>
                  </a:cubicBezTo>
                  <a:cubicBezTo>
                    <a:pt x="3534" y="6518"/>
                    <a:pt x="3516" y="6447"/>
                    <a:pt x="3480" y="6393"/>
                  </a:cubicBezTo>
                  <a:lnTo>
                    <a:pt x="3427" y="6304"/>
                  </a:lnTo>
                  <a:lnTo>
                    <a:pt x="4087" y="5893"/>
                  </a:lnTo>
                  <a:lnTo>
                    <a:pt x="4087" y="7446"/>
                  </a:lnTo>
                  <a:lnTo>
                    <a:pt x="3266" y="7963"/>
                  </a:lnTo>
                  <a:lnTo>
                    <a:pt x="3195" y="7856"/>
                  </a:lnTo>
                  <a:cubicBezTo>
                    <a:pt x="3135" y="7761"/>
                    <a:pt x="3028" y="7705"/>
                    <a:pt x="2921" y="7705"/>
                  </a:cubicBezTo>
                  <a:cubicBezTo>
                    <a:pt x="2868" y="7705"/>
                    <a:pt x="2814" y="7719"/>
                    <a:pt x="2767" y="7749"/>
                  </a:cubicBezTo>
                  <a:lnTo>
                    <a:pt x="179" y="9283"/>
                  </a:lnTo>
                  <a:cubicBezTo>
                    <a:pt x="108" y="9337"/>
                    <a:pt x="55" y="9408"/>
                    <a:pt x="37" y="9480"/>
                  </a:cubicBezTo>
                  <a:cubicBezTo>
                    <a:pt x="19" y="9569"/>
                    <a:pt x="19" y="9658"/>
                    <a:pt x="72" y="9730"/>
                  </a:cubicBezTo>
                  <a:lnTo>
                    <a:pt x="358" y="10193"/>
                  </a:lnTo>
                  <a:cubicBezTo>
                    <a:pt x="411" y="10301"/>
                    <a:pt x="518" y="10354"/>
                    <a:pt x="625" y="10354"/>
                  </a:cubicBezTo>
                  <a:cubicBezTo>
                    <a:pt x="679" y="10354"/>
                    <a:pt x="750" y="10336"/>
                    <a:pt x="786" y="10301"/>
                  </a:cubicBezTo>
                  <a:lnTo>
                    <a:pt x="3373" y="8766"/>
                  </a:lnTo>
                  <a:cubicBezTo>
                    <a:pt x="3462" y="8713"/>
                    <a:pt x="3516" y="8623"/>
                    <a:pt x="3534" y="8516"/>
                  </a:cubicBezTo>
                  <a:cubicBezTo>
                    <a:pt x="3534" y="8445"/>
                    <a:pt x="3516" y="8374"/>
                    <a:pt x="3480" y="8320"/>
                  </a:cubicBezTo>
                  <a:lnTo>
                    <a:pt x="3427" y="8231"/>
                  </a:lnTo>
                  <a:lnTo>
                    <a:pt x="4087" y="7820"/>
                  </a:lnTo>
                  <a:lnTo>
                    <a:pt x="4087" y="9123"/>
                  </a:lnTo>
                  <a:cubicBezTo>
                    <a:pt x="3837" y="9194"/>
                    <a:pt x="3659" y="9426"/>
                    <a:pt x="3712" y="9712"/>
                  </a:cubicBezTo>
                  <a:cubicBezTo>
                    <a:pt x="3730" y="9944"/>
                    <a:pt x="3926" y="10140"/>
                    <a:pt x="4176" y="10158"/>
                  </a:cubicBezTo>
                  <a:cubicBezTo>
                    <a:pt x="4197" y="10160"/>
                    <a:pt x="4217" y="10161"/>
                    <a:pt x="4237" y="10161"/>
                  </a:cubicBezTo>
                  <a:cubicBezTo>
                    <a:pt x="4531" y="10161"/>
                    <a:pt x="4765" y="9924"/>
                    <a:pt x="4765" y="9640"/>
                  </a:cubicBezTo>
                  <a:cubicBezTo>
                    <a:pt x="4765" y="9391"/>
                    <a:pt x="4622" y="9194"/>
                    <a:pt x="4408" y="9123"/>
                  </a:cubicBezTo>
                  <a:lnTo>
                    <a:pt x="4408" y="7803"/>
                  </a:lnTo>
                  <a:lnTo>
                    <a:pt x="5050" y="8213"/>
                  </a:lnTo>
                  <a:lnTo>
                    <a:pt x="4997" y="8302"/>
                  </a:lnTo>
                  <a:cubicBezTo>
                    <a:pt x="4908" y="8463"/>
                    <a:pt x="4961" y="8659"/>
                    <a:pt x="5122" y="8748"/>
                  </a:cubicBezTo>
                  <a:lnTo>
                    <a:pt x="7691" y="10283"/>
                  </a:lnTo>
                  <a:cubicBezTo>
                    <a:pt x="7745" y="10301"/>
                    <a:pt x="7798" y="10318"/>
                    <a:pt x="7852" y="10318"/>
                  </a:cubicBezTo>
                  <a:cubicBezTo>
                    <a:pt x="7959" y="10318"/>
                    <a:pt x="8066" y="10265"/>
                    <a:pt x="8119" y="10176"/>
                  </a:cubicBezTo>
                  <a:lnTo>
                    <a:pt x="8405" y="9694"/>
                  </a:lnTo>
                  <a:cubicBezTo>
                    <a:pt x="8494" y="9551"/>
                    <a:pt x="8441" y="9355"/>
                    <a:pt x="8298" y="9266"/>
                  </a:cubicBezTo>
                  <a:lnTo>
                    <a:pt x="5728" y="7731"/>
                  </a:lnTo>
                  <a:cubicBezTo>
                    <a:pt x="5672" y="7693"/>
                    <a:pt x="5610" y="7675"/>
                    <a:pt x="5551" y="7675"/>
                  </a:cubicBezTo>
                  <a:cubicBezTo>
                    <a:pt x="5442" y="7675"/>
                    <a:pt x="5340" y="7735"/>
                    <a:pt x="5282" y="7838"/>
                  </a:cubicBezTo>
                  <a:lnTo>
                    <a:pt x="5211" y="7945"/>
                  </a:lnTo>
                  <a:lnTo>
                    <a:pt x="4408" y="7428"/>
                  </a:lnTo>
                  <a:lnTo>
                    <a:pt x="4408" y="5876"/>
                  </a:lnTo>
                  <a:lnTo>
                    <a:pt x="5050" y="6286"/>
                  </a:lnTo>
                  <a:lnTo>
                    <a:pt x="4997" y="6375"/>
                  </a:lnTo>
                  <a:cubicBezTo>
                    <a:pt x="4908" y="6536"/>
                    <a:pt x="4961" y="6732"/>
                    <a:pt x="5122" y="6821"/>
                  </a:cubicBezTo>
                  <a:lnTo>
                    <a:pt x="6371" y="7571"/>
                  </a:lnTo>
                  <a:cubicBezTo>
                    <a:pt x="6398" y="7587"/>
                    <a:pt x="6429" y="7595"/>
                    <a:pt x="6460" y="7595"/>
                  </a:cubicBezTo>
                  <a:cubicBezTo>
                    <a:pt x="6529" y="7595"/>
                    <a:pt x="6596" y="7555"/>
                    <a:pt x="6621" y="7481"/>
                  </a:cubicBezTo>
                  <a:cubicBezTo>
                    <a:pt x="6638" y="7410"/>
                    <a:pt x="6603" y="7321"/>
                    <a:pt x="6531" y="7285"/>
                  </a:cubicBezTo>
                  <a:lnTo>
                    <a:pt x="6175" y="7071"/>
                  </a:lnTo>
                  <a:lnTo>
                    <a:pt x="6460" y="6607"/>
                  </a:lnTo>
                  <a:lnTo>
                    <a:pt x="8137" y="7606"/>
                  </a:lnTo>
                  <a:lnTo>
                    <a:pt x="7852" y="8070"/>
                  </a:lnTo>
                  <a:lnTo>
                    <a:pt x="7085" y="7606"/>
                  </a:lnTo>
                  <a:cubicBezTo>
                    <a:pt x="7062" y="7595"/>
                    <a:pt x="7036" y="7589"/>
                    <a:pt x="7009" y="7589"/>
                  </a:cubicBezTo>
                  <a:cubicBezTo>
                    <a:pt x="6951" y="7589"/>
                    <a:pt x="6889" y="7617"/>
                    <a:pt x="6853" y="7678"/>
                  </a:cubicBezTo>
                  <a:cubicBezTo>
                    <a:pt x="6817" y="7749"/>
                    <a:pt x="6835" y="7838"/>
                    <a:pt x="6924" y="7892"/>
                  </a:cubicBezTo>
                  <a:lnTo>
                    <a:pt x="7691" y="8356"/>
                  </a:lnTo>
                  <a:cubicBezTo>
                    <a:pt x="7745" y="8374"/>
                    <a:pt x="7798" y="8391"/>
                    <a:pt x="7852" y="8391"/>
                  </a:cubicBezTo>
                  <a:cubicBezTo>
                    <a:pt x="7959" y="8391"/>
                    <a:pt x="8066" y="8338"/>
                    <a:pt x="8119" y="8231"/>
                  </a:cubicBezTo>
                  <a:lnTo>
                    <a:pt x="8405" y="7785"/>
                  </a:lnTo>
                  <a:cubicBezTo>
                    <a:pt x="8441" y="7713"/>
                    <a:pt x="8458" y="7642"/>
                    <a:pt x="8458" y="7571"/>
                  </a:cubicBezTo>
                  <a:cubicBezTo>
                    <a:pt x="8441" y="7481"/>
                    <a:pt x="8387" y="7374"/>
                    <a:pt x="8298" y="7321"/>
                  </a:cubicBezTo>
                  <a:lnTo>
                    <a:pt x="5728" y="5804"/>
                  </a:lnTo>
                  <a:cubicBezTo>
                    <a:pt x="5672" y="5766"/>
                    <a:pt x="5610" y="5748"/>
                    <a:pt x="5551" y="5748"/>
                  </a:cubicBezTo>
                  <a:cubicBezTo>
                    <a:pt x="5442" y="5748"/>
                    <a:pt x="5340" y="5808"/>
                    <a:pt x="5282" y="5911"/>
                  </a:cubicBezTo>
                  <a:lnTo>
                    <a:pt x="5211" y="6018"/>
                  </a:lnTo>
                  <a:lnTo>
                    <a:pt x="4408" y="5501"/>
                  </a:lnTo>
                  <a:lnTo>
                    <a:pt x="4408" y="3949"/>
                  </a:lnTo>
                  <a:lnTo>
                    <a:pt x="5050" y="4359"/>
                  </a:lnTo>
                  <a:lnTo>
                    <a:pt x="4997" y="4448"/>
                  </a:lnTo>
                  <a:cubicBezTo>
                    <a:pt x="4908" y="4591"/>
                    <a:pt x="4961" y="4805"/>
                    <a:pt x="5122" y="4894"/>
                  </a:cubicBezTo>
                  <a:lnTo>
                    <a:pt x="7691" y="6429"/>
                  </a:lnTo>
                  <a:cubicBezTo>
                    <a:pt x="7745" y="6447"/>
                    <a:pt x="7798" y="6464"/>
                    <a:pt x="7852" y="6464"/>
                  </a:cubicBezTo>
                  <a:cubicBezTo>
                    <a:pt x="7959" y="6464"/>
                    <a:pt x="8066" y="6411"/>
                    <a:pt x="8119" y="6304"/>
                  </a:cubicBezTo>
                  <a:lnTo>
                    <a:pt x="8405" y="5840"/>
                  </a:lnTo>
                  <a:cubicBezTo>
                    <a:pt x="8441" y="5786"/>
                    <a:pt x="8458" y="5715"/>
                    <a:pt x="8458" y="5644"/>
                  </a:cubicBezTo>
                  <a:cubicBezTo>
                    <a:pt x="8441" y="5537"/>
                    <a:pt x="8387" y="5447"/>
                    <a:pt x="8298" y="5394"/>
                  </a:cubicBezTo>
                  <a:lnTo>
                    <a:pt x="5728" y="3859"/>
                  </a:lnTo>
                  <a:cubicBezTo>
                    <a:pt x="5676" y="3830"/>
                    <a:pt x="5620" y="3816"/>
                    <a:pt x="5565" y="3816"/>
                  </a:cubicBezTo>
                  <a:cubicBezTo>
                    <a:pt x="5451" y="3816"/>
                    <a:pt x="5343" y="3876"/>
                    <a:pt x="5282" y="3984"/>
                  </a:cubicBezTo>
                  <a:lnTo>
                    <a:pt x="5211" y="4091"/>
                  </a:lnTo>
                  <a:lnTo>
                    <a:pt x="4408" y="3574"/>
                  </a:lnTo>
                  <a:lnTo>
                    <a:pt x="4408" y="2022"/>
                  </a:lnTo>
                  <a:lnTo>
                    <a:pt x="5050" y="2432"/>
                  </a:lnTo>
                  <a:lnTo>
                    <a:pt x="4997" y="2503"/>
                  </a:lnTo>
                  <a:cubicBezTo>
                    <a:pt x="4908" y="2664"/>
                    <a:pt x="4961" y="2860"/>
                    <a:pt x="5122" y="2949"/>
                  </a:cubicBezTo>
                  <a:lnTo>
                    <a:pt x="7691" y="4484"/>
                  </a:lnTo>
                  <a:cubicBezTo>
                    <a:pt x="7745" y="4520"/>
                    <a:pt x="7798" y="4537"/>
                    <a:pt x="7852" y="4537"/>
                  </a:cubicBezTo>
                  <a:cubicBezTo>
                    <a:pt x="7977" y="4537"/>
                    <a:pt x="8084" y="4484"/>
                    <a:pt x="8137" y="4377"/>
                  </a:cubicBezTo>
                  <a:lnTo>
                    <a:pt x="8405" y="3913"/>
                  </a:lnTo>
                  <a:cubicBezTo>
                    <a:pt x="8441" y="3859"/>
                    <a:pt x="8476" y="3788"/>
                    <a:pt x="8458" y="3717"/>
                  </a:cubicBezTo>
                  <a:cubicBezTo>
                    <a:pt x="8458" y="3610"/>
                    <a:pt x="8387" y="3520"/>
                    <a:pt x="8298" y="3467"/>
                  </a:cubicBezTo>
                  <a:lnTo>
                    <a:pt x="5728" y="1932"/>
                  </a:lnTo>
                  <a:cubicBezTo>
                    <a:pt x="5671" y="1900"/>
                    <a:pt x="5609" y="1885"/>
                    <a:pt x="5549" y="1885"/>
                  </a:cubicBezTo>
                  <a:cubicBezTo>
                    <a:pt x="5441" y="1885"/>
                    <a:pt x="5340" y="1936"/>
                    <a:pt x="5282" y="2039"/>
                  </a:cubicBezTo>
                  <a:lnTo>
                    <a:pt x="5229" y="2146"/>
                  </a:lnTo>
                  <a:lnTo>
                    <a:pt x="4640" y="1772"/>
                  </a:lnTo>
                  <a:cubicBezTo>
                    <a:pt x="4997" y="1611"/>
                    <a:pt x="5211" y="1254"/>
                    <a:pt x="5175" y="826"/>
                  </a:cubicBezTo>
                  <a:cubicBezTo>
                    <a:pt x="5122" y="380"/>
                    <a:pt x="4765" y="41"/>
                    <a:pt x="4319" y="5"/>
                  </a:cubicBezTo>
                  <a:cubicBezTo>
                    <a:pt x="4289" y="2"/>
                    <a:pt x="4259" y="1"/>
                    <a:pt x="4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5"/>
            <p:cNvSpPr/>
            <p:nvPr/>
          </p:nvSpPr>
          <p:spPr>
            <a:xfrm>
              <a:off x="6598854" y="4313240"/>
              <a:ext cx="14166" cy="21338"/>
            </a:xfrm>
            <a:custGeom>
              <a:avLst/>
              <a:gdLst/>
              <a:ahLst/>
              <a:cxnLst/>
              <a:rect l="l" t="t" r="r" b="b"/>
              <a:pathLst>
                <a:path w="322" h="485" extrusionOk="0">
                  <a:moveTo>
                    <a:pt x="161" y="1"/>
                  </a:moveTo>
                  <a:cubicBezTo>
                    <a:pt x="71" y="1"/>
                    <a:pt x="0" y="72"/>
                    <a:pt x="0" y="161"/>
                  </a:cubicBezTo>
                  <a:lnTo>
                    <a:pt x="0" y="322"/>
                  </a:lnTo>
                  <a:cubicBezTo>
                    <a:pt x="0" y="393"/>
                    <a:pt x="54" y="465"/>
                    <a:pt x="143" y="483"/>
                  </a:cubicBezTo>
                  <a:cubicBezTo>
                    <a:pt x="151" y="484"/>
                    <a:pt x="158" y="485"/>
                    <a:pt x="166" y="485"/>
                  </a:cubicBezTo>
                  <a:cubicBezTo>
                    <a:pt x="247" y="485"/>
                    <a:pt x="321" y="403"/>
                    <a:pt x="321" y="322"/>
                  </a:cubicBezTo>
                  <a:lnTo>
                    <a:pt x="321" y="161"/>
                  </a:lnTo>
                  <a:cubicBezTo>
                    <a:pt x="321" y="72"/>
                    <a:pt x="25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5"/>
            <p:cNvSpPr/>
            <p:nvPr/>
          </p:nvSpPr>
          <p:spPr>
            <a:xfrm>
              <a:off x="6629431" y="4300481"/>
              <a:ext cx="20458" cy="19094"/>
            </a:xfrm>
            <a:custGeom>
              <a:avLst/>
              <a:gdLst/>
              <a:ahLst/>
              <a:cxnLst/>
              <a:rect l="l" t="t" r="r" b="b"/>
              <a:pathLst>
                <a:path w="465" h="434" extrusionOk="0">
                  <a:moveTo>
                    <a:pt x="177" y="1"/>
                  </a:moveTo>
                  <a:cubicBezTo>
                    <a:pt x="135" y="1"/>
                    <a:pt x="90" y="14"/>
                    <a:pt x="55" y="41"/>
                  </a:cubicBezTo>
                  <a:cubicBezTo>
                    <a:pt x="1" y="112"/>
                    <a:pt x="1" y="202"/>
                    <a:pt x="55" y="273"/>
                  </a:cubicBezTo>
                  <a:lnTo>
                    <a:pt x="179" y="380"/>
                  </a:lnTo>
                  <a:cubicBezTo>
                    <a:pt x="215" y="416"/>
                    <a:pt x="251" y="434"/>
                    <a:pt x="286" y="434"/>
                  </a:cubicBezTo>
                  <a:cubicBezTo>
                    <a:pt x="340" y="434"/>
                    <a:pt x="376" y="416"/>
                    <a:pt x="411" y="380"/>
                  </a:cubicBezTo>
                  <a:cubicBezTo>
                    <a:pt x="465" y="326"/>
                    <a:pt x="465" y="219"/>
                    <a:pt x="411" y="166"/>
                  </a:cubicBezTo>
                  <a:lnTo>
                    <a:pt x="286" y="41"/>
                  </a:lnTo>
                  <a:cubicBezTo>
                    <a:pt x="260" y="14"/>
                    <a:pt x="220" y="1"/>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5"/>
            <p:cNvSpPr/>
            <p:nvPr/>
          </p:nvSpPr>
          <p:spPr>
            <a:xfrm>
              <a:off x="6642805" y="4269289"/>
              <a:ext cx="22789" cy="14166"/>
            </a:xfrm>
            <a:custGeom>
              <a:avLst/>
              <a:gdLst/>
              <a:ahLst/>
              <a:cxnLst/>
              <a:rect l="l" t="t" r="r" b="b"/>
              <a:pathLst>
                <a:path w="518" h="322" extrusionOk="0">
                  <a:moveTo>
                    <a:pt x="179" y="1"/>
                  </a:moveTo>
                  <a:cubicBezTo>
                    <a:pt x="107" y="1"/>
                    <a:pt x="18" y="54"/>
                    <a:pt x="18" y="125"/>
                  </a:cubicBezTo>
                  <a:cubicBezTo>
                    <a:pt x="0" y="233"/>
                    <a:pt x="90" y="322"/>
                    <a:pt x="179" y="322"/>
                  </a:cubicBezTo>
                  <a:lnTo>
                    <a:pt x="339" y="322"/>
                  </a:lnTo>
                  <a:cubicBezTo>
                    <a:pt x="411" y="322"/>
                    <a:pt x="482" y="250"/>
                    <a:pt x="500" y="179"/>
                  </a:cubicBezTo>
                  <a:cubicBezTo>
                    <a:pt x="518" y="72"/>
                    <a:pt x="429" y="1"/>
                    <a:pt x="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5"/>
            <p:cNvSpPr/>
            <p:nvPr/>
          </p:nvSpPr>
          <p:spPr>
            <a:xfrm>
              <a:off x="6546236" y="4267705"/>
              <a:ext cx="22041" cy="14210"/>
            </a:xfrm>
            <a:custGeom>
              <a:avLst/>
              <a:gdLst/>
              <a:ahLst/>
              <a:cxnLst/>
              <a:rect l="l" t="t" r="r" b="b"/>
              <a:pathLst>
                <a:path w="501" h="323" extrusionOk="0">
                  <a:moveTo>
                    <a:pt x="179" y="1"/>
                  </a:moveTo>
                  <a:cubicBezTo>
                    <a:pt x="90" y="1"/>
                    <a:pt x="19" y="72"/>
                    <a:pt x="19" y="144"/>
                  </a:cubicBezTo>
                  <a:cubicBezTo>
                    <a:pt x="1" y="251"/>
                    <a:pt x="72" y="322"/>
                    <a:pt x="179" y="322"/>
                  </a:cubicBezTo>
                  <a:lnTo>
                    <a:pt x="340" y="322"/>
                  </a:lnTo>
                  <a:cubicBezTo>
                    <a:pt x="429" y="322"/>
                    <a:pt x="500" y="251"/>
                    <a:pt x="500" y="144"/>
                  </a:cubicBezTo>
                  <a:cubicBezTo>
                    <a:pt x="482" y="72"/>
                    <a:pt x="411" y="1"/>
                    <a:pt x="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5"/>
            <p:cNvSpPr/>
            <p:nvPr/>
          </p:nvSpPr>
          <p:spPr>
            <a:xfrm>
              <a:off x="6561150" y="4299909"/>
              <a:ext cx="20458" cy="18874"/>
            </a:xfrm>
            <a:custGeom>
              <a:avLst/>
              <a:gdLst/>
              <a:ahLst/>
              <a:cxnLst/>
              <a:rect l="l" t="t" r="r" b="b"/>
              <a:pathLst>
                <a:path w="465" h="429" extrusionOk="0">
                  <a:moveTo>
                    <a:pt x="288" y="0"/>
                  </a:moveTo>
                  <a:cubicBezTo>
                    <a:pt x="246" y="0"/>
                    <a:pt x="206" y="18"/>
                    <a:pt x="179" y="54"/>
                  </a:cubicBezTo>
                  <a:lnTo>
                    <a:pt x="54" y="161"/>
                  </a:lnTo>
                  <a:cubicBezTo>
                    <a:pt x="1" y="232"/>
                    <a:pt x="1" y="322"/>
                    <a:pt x="54" y="393"/>
                  </a:cubicBezTo>
                  <a:cubicBezTo>
                    <a:pt x="90" y="429"/>
                    <a:pt x="126" y="429"/>
                    <a:pt x="179" y="429"/>
                  </a:cubicBezTo>
                  <a:cubicBezTo>
                    <a:pt x="215" y="429"/>
                    <a:pt x="250" y="429"/>
                    <a:pt x="286" y="393"/>
                  </a:cubicBezTo>
                  <a:lnTo>
                    <a:pt x="411" y="268"/>
                  </a:lnTo>
                  <a:cubicBezTo>
                    <a:pt x="465" y="215"/>
                    <a:pt x="465" y="108"/>
                    <a:pt x="411" y="54"/>
                  </a:cubicBezTo>
                  <a:cubicBezTo>
                    <a:pt x="375" y="18"/>
                    <a:pt x="331" y="0"/>
                    <a:pt x="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 name="Google Shape;472;p35"/>
          <p:cNvGrpSpPr/>
          <p:nvPr/>
        </p:nvGrpSpPr>
        <p:grpSpPr>
          <a:xfrm>
            <a:off x="713057" y="2958509"/>
            <a:ext cx="7703829" cy="396341"/>
            <a:chOff x="1185888" y="3339500"/>
            <a:chExt cx="3415575" cy="367800"/>
          </a:xfrm>
        </p:grpSpPr>
        <p:cxnSp>
          <p:nvCxnSpPr>
            <p:cNvPr id="473" name="Google Shape;473;p35"/>
            <p:cNvCxnSpPr/>
            <p:nvPr/>
          </p:nvCxnSpPr>
          <p:spPr>
            <a:xfrm>
              <a:off x="1185888" y="3339500"/>
              <a:ext cx="0" cy="367800"/>
            </a:xfrm>
            <a:prstGeom prst="straightConnector1">
              <a:avLst/>
            </a:prstGeom>
            <a:noFill/>
            <a:ln w="19050" cap="flat" cmpd="sng">
              <a:solidFill>
                <a:schemeClr val="dk1"/>
              </a:solidFill>
              <a:prstDash val="solid"/>
              <a:round/>
              <a:headEnd type="none" w="med" len="med"/>
              <a:tailEnd type="none" w="med" len="med"/>
            </a:ln>
          </p:spPr>
        </p:cxnSp>
        <p:cxnSp>
          <p:nvCxnSpPr>
            <p:cNvPr id="474" name="Google Shape;474;p35"/>
            <p:cNvCxnSpPr/>
            <p:nvPr/>
          </p:nvCxnSpPr>
          <p:spPr>
            <a:xfrm>
              <a:off x="4601463" y="3339500"/>
              <a:ext cx="0" cy="36780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78"/>
        <p:cNvGrpSpPr/>
        <p:nvPr/>
      </p:nvGrpSpPr>
      <p:grpSpPr>
        <a:xfrm>
          <a:off x="0" y="0"/>
          <a:ext cx="0" cy="0"/>
          <a:chOff x="0" y="0"/>
          <a:chExt cx="0" cy="0"/>
        </a:xfrm>
      </p:grpSpPr>
      <p:sp>
        <p:nvSpPr>
          <p:cNvPr id="479" name="Google Shape;479;p36"/>
          <p:cNvSpPr txBox="1">
            <a:spLocks noGrp="1"/>
          </p:cNvSpPr>
          <p:nvPr>
            <p:ph type="title"/>
          </p:nvPr>
        </p:nvSpPr>
        <p:spPr>
          <a:xfrm>
            <a:off x="720000" y="444900"/>
            <a:ext cx="7704000" cy="61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MAIN </a:t>
            </a:r>
            <a:r>
              <a:rPr lang="en">
                <a:solidFill>
                  <a:schemeClr val="lt1"/>
                </a:solidFill>
              </a:rPr>
              <a:t>FEATURES</a:t>
            </a:r>
            <a:endParaRPr>
              <a:solidFill>
                <a:schemeClr val="lt1"/>
              </a:solidFill>
            </a:endParaRPr>
          </a:p>
        </p:txBody>
      </p:sp>
      <p:sp>
        <p:nvSpPr>
          <p:cNvPr id="480" name="Google Shape;480;p36"/>
          <p:cNvSpPr txBox="1">
            <a:spLocks noGrp="1"/>
          </p:cNvSpPr>
          <p:nvPr>
            <p:ph type="subTitle" idx="1"/>
          </p:nvPr>
        </p:nvSpPr>
        <p:spPr>
          <a:xfrm>
            <a:off x="1623425" y="3473825"/>
            <a:ext cx="2429700" cy="98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a:t>
            </a:r>
            <a:endParaRPr/>
          </a:p>
        </p:txBody>
      </p:sp>
      <p:sp>
        <p:nvSpPr>
          <p:cNvPr id="481" name="Google Shape;481;p36"/>
          <p:cNvSpPr txBox="1">
            <a:spLocks noGrp="1"/>
          </p:cNvSpPr>
          <p:nvPr>
            <p:ph type="title" idx="2"/>
          </p:nvPr>
        </p:nvSpPr>
        <p:spPr>
          <a:xfrm>
            <a:off x="1623438" y="3033750"/>
            <a:ext cx="2429700" cy="439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482" name="Google Shape;482;p36"/>
          <p:cNvSpPr txBox="1">
            <a:spLocks noGrp="1"/>
          </p:cNvSpPr>
          <p:nvPr>
            <p:ph type="subTitle" idx="3"/>
          </p:nvPr>
        </p:nvSpPr>
        <p:spPr>
          <a:xfrm>
            <a:off x="5104925" y="3473825"/>
            <a:ext cx="2429700" cy="98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 It’s really hot. It also has a beautiful name</a:t>
            </a:r>
            <a:endParaRPr/>
          </a:p>
        </p:txBody>
      </p:sp>
      <p:sp>
        <p:nvSpPr>
          <p:cNvPr id="483" name="Google Shape;483;p36"/>
          <p:cNvSpPr txBox="1">
            <a:spLocks noGrp="1"/>
          </p:cNvSpPr>
          <p:nvPr>
            <p:ph type="title" idx="4"/>
          </p:nvPr>
        </p:nvSpPr>
        <p:spPr>
          <a:xfrm>
            <a:off x="5104937" y="3033750"/>
            <a:ext cx="2429700" cy="439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grpSp>
        <p:nvGrpSpPr>
          <p:cNvPr id="484" name="Google Shape;484;p36"/>
          <p:cNvGrpSpPr/>
          <p:nvPr/>
        </p:nvGrpSpPr>
        <p:grpSpPr>
          <a:xfrm>
            <a:off x="1110125" y="3766453"/>
            <a:ext cx="6937850" cy="396341"/>
            <a:chOff x="1157588" y="3339500"/>
            <a:chExt cx="6937850" cy="367800"/>
          </a:xfrm>
        </p:grpSpPr>
        <p:cxnSp>
          <p:nvCxnSpPr>
            <p:cNvPr id="485" name="Google Shape;485;p36"/>
            <p:cNvCxnSpPr/>
            <p:nvPr/>
          </p:nvCxnSpPr>
          <p:spPr>
            <a:xfrm>
              <a:off x="1157588" y="3339500"/>
              <a:ext cx="0" cy="367800"/>
            </a:xfrm>
            <a:prstGeom prst="straightConnector1">
              <a:avLst/>
            </a:prstGeom>
            <a:noFill/>
            <a:ln w="19050" cap="flat" cmpd="sng">
              <a:solidFill>
                <a:schemeClr val="dk1"/>
              </a:solidFill>
              <a:prstDash val="solid"/>
              <a:round/>
              <a:headEnd type="none" w="med" len="med"/>
              <a:tailEnd type="none" w="med" len="med"/>
            </a:ln>
          </p:spPr>
        </p:cxnSp>
        <p:cxnSp>
          <p:nvCxnSpPr>
            <p:cNvPr id="486" name="Google Shape;486;p36"/>
            <p:cNvCxnSpPr/>
            <p:nvPr/>
          </p:nvCxnSpPr>
          <p:spPr>
            <a:xfrm>
              <a:off x="8095438" y="3339500"/>
              <a:ext cx="0" cy="367800"/>
            </a:xfrm>
            <a:prstGeom prst="straightConnector1">
              <a:avLst/>
            </a:prstGeom>
            <a:noFill/>
            <a:ln w="19050" cap="flat" cmpd="sng">
              <a:solidFill>
                <a:schemeClr val="dk1"/>
              </a:solidFill>
              <a:prstDash val="solid"/>
              <a:round/>
              <a:headEnd type="none" w="med" len="med"/>
              <a:tailEnd type="none" w="med" len="med"/>
            </a:ln>
          </p:spPr>
        </p:cxnSp>
      </p:grpSp>
      <p:cxnSp>
        <p:nvCxnSpPr>
          <p:cNvPr id="487" name="Google Shape;487;p36"/>
          <p:cNvCxnSpPr/>
          <p:nvPr/>
        </p:nvCxnSpPr>
        <p:spPr>
          <a:xfrm>
            <a:off x="4579050" y="3766453"/>
            <a:ext cx="0" cy="396300"/>
          </a:xfrm>
          <a:prstGeom prst="straightConnector1">
            <a:avLst/>
          </a:prstGeom>
          <a:noFill/>
          <a:ln w="19050" cap="flat" cmpd="sng">
            <a:solidFill>
              <a:schemeClr val="dk1"/>
            </a:solidFill>
            <a:prstDash val="solid"/>
            <a:round/>
            <a:headEnd type="none" w="med" len="med"/>
            <a:tailEnd type="none" w="med" len="med"/>
          </a:ln>
        </p:spPr>
      </p:cxnSp>
      <p:grpSp>
        <p:nvGrpSpPr>
          <p:cNvPr id="488" name="Google Shape;488;p36"/>
          <p:cNvGrpSpPr/>
          <p:nvPr/>
        </p:nvGrpSpPr>
        <p:grpSpPr>
          <a:xfrm>
            <a:off x="2224500" y="1604506"/>
            <a:ext cx="1227600" cy="1227600"/>
            <a:chOff x="1207200" y="1725450"/>
            <a:chExt cx="1227600" cy="1227600"/>
          </a:xfrm>
        </p:grpSpPr>
        <p:sp>
          <p:nvSpPr>
            <p:cNvPr id="489" name="Google Shape;489;p36"/>
            <p:cNvSpPr/>
            <p:nvPr/>
          </p:nvSpPr>
          <p:spPr>
            <a:xfrm rot="5400000">
              <a:off x="1562099" y="2080051"/>
              <a:ext cx="518100" cy="5181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 name="Google Shape;490;p36"/>
            <p:cNvGrpSpPr/>
            <p:nvPr/>
          </p:nvGrpSpPr>
          <p:grpSpPr>
            <a:xfrm>
              <a:off x="1207200" y="1725450"/>
              <a:ext cx="1227600" cy="1227600"/>
              <a:chOff x="1207200" y="1720000"/>
              <a:chExt cx="1227600" cy="1227600"/>
            </a:xfrm>
          </p:grpSpPr>
          <p:sp>
            <p:nvSpPr>
              <p:cNvPr id="491" name="Google Shape;491;p36"/>
              <p:cNvSpPr/>
              <p:nvPr/>
            </p:nvSpPr>
            <p:spPr>
              <a:xfrm rot="2700000">
                <a:off x="1386978" y="1899778"/>
                <a:ext cx="868044" cy="868044"/>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6"/>
              <p:cNvSpPr/>
              <p:nvPr/>
            </p:nvSpPr>
            <p:spPr>
              <a:xfrm rot="2700000">
                <a:off x="1477134" y="1989834"/>
                <a:ext cx="687732" cy="687732"/>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6"/>
              <p:cNvSpPr/>
              <p:nvPr/>
            </p:nvSpPr>
            <p:spPr>
              <a:xfrm rot="2700000">
                <a:off x="1418261" y="1987465"/>
                <a:ext cx="490025" cy="608819"/>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6"/>
              <p:cNvSpPr/>
              <p:nvPr/>
            </p:nvSpPr>
            <p:spPr>
              <a:xfrm rot="2700000">
                <a:off x="1707737" y="2252334"/>
                <a:ext cx="490025" cy="370383"/>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5" name="Google Shape;495;p36"/>
          <p:cNvGrpSpPr/>
          <p:nvPr/>
        </p:nvGrpSpPr>
        <p:grpSpPr>
          <a:xfrm>
            <a:off x="5705975" y="1604506"/>
            <a:ext cx="1227600" cy="1227600"/>
            <a:chOff x="1207200" y="1725450"/>
            <a:chExt cx="1227600" cy="1227600"/>
          </a:xfrm>
        </p:grpSpPr>
        <p:sp>
          <p:nvSpPr>
            <p:cNvPr id="496" name="Google Shape;496;p36"/>
            <p:cNvSpPr/>
            <p:nvPr/>
          </p:nvSpPr>
          <p:spPr>
            <a:xfrm rot="5400000">
              <a:off x="1562099" y="2080051"/>
              <a:ext cx="518100" cy="5181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 name="Google Shape;497;p36"/>
            <p:cNvGrpSpPr/>
            <p:nvPr/>
          </p:nvGrpSpPr>
          <p:grpSpPr>
            <a:xfrm>
              <a:off x="1207200" y="1725450"/>
              <a:ext cx="1227600" cy="1227600"/>
              <a:chOff x="1207200" y="1720000"/>
              <a:chExt cx="1227600" cy="1227600"/>
            </a:xfrm>
          </p:grpSpPr>
          <p:sp>
            <p:nvSpPr>
              <p:cNvPr id="498" name="Google Shape;498;p36"/>
              <p:cNvSpPr/>
              <p:nvPr/>
            </p:nvSpPr>
            <p:spPr>
              <a:xfrm rot="2700000">
                <a:off x="1386978" y="1899778"/>
                <a:ext cx="868044" cy="868044"/>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6"/>
              <p:cNvSpPr/>
              <p:nvPr/>
            </p:nvSpPr>
            <p:spPr>
              <a:xfrm rot="2700000">
                <a:off x="1477134" y="1989834"/>
                <a:ext cx="687732" cy="687732"/>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6"/>
              <p:cNvSpPr/>
              <p:nvPr/>
            </p:nvSpPr>
            <p:spPr>
              <a:xfrm rot="2700000">
                <a:off x="1418261" y="1987465"/>
                <a:ext cx="490025" cy="608819"/>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6"/>
              <p:cNvSpPr/>
              <p:nvPr/>
            </p:nvSpPr>
            <p:spPr>
              <a:xfrm rot="2700000">
                <a:off x="1707737" y="2252334"/>
                <a:ext cx="490025" cy="370383"/>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02" name="Google Shape;502;p36"/>
          <p:cNvSpPr/>
          <p:nvPr/>
        </p:nvSpPr>
        <p:spPr>
          <a:xfrm rot="1064038">
            <a:off x="2578768" y="1971195"/>
            <a:ext cx="519060" cy="505620"/>
          </a:xfrm>
          <a:custGeom>
            <a:avLst/>
            <a:gdLst/>
            <a:ahLst/>
            <a:cxnLst/>
            <a:rect l="l" t="t" r="r" b="b"/>
            <a:pathLst>
              <a:path w="11064" h="10643" extrusionOk="0">
                <a:moveTo>
                  <a:pt x="5532" y="990"/>
                </a:moveTo>
                <a:cubicBezTo>
                  <a:pt x="5817" y="990"/>
                  <a:pt x="6049" y="1240"/>
                  <a:pt x="6049" y="1525"/>
                </a:cubicBezTo>
                <a:cubicBezTo>
                  <a:pt x="6049" y="1811"/>
                  <a:pt x="5817" y="2043"/>
                  <a:pt x="5532" y="2043"/>
                </a:cubicBezTo>
                <a:cubicBezTo>
                  <a:pt x="5246" y="2043"/>
                  <a:pt x="5015" y="1811"/>
                  <a:pt x="5015" y="1525"/>
                </a:cubicBezTo>
                <a:cubicBezTo>
                  <a:pt x="5015" y="1240"/>
                  <a:pt x="5246" y="990"/>
                  <a:pt x="5532" y="990"/>
                </a:cubicBezTo>
                <a:close/>
                <a:moveTo>
                  <a:pt x="3248" y="322"/>
                </a:moveTo>
                <a:cubicBezTo>
                  <a:pt x="3450" y="322"/>
                  <a:pt x="3921" y="466"/>
                  <a:pt x="4836" y="1043"/>
                </a:cubicBezTo>
                <a:cubicBezTo>
                  <a:pt x="4747" y="1168"/>
                  <a:pt x="4693" y="1347"/>
                  <a:pt x="4693" y="1525"/>
                </a:cubicBezTo>
                <a:cubicBezTo>
                  <a:pt x="4016" y="1525"/>
                  <a:pt x="3357" y="1774"/>
                  <a:pt x="2840" y="2202"/>
                </a:cubicBezTo>
                <a:lnTo>
                  <a:pt x="2840" y="2202"/>
                </a:lnTo>
                <a:cubicBezTo>
                  <a:pt x="2486" y="2163"/>
                  <a:pt x="2064" y="2020"/>
                  <a:pt x="1607" y="1686"/>
                </a:cubicBezTo>
                <a:cubicBezTo>
                  <a:pt x="1607" y="1579"/>
                  <a:pt x="1624" y="1490"/>
                  <a:pt x="1678" y="1454"/>
                </a:cubicBezTo>
                <a:cubicBezTo>
                  <a:pt x="1744" y="1412"/>
                  <a:pt x="1846" y="1398"/>
                  <a:pt x="1960" y="1398"/>
                </a:cubicBezTo>
                <a:cubicBezTo>
                  <a:pt x="2091" y="1398"/>
                  <a:pt x="2240" y="1417"/>
                  <a:pt x="2374" y="1436"/>
                </a:cubicBezTo>
                <a:cubicBezTo>
                  <a:pt x="2513" y="1459"/>
                  <a:pt x="2652" y="1482"/>
                  <a:pt x="2774" y="1482"/>
                </a:cubicBezTo>
                <a:cubicBezTo>
                  <a:pt x="2933" y="1482"/>
                  <a:pt x="3062" y="1443"/>
                  <a:pt x="3123" y="1311"/>
                </a:cubicBezTo>
                <a:cubicBezTo>
                  <a:pt x="3195" y="1133"/>
                  <a:pt x="3141" y="972"/>
                  <a:pt x="3087" y="847"/>
                </a:cubicBezTo>
                <a:cubicBezTo>
                  <a:pt x="3016" y="633"/>
                  <a:pt x="2980" y="526"/>
                  <a:pt x="3141" y="348"/>
                </a:cubicBezTo>
                <a:cubicBezTo>
                  <a:pt x="3160" y="333"/>
                  <a:pt x="3195" y="322"/>
                  <a:pt x="3248" y="322"/>
                </a:cubicBezTo>
                <a:close/>
                <a:moveTo>
                  <a:pt x="7821" y="321"/>
                </a:moveTo>
                <a:cubicBezTo>
                  <a:pt x="7872" y="321"/>
                  <a:pt x="7906" y="330"/>
                  <a:pt x="7923" y="348"/>
                </a:cubicBezTo>
                <a:cubicBezTo>
                  <a:pt x="8083" y="526"/>
                  <a:pt x="8048" y="633"/>
                  <a:pt x="7976" y="847"/>
                </a:cubicBezTo>
                <a:cubicBezTo>
                  <a:pt x="7923" y="972"/>
                  <a:pt x="7869" y="1133"/>
                  <a:pt x="7941" y="1293"/>
                </a:cubicBezTo>
                <a:cubicBezTo>
                  <a:pt x="8003" y="1438"/>
                  <a:pt x="8137" y="1481"/>
                  <a:pt x="8305" y="1481"/>
                </a:cubicBezTo>
                <a:cubicBezTo>
                  <a:pt x="8426" y="1481"/>
                  <a:pt x="8566" y="1459"/>
                  <a:pt x="8708" y="1436"/>
                </a:cubicBezTo>
                <a:cubicBezTo>
                  <a:pt x="8832" y="1417"/>
                  <a:pt x="8981" y="1398"/>
                  <a:pt x="9113" y="1398"/>
                </a:cubicBezTo>
                <a:cubicBezTo>
                  <a:pt x="9227" y="1398"/>
                  <a:pt x="9328" y="1412"/>
                  <a:pt x="9386" y="1454"/>
                </a:cubicBezTo>
                <a:cubicBezTo>
                  <a:pt x="9422" y="1472"/>
                  <a:pt x="9457" y="1543"/>
                  <a:pt x="9457" y="1632"/>
                </a:cubicBezTo>
                <a:cubicBezTo>
                  <a:pt x="8958" y="2025"/>
                  <a:pt x="8494" y="2168"/>
                  <a:pt x="8137" y="2203"/>
                </a:cubicBezTo>
                <a:cubicBezTo>
                  <a:pt x="7637" y="1793"/>
                  <a:pt x="7013" y="1561"/>
                  <a:pt x="6371" y="1525"/>
                </a:cubicBezTo>
                <a:cubicBezTo>
                  <a:pt x="6371" y="1347"/>
                  <a:pt x="6317" y="1168"/>
                  <a:pt x="6228" y="1043"/>
                </a:cubicBezTo>
                <a:cubicBezTo>
                  <a:pt x="7093" y="496"/>
                  <a:pt x="7608" y="321"/>
                  <a:pt x="7821" y="321"/>
                </a:cubicBezTo>
                <a:close/>
                <a:moveTo>
                  <a:pt x="6317" y="1829"/>
                </a:moveTo>
                <a:cubicBezTo>
                  <a:pt x="6781" y="1846"/>
                  <a:pt x="7227" y="1989"/>
                  <a:pt x="7620" y="2221"/>
                </a:cubicBezTo>
                <a:cubicBezTo>
                  <a:pt x="6674" y="2292"/>
                  <a:pt x="5960" y="2756"/>
                  <a:pt x="5532" y="3149"/>
                </a:cubicBezTo>
                <a:cubicBezTo>
                  <a:pt x="5532" y="3167"/>
                  <a:pt x="5514" y="3185"/>
                  <a:pt x="5496" y="3185"/>
                </a:cubicBezTo>
                <a:cubicBezTo>
                  <a:pt x="5496" y="3185"/>
                  <a:pt x="5478" y="3167"/>
                  <a:pt x="5461" y="3149"/>
                </a:cubicBezTo>
                <a:cubicBezTo>
                  <a:pt x="5032" y="2756"/>
                  <a:pt x="4319" y="2292"/>
                  <a:pt x="3355" y="2221"/>
                </a:cubicBezTo>
                <a:cubicBezTo>
                  <a:pt x="3766" y="1971"/>
                  <a:pt x="4247" y="1829"/>
                  <a:pt x="4729" y="1829"/>
                </a:cubicBezTo>
                <a:lnTo>
                  <a:pt x="4747" y="1829"/>
                </a:lnTo>
                <a:cubicBezTo>
                  <a:pt x="4890" y="2132"/>
                  <a:pt x="5175" y="2346"/>
                  <a:pt x="5532" y="2346"/>
                </a:cubicBezTo>
                <a:cubicBezTo>
                  <a:pt x="5889" y="2346"/>
                  <a:pt x="6174" y="2132"/>
                  <a:pt x="6317" y="1829"/>
                </a:cubicBezTo>
                <a:close/>
                <a:moveTo>
                  <a:pt x="443" y="1051"/>
                </a:moveTo>
                <a:cubicBezTo>
                  <a:pt x="468" y="1051"/>
                  <a:pt x="502" y="1063"/>
                  <a:pt x="536" y="1097"/>
                </a:cubicBezTo>
                <a:cubicBezTo>
                  <a:pt x="1535" y="2292"/>
                  <a:pt x="2499" y="2542"/>
                  <a:pt x="3123" y="2542"/>
                </a:cubicBezTo>
                <a:cubicBezTo>
                  <a:pt x="4105" y="2542"/>
                  <a:pt x="4818" y="3006"/>
                  <a:pt x="5246" y="3399"/>
                </a:cubicBezTo>
                <a:cubicBezTo>
                  <a:pt x="5300" y="3452"/>
                  <a:pt x="5336" y="3506"/>
                  <a:pt x="5336" y="3559"/>
                </a:cubicBezTo>
                <a:cubicBezTo>
                  <a:pt x="5354" y="3613"/>
                  <a:pt x="5354" y="3649"/>
                  <a:pt x="5336" y="3666"/>
                </a:cubicBezTo>
                <a:cubicBezTo>
                  <a:pt x="5318" y="3773"/>
                  <a:pt x="5246" y="3863"/>
                  <a:pt x="5157" y="3898"/>
                </a:cubicBezTo>
                <a:cubicBezTo>
                  <a:pt x="5128" y="3906"/>
                  <a:pt x="5095" y="3910"/>
                  <a:pt x="5062" y="3910"/>
                </a:cubicBezTo>
                <a:cubicBezTo>
                  <a:pt x="5015" y="3910"/>
                  <a:pt x="4967" y="3901"/>
                  <a:pt x="4925" y="3880"/>
                </a:cubicBezTo>
                <a:cubicBezTo>
                  <a:pt x="4640" y="3756"/>
                  <a:pt x="4087" y="3559"/>
                  <a:pt x="3480" y="3559"/>
                </a:cubicBezTo>
                <a:cubicBezTo>
                  <a:pt x="3373" y="3559"/>
                  <a:pt x="3016" y="3595"/>
                  <a:pt x="3016" y="3595"/>
                </a:cubicBezTo>
                <a:cubicBezTo>
                  <a:pt x="2637" y="3646"/>
                  <a:pt x="2302" y="3694"/>
                  <a:pt x="1998" y="3694"/>
                </a:cubicBezTo>
                <a:cubicBezTo>
                  <a:pt x="1558" y="3694"/>
                  <a:pt x="1180" y="3594"/>
                  <a:pt x="821" y="3256"/>
                </a:cubicBezTo>
                <a:cubicBezTo>
                  <a:pt x="536" y="2970"/>
                  <a:pt x="358" y="2239"/>
                  <a:pt x="340" y="1168"/>
                </a:cubicBezTo>
                <a:cubicBezTo>
                  <a:pt x="340" y="1097"/>
                  <a:pt x="393" y="1061"/>
                  <a:pt x="411" y="1061"/>
                </a:cubicBezTo>
                <a:cubicBezTo>
                  <a:pt x="418" y="1055"/>
                  <a:pt x="429" y="1051"/>
                  <a:pt x="443" y="1051"/>
                </a:cubicBezTo>
                <a:close/>
                <a:moveTo>
                  <a:pt x="10564" y="1043"/>
                </a:moveTo>
                <a:cubicBezTo>
                  <a:pt x="10581" y="1043"/>
                  <a:pt x="10581" y="1061"/>
                  <a:pt x="10599" y="1061"/>
                </a:cubicBezTo>
                <a:cubicBezTo>
                  <a:pt x="10617" y="1061"/>
                  <a:pt x="10671" y="1097"/>
                  <a:pt x="10671" y="1168"/>
                </a:cubicBezTo>
                <a:cubicBezTo>
                  <a:pt x="10635" y="2239"/>
                  <a:pt x="10457" y="2970"/>
                  <a:pt x="10171" y="3256"/>
                </a:cubicBezTo>
                <a:cubicBezTo>
                  <a:pt x="9846" y="3571"/>
                  <a:pt x="9185" y="3642"/>
                  <a:pt x="8657" y="3642"/>
                </a:cubicBezTo>
                <a:cubicBezTo>
                  <a:pt x="8228" y="3642"/>
                  <a:pt x="7887" y="3595"/>
                  <a:pt x="7887" y="3595"/>
                </a:cubicBezTo>
                <a:cubicBezTo>
                  <a:pt x="7758" y="3577"/>
                  <a:pt x="7631" y="3569"/>
                  <a:pt x="7507" y="3569"/>
                </a:cubicBezTo>
                <a:cubicBezTo>
                  <a:pt x="6895" y="3569"/>
                  <a:pt x="6364" y="3762"/>
                  <a:pt x="6067" y="3880"/>
                </a:cubicBezTo>
                <a:cubicBezTo>
                  <a:pt x="6025" y="3901"/>
                  <a:pt x="5984" y="3910"/>
                  <a:pt x="5942" y="3910"/>
                </a:cubicBezTo>
                <a:cubicBezTo>
                  <a:pt x="5912" y="3910"/>
                  <a:pt x="5883" y="3906"/>
                  <a:pt x="5853" y="3898"/>
                </a:cubicBezTo>
                <a:cubicBezTo>
                  <a:pt x="5746" y="3863"/>
                  <a:pt x="5693" y="3773"/>
                  <a:pt x="5657" y="3666"/>
                </a:cubicBezTo>
                <a:cubicBezTo>
                  <a:pt x="5657" y="3666"/>
                  <a:pt x="5657" y="3613"/>
                  <a:pt x="5657" y="3559"/>
                </a:cubicBezTo>
                <a:cubicBezTo>
                  <a:pt x="5675" y="3506"/>
                  <a:pt x="5710" y="3452"/>
                  <a:pt x="5764" y="3399"/>
                </a:cubicBezTo>
                <a:cubicBezTo>
                  <a:pt x="6174" y="3006"/>
                  <a:pt x="6888" y="2542"/>
                  <a:pt x="7869" y="2542"/>
                </a:cubicBezTo>
                <a:cubicBezTo>
                  <a:pt x="8512" y="2542"/>
                  <a:pt x="9475" y="2292"/>
                  <a:pt x="10474" y="1097"/>
                </a:cubicBezTo>
                <a:cubicBezTo>
                  <a:pt x="10510" y="1061"/>
                  <a:pt x="10528" y="1043"/>
                  <a:pt x="10564" y="1043"/>
                </a:cubicBezTo>
                <a:close/>
                <a:moveTo>
                  <a:pt x="3561" y="3893"/>
                </a:moveTo>
                <a:cubicBezTo>
                  <a:pt x="3612" y="3893"/>
                  <a:pt x="3658" y="3895"/>
                  <a:pt x="3694" y="3898"/>
                </a:cubicBezTo>
                <a:lnTo>
                  <a:pt x="3694" y="4237"/>
                </a:lnTo>
                <a:cubicBezTo>
                  <a:pt x="3694" y="4327"/>
                  <a:pt x="3766" y="4398"/>
                  <a:pt x="3855" y="4398"/>
                </a:cubicBezTo>
                <a:cubicBezTo>
                  <a:pt x="3944" y="4398"/>
                  <a:pt x="4015" y="4327"/>
                  <a:pt x="4015" y="4237"/>
                </a:cubicBezTo>
                <a:lnTo>
                  <a:pt x="4015" y="3934"/>
                </a:lnTo>
                <a:cubicBezTo>
                  <a:pt x="4372" y="4005"/>
                  <a:pt x="4872" y="4184"/>
                  <a:pt x="4925" y="4219"/>
                </a:cubicBezTo>
                <a:cubicBezTo>
                  <a:pt x="4818" y="4434"/>
                  <a:pt x="4497" y="4826"/>
                  <a:pt x="3694" y="4862"/>
                </a:cubicBezTo>
                <a:cubicBezTo>
                  <a:pt x="3667" y="4863"/>
                  <a:pt x="3641" y="4864"/>
                  <a:pt x="3615" y="4864"/>
                </a:cubicBezTo>
                <a:cubicBezTo>
                  <a:pt x="3329" y="4864"/>
                  <a:pt x="3090" y="4774"/>
                  <a:pt x="2927" y="4594"/>
                </a:cubicBezTo>
                <a:cubicBezTo>
                  <a:pt x="2766" y="4398"/>
                  <a:pt x="2713" y="4148"/>
                  <a:pt x="2731" y="3970"/>
                </a:cubicBezTo>
                <a:cubicBezTo>
                  <a:pt x="2838" y="3952"/>
                  <a:pt x="2963" y="3934"/>
                  <a:pt x="3070" y="3916"/>
                </a:cubicBezTo>
                <a:cubicBezTo>
                  <a:pt x="3070" y="3916"/>
                  <a:pt x="3355" y="3893"/>
                  <a:pt x="3561" y="3893"/>
                </a:cubicBezTo>
                <a:close/>
                <a:moveTo>
                  <a:pt x="7524" y="3887"/>
                </a:moveTo>
                <a:cubicBezTo>
                  <a:pt x="7625" y="3887"/>
                  <a:pt x="7729" y="3895"/>
                  <a:pt x="7834" y="3916"/>
                </a:cubicBezTo>
                <a:cubicBezTo>
                  <a:pt x="7834" y="3916"/>
                  <a:pt x="8155" y="3952"/>
                  <a:pt x="8262" y="3970"/>
                </a:cubicBezTo>
                <a:cubicBezTo>
                  <a:pt x="8280" y="4148"/>
                  <a:pt x="8226" y="4398"/>
                  <a:pt x="8066" y="4594"/>
                </a:cubicBezTo>
                <a:cubicBezTo>
                  <a:pt x="7918" y="4774"/>
                  <a:pt x="7681" y="4864"/>
                  <a:pt x="7382" y="4864"/>
                </a:cubicBezTo>
                <a:cubicBezTo>
                  <a:pt x="7354" y="4864"/>
                  <a:pt x="7327" y="4863"/>
                  <a:pt x="7298" y="4862"/>
                </a:cubicBezTo>
                <a:cubicBezTo>
                  <a:pt x="6495" y="4826"/>
                  <a:pt x="6192" y="4434"/>
                  <a:pt x="6085" y="4219"/>
                </a:cubicBezTo>
                <a:cubicBezTo>
                  <a:pt x="6121" y="4184"/>
                  <a:pt x="6638" y="4005"/>
                  <a:pt x="6995" y="3934"/>
                </a:cubicBezTo>
                <a:lnTo>
                  <a:pt x="6995" y="4237"/>
                </a:lnTo>
                <a:cubicBezTo>
                  <a:pt x="6995" y="4327"/>
                  <a:pt x="7066" y="4398"/>
                  <a:pt x="7156" y="4398"/>
                </a:cubicBezTo>
                <a:cubicBezTo>
                  <a:pt x="7245" y="4398"/>
                  <a:pt x="7316" y="4327"/>
                  <a:pt x="7316" y="4237"/>
                </a:cubicBezTo>
                <a:lnTo>
                  <a:pt x="7316" y="3898"/>
                </a:lnTo>
                <a:cubicBezTo>
                  <a:pt x="7383" y="3891"/>
                  <a:pt x="7452" y="3887"/>
                  <a:pt x="7524" y="3887"/>
                </a:cubicBezTo>
                <a:close/>
                <a:moveTo>
                  <a:pt x="4586" y="5825"/>
                </a:moveTo>
                <a:cubicBezTo>
                  <a:pt x="4765" y="5825"/>
                  <a:pt x="4907" y="5968"/>
                  <a:pt x="4907" y="6146"/>
                </a:cubicBezTo>
                <a:cubicBezTo>
                  <a:pt x="4907" y="6325"/>
                  <a:pt x="4765" y="6468"/>
                  <a:pt x="4586" y="6468"/>
                </a:cubicBezTo>
                <a:cubicBezTo>
                  <a:pt x="4408" y="6468"/>
                  <a:pt x="4247" y="6325"/>
                  <a:pt x="4247" y="6146"/>
                </a:cubicBezTo>
                <a:cubicBezTo>
                  <a:pt x="4247" y="5968"/>
                  <a:pt x="4408" y="5825"/>
                  <a:pt x="4586" y="5825"/>
                </a:cubicBezTo>
                <a:close/>
                <a:moveTo>
                  <a:pt x="6424" y="5825"/>
                </a:moveTo>
                <a:cubicBezTo>
                  <a:pt x="6602" y="5825"/>
                  <a:pt x="6745" y="5968"/>
                  <a:pt x="6745" y="6146"/>
                </a:cubicBezTo>
                <a:cubicBezTo>
                  <a:pt x="6745" y="6325"/>
                  <a:pt x="6602" y="6468"/>
                  <a:pt x="6424" y="6468"/>
                </a:cubicBezTo>
                <a:cubicBezTo>
                  <a:pt x="6246" y="6468"/>
                  <a:pt x="6103" y="6325"/>
                  <a:pt x="6103" y="6146"/>
                </a:cubicBezTo>
                <a:cubicBezTo>
                  <a:pt x="6103" y="5968"/>
                  <a:pt x="6246" y="5825"/>
                  <a:pt x="6424" y="5825"/>
                </a:cubicBezTo>
                <a:close/>
                <a:moveTo>
                  <a:pt x="1160" y="3863"/>
                </a:moveTo>
                <a:cubicBezTo>
                  <a:pt x="1375" y="3952"/>
                  <a:pt x="1589" y="3988"/>
                  <a:pt x="1821" y="4005"/>
                </a:cubicBezTo>
                <a:cubicBezTo>
                  <a:pt x="1785" y="4166"/>
                  <a:pt x="1785" y="4327"/>
                  <a:pt x="1785" y="4487"/>
                </a:cubicBezTo>
                <a:lnTo>
                  <a:pt x="1785" y="6896"/>
                </a:lnTo>
                <a:cubicBezTo>
                  <a:pt x="1410" y="6717"/>
                  <a:pt x="1143" y="6485"/>
                  <a:pt x="982" y="6325"/>
                </a:cubicBezTo>
                <a:cubicBezTo>
                  <a:pt x="1036" y="6254"/>
                  <a:pt x="1089" y="6164"/>
                  <a:pt x="1143" y="6093"/>
                </a:cubicBezTo>
                <a:cubicBezTo>
                  <a:pt x="1375" y="5772"/>
                  <a:pt x="1589" y="5486"/>
                  <a:pt x="1410" y="5254"/>
                </a:cubicBezTo>
                <a:cubicBezTo>
                  <a:pt x="1285" y="5094"/>
                  <a:pt x="1089" y="5076"/>
                  <a:pt x="929" y="5058"/>
                </a:cubicBezTo>
                <a:cubicBezTo>
                  <a:pt x="697" y="5022"/>
                  <a:pt x="518" y="5005"/>
                  <a:pt x="429" y="4719"/>
                </a:cubicBezTo>
                <a:cubicBezTo>
                  <a:pt x="411" y="4683"/>
                  <a:pt x="375" y="4434"/>
                  <a:pt x="1160" y="3863"/>
                </a:cubicBezTo>
                <a:close/>
                <a:moveTo>
                  <a:pt x="9868" y="3845"/>
                </a:moveTo>
                <a:cubicBezTo>
                  <a:pt x="10688" y="4434"/>
                  <a:pt x="10653" y="4683"/>
                  <a:pt x="10635" y="4719"/>
                </a:cubicBezTo>
                <a:cubicBezTo>
                  <a:pt x="10546" y="5005"/>
                  <a:pt x="10367" y="5022"/>
                  <a:pt x="10135" y="5058"/>
                </a:cubicBezTo>
                <a:cubicBezTo>
                  <a:pt x="9975" y="5076"/>
                  <a:pt x="9778" y="5094"/>
                  <a:pt x="9654" y="5254"/>
                </a:cubicBezTo>
                <a:cubicBezTo>
                  <a:pt x="9475" y="5486"/>
                  <a:pt x="9689" y="5772"/>
                  <a:pt x="9921" y="6093"/>
                </a:cubicBezTo>
                <a:cubicBezTo>
                  <a:pt x="9957" y="6164"/>
                  <a:pt x="10010" y="6218"/>
                  <a:pt x="10064" y="6289"/>
                </a:cubicBezTo>
                <a:cubicBezTo>
                  <a:pt x="9903" y="6450"/>
                  <a:pt x="9618" y="6717"/>
                  <a:pt x="9225" y="6896"/>
                </a:cubicBezTo>
                <a:lnTo>
                  <a:pt x="9208" y="4487"/>
                </a:lnTo>
                <a:cubicBezTo>
                  <a:pt x="9208" y="4327"/>
                  <a:pt x="9190" y="4166"/>
                  <a:pt x="9154" y="4005"/>
                </a:cubicBezTo>
                <a:cubicBezTo>
                  <a:pt x="9404" y="3988"/>
                  <a:pt x="9654" y="3952"/>
                  <a:pt x="9868" y="3845"/>
                </a:cubicBezTo>
                <a:close/>
                <a:moveTo>
                  <a:pt x="8601" y="3988"/>
                </a:moveTo>
                <a:cubicBezTo>
                  <a:pt x="8690" y="4005"/>
                  <a:pt x="8779" y="4005"/>
                  <a:pt x="8869" y="4005"/>
                </a:cubicBezTo>
                <a:lnTo>
                  <a:pt x="8833" y="4005"/>
                </a:lnTo>
                <a:cubicBezTo>
                  <a:pt x="8869" y="4166"/>
                  <a:pt x="8886" y="4327"/>
                  <a:pt x="8886" y="4487"/>
                </a:cubicBezTo>
                <a:lnTo>
                  <a:pt x="8886" y="5772"/>
                </a:lnTo>
                <a:lnTo>
                  <a:pt x="8672" y="5647"/>
                </a:lnTo>
                <a:cubicBezTo>
                  <a:pt x="8537" y="5582"/>
                  <a:pt x="8389" y="5550"/>
                  <a:pt x="8242" y="5550"/>
                </a:cubicBezTo>
                <a:cubicBezTo>
                  <a:pt x="7983" y="5550"/>
                  <a:pt x="7724" y="5650"/>
                  <a:pt x="7530" y="5843"/>
                </a:cubicBezTo>
                <a:cubicBezTo>
                  <a:pt x="7477" y="5897"/>
                  <a:pt x="7477" y="6004"/>
                  <a:pt x="7530" y="6075"/>
                </a:cubicBezTo>
                <a:cubicBezTo>
                  <a:pt x="7566" y="6102"/>
                  <a:pt x="7606" y="6115"/>
                  <a:pt x="7646" y="6115"/>
                </a:cubicBezTo>
                <a:cubicBezTo>
                  <a:pt x="7686" y="6115"/>
                  <a:pt x="7727" y="6102"/>
                  <a:pt x="7762" y="6075"/>
                </a:cubicBezTo>
                <a:cubicBezTo>
                  <a:pt x="7884" y="5943"/>
                  <a:pt x="8046" y="5878"/>
                  <a:pt x="8216" y="5878"/>
                </a:cubicBezTo>
                <a:cubicBezTo>
                  <a:pt x="8320" y="5878"/>
                  <a:pt x="8428" y="5903"/>
                  <a:pt x="8530" y="5950"/>
                </a:cubicBezTo>
                <a:lnTo>
                  <a:pt x="8833" y="6093"/>
                </a:lnTo>
                <a:cubicBezTo>
                  <a:pt x="8851" y="6111"/>
                  <a:pt x="8886" y="6111"/>
                  <a:pt x="8904" y="6111"/>
                </a:cubicBezTo>
                <a:lnTo>
                  <a:pt x="8904" y="7003"/>
                </a:lnTo>
                <a:cubicBezTo>
                  <a:pt x="8726" y="7056"/>
                  <a:pt x="8547" y="7092"/>
                  <a:pt x="8333" y="7092"/>
                </a:cubicBezTo>
                <a:cubicBezTo>
                  <a:pt x="7780" y="7092"/>
                  <a:pt x="7423" y="6771"/>
                  <a:pt x="7049" y="6450"/>
                </a:cubicBezTo>
                <a:lnTo>
                  <a:pt x="7013" y="6414"/>
                </a:lnTo>
                <a:cubicBezTo>
                  <a:pt x="7049" y="6343"/>
                  <a:pt x="7066" y="6254"/>
                  <a:pt x="7066" y="6146"/>
                </a:cubicBezTo>
                <a:cubicBezTo>
                  <a:pt x="7066" y="5790"/>
                  <a:pt x="6781" y="5504"/>
                  <a:pt x="6424" y="5504"/>
                </a:cubicBezTo>
                <a:cubicBezTo>
                  <a:pt x="6210" y="5504"/>
                  <a:pt x="6014" y="5611"/>
                  <a:pt x="5907" y="5772"/>
                </a:cubicBezTo>
                <a:cubicBezTo>
                  <a:pt x="5782" y="5736"/>
                  <a:pt x="5639" y="5718"/>
                  <a:pt x="5514" y="5718"/>
                </a:cubicBezTo>
                <a:lnTo>
                  <a:pt x="5478" y="5718"/>
                </a:lnTo>
                <a:cubicBezTo>
                  <a:pt x="5354" y="5718"/>
                  <a:pt x="5211" y="5736"/>
                  <a:pt x="5086" y="5754"/>
                </a:cubicBezTo>
                <a:cubicBezTo>
                  <a:pt x="4969" y="5594"/>
                  <a:pt x="4782" y="5492"/>
                  <a:pt x="4571" y="5492"/>
                </a:cubicBezTo>
                <a:cubicBezTo>
                  <a:pt x="4428" y="5492"/>
                  <a:pt x="4274" y="5539"/>
                  <a:pt x="4122" y="5647"/>
                </a:cubicBezTo>
                <a:cubicBezTo>
                  <a:pt x="4105" y="5665"/>
                  <a:pt x="4087" y="5665"/>
                  <a:pt x="4087" y="5683"/>
                </a:cubicBezTo>
                <a:cubicBezTo>
                  <a:pt x="3890" y="5932"/>
                  <a:pt x="3890" y="6200"/>
                  <a:pt x="3980" y="6414"/>
                </a:cubicBezTo>
                <a:cubicBezTo>
                  <a:pt x="3962" y="6414"/>
                  <a:pt x="3962" y="6432"/>
                  <a:pt x="3944" y="6450"/>
                </a:cubicBezTo>
                <a:cubicBezTo>
                  <a:pt x="3569" y="6771"/>
                  <a:pt x="3212" y="7074"/>
                  <a:pt x="2659" y="7074"/>
                </a:cubicBezTo>
                <a:cubicBezTo>
                  <a:pt x="2445" y="7074"/>
                  <a:pt x="2249" y="7056"/>
                  <a:pt x="2088" y="7003"/>
                </a:cubicBezTo>
                <a:lnTo>
                  <a:pt x="2088" y="6093"/>
                </a:lnTo>
                <a:lnTo>
                  <a:pt x="2856" y="5700"/>
                </a:lnTo>
                <a:cubicBezTo>
                  <a:pt x="2877" y="5690"/>
                  <a:pt x="2900" y="5685"/>
                  <a:pt x="2922" y="5685"/>
                </a:cubicBezTo>
                <a:cubicBezTo>
                  <a:pt x="3013" y="5685"/>
                  <a:pt x="3102" y="5765"/>
                  <a:pt x="3087" y="5879"/>
                </a:cubicBezTo>
                <a:cubicBezTo>
                  <a:pt x="3078" y="6026"/>
                  <a:pt x="3169" y="6102"/>
                  <a:pt x="3258" y="6102"/>
                </a:cubicBezTo>
                <a:cubicBezTo>
                  <a:pt x="3343" y="6102"/>
                  <a:pt x="3427" y="6035"/>
                  <a:pt x="3427" y="5897"/>
                </a:cubicBezTo>
                <a:cubicBezTo>
                  <a:pt x="3427" y="5897"/>
                  <a:pt x="3427" y="5879"/>
                  <a:pt x="3427" y="5879"/>
                </a:cubicBezTo>
                <a:cubicBezTo>
                  <a:pt x="3230" y="5659"/>
                  <a:pt x="2958" y="5544"/>
                  <a:pt x="2684" y="5544"/>
                </a:cubicBezTo>
                <a:cubicBezTo>
                  <a:pt x="2536" y="5544"/>
                  <a:pt x="2387" y="5578"/>
                  <a:pt x="2249" y="5647"/>
                </a:cubicBezTo>
                <a:lnTo>
                  <a:pt x="2088" y="5718"/>
                </a:lnTo>
                <a:lnTo>
                  <a:pt x="2088" y="4469"/>
                </a:lnTo>
                <a:cubicBezTo>
                  <a:pt x="2088" y="4327"/>
                  <a:pt x="2088" y="4166"/>
                  <a:pt x="2124" y="4005"/>
                </a:cubicBezTo>
                <a:cubicBezTo>
                  <a:pt x="2213" y="4005"/>
                  <a:pt x="2302" y="4005"/>
                  <a:pt x="2392" y="3988"/>
                </a:cubicBezTo>
                <a:lnTo>
                  <a:pt x="2392" y="3988"/>
                </a:lnTo>
                <a:cubicBezTo>
                  <a:pt x="2374" y="4273"/>
                  <a:pt x="2481" y="4576"/>
                  <a:pt x="2677" y="4790"/>
                </a:cubicBezTo>
                <a:cubicBezTo>
                  <a:pt x="2838" y="4969"/>
                  <a:pt x="3123" y="5183"/>
                  <a:pt x="3605" y="5183"/>
                </a:cubicBezTo>
                <a:lnTo>
                  <a:pt x="3694" y="5183"/>
                </a:lnTo>
                <a:cubicBezTo>
                  <a:pt x="4961" y="5112"/>
                  <a:pt x="5246" y="4273"/>
                  <a:pt x="5264" y="4184"/>
                </a:cubicBezTo>
                <a:cubicBezTo>
                  <a:pt x="5354" y="4148"/>
                  <a:pt x="5425" y="4095"/>
                  <a:pt x="5496" y="4023"/>
                </a:cubicBezTo>
                <a:cubicBezTo>
                  <a:pt x="5550" y="4095"/>
                  <a:pt x="5621" y="4148"/>
                  <a:pt x="5710" y="4184"/>
                </a:cubicBezTo>
                <a:cubicBezTo>
                  <a:pt x="5746" y="4273"/>
                  <a:pt x="6014" y="5112"/>
                  <a:pt x="7281" y="5183"/>
                </a:cubicBezTo>
                <a:lnTo>
                  <a:pt x="7388" y="5183"/>
                </a:lnTo>
                <a:cubicBezTo>
                  <a:pt x="7869" y="5183"/>
                  <a:pt x="8155" y="4969"/>
                  <a:pt x="8315" y="4790"/>
                </a:cubicBezTo>
                <a:cubicBezTo>
                  <a:pt x="8494" y="4576"/>
                  <a:pt x="8601" y="4273"/>
                  <a:pt x="8601" y="3988"/>
                </a:cubicBezTo>
                <a:close/>
                <a:moveTo>
                  <a:pt x="5532" y="6057"/>
                </a:moveTo>
                <a:cubicBezTo>
                  <a:pt x="5621" y="6057"/>
                  <a:pt x="5710" y="6075"/>
                  <a:pt x="5800" y="6093"/>
                </a:cubicBezTo>
                <a:cubicBezTo>
                  <a:pt x="5800" y="6111"/>
                  <a:pt x="5800" y="6129"/>
                  <a:pt x="5800" y="6164"/>
                </a:cubicBezTo>
                <a:cubicBezTo>
                  <a:pt x="5800" y="6521"/>
                  <a:pt x="6085" y="6807"/>
                  <a:pt x="6442" y="6807"/>
                </a:cubicBezTo>
                <a:cubicBezTo>
                  <a:pt x="6585" y="6807"/>
                  <a:pt x="6710" y="6753"/>
                  <a:pt x="6817" y="6682"/>
                </a:cubicBezTo>
                <a:lnTo>
                  <a:pt x="6834" y="6700"/>
                </a:lnTo>
                <a:cubicBezTo>
                  <a:pt x="7245" y="7056"/>
                  <a:pt x="7655" y="7413"/>
                  <a:pt x="8333" y="7413"/>
                </a:cubicBezTo>
                <a:cubicBezTo>
                  <a:pt x="9457" y="7413"/>
                  <a:pt x="10189" y="6646"/>
                  <a:pt x="10385" y="6396"/>
                </a:cubicBezTo>
                <a:cubicBezTo>
                  <a:pt x="10421" y="6361"/>
                  <a:pt x="10457" y="6343"/>
                  <a:pt x="10510" y="6343"/>
                </a:cubicBezTo>
                <a:cubicBezTo>
                  <a:pt x="10653" y="6361"/>
                  <a:pt x="10653" y="6682"/>
                  <a:pt x="10653" y="6789"/>
                </a:cubicBezTo>
                <a:cubicBezTo>
                  <a:pt x="10653" y="7503"/>
                  <a:pt x="10046" y="8252"/>
                  <a:pt x="8333" y="8252"/>
                </a:cubicBezTo>
                <a:cubicBezTo>
                  <a:pt x="7245" y="8252"/>
                  <a:pt x="6727" y="7949"/>
                  <a:pt x="6388" y="7681"/>
                </a:cubicBezTo>
                <a:cubicBezTo>
                  <a:pt x="6174" y="7520"/>
                  <a:pt x="5800" y="7342"/>
                  <a:pt x="5514" y="7342"/>
                </a:cubicBezTo>
                <a:lnTo>
                  <a:pt x="5478" y="7342"/>
                </a:lnTo>
                <a:cubicBezTo>
                  <a:pt x="5193" y="7342"/>
                  <a:pt x="4818" y="7520"/>
                  <a:pt x="4604" y="7681"/>
                </a:cubicBezTo>
                <a:cubicBezTo>
                  <a:pt x="4283" y="7949"/>
                  <a:pt x="3766" y="8252"/>
                  <a:pt x="2677" y="8252"/>
                </a:cubicBezTo>
                <a:cubicBezTo>
                  <a:pt x="964" y="8252"/>
                  <a:pt x="358" y="7503"/>
                  <a:pt x="358" y="6789"/>
                </a:cubicBezTo>
                <a:cubicBezTo>
                  <a:pt x="358" y="6700"/>
                  <a:pt x="358" y="6361"/>
                  <a:pt x="500" y="6343"/>
                </a:cubicBezTo>
                <a:cubicBezTo>
                  <a:pt x="536" y="6343"/>
                  <a:pt x="590" y="6361"/>
                  <a:pt x="607" y="6396"/>
                </a:cubicBezTo>
                <a:cubicBezTo>
                  <a:pt x="821" y="6646"/>
                  <a:pt x="1553" y="7413"/>
                  <a:pt x="2677" y="7413"/>
                </a:cubicBezTo>
                <a:cubicBezTo>
                  <a:pt x="3337" y="7413"/>
                  <a:pt x="3766" y="7056"/>
                  <a:pt x="4158" y="6700"/>
                </a:cubicBezTo>
                <a:lnTo>
                  <a:pt x="4212" y="6700"/>
                </a:lnTo>
                <a:cubicBezTo>
                  <a:pt x="4319" y="6771"/>
                  <a:pt x="4444" y="6807"/>
                  <a:pt x="4568" y="6807"/>
                </a:cubicBezTo>
                <a:cubicBezTo>
                  <a:pt x="4925" y="6807"/>
                  <a:pt x="5211" y="6521"/>
                  <a:pt x="5211" y="6164"/>
                </a:cubicBezTo>
                <a:cubicBezTo>
                  <a:pt x="5211" y="6129"/>
                  <a:pt x="5211" y="6111"/>
                  <a:pt x="5211" y="6093"/>
                </a:cubicBezTo>
                <a:cubicBezTo>
                  <a:pt x="5300" y="6075"/>
                  <a:pt x="5389" y="6057"/>
                  <a:pt x="5478" y="6057"/>
                </a:cubicBezTo>
                <a:close/>
                <a:moveTo>
                  <a:pt x="3873" y="8430"/>
                </a:moveTo>
                <a:lnTo>
                  <a:pt x="3873" y="8430"/>
                </a:lnTo>
                <a:cubicBezTo>
                  <a:pt x="3694" y="9233"/>
                  <a:pt x="3516" y="9251"/>
                  <a:pt x="3516" y="9251"/>
                </a:cubicBezTo>
                <a:cubicBezTo>
                  <a:pt x="3462" y="9251"/>
                  <a:pt x="3319" y="9126"/>
                  <a:pt x="3177" y="8555"/>
                </a:cubicBezTo>
                <a:cubicBezTo>
                  <a:pt x="3427" y="8520"/>
                  <a:pt x="3658" y="8484"/>
                  <a:pt x="3873" y="8430"/>
                </a:cubicBezTo>
                <a:close/>
                <a:moveTo>
                  <a:pt x="5318" y="7699"/>
                </a:moveTo>
                <a:lnTo>
                  <a:pt x="5318" y="7699"/>
                </a:lnTo>
                <a:cubicBezTo>
                  <a:pt x="5300" y="7877"/>
                  <a:pt x="5264" y="8145"/>
                  <a:pt x="5211" y="8395"/>
                </a:cubicBezTo>
                <a:cubicBezTo>
                  <a:pt x="5086" y="9055"/>
                  <a:pt x="4925" y="9233"/>
                  <a:pt x="4854" y="9251"/>
                </a:cubicBezTo>
                <a:cubicBezTo>
                  <a:pt x="4800" y="9251"/>
                  <a:pt x="4604" y="9055"/>
                  <a:pt x="4444" y="8198"/>
                </a:cubicBezTo>
                <a:cubicBezTo>
                  <a:pt x="4568" y="8127"/>
                  <a:pt x="4711" y="8038"/>
                  <a:pt x="4818" y="7931"/>
                </a:cubicBezTo>
                <a:cubicBezTo>
                  <a:pt x="4943" y="7842"/>
                  <a:pt x="5139" y="7734"/>
                  <a:pt x="5318" y="7699"/>
                </a:cubicBezTo>
                <a:close/>
                <a:moveTo>
                  <a:pt x="5710" y="7699"/>
                </a:moveTo>
                <a:lnTo>
                  <a:pt x="5710" y="7699"/>
                </a:lnTo>
                <a:cubicBezTo>
                  <a:pt x="5871" y="7752"/>
                  <a:pt x="6067" y="7842"/>
                  <a:pt x="6174" y="7931"/>
                </a:cubicBezTo>
                <a:cubicBezTo>
                  <a:pt x="6317" y="8038"/>
                  <a:pt x="6442" y="8127"/>
                  <a:pt x="6602" y="8216"/>
                </a:cubicBezTo>
                <a:cubicBezTo>
                  <a:pt x="6549" y="8502"/>
                  <a:pt x="6478" y="8751"/>
                  <a:pt x="6406" y="8930"/>
                </a:cubicBezTo>
                <a:cubicBezTo>
                  <a:pt x="6317" y="9180"/>
                  <a:pt x="6228" y="9251"/>
                  <a:pt x="6192" y="9251"/>
                </a:cubicBezTo>
                <a:cubicBezTo>
                  <a:pt x="6156" y="9251"/>
                  <a:pt x="6014" y="9144"/>
                  <a:pt x="5871" y="8591"/>
                </a:cubicBezTo>
                <a:cubicBezTo>
                  <a:pt x="5800" y="8270"/>
                  <a:pt x="5746" y="7931"/>
                  <a:pt x="5710" y="7699"/>
                </a:cubicBezTo>
                <a:close/>
                <a:moveTo>
                  <a:pt x="7156" y="8430"/>
                </a:moveTo>
                <a:lnTo>
                  <a:pt x="7156" y="8430"/>
                </a:lnTo>
                <a:cubicBezTo>
                  <a:pt x="7370" y="8484"/>
                  <a:pt x="7602" y="8520"/>
                  <a:pt x="7851" y="8555"/>
                </a:cubicBezTo>
                <a:cubicBezTo>
                  <a:pt x="7727" y="9091"/>
                  <a:pt x="7584" y="9233"/>
                  <a:pt x="7512" y="9251"/>
                </a:cubicBezTo>
                <a:cubicBezTo>
                  <a:pt x="7512" y="9251"/>
                  <a:pt x="7334" y="9233"/>
                  <a:pt x="7156" y="8430"/>
                </a:cubicBezTo>
                <a:close/>
                <a:moveTo>
                  <a:pt x="1678" y="8466"/>
                </a:moveTo>
                <a:cubicBezTo>
                  <a:pt x="1981" y="8537"/>
                  <a:pt x="2302" y="8573"/>
                  <a:pt x="2659" y="8573"/>
                </a:cubicBezTo>
                <a:lnTo>
                  <a:pt x="2766" y="8573"/>
                </a:lnTo>
                <a:cubicBezTo>
                  <a:pt x="2606" y="9697"/>
                  <a:pt x="2356" y="10018"/>
                  <a:pt x="2231" y="10036"/>
                </a:cubicBezTo>
                <a:cubicBezTo>
                  <a:pt x="2106" y="10036"/>
                  <a:pt x="1856" y="9626"/>
                  <a:pt x="1678" y="8466"/>
                </a:cubicBezTo>
                <a:close/>
                <a:moveTo>
                  <a:pt x="9350" y="8466"/>
                </a:moveTo>
                <a:cubicBezTo>
                  <a:pt x="9190" y="9679"/>
                  <a:pt x="8940" y="10018"/>
                  <a:pt x="8815" y="10036"/>
                </a:cubicBezTo>
                <a:cubicBezTo>
                  <a:pt x="8708" y="10036"/>
                  <a:pt x="8458" y="9733"/>
                  <a:pt x="8280" y="8573"/>
                </a:cubicBezTo>
                <a:lnTo>
                  <a:pt x="8333" y="8573"/>
                </a:lnTo>
                <a:cubicBezTo>
                  <a:pt x="8708" y="8573"/>
                  <a:pt x="9047" y="8537"/>
                  <a:pt x="9350" y="8466"/>
                </a:cubicBezTo>
                <a:close/>
                <a:moveTo>
                  <a:pt x="3252" y="0"/>
                </a:moveTo>
                <a:cubicBezTo>
                  <a:pt x="3102" y="0"/>
                  <a:pt x="2989" y="45"/>
                  <a:pt x="2909" y="134"/>
                </a:cubicBezTo>
                <a:cubicBezTo>
                  <a:pt x="2606" y="455"/>
                  <a:pt x="2713" y="758"/>
                  <a:pt x="2784" y="954"/>
                </a:cubicBezTo>
                <a:cubicBezTo>
                  <a:pt x="2820" y="1026"/>
                  <a:pt x="2856" y="1115"/>
                  <a:pt x="2838" y="1151"/>
                </a:cubicBezTo>
                <a:cubicBezTo>
                  <a:pt x="2816" y="1162"/>
                  <a:pt x="2780" y="1166"/>
                  <a:pt x="2737" y="1166"/>
                </a:cubicBezTo>
                <a:cubicBezTo>
                  <a:pt x="2640" y="1166"/>
                  <a:pt x="2508" y="1145"/>
                  <a:pt x="2409" y="1133"/>
                </a:cubicBezTo>
                <a:cubicBezTo>
                  <a:pt x="2258" y="1106"/>
                  <a:pt x="2088" y="1079"/>
                  <a:pt x="1928" y="1079"/>
                </a:cubicBezTo>
                <a:cubicBezTo>
                  <a:pt x="1767" y="1079"/>
                  <a:pt x="1615" y="1106"/>
                  <a:pt x="1500" y="1186"/>
                </a:cubicBezTo>
                <a:cubicBezTo>
                  <a:pt x="1392" y="1240"/>
                  <a:pt x="1339" y="1347"/>
                  <a:pt x="1321" y="1436"/>
                </a:cubicBezTo>
                <a:cubicBezTo>
                  <a:pt x="1143" y="1293"/>
                  <a:pt x="964" y="1097"/>
                  <a:pt x="768" y="883"/>
                </a:cubicBezTo>
                <a:cubicBezTo>
                  <a:pt x="693" y="783"/>
                  <a:pt x="574" y="727"/>
                  <a:pt x="448" y="727"/>
                </a:cubicBezTo>
                <a:cubicBezTo>
                  <a:pt x="394" y="727"/>
                  <a:pt x="339" y="737"/>
                  <a:pt x="286" y="758"/>
                </a:cubicBezTo>
                <a:cubicBezTo>
                  <a:pt x="108" y="829"/>
                  <a:pt x="1" y="990"/>
                  <a:pt x="19" y="1168"/>
                </a:cubicBezTo>
                <a:cubicBezTo>
                  <a:pt x="54" y="2364"/>
                  <a:pt x="251" y="3149"/>
                  <a:pt x="607" y="3488"/>
                </a:cubicBezTo>
                <a:cubicBezTo>
                  <a:pt x="679" y="3559"/>
                  <a:pt x="768" y="3631"/>
                  <a:pt x="857" y="3684"/>
                </a:cubicBezTo>
                <a:cubicBezTo>
                  <a:pt x="251" y="4148"/>
                  <a:pt x="1" y="4523"/>
                  <a:pt x="108" y="4826"/>
                </a:cubicBezTo>
                <a:cubicBezTo>
                  <a:pt x="268" y="5290"/>
                  <a:pt x="643" y="5344"/>
                  <a:pt x="875" y="5379"/>
                </a:cubicBezTo>
                <a:cubicBezTo>
                  <a:pt x="1000" y="5379"/>
                  <a:pt x="1107" y="5397"/>
                  <a:pt x="1143" y="5451"/>
                </a:cubicBezTo>
                <a:cubicBezTo>
                  <a:pt x="1160" y="5522"/>
                  <a:pt x="982" y="5754"/>
                  <a:pt x="875" y="5897"/>
                </a:cubicBezTo>
                <a:cubicBezTo>
                  <a:pt x="839" y="5968"/>
                  <a:pt x="786" y="6022"/>
                  <a:pt x="750" y="6093"/>
                </a:cubicBezTo>
                <a:cubicBezTo>
                  <a:pt x="677" y="6049"/>
                  <a:pt x="603" y="6017"/>
                  <a:pt x="520" y="6017"/>
                </a:cubicBezTo>
                <a:cubicBezTo>
                  <a:pt x="502" y="6017"/>
                  <a:pt x="484" y="6018"/>
                  <a:pt x="465" y="6022"/>
                </a:cubicBezTo>
                <a:cubicBezTo>
                  <a:pt x="72" y="6039"/>
                  <a:pt x="19" y="6503"/>
                  <a:pt x="19" y="6789"/>
                </a:cubicBezTo>
                <a:cubicBezTo>
                  <a:pt x="19" y="7288"/>
                  <a:pt x="251" y="7734"/>
                  <a:pt x="661" y="8038"/>
                </a:cubicBezTo>
                <a:cubicBezTo>
                  <a:pt x="857" y="8181"/>
                  <a:pt x="1089" y="8305"/>
                  <a:pt x="1339" y="8377"/>
                </a:cubicBezTo>
                <a:cubicBezTo>
                  <a:pt x="1517" y="9715"/>
                  <a:pt x="1821" y="10357"/>
                  <a:pt x="2231" y="10357"/>
                </a:cubicBezTo>
                <a:lnTo>
                  <a:pt x="2249" y="10357"/>
                </a:lnTo>
                <a:cubicBezTo>
                  <a:pt x="2409" y="10339"/>
                  <a:pt x="2552" y="10250"/>
                  <a:pt x="2659" y="10054"/>
                </a:cubicBezTo>
                <a:cubicBezTo>
                  <a:pt x="3123" y="10447"/>
                  <a:pt x="4265" y="10643"/>
                  <a:pt x="4265" y="10643"/>
                </a:cubicBezTo>
                <a:lnTo>
                  <a:pt x="4479" y="10643"/>
                </a:lnTo>
                <a:cubicBezTo>
                  <a:pt x="4551" y="10643"/>
                  <a:pt x="4604" y="10607"/>
                  <a:pt x="4640" y="10554"/>
                </a:cubicBezTo>
                <a:cubicBezTo>
                  <a:pt x="4675" y="10429"/>
                  <a:pt x="4586" y="10304"/>
                  <a:pt x="4479" y="10304"/>
                </a:cubicBezTo>
                <a:lnTo>
                  <a:pt x="4265" y="10304"/>
                </a:lnTo>
                <a:cubicBezTo>
                  <a:pt x="4265" y="10304"/>
                  <a:pt x="3212" y="10125"/>
                  <a:pt x="2820" y="9769"/>
                </a:cubicBezTo>
                <a:cubicBezTo>
                  <a:pt x="2891" y="9572"/>
                  <a:pt x="2945" y="9358"/>
                  <a:pt x="2998" y="9073"/>
                </a:cubicBezTo>
                <a:cubicBezTo>
                  <a:pt x="3123" y="9358"/>
                  <a:pt x="3266" y="9572"/>
                  <a:pt x="3498" y="9572"/>
                </a:cubicBezTo>
                <a:lnTo>
                  <a:pt x="3534" y="9572"/>
                </a:lnTo>
                <a:cubicBezTo>
                  <a:pt x="3819" y="9554"/>
                  <a:pt x="4033" y="9215"/>
                  <a:pt x="4176" y="8502"/>
                </a:cubicBezTo>
                <a:cubicBezTo>
                  <a:pt x="4336" y="9233"/>
                  <a:pt x="4551" y="9572"/>
                  <a:pt x="4854" y="9572"/>
                </a:cubicBezTo>
                <a:lnTo>
                  <a:pt x="4872" y="9572"/>
                </a:lnTo>
                <a:cubicBezTo>
                  <a:pt x="5175" y="9554"/>
                  <a:pt x="5371" y="9215"/>
                  <a:pt x="5514" y="8502"/>
                </a:cubicBezTo>
                <a:cubicBezTo>
                  <a:pt x="5532" y="8573"/>
                  <a:pt x="5550" y="8627"/>
                  <a:pt x="5568" y="8680"/>
                </a:cubicBezTo>
                <a:cubicBezTo>
                  <a:pt x="5657" y="9055"/>
                  <a:pt x="5835" y="9572"/>
                  <a:pt x="6192" y="9572"/>
                </a:cubicBezTo>
                <a:lnTo>
                  <a:pt x="6210" y="9572"/>
                </a:lnTo>
                <a:cubicBezTo>
                  <a:pt x="6495" y="9554"/>
                  <a:pt x="6710" y="9233"/>
                  <a:pt x="6852" y="8555"/>
                </a:cubicBezTo>
                <a:cubicBezTo>
                  <a:pt x="7013" y="9251"/>
                  <a:pt x="7227" y="9572"/>
                  <a:pt x="7512" y="9572"/>
                </a:cubicBezTo>
                <a:lnTo>
                  <a:pt x="7530" y="9572"/>
                </a:lnTo>
                <a:cubicBezTo>
                  <a:pt x="7744" y="9554"/>
                  <a:pt x="7905" y="9394"/>
                  <a:pt x="8030" y="9055"/>
                </a:cubicBezTo>
                <a:cubicBezTo>
                  <a:pt x="8083" y="9251"/>
                  <a:pt x="8137" y="9465"/>
                  <a:pt x="8190" y="9644"/>
                </a:cubicBezTo>
                <a:cubicBezTo>
                  <a:pt x="8208" y="9679"/>
                  <a:pt x="8208" y="9697"/>
                  <a:pt x="8226" y="9733"/>
                </a:cubicBezTo>
                <a:cubicBezTo>
                  <a:pt x="7816" y="10108"/>
                  <a:pt x="6727" y="10322"/>
                  <a:pt x="6727" y="10322"/>
                </a:cubicBezTo>
                <a:lnTo>
                  <a:pt x="5122" y="10322"/>
                </a:lnTo>
                <a:cubicBezTo>
                  <a:pt x="5050" y="10322"/>
                  <a:pt x="4979" y="10393"/>
                  <a:pt x="4961" y="10482"/>
                </a:cubicBezTo>
                <a:cubicBezTo>
                  <a:pt x="4961" y="10554"/>
                  <a:pt x="5032" y="10625"/>
                  <a:pt x="5122" y="10625"/>
                </a:cubicBezTo>
                <a:lnTo>
                  <a:pt x="6727" y="10625"/>
                </a:lnTo>
                <a:cubicBezTo>
                  <a:pt x="6727" y="10625"/>
                  <a:pt x="7923" y="10429"/>
                  <a:pt x="8369" y="10036"/>
                </a:cubicBezTo>
                <a:cubicBezTo>
                  <a:pt x="8458" y="10197"/>
                  <a:pt x="8619" y="10357"/>
                  <a:pt x="8815" y="10357"/>
                </a:cubicBezTo>
                <a:lnTo>
                  <a:pt x="8833" y="10357"/>
                </a:lnTo>
                <a:cubicBezTo>
                  <a:pt x="9100" y="10339"/>
                  <a:pt x="9315" y="10072"/>
                  <a:pt x="9475" y="9537"/>
                </a:cubicBezTo>
                <a:cubicBezTo>
                  <a:pt x="9582" y="9162"/>
                  <a:pt x="9654" y="8698"/>
                  <a:pt x="9689" y="8377"/>
                </a:cubicBezTo>
                <a:cubicBezTo>
                  <a:pt x="9939" y="8288"/>
                  <a:pt x="10153" y="8181"/>
                  <a:pt x="10332" y="8038"/>
                </a:cubicBezTo>
                <a:cubicBezTo>
                  <a:pt x="10760" y="7734"/>
                  <a:pt x="10992" y="7288"/>
                  <a:pt x="10992" y="6789"/>
                </a:cubicBezTo>
                <a:cubicBezTo>
                  <a:pt x="10992" y="6503"/>
                  <a:pt x="10938" y="6039"/>
                  <a:pt x="10546" y="6022"/>
                </a:cubicBezTo>
                <a:cubicBezTo>
                  <a:pt x="10523" y="6017"/>
                  <a:pt x="10501" y="6015"/>
                  <a:pt x="10479" y="6015"/>
                </a:cubicBezTo>
                <a:cubicBezTo>
                  <a:pt x="10413" y="6015"/>
                  <a:pt x="10349" y="6035"/>
                  <a:pt x="10296" y="6075"/>
                </a:cubicBezTo>
                <a:cubicBezTo>
                  <a:pt x="10260" y="6004"/>
                  <a:pt x="10225" y="5950"/>
                  <a:pt x="10189" y="5897"/>
                </a:cubicBezTo>
                <a:cubicBezTo>
                  <a:pt x="10082" y="5754"/>
                  <a:pt x="9903" y="5522"/>
                  <a:pt x="9921" y="5451"/>
                </a:cubicBezTo>
                <a:cubicBezTo>
                  <a:pt x="9957" y="5397"/>
                  <a:pt x="10064" y="5379"/>
                  <a:pt x="10189" y="5379"/>
                </a:cubicBezTo>
                <a:cubicBezTo>
                  <a:pt x="10421" y="5344"/>
                  <a:pt x="10796" y="5290"/>
                  <a:pt x="10956" y="4826"/>
                </a:cubicBezTo>
                <a:cubicBezTo>
                  <a:pt x="11063" y="4523"/>
                  <a:pt x="10813" y="4148"/>
                  <a:pt x="10189" y="3666"/>
                </a:cubicBezTo>
                <a:cubicBezTo>
                  <a:pt x="10260" y="3613"/>
                  <a:pt x="10332" y="3541"/>
                  <a:pt x="10403" y="3488"/>
                </a:cubicBezTo>
                <a:cubicBezTo>
                  <a:pt x="10760" y="3149"/>
                  <a:pt x="10956" y="2364"/>
                  <a:pt x="10992" y="1168"/>
                </a:cubicBezTo>
                <a:cubicBezTo>
                  <a:pt x="10992" y="990"/>
                  <a:pt x="10885" y="829"/>
                  <a:pt x="10706" y="758"/>
                </a:cubicBezTo>
                <a:cubicBezTo>
                  <a:pt x="10658" y="737"/>
                  <a:pt x="10607" y="727"/>
                  <a:pt x="10556" y="727"/>
                </a:cubicBezTo>
                <a:cubicBezTo>
                  <a:pt x="10435" y="727"/>
                  <a:pt x="10312" y="783"/>
                  <a:pt x="10225" y="883"/>
                </a:cubicBezTo>
                <a:cubicBezTo>
                  <a:pt x="10064" y="1079"/>
                  <a:pt x="9903" y="1258"/>
                  <a:pt x="9743" y="1400"/>
                </a:cubicBezTo>
                <a:cubicBezTo>
                  <a:pt x="9707" y="1311"/>
                  <a:pt x="9654" y="1240"/>
                  <a:pt x="9564" y="1186"/>
                </a:cubicBezTo>
                <a:cubicBezTo>
                  <a:pt x="9448" y="1106"/>
                  <a:pt x="9301" y="1079"/>
                  <a:pt x="9143" y="1079"/>
                </a:cubicBezTo>
                <a:cubicBezTo>
                  <a:pt x="8984" y="1079"/>
                  <a:pt x="8815" y="1106"/>
                  <a:pt x="8654" y="1133"/>
                </a:cubicBezTo>
                <a:cubicBezTo>
                  <a:pt x="8556" y="1145"/>
                  <a:pt x="8423" y="1166"/>
                  <a:pt x="8327" y="1166"/>
                </a:cubicBezTo>
                <a:cubicBezTo>
                  <a:pt x="8284" y="1166"/>
                  <a:pt x="8248" y="1162"/>
                  <a:pt x="8226" y="1151"/>
                </a:cubicBezTo>
                <a:cubicBezTo>
                  <a:pt x="8226" y="1115"/>
                  <a:pt x="8244" y="1026"/>
                  <a:pt x="8280" y="954"/>
                </a:cubicBezTo>
                <a:cubicBezTo>
                  <a:pt x="8351" y="758"/>
                  <a:pt x="8458" y="455"/>
                  <a:pt x="8155" y="134"/>
                </a:cubicBezTo>
                <a:cubicBezTo>
                  <a:pt x="8076" y="47"/>
                  <a:pt x="7962" y="2"/>
                  <a:pt x="7809" y="2"/>
                </a:cubicBezTo>
                <a:cubicBezTo>
                  <a:pt x="7616" y="2"/>
                  <a:pt x="7359" y="73"/>
                  <a:pt x="7031" y="223"/>
                </a:cubicBezTo>
                <a:cubicBezTo>
                  <a:pt x="6674" y="383"/>
                  <a:pt x="6281" y="615"/>
                  <a:pt x="5978" y="812"/>
                </a:cubicBezTo>
                <a:cubicBezTo>
                  <a:pt x="5853" y="722"/>
                  <a:pt x="5693" y="669"/>
                  <a:pt x="5532" y="669"/>
                </a:cubicBezTo>
                <a:cubicBezTo>
                  <a:pt x="5371" y="669"/>
                  <a:pt x="5211" y="722"/>
                  <a:pt x="5086" y="812"/>
                </a:cubicBezTo>
                <a:cubicBezTo>
                  <a:pt x="4783" y="615"/>
                  <a:pt x="4372" y="365"/>
                  <a:pt x="3980" y="205"/>
                </a:cubicBezTo>
                <a:cubicBezTo>
                  <a:pt x="3675" y="67"/>
                  <a:pt x="3436" y="0"/>
                  <a:pt x="32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6"/>
          <p:cNvSpPr/>
          <p:nvPr/>
        </p:nvSpPr>
        <p:spPr>
          <a:xfrm rot="-761743">
            <a:off x="6048600" y="1930341"/>
            <a:ext cx="542436" cy="587346"/>
          </a:xfrm>
          <a:custGeom>
            <a:avLst/>
            <a:gdLst/>
            <a:ahLst/>
            <a:cxnLst/>
            <a:rect l="l" t="t" r="r" b="b"/>
            <a:pathLst>
              <a:path w="10135" h="10974" extrusionOk="0">
                <a:moveTo>
                  <a:pt x="5210" y="304"/>
                </a:moveTo>
                <a:cubicBezTo>
                  <a:pt x="6084" y="339"/>
                  <a:pt x="6923" y="607"/>
                  <a:pt x="7637" y="1053"/>
                </a:cubicBezTo>
                <a:lnTo>
                  <a:pt x="5763" y="5103"/>
                </a:lnTo>
                <a:cubicBezTo>
                  <a:pt x="5585" y="5050"/>
                  <a:pt x="5406" y="5032"/>
                  <a:pt x="5210" y="5014"/>
                </a:cubicBezTo>
                <a:lnTo>
                  <a:pt x="5210" y="304"/>
                </a:lnTo>
                <a:close/>
                <a:moveTo>
                  <a:pt x="2213" y="1249"/>
                </a:moveTo>
                <a:lnTo>
                  <a:pt x="4050" y="5210"/>
                </a:lnTo>
                <a:cubicBezTo>
                  <a:pt x="3890" y="5264"/>
                  <a:pt x="3729" y="5353"/>
                  <a:pt x="3569" y="5460"/>
                </a:cubicBezTo>
                <a:lnTo>
                  <a:pt x="839" y="2819"/>
                </a:lnTo>
                <a:cubicBezTo>
                  <a:pt x="1178" y="2213"/>
                  <a:pt x="1642" y="1660"/>
                  <a:pt x="2213" y="1249"/>
                </a:cubicBezTo>
                <a:close/>
                <a:moveTo>
                  <a:pt x="7904" y="1249"/>
                </a:moveTo>
                <a:cubicBezTo>
                  <a:pt x="8047" y="1356"/>
                  <a:pt x="8172" y="1463"/>
                  <a:pt x="8297" y="1588"/>
                </a:cubicBezTo>
                <a:cubicBezTo>
                  <a:pt x="8689" y="1945"/>
                  <a:pt x="9011" y="2356"/>
                  <a:pt x="9260" y="2819"/>
                </a:cubicBezTo>
                <a:lnTo>
                  <a:pt x="6548" y="5460"/>
                </a:lnTo>
                <a:cubicBezTo>
                  <a:pt x="6388" y="5353"/>
                  <a:pt x="6227" y="5264"/>
                  <a:pt x="6067" y="5210"/>
                </a:cubicBezTo>
                <a:lnTo>
                  <a:pt x="7904" y="1249"/>
                </a:lnTo>
                <a:close/>
                <a:moveTo>
                  <a:pt x="696" y="3123"/>
                </a:moveTo>
                <a:lnTo>
                  <a:pt x="3319" y="5656"/>
                </a:lnTo>
                <a:cubicBezTo>
                  <a:pt x="3087" y="5835"/>
                  <a:pt x="2908" y="6067"/>
                  <a:pt x="2748" y="6334"/>
                </a:cubicBezTo>
                <a:lnTo>
                  <a:pt x="535" y="5121"/>
                </a:lnTo>
                <a:cubicBezTo>
                  <a:pt x="375" y="5032"/>
                  <a:pt x="286" y="4871"/>
                  <a:pt x="303" y="4693"/>
                </a:cubicBezTo>
                <a:cubicBezTo>
                  <a:pt x="339" y="4140"/>
                  <a:pt x="482" y="3622"/>
                  <a:pt x="696" y="3123"/>
                </a:cubicBezTo>
                <a:close/>
                <a:moveTo>
                  <a:pt x="9421" y="3123"/>
                </a:moveTo>
                <a:cubicBezTo>
                  <a:pt x="9635" y="3622"/>
                  <a:pt x="9778" y="4158"/>
                  <a:pt x="9814" y="4693"/>
                </a:cubicBezTo>
                <a:cubicBezTo>
                  <a:pt x="9831" y="4871"/>
                  <a:pt x="9742" y="5032"/>
                  <a:pt x="9582" y="5121"/>
                </a:cubicBezTo>
                <a:lnTo>
                  <a:pt x="7369" y="6334"/>
                </a:lnTo>
                <a:cubicBezTo>
                  <a:pt x="7209" y="6067"/>
                  <a:pt x="7030" y="5835"/>
                  <a:pt x="6798" y="5656"/>
                </a:cubicBezTo>
                <a:lnTo>
                  <a:pt x="9421" y="3123"/>
                </a:lnTo>
                <a:close/>
                <a:moveTo>
                  <a:pt x="5050" y="5335"/>
                </a:moveTo>
                <a:cubicBezTo>
                  <a:pt x="5888" y="5335"/>
                  <a:pt x="6655" y="5763"/>
                  <a:pt x="7084" y="6477"/>
                </a:cubicBezTo>
                <a:lnTo>
                  <a:pt x="5585" y="7298"/>
                </a:lnTo>
                <a:cubicBezTo>
                  <a:pt x="5442" y="7155"/>
                  <a:pt x="5264" y="7084"/>
                  <a:pt x="5050" y="7084"/>
                </a:cubicBezTo>
                <a:cubicBezTo>
                  <a:pt x="4853" y="7084"/>
                  <a:pt x="4657" y="7155"/>
                  <a:pt x="4532" y="7298"/>
                </a:cubicBezTo>
                <a:lnTo>
                  <a:pt x="3033" y="6477"/>
                </a:lnTo>
                <a:cubicBezTo>
                  <a:pt x="3462" y="5763"/>
                  <a:pt x="4211" y="5335"/>
                  <a:pt x="5050" y="5335"/>
                </a:cubicBezTo>
                <a:close/>
                <a:moveTo>
                  <a:pt x="5050" y="7405"/>
                </a:moveTo>
                <a:cubicBezTo>
                  <a:pt x="5282" y="7405"/>
                  <a:pt x="5478" y="7583"/>
                  <a:pt x="5478" y="7815"/>
                </a:cubicBezTo>
                <a:cubicBezTo>
                  <a:pt x="5478" y="8047"/>
                  <a:pt x="5282" y="8244"/>
                  <a:pt x="5050" y="8244"/>
                </a:cubicBezTo>
                <a:cubicBezTo>
                  <a:pt x="4818" y="8244"/>
                  <a:pt x="4639" y="8047"/>
                  <a:pt x="4639" y="7815"/>
                </a:cubicBezTo>
                <a:cubicBezTo>
                  <a:pt x="4639" y="7583"/>
                  <a:pt x="4818" y="7405"/>
                  <a:pt x="5050" y="7405"/>
                </a:cubicBezTo>
                <a:close/>
                <a:moveTo>
                  <a:pt x="5050" y="0"/>
                </a:moveTo>
                <a:cubicBezTo>
                  <a:pt x="4568" y="0"/>
                  <a:pt x="4086" y="54"/>
                  <a:pt x="3622" y="197"/>
                </a:cubicBezTo>
                <a:cubicBezTo>
                  <a:pt x="3551" y="232"/>
                  <a:pt x="3497" y="321"/>
                  <a:pt x="3515" y="393"/>
                </a:cubicBezTo>
                <a:cubicBezTo>
                  <a:pt x="3543" y="463"/>
                  <a:pt x="3604" y="511"/>
                  <a:pt x="3664" y="511"/>
                </a:cubicBezTo>
                <a:cubicBezTo>
                  <a:pt x="3680" y="511"/>
                  <a:pt x="3696" y="508"/>
                  <a:pt x="3711" y="500"/>
                </a:cubicBezTo>
                <a:cubicBezTo>
                  <a:pt x="4104" y="393"/>
                  <a:pt x="4496" y="339"/>
                  <a:pt x="4889" y="321"/>
                </a:cubicBezTo>
                <a:lnTo>
                  <a:pt x="4889" y="5014"/>
                </a:lnTo>
                <a:cubicBezTo>
                  <a:pt x="4711" y="5032"/>
                  <a:pt x="4532" y="5050"/>
                  <a:pt x="4372" y="5103"/>
                </a:cubicBezTo>
                <a:lnTo>
                  <a:pt x="2498" y="1053"/>
                </a:lnTo>
                <a:cubicBezTo>
                  <a:pt x="2712" y="928"/>
                  <a:pt x="2926" y="803"/>
                  <a:pt x="3158" y="714"/>
                </a:cubicBezTo>
                <a:cubicBezTo>
                  <a:pt x="3212" y="678"/>
                  <a:pt x="3265" y="607"/>
                  <a:pt x="3247" y="553"/>
                </a:cubicBezTo>
                <a:cubicBezTo>
                  <a:pt x="3247" y="454"/>
                  <a:pt x="3168" y="400"/>
                  <a:pt x="3091" y="400"/>
                </a:cubicBezTo>
                <a:cubicBezTo>
                  <a:pt x="3071" y="400"/>
                  <a:pt x="3052" y="403"/>
                  <a:pt x="3033" y="411"/>
                </a:cubicBezTo>
                <a:cubicBezTo>
                  <a:pt x="1320" y="1160"/>
                  <a:pt x="179" y="2802"/>
                  <a:pt x="36" y="4675"/>
                </a:cubicBezTo>
                <a:cubicBezTo>
                  <a:pt x="0" y="4978"/>
                  <a:pt x="161" y="5246"/>
                  <a:pt x="428" y="5389"/>
                </a:cubicBezTo>
                <a:lnTo>
                  <a:pt x="4372" y="7566"/>
                </a:lnTo>
                <a:cubicBezTo>
                  <a:pt x="4336" y="7655"/>
                  <a:pt x="4318" y="7726"/>
                  <a:pt x="4318" y="7815"/>
                </a:cubicBezTo>
                <a:cubicBezTo>
                  <a:pt x="4318" y="7976"/>
                  <a:pt x="4372" y="8119"/>
                  <a:pt x="4443" y="8244"/>
                </a:cubicBezTo>
                <a:lnTo>
                  <a:pt x="4443" y="9189"/>
                </a:lnTo>
                <a:cubicBezTo>
                  <a:pt x="4443" y="9278"/>
                  <a:pt x="4514" y="9350"/>
                  <a:pt x="4586" y="9368"/>
                </a:cubicBezTo>
                <a:cubicBezTo>
                  <a:pt x="4693" y="9368"/>
                  <a:pt x="4764" y="9296"/>
                  <a:pt x="4764" y="9207"/>
                </a:cubicBezTo>
                <a:lnTo>
                  <a:pt x="4764" y="8511"/>
                </a:lnTo>
                <a:cubicBezTo>
                  <a:pt x="4853" y="8547"/>
                  <a:pt x="4960" y="8565"/>
                  <a:pt x="5050" y="8565"/>
                </a:cubicBezTo>
                <a:cubicBezTo>
                  <a:pt x="5157" y="8565"/>
                  <a:pt x="5264" y="8547"/>
                  <a:pt x="5353" y="8511"/>
                </a:cubicBezTo>
                <a:lnTo>
                  <a:pt x="5353" y="10420"/>
                </a:lnTo>
                <a:cubicBezTo>
                  <a:pt x="5353" y="10545"/>
                  <a:pt x="5246" y="10652"/>
                  <a:pt x="5103" y="10652"/>
                </a:cubicBezTo>
                <a:lnTo>
                  <a:pt x="4835" y="10652"/>
                </a:lnTo>
                <a:cubicBezTo>
                  <a:pt x="4800" y="10652"/>
                  <a:pt x="4764" y="10617"/>
                  <a:pt x="4764" y="10581"/>
                </a:cubicBezTo>
                <a:lnTo>
                  <a:pt x="4764" y="9796"/>
                </a:lnTo>
                <a:cubicBezTo>
                  <a:pt x="4764" y="9778"/>
                  <a:pt x="4764" y="9778"/>
                  <a:pt x="4746" y="9760"/>
                </a:cubicBezTo>
                <a:cubicBezTo>
                  <a:pt x="4704" y="9712"/>
                  <a:pt x="4655" y="9692"/>
                  <a:pt x="4610" y="9692"/>
                </a:cubicBezTo>
                <a:cubicBezTo>
                  <a:pt x="4521" y="9692"/>
                  <a:pt x="4443" y="9767"/>
                  <a:pt x="4443" y="9849"/>
                </a:cubicBezTo>
                <a:lnTo>
                  <a:pt x="4443" y="10813"/>
                </a:lnTo>
                <a:cubicBezTo>
                  <a:pt x="4443" y="10902"/>
                  <a:pt x="4514" y="10974"/>
                  <a:pt x="4621" y="10974"/>
                </a:cubicBezTo>
                <a:lnTo>
                  <a:pt x="5103" y="10974"/>
                </a:lnTo>
                <a:cubicBezTo>
                  <a:pt x="5424" y="10974"/>
                  <a:pt x="5674" y="10724"/>
                  <a:pt x="5674" y="10420"/>
                </a:cubicBezTo>
                <a:lnTo>
                  <a:pt x="5674" y="8244"/>
                </a:lnTo>
                <a:cubicBezTo>
                  <a:pt x="5745" y="8119"/>
                  <a:pt x="5799" y="7976"/>
                  <a:pt x="5799" y="7833"/>
                </a:cubicBezTo>
                <a:cubicBezTo>
                  <a:pt x="5799" y="7744"/>
                  <a:pt x="5781" y="7655"/>
                  <a:pt x="5745" y="7583"/>
                </a:cubicBezTo>
                <a:lnTo>
                  <a:pt x="9706" y="5407"/>
                </a:lnTo>
                <a:cubicBezTo>
                  <a:pt x="9974" y="5264"/>
                  <a:pt x="10135" y="4978"/>
                  <a:pt x="10099" y="4675"/>
                </a:cubicBezTo>
                <a:cubicBezTo>
                  <a:pt x="10010" y="3408"/>
                  <a:pt x="9439" y="2231"/>
                  <a:pt x="8511" y="1356"/>
                </a:cubicBezTo>
                <a:cubicBezTo>
                  <a:pt x="7565" y="482"/>
                  <a:pt x="6334" y="0"/>
                  <a:pt x="50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07"/>
        <p:cNvGrpSpPr/>
        <p:nvPr/>
      </p:nvGrpSpPr>
      <p:grpSpPr>
        <a:xfrm>
          <a:off x="0" y="0"/>
          <a:ext cx="0" cy="0"/>
          <a:chOff x="0" y="0"/>
          <a:chExt cx="0" cy="0"/>
        </a:xfrm>
      </p:grpSpPr>
      <p:sp>
        <p:nvSpPr>
          <p:cNvPr id="508" name="Google Shape;508;p37"/>
          <p:cNvSpPr txBox="1">
            <a:spLocks noGrp="1"/>
          </p:cNvSpPr>
          <p:nvPr>
            <p:ph type="title"/>
          </p:nvPr>
        </p:nvSpPr>
        <p:spPr>
          <a:xfrm>
            <a:off x="2917975" y="1464525"/>
            <a:ext cx="3308100" cy="221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rPr>
              <a:t>A PICTURE IS WORTH A </a:t>
            </a:r>
            <a:r>
              <a:rPr lang="en"/>
              <a:t>THOUSAND WORDS</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12"/>
        <p:cNvGrpSpPr/>
        <p:nvPr/>
      </p:nvGrpSpPr>
      <p:grpSpPr>
        <a:xfrm>
          <a:off x="0" y="0"/>
          <a:ext cx="0" cy="0"/>
          <a:chOff x="0" y="0"/>
          <a:chExt cx="0" cy="0"/>
        </a:xfrm>
      </p:grpSpPr>
      <p:sp>
        <p:nvSpPr>
          <p:cNvPr id="513" name="Google Shape;513;p38"/>
          <p:cNvSpPr txBox="1">
            <a:spLocks noGrp="1"/>
          </p:cNvSpPr>
          <p:nvPr>
            <p:ph type="title"/>
          </p:nvPr>
        </p:nvSpPr>
        <p:spPr>
          <a:xfrm>
            <a:off x="720000" y="444900"/>
            <a:ext cx="7704000" cy="61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WHERE DOES IT </a:t>
            </a:r>
            <a:r>
              <a:rPr lang="en">
                <a:solidFill>
                  <a:schemeClr val="lt1"/>
                </a:solidFill>
              </a:rPr>
              <a:t>HAPPEN</a:t>
            </a:r>
            <a:r>
              <a:rPr lang="en"/>
              <a:t>?</a:t>
            </a:r>
            <a:endParaRPr/>
          </a:p>
        </p:txBody>
      </p:sp>
      <p:grpSp>
        <p:nvGrpSpPr>
          <p:cNvPr id="514" name="Google Shape;514;p38"/>
          <p:cNvGrpSpPr/>
          <p:nvPr/>
        </p:nvGrpSpPr>
        <p:grpSpPr>
          <a:xfrm>
            <a:off x="1062641" y="1740465"/>
            <a:ext cx="3739751" cy="2459161"/>
            <a:chOff x="235800" y="830650"/>
            <a:chExt cx="6978450" cy="4588844"/>
          </a:xfrm>
        </p:grpSpPr>
        <p:sp>
          <p:nvSpPr>
            <p:cNvPr id="515" name="Google Shape;515;p38"/>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8"/>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8"/>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8"/>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8"/>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8"/>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 name="Google Shape;521;p38"/>
          <p:cNvGrpSpPr/>
          <p:nvPr/>
        </p:nvGrpSpPr>
        <p:grpSpPr>
          <a:xfrm rot="10800000">
            <a:off x="3881098" y="2409296"/>
            <a:ext cx="742821" cy="742821"/>
            <a:chOff x="1207200" y="1725450"/>
            <a:chExt cx="1227600" cy="1227600"/>
          </a:xfrm>
        </p:grpSpPr>
        <p:sp>
          <p:nvSpPr>
            <p:cNvPr id="522" name="Google Shape;522;p38"/>
            <p:cNvSpPr/>
            <p:nvPr/>
          </p:nvSpPr>
          <p:spPr>
            <a:xfrm rot="5400000">
              <a:off x="1562099" y="2080051"/>
              <a:ext cx="518100" cy="5181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 name="Google Shape;523;p38"/>
            <p:cNvGrpSpPr/>
            <p:nvPr/>
          </p:nvGrpSpPr>
          <p:grpSpPr>
            <a:xfrm>
              <a:off x="1207200" y="1725450"/>
              <a:ext cx="1227600" cy="1227600"/>
              <a:chOff x="1207200" y="1720000"/>
              <a:chExt cx="1227600" cy="1227600"/>
            </a:xfrm>
          </p:grpSpPr>
          <p:sp>
            <p:nvSpPr>
              <p:cNvPr id="524" name="Google Shape;524;p38"/>
              <p:cNvSpPr/>
              <p:nvPr/>
            </p:nvSpPr>
            <p:spPr>
              <a:xfrm rot="2700000">
                <a:off x="1386978" y="1899778"/>
                <a:ext cx="868044" cy="868044"/>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8"/>
              <p:cNvSpPr/>
              <p:nvPr/>
            </p:nvSpPr>
            <p:spPr>
              <a:xfrm rot="2700000">
                <a:off x="1477134" y="1989834"/>
                <a:ext cx="687732" cy="687732"/>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8"/>
              <p:cNvSpPr/>
              <p:nvPr/>
            </p:nvSpPr>
            <p:spPr>
              <a:xfrm rot="2700000">
                <a:off x="1418261" y="1987465"/>
                <a:ext cx="490025" cy="608819"/>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8"/>
              <p:cNvSpPr/>
              <p:nvPr/>
            </p:nvSpPr>
            <p:spPr>
              <a:xfrm rot="2700000">
                <a:off x="1707737" y="2252334"/>
                <a:ext cx="490025" cy="370383"/>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28" name="Google Shape;528;p38"/>
          <p:cNvSpPr/>
          <p:nvPr/>
        </p:nvSpPr>
        <p:spPr>
          <a:xfrm rot="-349614">
            <a:off x="4165823" y="2587400"/>
            <a:ext cx="271553" cy="343520"/>
          </a:xfrm>
          <a:custGeom>
            <a:avLst/>
            <a:gdLst/>
            <a:ahLst/>
            <a:cxnLst/>
            <a:rect l="l" t="t" r="r" b="b"/>
            <a:pathLst>
              <a:path w="8690" h="10993" extrusionOk="0">
                <a:moveTo>
                  <a:pt x="821" y="323"/>
                </a:moveTo>
                <a:cubicBezTo>
                  <a:pt x="946" y="340"/>
                  <a:pt x="1035" y="448"/>
                  <a:pt x="1035" y="555"/>
                </a:cubicBezTo>
                <a:lnTo>
                  <a:pt x="1035" y="1286"/>
                </a:lnTo>
                <a:lnTo>
                  <a:pt x="571" y="1286"/>
                </a:lnTo>
                <a:lnTo>
                  <a:pt x="571" y="555"/>
                </a:lnTo>
                <a:cubicBezTo>
                  <a:pt x="571" y="412"/>
                  <a:pt x="696" y="323"/>
                  <a:pt x="821" y="323"/>
                </a:cubicBezTo>
                <a:close/>
                <a:moveTo>
                  <a:pt x="1196" y="1607"/>
                </a:moveTo>
                <a:cubicBezTo>
                  <a:pt x="1249" y="1607"/>
                  <a:pt x="1285" y="1643"/>
                  <a:pt x="1285" y="1697"/>
                </a:cubicBezTo>
                <a:lnTo>
                  <a:pt x="1285" y="1857"/>
                </a:lnTo>
                <a:cubicBezTo>
                  <a:pt x="1285" y="1911"/>
                  <a:pt x="1249" y="1946"/>
                  <a:pt x="1196" y="1946"/>
                </a:cubicBezTo>
                <a:lnTo>
                  <a:pt x="411" y="1946"/>
                </a:lnTo>
                <a:cubicBezTo>
                  <a:pt x="357" y="1946"/>
                  <a:pt x="322" y="1911"/>
                  <a:pt x="322" y="1857"/>
                </a:cubicBezTo>
                <a:lnTo>
                  <a:pt x="322" y="1697"/>
                </a:lnTo>
                <a:cubicBezTo>
                  <a:pt x="322" y="1643"/>
                  <a:pt x="357" y="1607"/>
                  <a:pt x="411" y="1607"/>
                </a:cubicBezTo>
                <a:close/>
                <a:moveTo>
                  <a:pt x="1035" y="2267"/>
                </a:moveTo>
                <a:lnTo>
                  <a:pt x="1035" y="3963"/>
                </a:lnTo>
                <a:lnTo>
                  <a:pt x="571" y="3963"/>
                </a:lnTo>
                <a:lnTo>
                  <a:pt x="571" y="2267"/>
                </a:lnTo>
                <a:close/>
                <a:moveTo>
                  <a:pt x="1196" y="4284"/>
                </a:moveTo>
                <a:cubicBezTo>
                  <a:pt x="1249" y="4284"/>
                  <a:pt x="1285" y="4319"/>
                  <a:pt x="1285" y="4373"/>
                </a:cubicBezTo>
                <a:lnTo>
                  <a:pt x="1285" y="4551"/>
                </a:lnTo>
                <a:cubicBezTo>
                  <a:pt x="1285" y="4587"/>
                  <a:pt x="1249" y="4623"/>
                  <a:pt x="1196" y="4623"/>
                </a:cubicBezTo>
                <a:lnTo>
                  <a:pt x="411" y="4623"/>
                </a:lnTo>
                <a:cubicBezTo>
                  <a:pt x="357" y="4623"/>
                  <a:pt x="322" y="4587"/>
                  <a:pt x="322" y="4551"/>
                </a:cubicBezTo>
                <a:lnTo>
                  <a:pt x="322" y="4373"/>
                </a:lnTo>
                <a:cubicBezTo>
                  <a:pt x="322" y="4319"/>
                  <a:pt x="357" y="4284"/>
                  <a:pt x="411" y="4284"/>
                </a:cubicBezTo>
                <a:close/>
                <a:moveTo>
                  <a:pt x="1035" y="4944"/>
                </a:moveTo>
                <a:lnTo>
                  <a:pt x="1035" y="6621"/>
                </a:lnTo>
                <a:lnTo>
                  <a:pt x="571" y="6621"/>
                </a:lnTo>
                <a:lnTo>
                  <a:pt x="571" y="4944"/>
                </a:lnTo>
                <a:close/>
                <a:moveTo>
                  <a:pt x="1196" y="6960"/>
                </a:moveTo>
                <a:cubicBezTo>
                  <a:pt x="1249" y="6960"/>
                  <a:pt x="1285" y="6996"/>
                  <a:pt x="1285" y="7049"/>
                </a:cubicBezTo>
                <a:lnTo>
                  <a:pt x="1285" y="7228"/>
                </a:lnTo>
                <a:cubicBezTo>
                  <a:pt x="1285" y="7263"/>
                  <a:pt x="1249" y="7317"/>
                  <a:pt x="1196" y="7317"/>
                </a:cubicBezTo>
                <a:lnTo>
                  <a:pt x="411" y="7317"/>
                </a:lnTo>
                <a:cubicBezTo>
                  <a:pt x="357" y="7317"/>
                  <a:pt x="322" y="7263"/>
                  <a:pt x="322" y="7228"/>
                </a:cubicBezTo>
                <a:lnTo>
                  <a:pt x="322" y="7049"/>
                </a:lnTo>
                <a:cubicBezTo>
                  <a:pt x="322" y="6996"/>
                  <a:pt x="357" y="6960"/>
                  <a:pt x="411" y="6960"/>
                </a:cubicBezTo>
                <a:close/>
                <a:moveTo>
                  <a:pt x="798" y="1"/>
                </a:moveTo>
                <a:cubicBezTo>
                  <a:pt x="788" y="1"/>
                  <a:pt x="778" y="1"/>
                  <a:pt x="768" y="1"/>
                </a:cubicBezTo>
                <a:cubicBezTo>
                  <a:pt x="482" y="37"/>
                  <a:pt x="250" y="269"/>
                  <a:pt x="250" y="555"/>
                </a:cubicBezTo>
                <a:lnTo>
                  <a:pt x="250" y="1322"/>
                </a:lnTo>
                <a:cubicBezTo>
                  <a:pt x="108" y="1375"/>
                  <a:pt x="0" y="1518"/>
                  <a:pt x="0" y="1697"/>
                </a:cubicBezTo>
                <a:lnTo>
                  <a:pt x="0" y="1875"/>
                </a:lnTo>
                <a:cubicBezTo>
                  <a:pt x="0" y="2036"/>
                  <a:pt x="108" y="2196"/>
                  <a:pt x="250" y="2250"/>
                </a:cubicBezTo>
                <a:lnTo>
                  <a:pt x="250" y="3998"/>
                </a:lnTo>
                <a:cubicBezTo>
                  <a:pt x="108" y="4052"/>
                  <a:pt x="0" y="4194"/>
                  <a:pt x="0" y="4373"/>
                </a:cubicBezTo>
                <a:lnTo>
                  <a:pt x="0" y="4551"/>
                </a:lnTo>
                <a:cubicBezTo>
                  <a:pt x="0" y="4730"/>
                  <a:pt x="108" y="4873"/>
                  <a:pt x="250" y="4926"/>
                </a:cubicBezTo>
                <a:lnTo>
                  <a:pt x="250" y="6657"/>
                </a:lnTo>
                <a:cubicBezTo>
                  <a:pt x="108" y="6710"/>
                  <a:pt x="0" y="6871"/>
                  <a:pt x="0" y="7031"/>
                </a:cubicBezTo>
                <a:lnTo>
                  <a:pt x="0" y="7210"/>
                </a:lnTo>
                <a:cubicBezTo>
                  <a:pt x="0" y="7388"/>
                  <a:pt x="108" y="7531"/>
                  <a:pt x="250" y="7602"/>
                </a:cubicBezTo>
                <a:lnTo>
                  <a:pt x="250" y="8941"/>
                </a:lnTo>
                <a:cubicBezTo>
                  <a:pt x="250" y="9030"/>
                  <a:pt x="322" y="9101"/>
                  <a:pt x="393" y="9119"/>
                </a:cubicBezTo>
                <a:cubicBezTo>
                  <a:pt x="500" y="9119"/>
                  <a:pt x="571" y="9048"/>
                  <a:pt x="571" y="8958"/>
                </a:cubicBezTo>
                <a:lnTo>
                  <a:pt x="571" y="7638"/>
                </a:lnTo>
                <a:lnTo>
                  <a:pt x="1035" y="7638"/>
                </a:lnTo>
                <a:lnTo>
                  <a:pt x="1035" y="10671"/>
                </a:lnTo>
                <a:lnTo>
                  <a:pt x="571" y="10671"/>
                </a:lnTo>
                <a:lnTo>
                  <a:pt x="571" y="9619"/>
                </a:lnTo>
                <a:cubicBezTo>
                  <a:pt x="571" y="9529"/>
                  <a:pt x="518" y="9458"/>
                  <a:pt x="447" y="9440"/>
                </a:cubicBezTo>
                <a:cubicBezTo>
                  <a:pt x="340" y="9440"/>
                  <a:pt x="250" y="9512"/>
                  <a:pt x="250" y="9601"/>
                </a:cubicBezTo>
                <a:lnTo>
                  <a:pt x="250" y="10707"/>
                </a:lnTo>
                <a:cubicBezTo>
                  <a:pt x="250" y="10868"/>
                  <a:pt x="393" y="10993"/>
                  <a:pt x="554" y="10993"/>
                </a:cubicBezTo>
                <a:lnTo>
                  <a:pt x="1053" y="10993"/>
                </a:lnTo>
                <a:cubicBezTo>
                  <a:pt x="1053" y="10993"/>
                  <a:pt x="1357" y="10850"/>
                  <a:pt x="1357" y="10689"/>
                </a:cubicBezTo>
                <a:lnTo>
                  <a:pt x="1357" y="7602"/>
                </a:lnTo>
                <a:cubicBezTo>
                  <a:pt x="1499" y="7531"/>
                  <a:pt x="1606" y="7388"/>
                  <a:pt x="1606" y="7210"/>
                </a:cubicBezTo>
                <a:lnTo>
                  <a:pt x="1606" y="7103"/>
                </a:lnTo>
                <a:lnTo>
                  <a:pt x="8458" y="4962"/>
                </a:lnTo>
                <a:cubicBezTo>
                  <a:pt x="8601" y="4908"/>
                  <a:pt x="8672" y="4801"/>
                  <a:pt x="8690" y="4658"/>
                </a:cubicBezTo>
                <a:cubicBezTo>
                  <a:pt x="8690" y="4516"/>
                  <a:pt x="8601" y="4391"/>
                  <a:pt x="8476" y="4355"/>
                </a:cubicBezTo>
                <a:lnTo>
                  <a:pt x="4318" y="2838"/>
                </a:lnTo>
                <a:cubicBezTo>
                  <a:pt x="4300" y="2829"/>
                  <a:pt x="4279" y="2825"/>
                  <a:pt x="4258" y="2825"/>
                </a:cubicBezTo>
                <a:cubicBezTo>
                  <a:pt x="4198" y="2825"/>
                  <a:pt x="4135" y="2862"/>
                  <a:pt x="4122" y="2928"/>
                </a:cubicBezTo>
                <a:cubicBezTo>
                  <a:pt x="4086" y="3017"/>
                  <a:pt x="4122" y="3106"/>
                  <a:pt x="4211" y="3124"/>
                </a:cubicBezTo>
                <a:lnTo>
                  <a:pt x="8351" y="4641"/>
                </a:lnTo>
                <a:lnTo>
                  <a:pt x="1535" y="6800"/>
                </a:lnTo>
                <a:cubicBezTo>
                  <a:pt x="1481" y="6728"/>
                  <a:pt x="1428" y="6692"/>
                  <a:pt x="1357" y="6657"/>
                </a:cubicBezTo>
                <a:lnTo>
                  <a:pt x="1357" y="4926"/>
                </a:lnTo>
                <a:cubicBezTo>
                  <a:pt x="1499" y="4873"/>
                  <a:pt x="1606" y="4730"/>
                  <a:pt x="1606" y="4551"/>
                </a:cubicBezTo>
                <a:lnTo>
                  <a:pt x="1606" y="4373"/>
                </a:lnTo>
                <a:cubicBezTo>
                  <a:pt x="1606" y="4194"/>
                  <a:pt x="1499" y="4052"/>
                  <a:pt x="1357" y="3998"/>
                </a:cubicBezTo>
                <a:lnTo>
                  <a:pt x="1357" y="2250"/>
                </a:lnTo>
                <a:cubicBezTo>
                  <a:pt x="1410" y="2232"/>
                  <a:pt x="1464" y="2196"/>
                  <a:pt x="1499" y="2143"/>
                </a:cubicBezTo>
                <a:lnTo>
                  <a:pt x="3658" y="2928"/>
                </a:lnTo>
                <a:cubicBezTo>
                  <a:pt x="3676" y="2928"/>
                  <a:pt x="3694" y="2946"/>
                  <a:pt x="3712" y="2946"/>
                </a:cubicBezTo>
                <a:cubicBezTo>
                  <a:pt x="3783" y="2946"/>
                  <a:pt x="3837" y="2892"/>
                  <a:pt x="3855" y="2838"/>
                </a:cubicBezTo>
                <a:cubicBezTo>
                  <a:pt x="3890" y="2749"/>
                  <a:pt x="3855" y="2660"/>
                  <a:pt x="3765" y="2624"/>
                </a:cubicBezTo>
                <a:lnTo>
                  <a:pt x="1606" y="1839"/>
                </a:lnTo>
                <a:lnTo>
                  <a:pt x="1606" y="1697"/>
                </a:lnTo>
                <a:cubicBezTo>
                  <a:pt x="1606" y="1518"/>
                  <a:pt x="1357" y="1322"/>
                  <a:pt x="1357" y="1322"/>
                </a:cubicBezTo>
                <a:lnTo>
                  <a:pt x="1357" y="572"/>
                </a:lnTo>
                <a:cubicBezTo>
                  <a:pt x="1357" y="261"/>
                  <a:pt x="1106" y="1"/>
                  <a:pt x="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8"/>
          <p:cNvSpPr txBox="1"/>
          <p:nvPr/>
        </p:nvSpPr>
        <p:spPr>
          <a:xfrm>
            <a:off x="5756374" y="2289250"/>
            <a:ext cx="1945200" cy="1489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62F30"/>
                </a:solidFill>
                <a:latin typeface="Montserrat Medium"/>
                <a:ea typeface="Montserrat Medium"/>
                <a:cs typeface="Montserrat Medium"/>
                <a:sym typeface="Montserrat Medium"/>
              </a:rPr>
              <a:t>Earth is the third planet from the Sun and the only one that harbors life in the entire Solar System</a:t>
            </a:r>
            <a:endParaRPr>
              <a:solidFill>
                <a:srgbClr val="462F30"/>
              </a:solidFill>
              <a:latin typeface="Montserrat Medium"/>
              <a:ea typeface="Montserrat Medium"/>
              <a:cs typeface="Montserrat Medium"/>
              <a:sym typeface="Montserrat Medium"/>
            </a:endParaRPr>
          </a:p>
        </p:txBody>
      </p:sp>
      <p:sp>
        <p:nvSpPr>
          <p:cNvPr id="530" name="Google Shape;530;p38"/>
          <p:cNvSpPr txBox="1"/>
          <p:nvPr/>
        </p:nvSpPr>
        <p:spPr>
          <a:xfrm>
            <a:off x="5686888" y="1910013"/>
            <a:ext cx="2084100" cy="439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500" b="1">
                <a:solidFill>
                  <a:srgbClr val="462F30"/>
                </a:solidFill>
                <a:latin typeface="Lilita One"/>
                <a:ea typeface="Lilita One"/>
                <a:cs typeface="Lilita One"/>
                <a:sym typeface="Lilita One"/>
              </a:rPr>
              <a:t>CHINA</a:t>
            </a:r>
            <a:endParaRPr sz="2500" b="1">
              <a:solidFill>
                <a:srgbClr val="462F30"/>
              </a:solidFill>
              <a:latin typeface="Lilita One"/>
              <a:ea typeface="Lilita One"/>
              <a:cs typeface="Lilita One"/>
              <a:sym typeface="Lilita One"/>
            </a:endParaRPr>
          </a:p>
        </p:txBody>
      </p:sp>
      <p:cxnSp>
        <p:nvCxnSpPr>
          <p:cNvPr id="531" name="Google Shape;531;p38"/>
          <p:cNvCxnSpPr/>
          <p:nvPr/>
        </p:nvCxnSpPr>
        <p:spPr>
          <a:xfrm>
            <a:off x="8081350" y="2835846"/>
            <a:ext cx="0" cy="396300"/>
          </a:xfrm>
          <a:prstGeom prst="straightConnector1">
            <a:avLst/>
          </a:prstGeom>
          <a:noFill/>
          <a:ln w="19050" cap="flat" cmpd="sng">
            <a:solidFill>
              <a:srgbClr val="462F30"/>
            </a:solidFill>
            <a:prstDash val="solid"/>
            <a:round/>
            <a:headEnd type="none" w="med" len="med"/>
            <a:tailEnd type="none" w="med" len="med"/>
          </a:ln>
        </p:spPr>
      </p:cxnSp>
      <p:cxnSp>
        <p:nvCxnSpPr>
          <p:cNvPr id="532" name="Google Shape;532;p38"/>
          <p:cNvCxnSpPr/>
          <p:nvPr/>
        </p:nvCxnSpPr>
        <p:spPr>
          <a:xfrm>
            <a:off x="5376525" y="2835846"/>
            <a:ext cx="0" cy="396300"/>
          </a:xfrm>
          <a:prstGeom prst="straightConnector1">
            <a:avLst/>
          </a:prstGeom>
          <a:noFill/>
          <a:ln w="19050" cap="flat" cmpd="sng">
            <a:solidFill>
              <a:srgbClr val="462F30"/>
            </a:solidFill>
            <a:prstDash val="solid"/>
            <a:round/>
            <a:headEnd type="none" w="med" len="med"/>
            <a:tailEnd type="none" w="med" len="med"/>
          </a:ln>
        </p:spPr>
      </p:cxn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36"/>
        <p:cNvGrpSpPr/>
        <p:nvPr/>
      </p:nvGrpSpPr>
      <p:grpSpPr>
        <a:xfrm>
          <a:off x="0" y="0"/>
          <a:ext cx="0" cy="0"/>
          <a:chOff x="0" y="0"/>
          <a:chExt cx="0" cy="0"/>
        </a:xfrm>
      </p:grpSpPr>
      <p:sp>
        <p:nvSpPr>
          <p:cNvPr id="537" name="Google Shape;537;p39"/>
          <p:cNvSpPr txBox="1">
            <a:spLocks noGrp="1"/>
          </p:cNvSpPr>
          <p:nvPr>
            <p:ph type="title"/>
          </p:nvPr>
        </p:nvSpPr>
        <p:spPr>
          <a:xfrm>
            <a:off x="720000" y="444900"/>
            <a:ext cx="7704000" cy="61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MAIN </a:t>
            </a:r>
            <a:r>
              <a:rPr lang="en">
                <a:solidFill>
                  <a:schemeClr val="lt1"/>
                </a:solidFill>
              </a:rPr>
              <a:t>EVENTS</a:t>
            </a:r>
            <a:endParaRPr>
              <a:solidFill>
                <a:schemeClr val="lt1"/>
              </a:solidFill>
            </a:endParaRPr>
          </a:p>
        </p:txBody>
      </p:sp>
      <p:sp>
        <p:nvSpPr>
          <p:cNvPr id="538" name="Google Shape;538;p39"/>
          <p:cNvSpPr txBox="1">
            <a:spLocks noGrp="1"/>
          </p:cNvSpPr>
          <p:nvPr>
            <p:ph type="subTitle" idx="1"/>
          </p:nvPr>
        </p:nvSpPr>
        <p:spPr>
          <a:xfrm>
            <a:off x="1383263" y="2055388"/>
            <a:ext cx="1955400" cy="69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539" name="Google Shape;539;p39"/>
          <p:cNvSpPr txBox="1">
            <a:spLocks noGrp="1"/>
          </p:cNvSpPr>
          <p:nvPr>
            <p:ph type="title" idx="2"/>
          </p:nvPr>
        </p:nvSpPr>
        <p:spPr>
          <a:xfrm>
            <a:off x="1383362" y="1676163"/>
            <a:ext cx="1955400" cy="439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540" name="Google Shape;540;p39"/>
          <p:cNvSpPr txBox="1">
            <a:spLocks noGrp="1"/>
          </p:cNvSpPr>
          <p:nvPr>
            <p:ph type="subTitle" idx="3"/>
          </p:nvPr>
        </p:nvSpPr>
        <p:spPr>
          <a:xfrm>
            <a:off x="3594250" y="2055388"/>
            <a:ext cx="1955400" cy="69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541" name="Google Shape;541;p39"/>
          <p:cNvSpPr txBox="1">
            <a:spLocks noGrp="1"/>
          </p:cNvSpPr>
          <p:nvPr>
            <p:ph type="title" idx="4"/>
          </p:nvPr>
        </p:nvSpPr>
        <p:spPr>
          <a:xfrm>
            <a:off x="3594350" y="1676163"/>
            <a:ext cx="1955400" cy="439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542" name="Google Shape;542;p39"/>
          <p:cNvSpPr txBox="1">
            <a:spLocks noGrp="1"/>
          </p:cNvSpPr>
          <p:nvPr>
            <p:ph type="subTitle" idx="5"/>
          </p:nvPr>
        </p:nvSpPr>
        <p:spPr>
          <a:xfrm>
            <a:off x="5805225" y="2055388"/>
            <a:ext cx="1955400" cy="69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this planet is a very cold place</a:t>
            </a:r>
            <a:endParaRPr/>
          </a:p>
        </p:txBody>
      </p:sp>
      <p:sp>
        <p:nvSpPr>
          <p:cNvPr id="543" name="Google Shape;543;p39"/>
          <p:cNvSpPr txBox="1">
            <a:spLocks noGrp="1"/>
          </p:cNvSpPr>
          <p:nvPr>
            <p:ph type="title" idx="6"/>
          </p:nvPr>
        </p:nvSpPr>
        <p:spPr>
          <a:xfrm>
            <a:off x="5805337" y="1676163"/>
            <a:ext cx="1955400" cy="439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544" name="Google Shape;544;p39"/>
          <p:cNvSpPr txBox="1">
            <a:spLocks noGrp="1"/>
          </p:cNvSpPr>
          <p:nvPr>
            <p:ph type="subTitle" idx="7"/>
          </p:nvPr>
        </p:nvSpPr>
        <p:spPr>
          <a:xfrm>
            <a:off x="1383263" y="3491400"/>
            <a:ext cx="1955400" cy="69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in the Solar System</a:t>
            </a:r>
            <a:endParaRPr/>
          </a:p>
        </p:txBody>
      </p:sp>
      <p:sp>
        <p:nvSpPr>
          <p:cNvPr id="545" name="Google Shape;545;p39"/>
          <p:cNvSpPr txBox="1">
            <a:spLocks noGrp="1"/>
          </p:cNvSpPr>
          <p:nvPr>
            <p:ph type="title" idx="8"/>
          </p:nvPr>
        </p:nvSpPr>
        <p:spPr>
          <a:xfrm>
            <a:off x="1383362" y="3112175"/>
            <a:ext cx="1955400" cy="439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546" name="Google Shape;546;p39"/>
          <p:cNvSpPr txBox="1">
            <a:spLocks noGrp="1"/>
          </p:cNvSpPr>
          <p:nvPr>
            <p:ph type="subTitle" idx="9"/>
          </p:nvPr>
        </p:nvSpPr>
        <p:spPr>
          <a:xfrm>
            <a:off x="3594250" y="3491400"/>
            <a:ext cx="1955400" cy="69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sp>
        <p:nvSpPr>
          <p:cNvPr id="547" name="Google Shape;547;p39"/>
          <p:cNvSpPr txBox="1">
            <a:spLocks noGrp="1"/>
          </p:cNvSpPr>
          <p:nvPr>
            <p:ph type="title" idx="13"/>
          </p:nvPr>
        </p:nvSpPr>
        <p:spPr>
          <a:xfrm>
            <a:off x="3594350" y="3112175"/>
            <a:ext cx="1955400" cy="439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548" name="Google Shape;548;p39"/>
          <p:cNvSpPr txBox="1">
            <a:spLocks noGrp="1"/>
          </p:cNvSpPr>
          <p:nvPr>
            <p:ph type="subTitle" idx="14"/>
          </p:nvPr>
        </p:nvSpPr>
        <p:spPr>
          <a:xfrm>
            <a:off x="5805238" y="3491400"/>
            <a:ext cx="1955400" cy="69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549" name="Google Shape;549;p39"/>
          <p:cNvSpPr txBox="1">
            <a:spLocks noGrp="1"/>
          </p:cNvSpPr>
          <p:nvPr>
            <p:ph type="title" idx="15"/>
          </p:nvPr>
        </p:nvSpPr>
        <p:spPr>
          <a:xfrm>
            <a:off x="5805337" y="3112175"/>
            <a:ext cx="1955400" cy="439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grpSp>
        <p:nvGrpSpPr>
          <p:cNvPr id="550" name="Google Shape;550;p39"/>
          <p:cNvGrpSpPr/>
          <p:nvPr/>
        </p:nvGrpSpPr>
        <p:grpSpPr>
          <a:xfrm>
            <a:off x="1110125" y="2038183"/>
            <a:ext cx="6937850" cy="396341"/>
            <a:chOff x="1157588" y="3339500"/>
            <a:chExt cx="6937850" cy="367800"/>
          </a:xfrm>
        </p:grpSpPr>
        <p:cxnSp>
          <p:nvCxnSpPr>
            <p:cNvPr id="551" name="Google Shape;551;p39"/>
            <p:cNvCxnSpPr/>
            <p:nvPr/>
          </p:nvCxnSpPr>
          <p:spPr>
            <a:xfrm>
              <a:off x="1157588" y="3339500"/>
              <a:ext cx="0" cy="367800"/>
            </a:xfrm>
            <a:prstGeom prst="straightConnector1">
              <a:avLst/>
            </a:prstGeom>
            <a:noFill/>
            <a:ln w="19050" cap="flat" cmpd="sng">
              <a:solidFill>
                <a:schemeClr val="dk1"/>
              </a:solidFill>
              <a:prstDash val="solid"/>
              <a:round/>
              <a:headEnd type="none" w="med" len="med"/>
              <a:tailEnd type="none" w="med" len="med"/>
            </a:ln>
          </p:spPr>
        </p:cxnSp>
        <p:cxnSp>
          <p:nvCxnSpPr>
            <p:cNvPr id="552" name="Google Shape;552;p39"/>
            <p:cNvCxnSpPr/>
            <p:nvPr/>
          </p:nvCxnSpPr>
          <p:spPr>
            <a:xfrm>
              <a:off x="8095438" y="3339500"/>
              <a:ext cx="0" cy="367800"/>
            </a:xfrm>
            <a:prstGeom prst="straightConnector1">
              <a:avLst/>
            </a:prstGeom>
            <a:noFill/>
            <a:ln w="19050" cap="flat" cmpd="sng">
              <a:solidFill>
                <a:schemeClr val="dk1"/>
              </a:solidFill>
              <a:prstDash val="solid"/>
              <a:round/>
              <a:headEnd type="none" w="med" len="med"/>
              <a:tailEnd type="none" w="med" len="med"/>
            </a:ln>
          </p:spPr>
        </p:cxnSp>
      </p:grpSp>
      <p:grpSp>
        <p:nvGrpSpPr>
          <p:cNvPr id="553" name="Google Shape;553;p39"/>
          <p:cNvGrpSpPr/>
          <p:nvPr/>
        </p:nvGrpSpPr>
        <p:grpSpPr>
          <a:xfrm>
            <a:off x="1110125" y="3491408"/>
            <a:ext cx="6937850" cy="396341"/>
            <a:chOff x="1157588" y="3339500"/>
            <a:chExt cx="6937850" cy="367800"/>
          </a:xfrm>
        </p:grpSpPr>
        <p:cxnSp>
          <p:nvCxnSpPr>
            <p:cNvPr id="554" name="Google Shape;554;p39"/>
            <p:cNvCxnSpPr/>
            <p:nvPr/>
          </p:nvCxnSpPr>
          <p:spPr>
            <a:xfrm>
              <a:off x="1157588" y="3339500"/>
              <a:ext cx="0" cy="367800"/>
            </a:xfrm>
            <a:prstGeom prst="straightConnector1">
              <a:avLst/>
            </a:prstGeom>
            <a:noFill/>
            <a:ln w="19050" cap="flat" cmpd="sng">
              <a:solidFill>
                <a:schemeClr val="dk1"/>
              </a:solidFill>
              <a:prstDash val="solid"/>
              <a:round/>
              <a:headEnd type="none" w="med" len="med"/>
              <a:tailEnd type="none" w="med" len="med"/>
            </a:ln>
          </p:spPr>
        </p:cxnSp>
        <p:cxnSp>
          <p:nvCxnSpPr>
            <p:cNvPr id="555" name="Google Shape;555;p39"/>
            <p:cNvCxnSpPr/>
            <p:nvPr/>
          </p:nvCxnSpPr>
          <p:spPr>
            <a:xfrm>
              <a:off x="8095438" y="3339500"/>
              <a:ext cx="0" cy="36780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33"/>
        <p:cNvGrpSpPr/>
        <p:nvPr/>
      </p:nvGrpSpPr>
      <p:grpSpPr>
        <a:xfrm>
          <a:off x="0" y="0"/>
          <a:ext cx="0" cy="0"/>
          <a:chOff x="0" y="0"/>
          <a:chExt cx="0" cy="0"/>
        </a:xfrm>
      </p:grpSpPr>
      <p:pic>
        <p:nvPicPr>
          <p:cNvPr id="1026" name="Picture 2" descr="Tesselaar Tulip Festival, Event, Yarra Valley &amp; Dandenong Ranges, Victoria,  Australia">
            <a:extLst>
              <a:ext uri="{FF2B5EF4-FFF2-40B4-BE49-F238E27FC236}">
                <a16:creationId xmlns:a16="http://schemas.microsoft.com/office/drawing/2014/main" id="{98020521-79AD-58BC-C4A4-5DE41753EF5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40633" y="1245870"/>
            <a:ext cx="3535680" cy="2651760"/>
          </a:xfrm>
          <a:prstGeom prst="rect">
            <a:avLst/>
          </a:prstGeom>
          <a:noFill/>
          <a:extLst>
            <a:ext uri="{909E8E84-426E-40DD-AFC4-6F175D3DCCD1}">
              <a14:hiddenFill xmlns:a14="http://schemas.microsoft.com/office/drawing/2010/main">
                <a:solidFill>
                  <a:srgbClr val="FFFFFF"/>
                </a:solidFill>
              </a14:hiddenFill>
            </a:ext>
          </a:extLst>
        </p:spPr>
      </p:pic>
      <p:sp>
        <p:nvSpPr>
          <p:cNvPr id="334" name="Google Shape;334;p29"/>
          <p:cNvSpPr txBox="1">
            <a:spLocks noGrp="1"/>
          </p:cNvSpPr>
          <p:nvPr>
            <p:ph type="title"/>
          </p:nvPr>
        </p:nvSpPr>
        <p:spPr>
          <a:xfrm>
            <a:off x="1036320" y="415908"/>
            <a:ext cx="3535680" cy="61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dirty="0">
                <a:solidFill>
                  <a:schemeClr val="lt1"/>
                </a:solidFill>
              </a:rPr>
              <a:t>Look and answer.</a:t>
            </a:r>
            <a:endParaRPr sz="3200" dirty="0">
              <a:solidFill>
                <a:schemeClr val="lt1"/>
              </a:solidFill>
            </a:endParaRPr>
          </a:p>
        </p:txBody>
      </p:sp>
      <p:pic>
        <p:nvPicPr>
          <p:cNvPr id="4" name="Picture 2">
            <a:extLst>
              <a:ext uri="{FF2B5EF4-FFF2-40B4-BE49-F238E27FC236}">
                <a16:creationId xmlns:a16="http://schemas.microsoft.com/office/drawing/2014/main" id="{EBDFD7D3-C19A-86A1-DB84-A229F443CDAD}"/>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2538442" y="2893994"/>
            <a:ext cx="2246694" cy="2249506"/>
          </a:xfrm>
          <a:prstGeom prst="rect">
            <a:avLst/>
          </a:prstGeom>
        </p:spPr>
      </p:pic>
      <p:pic>
        <p:nvPicPr>
          <p:cNvPr id="6" name="Picture 2">
            <a:extLst>
              <a:ext uri="{FF2B5EF4-FFF2-40B4-BE49-F238E27FC236}">
                <a16:creationId xmlns:a16="http://schemas.microsoft.com/office/drawing/2014/main" id="{6B7E4467-0696-8334-A0D0-1147017C2CCD}"/>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798676" y="2550168"/>
            <a:ext cx="1548420" cy="2575336"/>
          </a:xfrm>
          <a:prstGeom prst="rect">
            <a:avLst/>
          </a:prstGeom>
        </p:spPr>
      </p:pic>
      <p:sp>
        <p:nvSpPr>
          <p:cNvPr id="9" name="Google Shape;334;p29">
            <a:extLst>
              <a:ext uri="{FF2B5EF4-FFF2-40B4-BE49-F238E27FC236}">
                <a16:creationId xmlns:a16="http://schemas.microsoft.com/office/drawing/2014/main" id="{DEF3FE75-AA87-A96E-56ED-45946A6CE5B4}"/>
              </a:ext>
            </a:extLst>
          </p:cNvPr>
          <p:cNvSpPr txBox="1">
            <a:spLocks/>
          </p:cNvSpPr>
          <p:nvPr/>
        </p:nvSpPr>
        <p:spPr>
          <a:xfrm>
            <a:off x="1107215" y="420461"/>
            <a:ext cx="3677921" cy="612600"/>
          </a:xfrm>
          <a:prstGeom prst="rect">
            <a:avLst/>
          </a:prstGeom>
          <a:solidFill>
            <a:schemeClr val="bg2"/>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200"/>
              <a:buFont typeface="Lora"/>
              <a:buNone/>
              <a:defRPr sz="3500" b="1" i="0" u="none" strike="noStrike" cap="none">
                <a:solidFill>
                  <a:schemeClr val="dk1"/>
                </a:solidFill>
                <a:latin typeface="Lilita One"/>
                <a:ea typeface="Lilita One"/>
                <a:cs typeface="Lilita One"/>
                <a:sym typeface="Lilita One"/>
              </a:defRPr>
            </a:lvl1pPr>
            <a:lvl2pPr marR="0" lvl="1" algn="l" rtl="0">
              <a:lnSpc>
                <a:spcPct val="100000"/>
              </a:lnSpc>
              <a:spcBef>
                <a:spcPts val="0"/>
              </a:spcBef>
              <a:spcAft>
                <a:spcPts val="0"/>
              </a:spcAft>
              <a:buClr>
                <a:schemeClr val="dk1"/>
              </a:buClr>
              <a:buSzPts val="2800"/>
              <a:buFont typeface="Lilita One"/>
              <a:buNone/>
              <a:defRPr sz="2800" b="0" i="0" u="none" strike="noStrike" cap="none">
                <a:solidFill>
                  <a:schemeClr val="dk1"/>
                </a:solidFill>
                <a:latin typeface="Lilita One"/>
                <a:ea typeface="Lilita One"/>
                <a:cs typeface="Lilita One"/>
                <a:sym typeface="Lilita One"/>
              </a:defRPr>
            </a:lvl2pPr>
            <a:lvl3pPr marR="0" lvl="2" algn="l" rtl="0">
              <a:lnSpc>
                <a:spcPct val="100000"/>
              </a:lnSpc>
              <a:spcBef>
                <a:spcPts val="0"/>
              </a:spcBef>
              <a:spcAft>
                <a:spcPts val="0"/>
              </a:spcAft>
              <a:buClr>
                <a:schemeClr val="dk1"/>
              </a:buClr>
              <a:buSzPts val="2800"/>
              <a:buFont typeface="Lilita One"/>
              <a:buNone/>
              <a:defRPr sz="2800" b="0" i="0" u="none" strike="noStrike" cap="none">
                <a:solidFill>
                  <a:schemeClr val="dk1"/>
                </a:solidFill>
                <a:latin typeface="Lilita One"/>
                <a:ea typeface="Lilita One"/>
                <a:cs typeface="Lilita One"/>
                <a:sym typeface="Lilita One"/>
              </a:defRPr>
            </a:lvl3pPr>
            <a:lvl4pPr marR="0" lvl="3" algn="l" rtl="0">
              <a:lnSpc>
                <a:spcPct val="100000"/>
              </a:lnSpc>
              <a:spcBef>
                <a:spcPts val="0"/>
              </a:spcBef>
              <a:spcAft>
                <a:spcPts val="0"/>
              </a:spcAft>
              <a:buClr>
                <a:schemeClr val="dk1"/>
              </a:buClr>
              <a:buSzPts val="2800"/>
              <a:buFont typeface="Lilita One"/>
              <a:buNone/>
              <a:defRPr sz="2800" b="0" i="0" u="none" strike="noStrike" cap="none">
                <a:solidFill>
                  <a:schemeClr val="dk1"/>
                </a:solidFill>
                <a:latin typeface="Lilita One"/>
                <a:ea typeface="Lilita One"/>
                <a:cs typeface="Lilita One"/>
                <a:sym typeface="Lilita One"/>
              </a:defRPr>
            </a:lvl4pPr>
            <a:lvl5pPr marR="0" lvl="4" algn="l" rtl="0">
              <a:lnSpc>
                <a:spcPct val="100000"/>
              </a:lnSpc>
              <a:spcBef>
                <a:spcPts val="0"/>
              </a:spcBef>
              <a:spcAft>
                <a:spcPts val="0"/>
              </a:spcAft>
              <a:buClr>
                <a:schemeClr val="dk1"/>
              </a:buClr>
              <a:buSzPts val="2800"/>
              <a:buFont typeface="Lilita One"/>
              <a:buNone/>
              <a:defRPr sz="2800" b="0" i="0" u="none" strike="noStrike" cap="none">
                <a:solidFill>
                  <a:schemeClr val="dk1"/>
                </a:solidFill>
                <a:latin typeface="Lilita One"/>
                <a:ea typeface="Lilita One"/>
                <a:cs typeface="Lilita One"/>
                <a:sym typeface="Lilita One"/>
              </a:defRPr>
            </a:lvl5pPr>
            <a:lvl6pPr marR="0" lvl="5" algn="l" rtl="0">
              <a:lnSpc>
                <a:spcPct val="100000"/>
              </a:lnSpc>
              <a:spcBef>
                <a:spcPts val="0"/>
              </a:spcBef>
              <a:spcAft>
                <a:spcPts val="0"/>
              </a:spcAft>
              <a:buClr>
                <a:schemeClr val="dk1"/>
              </a:buClr>
              <a:buSzPts val="2800"/>
              <a:buFont typeface="Lilita One"/>
              <a:buNone/>
              <a:defRPr sz="2800" b="0" i="0" u="none" strike="noStrike" cap="none">
                <a:solidFill>
                  <a:schemeClr val="dk1"/>
                </a:solidFill>
                <a:latin typeface="Lilita One"/>
                <a:ea typeface="Lilita One"/>
                <a:cs typeface="Lilita One"/>
                <a:sym typeface="Lilita One"/>
              </a:defRPr>
            </a:lvl6pPr>
            <a:lvl7pPr marR="0" lvl="6" algn="l" rtl="0">
              <a:lnSpc>
                <a:spcPct val="100000"/>
              </a:lnSpc>
              <a:spcBef>
                <a:spcPts val="0"/>
              </a:spcBef>
              <a:spcAft>
                <a:spcPts val="0"/>
              </a:spcAft>
              <a:buClr>
                <a:schemeClr val="dk1"/>
              </a:buClr>
              <a:buSzPts val="2800"/>
              <a:buFont typeface="Lilita One"/>
              <a:buNone/>
              <a:defRPr sz="2800" b="0" i="0" u="none" strike="noStrike" cap="none">
                <a:solidFill>
                  <a:schemeClr val="dk1"/>
                </a:solidFill>
                <a:latin typeface="Lilita One"/>
                <a:ea typeface="Lilita One"/>
                <a:cs typeface="Lilita One"/>
                <a:sym typeface="Lilita One"/>
              </a:defRPr>
            </a:lvl7pPr>
            <a:lvl8pPr marR="0" lvl="7" algn="l" rtl="0">
              <a:lnSpc>
                <a:spcPct val="100000"/>
              </a:lnSpc>
              <a:spcBef>
                <a:spcPts val="0"/>
              </a:spcBef>
              <a:spcAft>
                <a:spcPts val="0"/>
              </a:spcAft>
              <a:buClr>
                <a:schemeClr val="dk1"/>
              </a:buClr>
              <a:buSzPts val="2800"/>
              <a:buFont typeface="Lilita One"/>
              <a:buNone/>
              <a:defRPr sz="2800" b="0" i="0" u="none" strike="noStrike" cap="none">
                <a:solidFill>
                  <a:schemeClr val="dk1"/>
                </a:solidFill>
                <a:latin typeface="Lilita One"/>
                <a:ea typeface="Lilita One"/>
                <a:cs typeface="Lilita One"/>
                <a:sym typeface="Lilita One"/>
              </a:defRPr>
            </a:lvl8pPr>
            <a:lvl9pPr marR="0" lvl="8" algn="l" rtl="0">
              <a:lnSpc>
                <a:spcPct val="100000"/>
              </a:lnSpc>
              <a:spcBef>
                <a:spcPts val="0"/>
              </a:spcBef>
              <a:spcAft>
                <a:spcPts val="0"/>
              </a:spcAft>
              <a:buClr>
                <a:schemeClr val="dk1"/>
              </a:buClr>
              <a:buSzPts val="2800"/>
              <a:buFont typeface="Lilita One"/>
              <a:buNone/>
              <a:defRPr sz="2800" b="0" i="0" u="none" strike="noStrike" cap="none">
                <a:solidFill>
                  <a:schemeClr val="dk1"/>
                </a:solidFill>
                <a:latin typeface="Lilita One"/>
                <a:ea typeface="Lilita One"/>
                <a:cs typeface="Lilita One"/>
                <a:sym typeface="Lilita One"/>
              </a:defRPr>
            </a:lvl9pPr>
          </a:lstStyle>
          <a:p>
            <a:pPr algn="l"/>
            <a:r>
              <a:rPr lang="vi-VN" dirty="0">
                <a:solidFill>
                  <a:schemeClr val="lt1"/>
                </a:solidFill>
              </a:rPr>
              <a:t>1. Listen and read</a:t>
            </a:r>
          </a:p>
        </p:txBody>
      </p:sp>
      <p:sp>
        <p:nvSpPr>
          <p:cNvPr id="11" name="Google Shape;324;p28">
            <a:extLst>
              <a:ext uri="{FF2B5EF4-FFF2-40B4-BE49-F238E27FC236}">
                <a16:creationId xmlns:a16="http://schemas.microsoft.com/office/drawing/2014/main" id="{4DD89268-FAEE-A284-8EB0-D3E12E33218B}"/>
              </a:ext>
            </a:extLst>
          </p:cNvPr>
          <p:cNvSpPr txBox="1">
            <a:spLocks/>
          </p:cNvSpPr>
          <p:nvPr/>
        </p:nvSpPr>
        <p:spPr>
          <a:xfrm>
            <a:off x="364464" y="1233584"/>
            <a:ext cx="2879572" cy="455868"/>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buClr>
                <a:schemeClr val="dk1"/>
              </a:buClr>
              <a:buSzPts val="1100"/>
            </a:pPr>
            <a:r>
              <a:rPr lang="en-US" sz="2400" dirty="0">
                <a:latin typeface="Calibri" panose="020F0502020204030204" pitchFamily="34" charset="0"/>
                <a:cs typeface="Calibri" panose="020F0502020204030204" pitchFamily="34" charset="0"/>
              </a:rPr>
              <a:t>Who are taking?</a:t>
            </a:r>
          </a:p>
        </p:txBody>
      </p:sp>
      <p:sp>
        <p:nvSpPr>
          <p:cNvPr id="17" name="Google Shape;324;p28">
            <a:extLst>
              <a:ext uri="{FF2B5EF4-FFF2-40B4-BE49-F238E27FC236}">
                <a16:creationId xmlns:a16="http://schemas.microsoft.com/office/drawing/2014/main" id="{BA145121-4EB5-6E3F-6230-09CC13754F91}"/>
              </a:ext>
            </a:extLst>
          </p:cNvPr>
          <p:cNvSpPr txBox="1">
            <a:spLocks/>
          </p:cNvSpPr>
          <p:nvPr/>
        </p:nvSpPr>
        <p:spPr>
          <a:xfrm>
            <a:off x="364464" y="1693038"/>
            <a:ext cx="3446760" cy="455868"/>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buClr>
                <a:schemeClr val="dk1"/>
              </a:buClr>
              <a:buSzPts val="1100"/>
            </a:pPr>
            <a:r>
              <a:rPr lang="en-US" sz="2400" b="1" dirty="0">
                <a:solidFill>
                  <a:srgbClr val="FF0000"/>
                </a:solidFill>
                <a:latin typeface="Calibri" panose="020F0502020204030204" pitchFamily="34" charset="0"/>
                <a:cs typeface="Calibri" panose="020F0502020204030204" pitchFamily="34" charset="0"/>
              </a:rPr>
              <a:t>Ms. </a:t>
            </a:r>
            <a:r>
              <a:rPr lang="en-US" sz="2400" b="1" dirty="0" err="1">
                <a:solidFill>
                  <a:srgbClr val="FF0000"/>
                </a:solidFill>
                <a:latin typeface="Calibri" panose="020F0502020204030204" pitchFamily="34" charset="0"/>
                <a:cs typeface="Calibri" panose="020F0502020204030204" pitchFamily="34" charset="0"/>
              </a:rPr>
              <a:t>Hoa</a:t>
            </a:r>
            <a:r>
              <a:rPr lang="en-US" sz="2400" b="1" dirty="0">
                <a:solidFill>
                  <a:srgbClr val="FF0000"/>
                </a:solidFill>
                <a:latin typeface="Calibri" panose="020F0502020204030204" pitchFamily="34" charset="0"/>
                <a:cs typeface="Calibri" panose="020F0502020204030204" pitchFamily="34" charset="0"/>
              </a:rPr>
              <a:t>, Mark and Trang</a:t>
            </a:r>
          </a:p>
        </p:txBody>
      </p:sp>
      <p:sp>
        <p:nvSpPr>
          <p:cNvPr id="21" name="Rectangle 20">
            <a:extLst>
              <a:ext uri="{FF2B5EF4-FFF2-40B4-BE49-F238E27FC236}">
                <a16:creationId xmlns:a16="http://schemas.microsoft.com/office/drawing/2014/main" id="{DFD6BC9D-9461-7B31-361A-548643B56037}"/>
              </a:ext>
            </a:extLst>
          </p:cNvPr>
          <p:cNvSpPr/>
          <p:nvPr/>
        </p:nvSpPr>
        <p:spPr>
          <a:xfrm>
            <a:off x="2681114" y="4513577"/>
            <a:ext cx="1007979" cy="418924"/>
          </a:xfrm>
          <a:prstGeom prst="rect">
            <a:avLst/>
          </a:prstGeom>
          <a:solidFill>
            <a:schemeClr val="tx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1800" dirty="0">
                <a:solidFill>
                  <a:srgbClr val="002060"/>
                </a:solidFill>
                <a:latin typeface="Calibri" panose="020F0502020204030204" pitchFamily="34" charset="0"/>
                <a:cs typeface="Calibri" panose="020F0502020204030204" pitchFamily="34" charset="0"/>
              </a:rPr>
              <a:t>Mark</a:t>
            </a:r>
          </a:p>
        </p:txBody>
      </p:sp>
      <p:sp>
        <p:nvSpPr>
          <p:cNvPr id="22" name="Rectangle 21">
            <a:extLst>
              <a:ext uri="{FF2B5EF4-FFF2-40B4-BE49-F238E27FC236}">
                <a16:creationId xmlns:a16="http://schemas.microsoft.com/office/drawing/2014/main" id="{606148CC-9E83-BBE0-218B-6FB989C04ED8}"/>
              </a:ext>
            </a:extLst>
          </p:cNvPr>
          <p:cNvSpPr/>
          <p:nvPr/>
        </p:nvSpPr>
        <p:spPr>
          <a:xfrm>
            <a:off x="1068896" y="4304115"/>
            <a:ext cx="1007979" cy="418924"/>
          </a:xfrm>
          <a:prstGeom prst="rect">
            <a:avLst/>
          </a:prstGeom>
          <a:solidFill>
            <a:schemeClr val="tx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1800" dirty="0">
                <a:solidFill>
                  <a:srgbClr val="002060"/>
                </a:solidFill>
                <a:latin typeface="Calibri" panose="020F0502020204030204" pitchFamily="34" charset="0"/>
                <a:cs typeface="Calibri" panose="020F0502020204030204" pitchFamily="34" charset="0"/>
              </a:rPr>
              <a:t>Ms. Hoa</a:t>
            </a:r>
          </a:p>
        </p:txBody>
      </p:sp>
      <p:sp>
        <p:nvSpPr>
          <p:cNvPr id="23" name="Rectangle 22">
            <a:extLst>
              <a:ext uri="{FF2B5EF4-FFF2-40B4-BE49-F238E27FC236}">
                <a16:creationId xmlns:a16="http://schemas.microsoft.com/office/drawing/2014/main" id="{1FD15877-D911-444E-9E58-749B0E5718E7}"/>
              </a:ext>
            </a:extLst>
          </p:cNvPr>
          <p:cNvSpPr/>
          <p:nvPr/>
        </p:nvSpPr>
        <p:spPr>
          <a:xfrm>
            <a:off x="3777157" y="4513577"/>
            <a:ext cx="1007979" cy="418924"/>
          </a:xfrm>
          <a:prstGeom prst="rect">
            <a:avLst/>
          </a:prstGeom>
          <a:solidFill>
            <a:schemeClr val="tx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1800" dirty="0">
                <a:solidFill>
                  <a:srgbClr val="002060"/>
                </a:solidFill>
                <a:latin typeface="Calibri" panose="020F0502020204030204" pitchFamily="34" charset="0"/>
                <a:cs typeface="Calibri" panose="020F0502020204030204" pitchFamily="34" charset="0"/>
              </a:rPr>
              <a:t>Trang</a:t>
            </a:r>
          </a:p>
        </p:txBody>
      </p:sp>
      <p:pic>
        <p:nvPicPr>
          <p:cNvPr id="2" name="061.mp3">
            <a:hlinkClick r:id="" action="ppaction://media"/>
            <a:extLst>
              <a:ext uri="{FF2B5EF4-FFF2-40B4-BE49-F238E27FC236}">
                <a16:creationId xmlns:a16="http://schemas.microsoft.com/office/drawing/2014/main" id="{075600E2-B1E3-BBA9-60D5-54C2EE7972FC}"/>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5484734" y="4119701"/>
            <a:ext cx="812800" cy="812800"/>
          </a:xfrm>
          <a:prstGeom prst="rect">
            <a:avLst/>
          </a:prstGeom>
          <a:ln>
            <a:noFill/>
          </a:ln>
          <a:effectLst>
            <a:outerShdw blurRad="292100" dist="139700" dir="2700000" algn="tl" rotWithShape="0">
              <a:srgbClr val="333333">
                <a:alpha val="65000"/>
              </a:srgbClr>
            </a:outerShdw>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dissolve">
                                      <p:cBhvr>
                                        <p:cTn id="12" dur="500"/>
                                        <p:tgtEl>
                                          <p:spTgt spid="17"/>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dissolve">
                                      <p:cBhvr>
                                        <p:cTn id="15" dur="500"/>
                                        <p:tgtEl>
                                          <p:spTgt spid="22"/>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dissolve">
                                      <p:cBhvr>
                                        <p:cTn id="18" dur="500"/>
                                        <p:tgtEl>
                                          <p:spTgt spid="21"/>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dissolve">
                                      <p:cBhvr>
                                        <p:cTn id="21" dur="500"/>
                                        <p:tgtEl>
                                          <p:spTgt spid="2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dissolve">
                                      <p:cBhvr>
                                        <p:cTn id="26" dur="500"/>
                                        <p:tgtEl>
                                          <p:spTgt spid="2"/>
                                        </p:tgtEl>
                                      </p:cBhvr>
                                    </p:animEffect>
                                  </p:childTnLst>
                                </p:cTn>
                              </p:par>
                              <p:par>
                                <p:cTn id="27" presetID="18" presetClass="entr" presetSubtype="12"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strips(downLeft)">
                                      <p:cBhvr>
                                        <p:cTn id="29" dur="500"/>
                                        <p:tgtEl>
                                          <p:spTgt spid="9"/>
                                        </p:tgtEl>
                                      </p:cBhvr>
                                    </p:animEffect>
                                  </p:childTnLst>
                                </p:cTn>
                              </p:par>
                            </p:childTnLst>
                          </p:cTn>
                        </p:par>
                      </p:childTnLst>
                    </p:cTn>
                  </p:par>
                  <p:par>
                    <p:cTn id="30" fill="hold">
                      <p:stCondLst>
                        <p:cond delay="indefinite"/>
                      </p:stCondLst>
                      <p:childTnLst>
                        <p:par>
                          <p:cTn id="31" fill="hold">
                            <p:stCondLst>
                              <p:cond delay="0"/>
                            </p:stCondLst>
                            <p:childTnLst>
                              <p:par>
                                <p:cTn id="32" presetID="1" presetClass="mediacall" presetSubtype="0" fill="hold" nodeType="clickEffect">
                                  <p:stCondLst>
                                    <p:cond delay="0"/>
                                  </p:stCondLst>
                                  <p:childTnLst>
                                    <p:cmd type="call" cmd="playFrom(0.0)">
                                      <p:cBhvr>
                                        <p:cTn id="33" dur="8623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34" fill="hold" display="0">
                  <p:stCondLst>
                    <p:cond delay="indefinite"/>
                  </p:stCondLst>
                  <p:endCondLst>
                    <p:cond evt="onStopAudio" delay="0">
                      <p:tgtEl>
                        <p:sldTgt/>
                      </p:tgtEl>
                    </p:cond>
                  </p:endCondLst>
                </p:cTn>
                <p:tgtEl>
                  <p:spTgt spid="2"/>
                </p:tgtEl>
              </p:cMediaNode>
            </p:audio>
          </p:childTnLst>
        </p:cTn>
      </p:par>
    </p:tnLst>
    <p:bldLst>
      <p:bldP spid="9" grpId="0" animBg="1"/>
      <p:bldP spid="11" grpId="0"/>
      <p:bldP spid="17" grpId="0"/>
      <p:bldP spid="21" grpId="0" animBg="1"/>
      <p:bldP spid="22" grpId="0" animBg="1"/>
      <p:bldP spid="23"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59"/>
        <p:cNvGrpSpPr/>
        <p:nvPr/>
      </p:nvGrpSpPr>
      <p:grpSpPr>
        <a:xfrm>
          <a:off x="0" y="0"/>
          <a:ext cx="0" cy="0"/>
          <a:chOff x="0" y="0"/>
          <a:chExt cx="0" cy="0"/>
        </a:xfrm>
      </p:grpSpPr>
      <p:sp>
        <p:nvSpPr>
          <p:cNvPr id="560" name="Google Shape;560;p40"/>
          <p:cNvSpPr txBox="1">
            <a:spLocks noGrp="1"/>
          </p:cNvSpPr>
          <p:nvPr>
            <p:ph type="title"/>
          </p:nvPr>
        </p:nvSpPr>
        <p:spPr>
          <a:xfrm>
            <a:off x="720000" y="444900"/>
            <a:ext cx="7704000" cy="61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a:t>
            </a:r>
            <a:r>
              <a:rPr lang="en">
                <a:solidFill>
                  <a:schemeClr val="lt1"/>
                </a:solidFill>
              </a:rPr>
              <a:t>BASICS</a:t>
            </a:r>
            <a:r>
              <a:rPr lang="en"/>
              <a:t> OF THE FESTIVAL</a:t>
            </a:r>
            <a:endParaRPr/>
          </a:p>
        </p:txBody>
      </p:sp>
      <p:sp>
        <p:nvSpPr>
          <p:cNvPr id="561" name="Google Shape;561;p40"/>
          <p:cNvSpPr txBox="1">
            <a:spLocks noGrp="1"/>
          </p:cNvSpPr>
          <p:nvPr>
            <p:ph type="subTitle" idx="1"/>
          </p:nvPr>
        </p:nvSpPr>
        <p:spPr>
          <a:xfrm>
            <a:off x="2173975" y="1880850"/>
            <a:ext cx="2496900" cy="612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Jupiter is the biggest planet of them all</a:t>
            </a:r>
            <a:endParaRPr/>
          </a:p>
        </p:txBody>
      </p:sp>
      <p:sp>
        <p:nvSpPr>
          <p:cNvPr id="562" name="Google Shape;562;p40"/>
          <p:cNvSpPr txBox="1">
            <a:spLocks noGrp="1"/>
          </p:cNvSpPr>
          <p:nvPr>
            <p:ph type="title" idx="2"/>
          </p:nvPr>
        </p:nvSpPr>
        <p:spPr>
          <a:xfrm>
            <a:off x="2174111" y="1504550"/>
            <a:ext cx="2496900" cy="439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JUPITER</a:t>
            </a:r>
            <a:endParaRPr/>
          </a:p>
        </p:txBody>
      </p:sp>
      <p:sp>
        <p:nvSpPr>
          <p:cNvPr id="563" name="Google Shape;563;p40"/>
          <p:cNvSpPr txBox="1">
            <a:spLocks noGrp="1"/>
          </p:cNvSpPr>
          <p:nvPr>
            <p:ph type="subTitle" idx="3"/>
          </p:nvPr>
        </p:nvSpPr>
        <p:spPr>
          <a:xfrm>
            <a:off x="2173975" y="2983425"/>
            <a:ext cx="2496900" cy="612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Saturn is a gas giant and has several rings</a:t>
            </a:r>
            <a:endParaRPr/>
          </a:p>
        </p:txBody>
      </p:sp>
      <p:sp>
        <p:nvSpPr>
          <p:cNvPr id="564" name="Google Shape;564;p40"/>
          <p:cNvSpPr txBox="1">
            <a:spLocks noGrp="1"/>
          </p:cNvSpPr>
          <p:nvPr>
            <p:ph type="title" idx="4"/>
          </p:nvPr>
        </p:nvSpPr>
        <p:spPr>
          <a:xfrm>
            <a:off x="2174111" y="2607125"/>
            <a:ext cx="2496900" cy="439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SATURN</a:t>
            </a:r>
            <a:endParaRPr/>
          </a:p>
        </p:txBody>
      </p:sp>
      <p:sp>
        <p:nvSpPr>
          <p:cNvPr id="565" name="Google Shape;565;p40"/>
          <p:cNvSpPr txBox="1">
            <a:spLocks noGrp="1"/>
          </p:cNvSpPr>
          <p:nvPr>
            <p:ph type="subTitle" idx="5"/>
          </p:nvPr>
        </p:nvSpPr>
        <p:spPr>
          <a:xfrm>
            <a:off x="2173975" y="4086000"/>
            <a:ext cx="2496900" cy="612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Venus is the second planet from the Sun</a:t>
            </a:r>
            <a:endParaRPr/>
          </a:p>
        </p:txBody>
      </p:sp>
      <p:sp>
        <p:nvSpPr>
          <p:cNvPr id="566" name="Google Shape;566;p40"/>
          <p:cNvSpPr txBox="1">
            <a:spLocks noGrp="1"/>
          </p:cNvSpPr>
          <p:nvPr>
            <p:ph type="title" idx="6"/>
          </p:nvPr>
        </p:nvSpPr>
        <p:spPr>
          <a:xfrm>
            <a:off x="2174111" y="3709700"/>
            <a:ext cx="2496900" cy="439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VENUS</a:t>
            </a:r>
            <a:endParaRPr/>
          </a:p>
        </p:txBody>
      </p:sp>
      <p:grpSp>
        <p:nvGrpSpPr>
          <p:cNvPr id="567" name="Google Shape;567;p40"/>
          <p:cNvGrpSpPr/>
          <p:nvPr/>
        </p:nvGrpSpPr>
        <p:grpSpPr>
          <a:xfrm>
            <a:off x="5310965" y="1504611"/>
            <a:ext cx="915790" cy="915790"/>
            <a:chOff x="1207200" y="1725450"/>
            <a:chExt cx="1227600" cy="1227600"/>
          </a:xfrm>
        </p:grpSpPr>
        <p:sp>
          <p:nvSpPr>
            <p:cNvPr id="568" name="Google Shape;568;p40"/>
            <p:cNvSpPr/>
            <p:nvPr/>
          </p:nvSpPr>
          <p:spPr>
            <a:xfrm rot="5400000">
              <a:off x="1562099" y="2080051"/>
              <a:ext cx="518100" cy="5181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 name="Google Shape;569;p40"/>
            <p:cNvGrpSpPr/>
            <p:nvPr/>
          </p:nvGrpSpPr>
          <p:grpSpPr>
            <a:xfrm>
              <a:off x="1207200" y="1725450"/>
              <a:ext cx="1227600" cy="1227600"/>
              <a:chOff x="1207200" y="1720000"/>
              <a:chExt cx="1227600" cy="1227600"/>
            </a:xfrm>
          </p:grpSpPr>
          <p:sp>
            <p:nvSpPr>
              <p:cNvPr id="570" name="Google Shape;570;p40"/>
              <p:cNvSpPr/>
              <p:nvPr/>
            </p:nvSpPr>
            <p:spPr>
              <a:xfrm rot="2700000">
                <a:off x="1386978" y="1899778"/>
                <a:ext cx="868044" cy="868044"/>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0"/>
              <p:cNvSpPr/>
              <p:nvPr/>
            </p:nvSpPr>
            <p:spPr>
              <a:xfrm rot="2700000">
                <a:off x="1477134" y="1989834"/>
                <a:ext cx="687732" cy="687732"/>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0"/>
              <p:cNvSpPr/>
              <p:nvPr/>
            </p:nvSpPr>
            <p:spPr>
              <a:xfrm rot="2700000">
                <a:off x="1418261" y="1987465"/>
                <a:ext cx="490025" cy="608819"/>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0"/>
              <p:cNvSpPr/>
              <p:nvPr/>
            </p:nvSpPr>
            <p:spPr>
              <a:xfrm rot="2700000">
                <a:off x="1707737" y="2252334"/>
                <a:ext cx="490025" cy="370383"/>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4" name="Google Shape;574;p40"/>
          <p:cNvGrpSpPr/>
          <p:nvPr/>
        </p:nvGrpSpPr>
        <p:grpSpPr>
          <a:xfrm flipH="1">
            <a:off x="5310965" y="2592986"/>
            <a:ext cx="915790" cy="915790"/>
            <a:chOff x="1207200" y="1725450"/>
            <a:chExt cx="1227600" cy="1227600"/>
          </a:xfrm>
        </p:grpSpPr>
        <p:sp>
          <p:nvSpPr>
            <p:cNvPr id="575" name="Google Shape;575;p40"/>
            <p:cNvSpPr/>
            <p:nvPr/>
          </p:nvSpPr>
          <p:spPr>
            <a:xfrm rot="5400000">
              <a:off x="1562099" y="2080051"/>
              <a:ext cx="518100" cy="5181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 name="Google Shape;576;p40"/>
            <p:cNvGrpSpPr/>
            <p:nvPr/>
          </p:nvGrpSpPr>
          <p:grpSpPr>
            <a:xfrm>
              <a:off x="1207200" y="1725450"/>
              <a:ext cx="1227600" cy="1227600"/>
              <a:chOff x="1207200" y="1720000"/>
              <a:chExt cx="1227600" cy="1227600"/>
            </a:xfrm>
          </p:grpSpPr>
          <p:sp>
            <p:nvSpPr>
              <p:cNvPr id="577" name="Google Shape;577;p40"/>
              <p:cNvSpPr/>
              <p:nvPr/>
            </p:nvSpPr>
            <p:spPr>
              <a:xfrm rot="2700000">
                <a:off x="1386978" y="1899778"/>
                <a:ext cx="868044" cy="868044"/>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0"/>
              <p:cNvSpPr/>
              <p:nvPr/>
            </p:nvSpPr>
            <p:spPr>
              <a:xfrm rot="2700000">
                <a:off x="1477134" y="1989834"/>
                <a:ext cx="687732" cy="687732"/>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0"/>
              <p:cNvSpPr/>
              <p:nvPr/>
            </p:nvSpPr>
            <p:spPr>
              <a:xfrm rot="2700000">
                <a:off x="1418261" y="1987465"/>
                <a:ext cx="490025" cy="608819"/>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0"/>
              <p:cNvSpPr/>
              <p:nvPr/>
            </p:nvSpPr>
            <p:spPr>
              <a:xfrm rot="2700000">
                <a:off x="1707737" y="2252334"/>
                <a:ext cx="490025" cy="370383"/>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1" name="Google Shape;581;p40"/>
          <p:cNvGrpSpPr/>
          <p:nvPr/>
        </p:nvGrpSpPr>
        <p:grpSpPr>
          <a:xfrm rot="10800000" flipH="1">
            <a:off x="5310965" y="3695511"/>
            <a:ext cx="915790" cy="915790"/>
            <a:chOff x="1207200" y="1725450"/>
            <a:chExt cx="1227600" cy="1227600"/>
          </a:xfrm>
        </p:grpSpPr>
        <p:sp>
          <p:nvSpPr>
            <p:cNvPr id="582" name="Google Shape;582;p40"/>
            <p:cNvSpPr/>
            <p:nvPr/>
          </p:nvSpPr>
          <p:spPr>
            <a:xfrm rot="5400000">
              <a:off x="1562099" y="2080051"/>
              <a:ext cx="518100" cy="5181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3" name="Google Shape;583;p40"/>
            <p:cNvGrpSpPr/>
            <p:nvPr/>
          </p:nvGrpSpPr>
          <p:grpSpPr>
            <a:xfrm>
              <a:off x="1207200" y="1725450"/>
              <a:ext cx="1227600" cy="1227600"/>
              <a:chOff x="1207200" y="1720000"/>
              <a:chExt cx="1227600" cy="1227600"/>
            </a:xfrm>
          </p:grpSpPr>
          <p:sp>
            <p:nvSpPr>
              <p:cNvPr id="584" name="Google Shape;584;p40"/>
              <p:cNvSpPr/>
              <p:nvPr/>
            </p:nvSpPr>
            <p:spPr>
              <a:xfrm rot="2700000">
                <a:off x="1386978" y="1899778"/>
                <a:ext cx="868044" cy="868044"/>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0"/>
              <p:cNvSpPr/>
              <p:nvPr/>
            </p:nvSpPr>
            <p:spPr>
              <a:xfrm rot="2700000">
                <a:off x="1477134" y="1989834"/>
                <a:ext cx="687732" cy="687732"/>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0"/>
              <p:cNvSpPr/>
              <p:nvPr/>
            </p:nvSpPr>
            <p:spPr>
              <a:xfrm rot="2700000">
                <a:off x="1418261" y="1987465"/>
                <a:ext cx="490025" cy="608819"/>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0"/>
              <p:cNvSpPr/>
              <p:nvPr/>
            </p:nvSpPr>
            <p:spPr>
              <a:xfrm rot="2700000">
                <a:off x="1707737" y="2252334"/>
                <a:ext cx="490025" cy="370383"/>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588" name="Google Shape;588;p40"/>
          <p:cNvCxnSpPr/>
          <p:nvPr/>
        </p:nvCxnSpPr>
        <p:spPr>
          <a:xfrm>
            <a:off x="4964275" y="1764358"/>
            <a:ext cx="0" cy="396300"/>
          </a:xfrm>
          <a:prstGeom prst="straightConnector1">
            <a:avLst/>
          </a:prstGeom>
          <a:noFill/>
          <a:ln w="19050" cap="flat" cmpd="sng">
            <a:solidFill>
              <a:schemeClr val="dk1"/>
            </a:solidFill>
            <a:prstDash val="solid"/>
            <a:round/>
            <a:headEnd type="none" w="med" len="med"/>
            <a:tailEnd type="none" w="med" len="med"/>
          </a:ln>
        </p:spPr>
      </p:cxnSp>
      <p:cxnSp>
        <p:nvCxnSpPr>
          <p:cNvPr id="589" name="Google Shape;589;p40"/>
          <p:cNvCxnSpPr/>
          <p:nvPr/>
        </p:nvCxnSpPr>
        <p:spPr>
          <a:xfrm>
            <a:off x="4964275" y="2852733"/>
            <a:ext cx="0" cy="396300"/>
          </a:xfrm>
          <a:prstGeom prst="straightConnector1">
            <a:avLst/>
          </a:prstGeom>
          <a:noFill/>
          <a:ln w="19050" cap="flat" cmpd="sng">
            <a:solidFill>
              <a:schemeClr val="dk1"/>
            </a:solidFill>
            <a:prstDash val="solid"/>
            <a:round/>
            <a:headEnd type="none" w="med" len="med"/>
            <a:tailEnd type="none" w="med" len="med"/>
          </a:ln>
        </p:spPr>
      </p:cxnSp>
      <p:cxnSp>
        <p:nvCxnSpPr>
          <p:cNvPr id="590" name="Google Shape;590;p40"/>
          <p:cNvCxnSpPr/>
          <p:nvPr/>
        </p:nvCxnSpPr>
        <p:spPr>
          <a:xfrm>
            <a:off x="4964275" y="3955258"/>
            <a:ext cx="0" cy="396300"/>
          </a:xfrm>
          <a:prstGeom prst="straightConnector1">
            <a:avLst/>
          </a:prstGeom>
          <a:noFill/>
          <a:ln w="19050" cap="flat" cmpd="sng">
            <a:solidFill>
              <a:schemeClr val="dk1"/>
            </a:solidFill>
            <a:prstDash val="solid"/>
            <a:round/>
            <a:headEnd type="none" w="med" len="med"/>
            <a:tailEnd type="none" w="med" len="med"/>
          </a:ln>
        </p:spPr>
      </p:cxnSp>
      <p:sp>
        <p:nvSpPr>
          <p:cNvPr id="591" name="Google Shape;591;p40"/>
          <p:cNvSpPr/>
          <p:nvPr/>
        </p:nvSpPr>
        <p:spPr>
          <a:xfrm rot="-961770">
            <a:off x="5581641" y="3989889"/>
            <a:ext cx="372892" cy="351120"/>
          </a:xfrm>
          <a:custGeom>
            <a:avLst/>
            <a:gdLst/>
            <a:ahLst/>
            <a:cxnLst/>
            <a:rect l="l" t="t" r="r" b="b"/>
            <a:pathLst>
              <a:path w="10992" h="10350" extrusionOk="0">
                <a:moveTo>
                  <a:pt x="1856" y="982"/>
                </a:moveTo>
                <a:cubicBezTo>
                  <a:pt x="2017" y="982"/>
                  <a:pt x="2267" y="1125"/>
                  <a:pt x="2481" y="1267"/>
                </a:cubicBezTo>
                <a:cubicBezTo>
                  <a:pt x="2382" y="1309"/>
                  <a:pt x="2267" y="1335"/>
                  <a:pt x="2155" y="1335"/>
                </a:cubicBezTo>
                <a:cubicBezTo>
                  <a:pt x="2025" y="1335"/>
                  <a:pt x="1899" y="1300"/>
                  <a:pt x="1803" y="1214"/>
                </a:cubicBezTo>
                <a:cubicBezTo>
                  <a:pt x="1732" y="1143"/>
                  <a:pt x="1714" y="1071"/>
                  <a:pt x="1767" y="1018"/>
                </a:cubicBezTo>
                <a:cubicBezTo>
                  <a:pt x="1767" y="1000"/>
                  <a:pt x="1785" y="982"/>
                  <a:pt x="1821" y="982"/>
                </a:cubicBezTo>
                <a:close/>
                <a:moveTo>
                  <a:pt x="3684" y="980"/>
                </a:moveTo>
                <a:cubicBezTo>
                  <a:pt x="3693" y="980"/>
                  <a:pt x="3703" y="981"/>
                  <a:pt x="3712" y="982"/>
                </a:cubicBezTo>
                <a:cubicBezTo>
                  <a:pt x="3748" y="982"/>
                  <a:pt x="3766" y="1000"/>
                  <a:pt x="3766" y="1018"/>
                </a:cubicBezTo>
                <a:cubicBezTo>
                  <a:pt x="3819" y="1071"/>
                  <a:pt x="3801" y="1143"/>
                  <a:pt x="3730" y="1214"/>
                </a:cubicBezTo>
                <a:cubicBezTo>
                  <a:pt x="3634" y="1300"/>
                  <a:pt x="3508" y="1335"/>
                  <a:pt x="3378" y="1335"/>
                </a:cubicBezTo>
                <a:cubicBezTo>
                  <a:pt x="3266" y="1335"/>
                  <a:pt x="3151" y="1309"/>
                  <a:pt x="3052" y="1267"/>
                </a:cubicBezTo>
                <a:cubicBezTo>
                  <a:pt x="3271" y="1116"/>
                  <a:pt x="3521" y="980"/>
                  <a:pt x="3684" y="980"/>
                </a:cubicBezTo>
                <a:close/>
                <a:moveTo>
                  <a:pt x="6460" y="982"/>
                </a:moveTo>
                <a:cubicBezTo>
                  <a:pt x="6620" y="982"/>
                  <a:pt x="6870" y="1125"/>
                  <a:pt x="7084" y="1267"/>
                </a:cubicBezTo>
                <a:cubicBezTo>
                  <a:pt x="6985" y="1309"/>
                  <a:pt x="6870" y="1335"/>
                  <a:pt x="6758" y="1335"/>
                </a:cubicBezTo>
                <a:cubicBezTo>
                  <a:pt x="6628" y="1335"/>
                  <a:pt x="6502" y="1300"/>
                  <a:pt x="6406" y="1214"/>
                </a:cubicBezTo>
                <a:cubicBezTo>
                  <a:pt x="6335" y="1143"/>
                  <a:pt x="6317" y="1071"/>
                  <a:pt x="6371" y="1018"/>
                </a:cubicBezTo>
                <a:cubicBezTo>
                  <a:pt x="6371" y="1000"/>
                  <a:pt x="6388" y="982"/>
                  <a:pt x="6424" y="982"/>
                </a:cubicBezTo>
                <a:close/>
                <a:moveTo>
                  <a:pt x="8287" y="980"/>
                </a:moveTo>
                <a:cubicBezTo>
                  <a:pt x="8297" y="980"/>
                  <a:pt x="8306" y="981"/>
                  <a:pt x="8315" y="982"/>
                </a:cubicBezTo>
                <a:cubicBezTo>
                  <a:pt x="8351" y="982"/>
                  <a:pt x="8369" y="1000"/>
                  <a:pt x="8369" y="1018"/>
                </a:cubicBezTo>
                <a:cubicBezTo>
                  <a:pt x="8423" y="1071"/>
                  <a:pt x="8405" y="1143"/>
                  <a:pt x="8333" y="1214"/>
                </a:cubicBezTo>
                <a:cubicBezTo>
                  <a:pt x="8238" y="1300"/>
                  <a:pt x="8111" y="1335"/>
                  <a:pt x="7981" y="1335"/>
                </a:cubicBezTo>
                <a:cubicBezTo>
                  <a:pt x="7869" y="1335"/>
                  <a:pt x="7755" y="1309"/>
                  <a:pt x="7655" y="1267"/>
                </a:cubicBezTo>
                <a:cubicBezTo>
                  <a:pt x="7874" y="1116"/>
                  <a:pt x="8124" y="980"/>
                  <a:pt x="8287" y="980"/>
                </a:cubicBezTo>
                <a:close/>
                <a:moveTo>
                  <a:pt x="2677" y="3105"/>
                </a:moveTo>
                <a:cubicBezTo>
                  <a:pt x="2873" y="3105"/>
                  <a:pt x="3052" y="3194"/>
                  <a:pt x="3159" y="3373"/>
                </a:cubicBezTo>
                <a:lnTo>
                  <a:pt x="3409" y="3783"/>
                </a:lnTo>
                <a:lnTo>
                  <a:pt x="3034" y="4051"/>
                </a:lnTo>
                <a:cubicBezTo>
                  <a:pt x="2927" y="4122"/>
                  <a:pt x="2820" y="4212"/>
                  <a:pt x="2713" y="4301"/>
                </a:cubicBezTo>
                <a:cubicBezTo>
                  <a:pt x="2606" y="4212"/>
                  <a:pt x="2499" y="4140"/>
                  <a:pt x="2374" y="4069"/>
                </a:cubicBezTo>
                <a:lnTo>
                  <a:pt x="1999" y="3819"/>
                </a:lnTo>
                <a:lnTo>
                  <a:pt x="2231" y="3391"/>
                </a:lnTo>
                <a:cubicBezTo>
                  <a:pt x="2320" y="3230"/>
                  <a:pt x="2481" y="3123"/>
                  <a:pt x="2677" y="3105"/>
                </a:cubicBezTo>
                <a:close/>
                <a:moveTo>
                  <a:pt x="7721" y="4201"/>
                </a:moveTo>
                <a:cubicBezTo>
                  <a:pt x="7881" y="4201"/>
                  <a:pt x="8041" y="4258"/>
                  <a:pt x="8155" y="4372"/>
                </a:cubicBezTo>
                <a:cubicBezTo>
                  <a:pt x="8244" y="4461"/>
                  <a:pt x="8298" y="4568"/>
                  <a:pt x="8315" y="4693"/>
                </a:cubicBezTo>
                <a:lnTo>
                  <a:pt x="8280" y="4693"/>
                </a:lnTo>
                <a:cubicBezTo>
                  <a:pt x="8280" y="4693"/>
                  <a:pt x="7941" y="4854"/>
                  <a:pt x="7620" y="4961"/>
                </a:cubicBezTo>
                <a:cubicBezTo>
                  <a:pt x="7405" y="5032"/>
                  <a:pt x="7209" y="5121"/>
                  <a:pt x="7013" y="5229"/>
                </a:cubicBezTo>
                <a:cubicBezTo>
                  <a:pt x="6959" y="5121"/>
                  <a:pt x="6924" y="5014"/>
                  <a:pt x="6888" y="4890"/>
                </a:cubicBezTo>
                <a:lnTo>
                  <a:pt x="6745" y="4443"/>
                </a:lnTo>
                <a:lnTo>
                  <a:pt x="7602" y="4212"/>
                </a:lnTo>
                <a:cubicBezTo>
                  <a:pt x="7641" y="4204"/>
                  <a:pt x="7681" y="4201"/>
                  <a:pt x="7721" y="4201"/>
                </a:cubicBezTo>
                <a:close/>
                <a:moveTo>
                  <a:pt x="3569" y="4051"/>
                </a:moveTo>
                <a:lnTo>
                  <a:pt x="3998" y="4747"/>
                </a:lnTo>
                <a:cubicBezTo>
                  <a:pt x="4105" y="4925"/>
                  <a:pt x="4105" y="5121"/>
                  <a:pt x="4015" y="5282"/>
                </a:cubicBezTo>
                <a:cubicBezTo>
                  <a:pt x="3962" y="5389"/>
                  <a:pt x="3890" y="5460"/>
                  <a:pt x="3801" y="5514"/>
                </a:cubicBezTo>
                <a:cubicBezTo>
                  <a:pt x="3783" y="5478"/>
                  <a:pt x="3641" y="5318"/>
                  <a:pt x="3373" y="4979"/>
                </a:cubicBezTo>
                <a:cubicBezTo>
                  <a:pt x="3248" y="4800"/>
                  <a:pt x="3105" y="4658"/>
                  <a:pt x="2963" y="4515"/>
                </a:cubicBezTo>
                <a:cubicBezTo>
                  <a:pt x="3052" y="4443"/>
                  <a:pt x="3141" y="4372"/>
                  <a:pt x="3230" y="4301"/>
                </a:cubicBezTo>
                <a:lnTo>
                  <a:pt x="3569" y="4051"/>
                </a:lnTo>
                <a:close/>
                <a:moveTo>
                  <a:pt x="2731" y="4729"/>
                </a:moveTo>
                <a:cubicBezTo>
                  <a:pt x="2873" y="4872"/>
                  <a:pt x="2998" y="5014"/>
                  <a:pt x="3105" y="5157"/>
                </a:cubicBezTo>
                <a:cubicBezTo>
                  <a:pt x="3230" y="5318"/>
                  <a:pt x="3409" y="5550"/>
                  <a:pt x="3427" y="5568"/>
                </a:cubicBezTo>
                <a:lnTo>
                  <a:pt x="2071" y="5603"/>
                </a:lnTo>
                <a:lnTo>
                  <a:pt x="2071" y="5603"/>
                </a:lnTo>
                <a:cubicBezTo>
                  <a:pt x="2089" y="5602"/>
                  <a:pt x="2267" y="5353"/>
                  <a:pt x="2374" y="5193"/>
                </a:cubicBezTo>
                <a:cubicBezTo>
                  <a:pt x="2481" y="5032"/>
                  <a:pt x="2588" y="4872"/>
                  <a:pt x="2731" y="4729"/>
                </a:cubicBezTo>
                <a:close/>
                <a:moveTo>
                  <a:pt x="8280" y="5050"/>
                </a:moveTo>
                <a:lnTo>
                  <a:pt x="7869" y="6513"/>
                </a:lnTo>
                <a:cubicBezTo>
                  <a:pt x="7852" y="6495"/>
                  <a:pt x="7834" y="6460"/>
                  <a:pt x="7816" y="6424"/>
                </a:cubicBezTo>
                <a:cubicBezTo>
                  <a:pt x="7744" y="6335"/>
                  <a:pt x="7637" y="6210"/>
                  <a:pt x="7513" y="6049"/>
                </a:cubicBezTo>
                <a:cubicBezTo>
                  <a:pt x="7370" y="5889"/>
                  <a:pt x="7263" y="5710"/>
                  <a:pt x="7156" y="5532"/>
                </a:cubicBezTo>
                <a:cubicBezTo>
                  <a:pt x="7334" y="5425"/>
                  <a:pt x="7530" y="5336"/>
                  <a:pt x="7727" y="5264"/>
                </a:cubicBezTo>
                <a:cubicBezTo>
                  <a:pt x="7941" y="5193"/>
                  <a:pt x="8137" y="5104"/>
                  <a:pt x="8280" y="5050"/>
                </a:cubicBezTo>
                <a:close/>
                <a:moveTo>
                  <a:pt x="6888" y="5692"/>
                </a:moveTo>
                <a:cubicBezTo>
                  <a:pt x="6995" y="5889"/>
                  <a:pt x="7120" y="6067"/>
                  <a:pt x="7263" y="6246"/>
                </a:cubicBezTo>
                <a:cubicBezTo>
                  <a:pt x="7495" y="6549"/>
                  <a:pt x="7602" y="6674"/>
                  <a:pt x="7637" y="6727"/>
                </a:cubicBezTo>
                <a:cubicBezTo>
                  <a:pt x="7441" y="6745"/>
                  <a:pt x="7263" y="6799"/>
                  <a:pt x="7102" y="6906"/>
                </a:cubicBezTo>
                <a:lnTo>
                  <a:pt x="7013" y="6977"/>
                </a:lnTo>
                <a:cubicBezTo>
                  <a:pt x="6942" y="6959"/>
                  <a:pt x="6888" y="6924"/>
                  <a:pt x="6852" y="6870"/>
                </a:cubicBezTo>
                <a:lnTo>
                  <a:pt x="6228" y="6228"/>
                </a:lnTo>
                <a:lnTo>
                  <a:pt x="6585" y="5924"/>
                </a:lnTo>
                <a:cubicBezTo>
                  <a:pt x="6692" y="5835"/>
                  <a:pt x="6781" y="5764"/>
                  <a:pt x="6888" y="5692"/>
                </a:cubicBezTo>
                <a:close/>
                <a:moveTo>
                  <a:pt x="5817" y="6281"/>
                </a:moveTo>
                <a:cubicBezTo>
                  <a:pt x="5817" y="6281"/>
                  <a:pt x="6692" y="7156"/>
                  <a:pt x="6727" y="7191"/>
                </a:cubicBezTo>
                <a:lnTo>
                  <a:pt x="6014" y="7726"/>
                </a:lnTo>
                <a:lnTo>
                  <a:pt x="5336" y="7245"/>
                </a:lnTo>
                <a:cubicBezTo>
                  <a:pt x="5211" y="7156"/>
                  <a:pt x="5139" y="6995"/>
                  <a:pt x="5157" y="6834"/>
                </a:cubicBezTo>
                <a:cubicBezTo>
                  <a:pt x="5175" y="6656"/>
                  <a:pt x="5264" y="6531"/>
                  <a:pt x="5425" y="6460"/>
                </a:cubicBezTo>
                <a:lnTo>
                  <a:pt x="5817" y="6281"/>
                </a:lnTo>
                <a:close/>
                <a:moveTo>
                  <a:pt x="2115" y="7191"/>
                </a:moveTo>
                <a:cubicBezTo>
                  <a:pt x="2160" y="7191"/>
                  <a:pt x="2205" y="7197"/>
                  <a:pt x="2249" y="7209"/>
                </a:cubicBezTo>
                <a:lnTo>
                  <a:pt x="3123" y="7405"/>
                </a:lnTo>
                <a:lnTo>
                  <a:pt x="2981" y="7851"/>
                </a:lnTo>
                <a:cubicBezTo>
                  <a:pt x="2945" y="7976"/>
                  <a:pt x="2909" y="8101"/>
                  <a:pt x="2856" y="8208"/>
                </a:cubicBezTo>
                <a:cubicBezTo>
                  <a:pt x="2659" y="8101"/>
                  <a:pt x="2463" y="8012"/>
                  <a:pt x="2249" y="7941"/>
                </a:cubicBezTo>
                <a:cubicBezTo>
                  <a:pt x="1785" y="7798"/>
                  <a:pt x="1607" y="7709"/>
                  <a:pt x="1553" y="7691"/>
                </a:cubicBezTo>
                <a:cubicBezTo>
                  <a:pt x="1571" y="7566"/>
                  <a:pt x="1624" y="7459"/>
                  <a:pt x="1696" y="7370"/>
                </a:cubicBezTo>
                <a:cubicBezTo>
                  <a:pt x="1806" y="7259"/>
                  <a:pt x="1960" y="7191"/>
                  <a:pt x="2115" y="7191"/>
                </a:cubicBezTo>
                <a:close/>
                <a:moveTo>
                  <a:pt x="7656" y="7060"/>
                </a:moveTo>
                <a:cubicBezTo>
                  <a:pt x="7733" y="7060"/>
                  <a:pt x="7812" y="7075"/>
                  <a:pt x="7887" y="7102"/>
                </a:cubicBezTo>
                <a:cubicBezTo>
                  <a:pt x="7994" y="7156"/>
                  <a:pt x="8084" y="7245"/>
                  <a:pt x="8155" y="7352"/>
                </a:cubicBezTo>
                <a:cubicBezTo>
                  <a:pt x="8030" y="7459"/>
                  <a:pt x="7780" y="7691"/>
                  <a:pt x="7602" y="7851"/>
                </a:cubicBezTo>
                <a:cubicBezTo>
                  <a:pt x="7441" y="7994"/>
                  <a:pt x="7281" y="8155"/>
                  <a:pt x="7138" y="8333"/>
                </a:cubicBezTo>
                <a:cubicBezTo>
                  <a:pt x="7049" y="8244"/>
                  <a:pt x="6977" y="8155"/>
                  <a:pt x="6888" y="8066"/>
                </a:cubicBezTo>
                <a:lnTo>
                  <a:pt x="6585" y="7691"/>
                </a:lnTo>
                <a:lnTo>
                  <a:pt x="7298" y="7173"/>
                </a:lnTo>
                <a:cubicBezTo>
                  <a:pt x="7408" y="7097"/>
                  <a:pt x="7531" y="7060"/>
                  <a:pt x="7656" y="7060"/>
                </a:cubicBezTo>
                <a:close/>
                <a:moveTo>
                  <a:pt x="3427" y="7477"/>
                </a:moveTo>
                <a:lnTo>
                  <a:pt x="3962" y="7602"/>
                </a:lnTo>
                <a:cubicBezTo>
                  <a:pt x="4158" y="7637"/>
                  <a:pt x="4319" y="7798"/>
                  <a:pt x="4390" y="7994"/>
                </a:cubicBezTo>
                <a:cubicBezTo>
                  <a:pt x="4408" y="8048"/>
                  <a:pt x="4408" y="8119"/>
                  <a:pt x="4408" y="8173"/>
                </a:cubicBezTo>
                <a:cubicBezTo>
                  <a:pt x="4408" y="8315"/>
                  <a:pt x="4354" y="8458"/>
                  <a:pt x="4247" y="8565"/>
                </a:cubicBezTo>
                <a:lnTo>
                  <a:pt x="3890" y="8958"/>
                </a:lnTo>
                <a:lnTo>
                  <a:pt x="3498" y="8636"/>
                </a:lnTo>
                <a:cubicBezTo>
                  <a:pt x="3391" y="8547"/>
                  <a:pt x="3266" y="8458"/>
                  <a:pt x="3141" y="8369"/>
                </a:cubicBezTo>
                <a:cubicBezTo>
                  <a:pt x="3195" y="8244"/>
                  <a:pt x="3248" y="8101"/>
                  <a:pt x="3302" y="7941"/>
                </a:cubicBezTo>
                <a:lnTo>
                  <a:pt x="3427" y="7477"/>
                </a:lnTo>
                <a:close/>
                <a:moveTo>
                  <a:pt x="8244" y="7709"/>
                </a:moveTo>
                <a:lnTo>
                  <a:pt x="8405" y="9190"/>
                </a:lnTo>
                <a:cubicBezTo>
                  <a:pt x="8387" y="9190"/>
                  <a:pt x="8048" y="8975"/>
                  <a:pt x="7905" y="8904"/>
                </a:cubicBezTo>
                <a:cubicBezTo>
                  <a:pt x="7727" y="8797"/>
                  <a:pt x="7548" y="8672"/>
                  <a:pt x="7388" y="8547"/>
                </a:cubicBezTo>
                <a:cubicBezTo>
                  <a:pt x="7513" y="8387"/>
                  <a:pt x="7655" y="8226"/>
                  <a:pt x="7816" y="8083"/>
                </a:cubicBezTo>
                <a:cubicBezTo>
                  <a:pt x="7941" y="7976"/>
                  <a:pt x="8101" y="7816"/>
                  <a:pt x="8244" y="7709"/>
                </a:cubicBezTo>
                <a:close/>
                <a:moveTo>
                  <a:pt x="6335" y="7887"/>
                </a:moveTo>
                <a:lnTo>
                  <a:pt x="6638" y="8262"/>
                </a:lnTo>
                <a:cubicBezTo>
                  <a:pt x="6745" y="8387"/>
                  <a:pt x="6835" y="8494"/>
                  <a:pt x="6959" y="8601"/>
                </a:cubicBezTo>
                <a:cubicBezTo>
                  <a:pt x="6870" y="8726"/>
                  <a:pt x="6799" y="8851"/>
                  <a:pt x="6727" y="8993"/>
                </a:cubicBezTo>
                <a:lnTo>
                  <a:pt x="6496" y="9422"/>
                </a:lnTo>
                <a:lnTo>
                  <a:pt x="6014" y="9207"/>
                </a:lnTo>
                <a:cubicBezTo>
                  <a:pt x="5817" y="9118"/>
                  <a:pt x="5693" y="8940"/>
                  <a:pt x="5657" y="8744"/>
                </a:cubicBezTo>
                <a:cubicBezTo>
                  <a:pt x="5657" y="8708"/>
                  <a:pt x="5657" y="8690"/>
                  <a:pt x="5657" y="8672"/>
                </a:cubicBezTo>
                <a:cubicBezTo>
                  <a:pt x="5657" y="8494"/>
                  <a:pt x="5746" y="8315"/>
                  <a:pt x="5889" y="8208"/>
                </a:cubicBezTo>
                <a:lnTo>
                  <a:pt x="6335" y="7887"/>
                </a:lnTo>
                <a:close/>
                <a:moveTo>
                  <a:pt x="1607" y="8066"/>
                </a:moveTo>
                <a:lnTo>
                  <a:pt x="1607" y="8066"/>
                </a:lnTo>
                <a:cubicBezTo>
                  <a:pt x="1624" y="8083"/>
                  <a:pt x="1660" y="8083"/>
                  <a:pt x="1678" y="8101"/>
                </a:cubicBezTo>
                <a:cubicBezTo>
                  <a:pt x="1803" y="8137"/>
                  <a:pt x="1946" y="8190"/>
                  <a:pt x="2142" y="8262"/>
                </a:cubicBezTo>
                <a:cubicBezTo>
                  <a:pt x="2356" y="8315"/>
                  <a:pt x="2534" y="8405"/>
                  <a:pt x="2731" y="8494"/>
                </a:cubicBezTo>
                <a:cubicBezTo>
                  <a:pt x="2624" y="8690"/>
                  <a:pt x="2517" y="8868"/>
                  <a:pt x="2392" y="9029"/>
                </a:cubicBezTo>
                <a:cubicBezTo>
                  <a:pt x="2267" y="9190"/>
                  <a:pt x="2053" y="9475"/>
                  <a:pt x="2035" y="9493"/>
                </a:cubicBezTo>
                <a:lnTo>
                  <a:pt x="1607" y="8066"/>
                </a:lnTo>
                <a:close/>
                <a:moveTo>
                  <a:pt x="7191" y="8815"/>
                </a:moveTo>
                <a:cubicBezTo>
                  <a:pt x="7370" y="8940"/>
                  <a:pt x="7548" y="9065"/>
                  <a:pt x="7744" y="9172"/>
                </a:cubicBezTo>
                <a:cubicBezTo>
                  <a:pt x="7887" y="9261"/>
                  <a:pt x="8333" y="9529"/>
                  <a:pt x="8387" y="9564"/>
                </a:cubicBezTo>
                <a:cubicBezTo>
                  <a:pt x="8351" y="9671"/>
                  <a:pt x="8280" y="9778"/>
                  <a:pt x="8173" y="9850"/>
                </a:cubicBezTo>
                <a:cubicBezTo>
                  <a:pt x="8079" y="9923"/>
                  <a:pt x="7967" y="9959"/>
                  <a:pt x="7851" y="9959"/>
                </a:cubicBezTo>
                <a:cubicBezTo>
                  <a:pt x="7768" y="9959"/>
                  <a:pt x="7684" y="9940"/>
                  <a:pt x="7602" y="9903"/>
                </a:cubicBezTo>
                <a:lnTo>
                  <a:pt x="6799" y="9546"/>
                </a:lnTo>
                <a:lnTo>
                  <a:pt x="7013" y="9136"/>
                </a:lnTo>
                <a:cubicBezTo>
                  <a:pt x="7066" y="9029"/>
                  <a:pt x="7120" y="8904"/>
                  <a:pt x="7191" y="8815"/>
                </a:cubicBezTo>
                <a:close/>
                <a:moveTo>
                  <a:pt x="2998" y="8672"/>
                </a:moveTo>
                <a:cubicBezTo>
                  <a:pt x="3105" y="8744"/>
                  <a:pt x="3212" y="8815"/>
                  <a:pt x="3302" y="8886"/>
                </a:cubicBezTo>
                <a:lnTo>
                  <a:pt x="3659" y="9190"/>
                </a:lnTo>
                <a:lnTo>
                  <a:pt x="3070" y="9832"/>
                </a:lnTo>
                <a:cubicBezTo>
                  <a:pt x="2959" y="9957"/>
                  <a:pt x="2804" y="10028"/>
                  <a:pt x="2640" y="10028"/>
                </a:cubicBezTo>
                <a:cubicBezTo>
                  <a:pt x="2594" y="10028"/>
                  <a:pt x="2546" y="10022"/>
                  <a:pt x="2499" y="10010"/>
                </a:cubicBezTo>
                <a:cubicBezTo>
                  <a:pt x="2392" y="9975"/>
                  <a:pt x="2213" y="9832"/>
                  <a:pt x="2213" y="9832"/>
                </a:cubicBezTo>
                <a:cubicBezTo>
                  <a:pt x="2213" y="9832"/>
                  <a:pt x="2356" y="9600"/>
                  <a:pt x="2642" y="9225"/>
                </a:cubicBezTo>
                <a:cubicBezTo>
                  <a:pt x="2784" y="9047"/>
                  <a:pt x="2891" y="8868"/>
                  <a:pt x="2998" y="8672"/>
                </a:cubicBezTo>
                <a:close/>
                <a:moveTo>
                  <a:pt x="10831" y="1"/>
                </a:moveTo>
                <a:lnTo>
                  <a:pt x="10831" y="18"/>
                </a:lnTo>
                <a:lnTo>
                  <a:pt x="179" y="18"/>
                </a:lnTo>
                <a:cubicBezTo>
                  <a:pt x="90" y="18"/>
                  <a:pt x="19" y="72"/>
                  <a:pt x="1" y="161"/>
                </a:cubicBezTo>
                <a:cubicBezTo>
                  <a:pt x="1" y="250"/>
                  <a:pt x="72" y="340"/>
                  <a:pt x="161" y="340"/>
                </a:cubicBezTo>
                <a:lnTo>
                  <a:pt x="2588" y="340"/>
                </a:lnTo>
                <a:lnTo>
                  <a:pt x="2588" y="964"/>
                </a:lnTo>
                <a:cubicBezTo>
                  <a:pt x="2393" y="834"/>
                  <a:pt x="2093" y="674"/>
                  <a:pt x="1853" y="674"/>
                </a:cubicBezTo>
                <a:cubicBezTo>
                  <a:pt x="1830" y="674"/>
                  <a:pt x="1807" y="676"/>
                  <a:pt x="1785" y="679"/>
                </a:cubicBezTo>
                <a:cubicBezTo>
                  <a:pt x="1660" y="697"/>
                  <a:pt x="1553" y="750"/>
                  <a:pt x="1500" y="839"/>
                </a:cubicBezTo>
                <a:cubicBezTo>
                  <a:pt x="1357" y="1036"/>
                  <a:pt x="1393" y="1267"/>
                  <a:pt x="1571" y="1446"/>
                </a:cubicBezTo>
                <a:cubicBezTo>
                  <a:pt x="1714" y="1589"/>
                  <a:pt x="1928" y="1660"/>
                  <a:pt x="2160" y="1660"/>
                </a:cubicBezTo>
                <a:lnTo>
                  <a:pt x="2213" y="1660"/>
                </a:lnTo>
                <a:cubicBezTo>
                  <a:pt x="2052" y="1837"/>
                  <a:pt x="1819" y="1912"/>
                  <a:pt x="1578" y="1912"/>
                </a:cubicBezTo>
                <a:cubicBezTo>
                  <a:pt x="1552" y="1912"/>
                  <a:pt x="1526" y="1912"/>
                  <a:pt x="1500" y="1910"/>
                </a:cubicBezTo>
                <a:cubicBezTo>
                  <a:pt x="1487" y="1907"/>
                  <a:pt x="1474" y="1905"/>
                  <a:pt x="1462" y="1905"/>
                </a:cubicBezTo>
                <a:cubicBezTo>
                  <a:pt x="1405" y="1905"/>
                  <a:pt x="1354" y="1937"/>
                  <a:pt x="1339" y="1981"/>
                </a:cubicBezTo>
                <a:cubicBezTo>
                  <a:pt x="1268" y="2088"/>
                  <a:pt x="1339" y="2213"/>
                  <a:pt x="1464" y="2231"/>
                </a:cubicBezTo>
                <a:lnTo>
                  <a:pt x="1607" y="2231"/>
                </a:lnTo>
                <a:cubicBezTo>
                  <a:pt x="1999" y="2231"/>
                  <a:pt x="2356" y="2053"/>
                  <a:pt x="2588" y="1714"/>
                </a:cubicBezTo>
                <a:lnTo>
                  <a:pt x="2588" y="2802"/>
                </a:lnTo>
                <a:cubicBezTo>
                  <a:pt x="2320" y="2838"/>
                  <a:pt x="2071" y="2998"/>
                  <a:pt x="1928" y="3248"/>
                </a:cubicBezTo>
                <a:lnTo>
                  <a:pt x="1303" y="4426"/>
                </a:lnTo>
                <a:cubicBezTo>
                  <a:pt x="1250" y="4515"/>
                  <a:pt x="1285" y="4604"/>
                  <a:pt x="1357" y="4658"/>
                </a:cubicBezTo>
                <a:cubicBezTo>
                  <a:pt x="1381" y="4667"/>
                  <a:pt x="1405" y="4672"/>
                  <a:pt x="1428" y="4672"/>
                </a:cubicBezTo>
                <a:cubicBezTo>
                  <a:pt x="1491" y="4672"/>
                  <a:pt x="1550" y="4638"/>
                  <a:pt x="1589" y="4586"/>
                </a:cubicBezTo>
                <a:lnTo>
                  <a:pt x="1839" y="4122"/>
                </a:lnTo>
                <a:lnTo>
                  <a:pt x="2195" y="4354"/>
                </a:lnTo>
                <a:cubicBezTo>
                  <a:pt x="2285" y="4408"/>
                  <a:pt x="2392" y="4461"/>
                  <a:pt x="2481" y="4533"/>
                </a:cubicBezTo>
                <a:cubicBezTo>
                  <a:pt x="2338" y="4693"/>
                  <a:pt x="2213" y="4854"/>
                  <a:pt x="2088" y="5014"/>
                </a:cubicBezTo>
                <a:cubicBezTo>
                  <a:pt x="1839" y="5389"/>
                  <a:pt x="1696" y="5550"/>
                  <a:pt x="1696" y="5568"/>
                </a:cubicBezTo>
                <a:cubicBezTo>
                  <a:pt x="1500" y="5496"/>
                  <a:pt x="1393" y="5300"/>
                  <a:pt x="1375" y="5121"/>
                </a:cubicBezTo>
                <a:cubicBezTo>
                  <a:pt x="1375" y="5032"/>
                  <a:pt x="1303" y="4961"/>
                  <a:pt x="1214" y="4961"/>
                </a:cubicBezTo>
                <a:cubicBezTo>
                  <a:pt x="1125" y="4961"/>
                  <a:pt x="1054" y="5032"/>
                  <a:pt x="1054" y="5121"/>
                </a:cubicBezTo>
                <a:cubicBezTo>
                  <a:pt x="1071" y="5585"/>
                  <a:pt x="1464" y="5942"/>
                  <a:pt x="1910" y="5942"/>
                </a:cubicBezTo>
                <a:lnTo>
                  <a:pt x="1946" y="5942"/>
                </a:lnTo>
                <a:lnTo>
                  <a:pt x="2588" y="5924"/>
                </a:lnTo>
                <a:lnTo>
                  <a:pt x="2588" y="6959"/>
                </a:lnTo>
                <a:lnTo>
                  <a:pt x="2338" y="6906"/>
                </a:lnTo>
                <a:cubicBezTo>
                  <a:pt x="2269" y="6889"/>
                  <a:pt x="2199" y="6882"/>
                  <a:pt x="2129" y="6882"/>
                </a:cubicBezTo>
                <a:cubicBezTo>
                  <a:pt x="1893" y="6882"/>
                  <a:pt x="1661" y="6972"/>
                  <a:pt x="1482" y="7138"/>
                </a:cubicBezTo>
                <a:cubicBezTo>
                  <a:pt x="1303" y="7316"/>
                  <a:pt x="1214" y="7548"/>
                  <a:pt x="1214" y="7780"/>
                </a:cubicBezTo>
                <a:cubicBezTo>
                  <a:pt x="1214" y="7869"/>
                  <a:pt x="1232" y="7958"/>
                  <a:pt x="1250" y="8048"/>
                </a:cubicBezTo>
                <a:lnTo>
                  <a:pt x="1767" y="9707"/>
                </a:lnTo>
                <a:cubicBezTo>
                  <a:pt x="1856" y="10028"/>
                  <a:pt x="2106" y="10260"/>
                  <a:pt x="2427" y="10332"/>
                </a:cubicBezTo>
                <a:cubicBezTo>
                  <a:pt x="2499" y="10349"/>
                  <a:pt x="2570" y="10349"/>
                  <a:pt x="2642" y="10349"/>
                </a:cubicBezTo>
                <a:cubicBezTo>
                  <a:pt x="2873" y="10349"/>
                  <a:pt x="3123" y="10260"/>
                  <a:pt x="3302" y="10064"/>
                </a:cubicBezTo>
                <a:lnTo>
                  <a:pt x="4479" y="8797"/>
                </a:lnTo>
                <a:cubicBezTo>
                  <a:pt x="4640" y="8619"/>
                  <a:pt x="4729" y="8405"/>
                  <a:pt x="4729" y="8173"/>
                </a:cubicBezTo>
                <a:cubicBezTo>
                  <a:pt x="4729" y="8083"/>
                  <a:pt x="4711" y="7994"/>
                  <a:pt x="4676" y="7905"/>
                </a:cubicBezTo>
                <a:cubicBezTo>
                  <a:pt x="4676" y="7851"/>
                  <a:pt x="4640" y="7816"/>
                  <a:pt x="4622" y="7762"/>
                </a:cubicBezTo>
                <a:cubicBezTo>
                  <a:pt x="4515" y="7530"/>
                  <a:pt x="4283" y="7352"/>
                  <a:pt x="4015" y="7298"/>
                </a:cubicBezTo>
                <a:lnTo>
                  <a:pt x="2909" y="7031"/>
                </a:lnTo>
                <a:lnTo>
                  <a:pt x="2909" y="5907"/>
                </a:lnTo>
                <a:lnTo>
                  <a:pt x="3569" y="5889"/>
                </a:lnTo>
                <a:cubicBezTo>
                  <a:pt x="3890" y="5889"/>
                  <a:pt x="4158" y="5710"/>
                  <a:pt x="4301" y="5443"/>
                </a:cubicBezTo>
                <a:cubicBezTo>
                  <a:pt x="4444" y="5175"/>
                  <a:pt x="4444" y="4854"/>
                  <a:pt x="4283" y="4586"/>
                </a:cubicBezTo>
                <a:lnTo>
                  <a:pt x="3427" y="3194"/>
                </a:lnTo>
                <a:cubicBezTo>
                  <a:pt x="3302" y="3016"/>
                  <a:pt x="3123" y="2873"/>
                  <a:pt x="2909" y="2820"/>
                </a:cubicBezTo>
                <a:lnTo>
                  <a:pt x="2909" y="1696"/>
                </a:lnTo>
                <a:cubicBezTo>
                  <a:pt x="3159" y="2035"/>
                  <a:pt x="3516" y="2231"/>
                  <a:pt x="3926" y="2231"/>
                </a:cubicBezTo>
                <a:cubicBezTo>
                  <a:pt x="3962" y="2231"/>
                  <a:pt x="4015" y="2213"/>
                  <a:pt x="4069" y="2213"/>
                </a:cubicBezTo>
                <a:cubicBezTo>
                  <a:pt x="4158" y="2213"/>
                  <a:pt x="4212" y="2124"/>
                  <a:pt x="4212" y="2035"/>
                </a:cubicBezTo>
                <a:cubicBezTo>
                  <a:pt x="4194" y="1945"/>
                  <a:pt x="4122" y="1892"/>
                  <a:pt x="4033" y="1892"/>
                </a:cubicBezTo>
                <a:cubicBezTo>
                  <a:pt x="3992" y="1897"/>
                  <a:pt x="3951" y="1900"/>
                  <a:pt x="3911" y="1900"/>
                </a:cubicBezTo>
                <a:cubicBezTo>
                  <a:pt x="3676" y="1900"/>
                  <a:pt x="3469" y="1812"/>
                  <a:pt x="3302" y="1660"/>
                </a:cubicBezTo>
                <a:lnTo>
                  <a:pt x="3373" y="1660"/>
                </a:lnTo>
                <a:cubicBezTo>
                  <a:pt x="3605" y="1660"/>
                  <a:pt x="3819" y="1571"/>
                  <a:pt x="3962" y="1446"/>
                </a:cubicBezTo>
                <a:cubicBezTo>
                  <a:pt x="4140" y="1267"/>
                  <a:pt x="4176" y="1018"/>
                  <a:pt x="4033" y="839"/>
                </a:cubicBezTo>
                <a:cubicBezTo>
                  <a:pt x="3962" y="732"/>
                  <a:pt x="3873" y="679"/>
                  <a:pt x="3748" y="661"/>
                </a:cubicBezTo>
                <a:cubicBezTo>
                  <a:pt x="3726" y="658"/>
                  <a:pt x="3703" y="656"/>
                  <a:pt x="3680" y="656"/>
                </a:cubicBezTo>
                <a:cubicBezTo>
                  <a:pt x="3440" y="656"/>
                  <a:pt x="3140" y="818"/>
                  <a:pt x="2945" y="964"/>
                </a:cubicBezTo>
                <a:lnTo>
                  <a:pt x="2945" y="340"/>
                </a:lnTo>
                <a:lnTo>
                  <a:pt x="7191" y="340"/>
                </a:lnTo>
                <a:lnTo>
                  <a:pt x="7191" y="964"/>
                </a:lnTo>
                <a:cubicBezTo>
                  <a:pt x="6996" y="818"/>
                  <a:pt x="6697" y="656"/>
                  <a:pt x="6456" y="656"/>
                </a:cubicBezTo>
                <a:cubicBezTo>
                  <a:pt x="6433" y="656"/>
                  <a:pt x="6410" y="658"/>
                  <a:pt x="6388" y="661"/>
                </a:cubicBezTo>
                <a:cubicBezTo>
                  <a:pt x="6264" y="679"/>
                  <a:pt x="6174" y="732"/>
                  <a:pt x="6103" y="839"/>
                </a:cubicBezTo>
                <a:cubicBezTo>
                  <a:pt x="5960" y="1018"/>
                  <a:pt x="5996" y="1267"/>
                  <a:pt x="6174" y="1446"/>
                </a:cubicBezTo>
                <a:cubicBezTo>
                  <a:pt x="6317" y="1571"/>
                  <a:pt x="6531" y="1660"/>
                  <a:pt x="6763" y="1660"/>
                </a:cubicBezTo>
                <a:lnTo>
                  <a:pt x="6817" y="1660"/>
                </a:lnTo>
                <a:cubicBezTo>
                  <a:pt x="6664" y="1812"/>
                  <a:pt x="6460" y="1900"/>
                  <a:pt x="6226" y="1900"/>
                </a:cubicBezTo>
                <a:cubicBezTo>
                  <a:pt x="6186" y="1900"/>
                  <a:pt x="6145" y="1897"/>
                  <a:pt x="6103" y="1892"/>
                </a:cubicBezTo>
                <a:cubicBezTo>
                  <a:pt x="6014" y="1892"/>
                  <a:pt x="5925" y="1945"/>
                  <a:pt x="5925" y="2035"/>
                </a:cubicBezTo>
                <a:cubicBezTo>
                  <a:pt x="5907" y="2124"/>
                  <a:pt x="5978" y="2213"/>
                  <a:pt x="6067" y="2213"/>
                </a:cubicBezTo>
                <a:cubicBezTo>
                  <a:pt x="6121" y="2213"/>
                  <a:pt x="6157" y="2231"/>
                  <a:pt x="6210" y="2231"/>
                </a:cubicBezTo>
                <a:cubicBezTo>
                  <a:pt x="6620" y="2231"/>
                  <a:pt x="7209" y="1696"/>
                  <a:pt x="7209" y="1696"/>
                </a:cubicBezTo>
                <a:lnTo>
                  <a:pt x="7209" y="3980"/>
                </a:lnTo>
                <a:lnTo>
                  <a:pt x="5835" y="4336"/>
                </a:lnTo>
                <a:cubicBezTo>
                  <a:pt x="5746" y="4354"/>
                  <a:pt x="5693" y="4443"/>
                  <a:pt x="5710" y="4533"/>
                </a:cubicBezTo>
                <a:cubicBezTo>
                  <a:pt x="5724" y="4603"/>
                  <a:pt x="5783" y="4651"/>
                  <a:pt x="5850" y="4651"/>
                </a:cubicBezTo>
                <a:cubicBezTo>
                  <a:pt x="5869" y="4651"/>
                  <a:pt x="5888" y="4647"/>
                  <a:pt x="5907" y="4640"/>
                </a:cubicBezTo>
                <a:lnTo>
                  <a:pt x="6424" y="4515"/>
                </a:lnTo>
                <a:lnTo>
                  <a:pt x="6585" y="4979"/>
                </a:lnTo>
                <a:cubicBezTo>
                  <a:pt x="6620" y="5121"/>
                  <a:pt x="6674" y="5264"/>
                  <a:pt x="6745" y="5407"/>
                </a:cubicBezTo>
                <a:cubicBezTo>
                  <a:pt x="6620" y="5496"/>
                  <a:pt x="6496" y="5585"/>
                  <a:pt x="6388" y="5675"/>
                </a:cubicBezTo>
                <a:lnTo>
                  <a:pt x="6014" y="5996"/>
                </a:lnTo>
                <a:lnTo>
                  <a:pt x="5639" y="5621"/>
                </a:lnTo>
                <a:cubicBezTo>
                  <a:pt x="5461" y="5443"/>
                  <a:pt x="5425" y="5211"/>
                  <a:pt x="5514" y="4979"/>
                </a:cubicBezTo>
                <a:cubicBezTo>
                  <a:pt x="5550" y="4907"/>
                  <a:pt x="5514" y="4800"/>
                  <a:pt x="5425" y="4765"/>
                </a:cubicBezTo>
                <a:cubicBezTo>
                  <a:pt x="5413" y="4762"/>
                  <a:pt x="5399" y="4760"/>
                  <a:pt x="5386" y="4760"/>
                </a:cubicBezTo>
                <a:cubicBezTo>
                  <a:pt x="5319" y="4760"/>
                  <a:pt x="5240" y="4795"/>
                  <a:pt x="5211" y="4854"/>
                </a:cubicBezTo>
                <a:cubicBezTo>
                  <a:pt x="5086" y="5193"/>
                  <a:pt x="5157" y="5585"/>
                  <a:pt x="5407" y="5835"/>
                </a:cubicBezTo>
                <a:lnTo>
                  <a:pt x="5586" y="6031"/>
                </a:lnTo>
                <a:lnTo>
                  <a:pt x="5282" y="6156"/>
                </a:lnTo>
                <a:cubicBezTo>
                  <a:pt x="5032" y="6281"/>
                  <a:pt x="4872" y="6513"/>
                  <a:pt x="4836" y="6799"/>
                </a:cubicBezTo>
                <a:cubicBezTo>
                  <a:pt x="4800" y="7084"/>
                  <a:pt x="4925" y="7334"/>
                  <a:pt x="5157" y="7512"/>
                </a:cubicBezTo>
                <a:lnTo>
                  <a:pt x="5728" y="7923"/>
                </a:lnTo>
                <a:lnTo>
                  <a:pt x="5710" y="7941"/>
                </a:lnTo>
                <a:cubicBezTo>
                  <a:pt x="5461" y="8119"/>
                  <a:pt x="5336" y="8387"/>
                  <a:pt x="5336" y="8672"/>
                </a:cubicBezTo>
                <a:cubicBezTo>
                  <a:pt x="5336" y="8708"/>
                  <a:pt x="5336" y="8744"/>
                  <a:pt x="5336" y="8779"/>
                </a:cubicBezTo>
                <a:cubicBezTo>
                  <a:pt x="5336" y="8797"/>
                  <a:pt x="5354" y="8833"/>
                  <a:pt x="5354" y="8851"/>
                </a:cubicBezTo>
                <a:cubicBezTo>
                  <a:pt x="5407" y="9083"/>
                  <a:pt x="5532" y="9297"/>
                  <a:pt x="5728" y="9422"/>
                </a:cubicBezTo>
                <a:cubicBezTo>
                  <a:pt x="5782" y="9457"/>
                  <a:pt x="7477" y="10207"/>
                  <a:pt x="7477" y="10207"/>
                </a:cubicBezTo>
                <a:cubicBezTo>
                  <a:pt x="7584" y="10260"/>
                  <a:pt x="7709" y="10278"/>
                  <a:pt x="7834" y="10278"/>
                </a:cubicBezTo>
                <a:cubicBezTo>
                  <a:pt x="8030" y="10278"/>
                  <a:pt x="8208" y="10224"/>
                  <a:pt x="8369" y="10100"/>
                </a:cubicBezTo>
                <a:cubicBezTo>
                  <a:pt x="8601" y="9921"/>
                  <a:pt x="8744" y="9671"/>
                  <a:pt x="8744" y="9368"/>
                </a:cubicBezTo>
                <a:cubicBezTo>
                  <a:pt x="8744" y="9350"/>
                  <a:pt x="8744" y="9314"/>
                  <a:pt x="8744" y="9279"/>
                </a:cubicBezTo>
                <a:lnTo>
                  <a:pt x="8619" y="8155"/>
                </a:lnTo>
                <a:lnTo>
                  <a:pt x="9208" y="7459"/>
                </a:lnTo>
                <a:cubicBezTo>
                  <a:pt x="9261" y="7387"/>
                  <a:pt x="9243" y="7280"/>
                  <a:pt x="9172" y="7227"/>
                </a:cubicBezTo>
                <a:cubicBezTo>
                  <a:pt x="9147" y="7202"/>
                  <a:pt x="9111" y="7189"/>
                  <a:pt x="9073" y="7189"/>
                </a:cubicBezTo>
                <a:cubicBezTo>
                  <a:pt x="9031" y="7189"/>
                  <a:pt x="8986" y="7207"/>
                  <a:pt x="8958" y="7245"/>
                </a:cubicBezTo>
                <a:lnTo>
                  <a:pt x="8565" y="7709"/>
                </a:lnTo>
                <a:lnTo>
                  <a:pt x="8547" y="7548"/>
                </a:lnTo>
                <a:cubicBezTo>
                  <a:pt x="8530" y="7441"/>
                  <a:pt x="8494" y="7048"/>
                  <a:pt x="8101" y="6870"/>
                </a:cubicBezTo>
                <a:cubicBezTo>
                  <a:pt x="8101" y="6870"/>
                  <a:pt x="8101" y="6852"/>
                  <a:pt x="8101" y="6852"/>
                </a:cubicBezTo>
                <a:lnTo>
                  <a:pt x="8440" y="5675"/>
                </a:lnTo>
                <a:lnTo>
                  <a:pt x="9225" y="5799"/>
                </a:lnTo>
                <a:cubicBezTo>
                  <a:pt x="9386" y="5835"/>
                  <a:pt x="9529" y="5942"/>
                  <a:pt x="9582" y="6103"/>
                </a:cubicBezTo>
                <a:cubicBezTo>
                  <a:pt x="9654" y="6263"/>
                  <a:pt x="9618" y="6442"/>
                  <a:pt x="9511" y="6567"/>
                </a:cubicBezTo>
                <a:lnTo>
                  <a:pt x="9404" y="6709"/>
                </a:lnTo>
                <a:cubicBezTo>
                  <a:pt x="9350" y="6781"/>
                  <a:pt x="9350" y="6870"/>
                  <a:pt x="9422" y="6924"/>
                </a:cubicBezTo>
                <a:cubicBezTo>
                  <a:pt x="9457" y="6959"/>
                  <a:pt x="9493" y="6959"/>
                  <a:pt x="9529" y="6959"/>
                </a:cubicBezTo>
                <a:cubicBezTo>
                  <a:pt x="9564" y="6959"/>
                  <a:pt x="9618" y="6941"/>
                  <a:pt x="9654" y="6906"/>
                </a:cubicBezTo>
                <a:lnTo>
                  <a:pt x="9761" y="6781"/>
                </a:lnTo>
                <a:cubicBezTo>
                  <a:pt x="9939" y="6549"/>
                  <a:pt x="9993" y="6263"/>
                  <a:pt x="9886" y="5996"/>
                </a:cubicBezTo>
                <a:cubicBezTo>
                  <a:pt x="9796" y="5728"/>
                  <a:pt x="9564" y="5532"/>
                  <a:pt x="9279" y="5478"/>
                </a:cubicBezTo>
                <a:lnTo>
                  <a:pt x="8530" y="5353"/>
                </a:lnTo>
                <a:lnTo>
                  <a:pt x="8619" y="5032"/>
                </a:lnTo>
                <a:cubicBezTo>
                  <a:pt x="8708" y="4711"/>
                  <a:pt x="8619" y="4390"/>
                  <a:pt x="8387" y="4158"/>
                </a:cubicBezTo>
                <a:cubicBezTo>
                  <a:pt x="8173" y="3926"/>
                  <a:pt x="7513" y="3908"/>
                  <a:pt x="7513" y="3908"/>
                </a:cubicBezTo>
                <a:lnTo>
                  <a:pt x="7513" y="1696"/>
                </a:lnTo>
                <a:cubicBezTo>
                  <a:pt x="7513" y="1696"/>
                  <a:pt x="8119" y="2231"/>
                  <a:pt x="8530" y="2231"/>
                </a:cubicBezTo>
                <a:cubicBezTo>
                  <a:pt x="8565" y="2231"/>
                  <a:pt x="8619" y="2213"/>
                  <a:pt x="8672" y="2213"/>
                </a:cubicBezTo>
                <a:cubicBezTo>
                  <a:pt x="8762" y="2213"/>
                  <a:pt x="8815" y="2124"/>
                  <a:pt x="8815" y="2035"/>
                </a:cubicBezTo>
                <a:cubicBezTo>
                  <a:pt x="8797" y="1945"/>
                  <a:pt x="8726" y="1892"/>
                  <a:pt x="8637" y="1892"/>
                </a:cubicBezTo>
                <a:cubicBezTo>
                  <a:pt x="8595" y="1897"/>
                  <a:pt x="8554" y="1900"/>
                  <a:pt x="8513" y="1900"/>
                </a:cubicBezTo>
                <a:cubicBezTo>
                  <a:pt x="8275" y="1900"/>
                  <a:pt x="8057" y="1812"/>
                  <a:pt x="7905" y="1660"/>
                </a:cubicBezTo>
                <a:lnTo>
                  <a:pt x="7959" y="1660"/>
                </a:lnTo>
                <a:cubicBezTo>
                  <a:pt x="8208" y="1660"/>
                  <a:pt x="8423" y="1571"/>
                  <a:pt x="8547" y="1446"/>
                </a:cubicBezTo>
                <a:cubicBezTo>
                  <a:pt x="8744" y="1267"/>
                  <a:pt x="8779" y="1018"/>
                  <a:pt x="8637" y="839"/>
                </a:cubicBezTo>
                <a:cubicBezTo>
                  <a:pt x="8565" y="732"/>
                  <a:pt x="8476" y="679"/>
                  <a:pt x="8351" y="661"/>
                </a:cubicBezTo>
                <a:cubicBezTo>
                  <a:pt x="8328" y="658"/>
                  <a:pt x="8304" y="656"/>
                  <a:pt x="8280" y="656"/>
                </a:cubicBezTo>
                <a:cubicBezTo>
                  <a:pt x="8028" y="656"/>
                  <a:pt x="7742" y="818"/>
                  <a:pt x="7530" y="964"/>
                </a:cubicBezTo>
                <a:lnTo>
                  <a:pt x="7530" y="340"/>
                </a:lnTo>
                <a:lnTo>
                  <a:pt x="10831" y="340"/>
                </a:lnTo>
                <a:cubicBezTo>
                  <a:pt x="10920" y="322"/>
                  <a:pt x="10992" y="250"/>
                  <a:pt x="10992" y="161"/>
                </a:cubicBezTo>
                <a:cubicBezTo>
                  <a:pt x="10992" y="72"/>
                  <a:pt x="10920" y="1"/>
                  <a:pt x="108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 name="Google Shape;592;p40"/>
          <p:cNvGrpSpPr/>
          <p:nvPr/>
        </p:nvGrpSpPr>
        <p:grpSpPr>
          <a:xfrm rot="1458653">
            <a:off x="5636700" y="2852365"/>
            <a:ext cx="262755" cy="411730"/>
            <a:chOff x="3400814" y="3096690"/>
            <a:chExt cx="308537" cy="483417"/>
          </a:xfrm>
        </p:grpSpPr>
        <p:sp>
          <p:nvSpPr>
            <p:cNvPr id="593" name="Google Shape;593;p40"/>
            <p:cNvSpPr/>
            <p:nvPr/>
          </p:nvSpPr>
          <p:spPr>
            <a:xfrm>
              <a:off x="3400814" y="3096690"/>
              <a:ext cx="131105" cy="483417"/>
            </a:xfrm>
            <a:custGeom>
              <a:avLst/>
              <a:gdLst/>
              <a:ahLst/>
              <a:cxnLst/>
              <a:rect l="l" t="t" r="r" b="b"/>
              <a:pathLst>
                <a:path w="2980" h="10988" extrusionOk="0">
                  <a:moveTo>
                    <a:pt x="2014" y="322"/>
                  </a:moveTo>
                  <a:cubicBezTo>
                    <a:pt x="2025" y="322"/>
                    <a:pt x="2034" y="327"/>
                    <a:pt x="2034" y="336"/>
                  </a:cubicBezTo>
                  <a:cubicBezTo>
                    <a:pt x="2052" y="336"/>
                    <a:pt x="2088" y="354"/>
                    <a:pt x="2088" y="371"/>
                  </a:cubicBezTo>
                  <a:cubicBezTo>
                    <a:pt x="2248" y="764"/>
                    <a:pt x="1909" y="1460"/>
                    <a:pt x="1713" y="1799"/>
                  </a:cubicBezTo>
                  <a:lnTo>
                    <a:pt x="1267" y="1799"/>
                  </a:lnTo>
                  <a:cubicBezTo>
                    <a:pt x="1071" y="1460"/>
                    <a:pt x="714" y="764"/>
                    <a:pt x="874" y="371"/>
                  </a:cubicBezTo>
                  <a:cubicBezTo>
                    <a:pt x="892" y="354"/>
                    <a:pt x="910" y="336"/>
                    <a:pt x="928" y="336"/>
                  </a:cubicBezTo>
                  <a:cubicBezTo>
                    <a:pt x="937" y="327"/>
                    <a:pt x="946" y="322"/>
                    <a:pt x="957" y="322"/>
                  </a:cubicBezTo>
                  <a:cubicBezTo>
                    <a:pt x="968" y="322"/>
                    <a:pt x="982" y="327"/>
                    <a:pt x="999" y="336"/>
                  </a:cubicBezTo>
                  <a:cubicBezTo>
                    <a:pt x="1035" y="371"/>
                    <a:pt x="1142" y="532"/>
                    <a:pt x="1285" y="960"/>
                  </a:cubicBezTo>
                  <a:cubicBezTo>
                    <a:pt x="1303" y="1049"/>
                    <a:pt x="1392" y="1103"/>
                    <a:pt x="1481" y="1103"/>
                  </a:cubicBezTo>
                  <a:cubicBezTo>
                    <a:pt x="1588" y="1103"/>
                    <a:pt x="1660" y="1049"/>
                    <a:pt x="1695" y="960"/>
                  </a:cubicBezTo>
                  <a:cubicBezTo>
                    <a:pt x="1838" y="532"/>
                    <a:pt x="1945" y="371"/>
                    <a:pt x="1981" y="336"/>
                  </a:cubicBezTo>
                  <a:cubicBezTo>
                    <a:pt x="1990" y="327"/>
                    <a:pt x="2003" y="322"/>
                    <a:pt x="2014" y="322"/>
                  </a:cubicBezTo>
                  <a:close/>
                  <a:moveTo>
                    <a:pt x="1749" y="2138"/>
                  </a:moveTo>
                  <a:cubicBezTo>
                    <a:pt x="1838" y="2174"/>
                    <a:pt x="1891" y="2245"/>
                    <a:pt x="1891" y="2334"/>
                  </a:cubicBezTo>
                  <a:cubicBezTo>
                    <a:pt x="1891" y="2423"/>
                    <a:pt x="1820" y="2513"/>
                    <a:pt x="1731" y="2530"/>
                  </a:cubicBezTo>
                  <a:lnTo>
                    <a:pt x="1231" y="2530"/>
                  </a:lnTo>
                  <a:cubicBezTo>
                    <a:pt x="1160" y="2513"/>
                    <a:pt x="1089" y="2423"/>
                    <a:pt x="1089" y="2334"/>
                  </a:cubicBezTo>
                  <a:cubicBezTo>
                    <a:pt x="1089" y="2245"/>
                    <a:pt x="1142" y="2174"/>
                    <a:pt x="1213" y="2138"/>
                  </a:cubicBezTo>
                  <a:close/>
                  <a:moveTo>
                    <a:pt x="1731" y="2869"/>
                  </a:moveTo>
                  <a:cubicBezTo>
                    <a:pt x="1838" y="2887"/>
                    <a:pt x="1909" y="2994"/>
                    <a:pt x="1891" y="3101"/>
                  </a:cubicBezTo>
                  <a:cubicBezTo>
                    <a:pt x="1874" y="3208"/>
                    <a:pt x="1767" y="3280"/>
                    <a:pt x="1677" y="3280"/>
                  </a:cubicBezTo>
                  <a:lnTo>
                    <a:pt x="1303" y="3280"/>
                  </a:lnTo>
                  <a:cubicBezTo>
                    <a:pt x="1196" y="3280"/>
                    <a:pt x="1106" y="3208"/>
                    <a:pt x="1089" y="3101"/>
                  </a:cubicBezTo>
                  <a:cubicBezTo>
                    <a:pt x="1071" y="2994"/>
                    <a:pt x="1142" y="2887"/>
                    <a:pt x="1231" y="2869"/>
                  </a:cubicBezTo>
                  <a:close/>
                  <a:moveTo>
                    <a:pt x="1713" y="3583"/>
                  </a:moveTo>
                  <a:cubicBezTo>
                    <a:pt x="2766" y="5813"/>
                    <a:pt x="2641" y="7348"/>
                    <a:pt x="2409" y="8186"/>
                  </a:cubicBezTo>
                  <a:cubicBezTo>
                    <a:pt x="2266" y="7955"/>
                    <a:pt x="2070" y="7562"/>
                    <a:pt x="1891" y="7062"/>
                  </a:cubicBezTo>
                  <a:cubicBezTo>
                    <a:pt x="1606" y="6277"/>
                    <a:pt x="1321" y="5046"/>
                    <a:pt x="1499" y="3601"/>
                  </a:cubicBezTo>
                  <a:cubicBezTo>
                    <a:pt x="1499" y="3601"/>
                    <a:pt x="1713" y="3583"/>
                    <a:pt x="1713" y="3583"/>
                  </a:cubicBezTo>
                  <a:close/>
                  <a:moveTo>
                    <a:pt x="1285" y="7401"/>
                  </a:moveTo>
                  <a:lnTo>
                    <a:pt x="1303" y="7562"/>
                  </a:lnTo>
                  <a:cubicBezTo>
                    <a:pt x="1303" y="7562"/>
                    <a:pt x="1303" y="7562"/>
                    <a:pt x="1303" y="7580"/>
                  </a:cubicBezTo>
                  <a:lnTo>
                    <a:pt x="1267" y="8044"/>
                  </a:lnTo>
                  <a:cubicBezTo>
                    <a:pt x="1249" y="8579"/>
                    <a:pt x="1142" y="9096"/>
                    <a:pt x="946" y="9596"/>
                  </a:cubicBezTo>
                  <a:lnTo>
                    <a:pt x="874" y="9792"/>
                  </a:lnTo>
                  <a:cubicBezTo>
                    <a:pt x="839" y="9846"/>
                    <a:pt x="767" y="9846"/>
                    <a:pt x="714" y="9846"/>
                  </a:cubicBezTo>
                  <a:cubicBezTo>
                    <a:pt x="696" y="9846"/>
                    <a:pt x="625" y="9828"/>
                    <a:pt x="625" y="9774"/>
                  </a:cubicBezTo>
                  <a:lnTo>
                    <a:pt x="696" y="8633"/>
                  </a:lnTo>
                  <a:cubicBezTo>
                    <a:pt x="696" y="8615"/>
                    <a:pt x="696" y="8597"/>
                    <a:pt x="696" y="8597"/>
                  </a:cubicBezTo>
                  <a:cubicBezTo>
                    <a:pt x="785" y="8436"/>
                    <a:pt x="1035" y="8026"/>
                    <a:pt x="1285" y="7401"/>
                  </a:cubicBezTo>
                  <a:close/>
                  <a:moveTo>
                    <a:pt x="1590" y="7193"/>
                  </a:moveTo>
                  <a:cubicBezTo>
                    <a:pt x="1875" y="7957"/>
                    <a:pt x="2177" y="8454"/>
                    <a:pt x="2284" y="8597"/>
                  </a:cubicBezTo>
                  <a:cubicBezTo>
                    <a:pt x="2284" y="8615"/>
                    <a:pt x="2284" y="8615"/>
                    <a:pt x="2284" y="8633"/>
                  </a:cubicBezTo>
                  <a:lnTo>
                    <a:pt x="2480" y="10595"/>
                  </a:lnTo>
                  <a:cubicBezTo>
                    <a:pt x="2480" y="10631"/>
                    <a:pt x="2427" y="10649"/>
                    <a:pt x="2409" y="10667"/>
                  </a:cubicBezTo>
                  <a:cubicBezTo>
                    <a:pt x="2355" y="10667"/>
                    <a:pt x="2266" y="10667"/>
                    <a:pt x="2248" y="10613"/>
                  </a:cubicBezTo>
                  <a:lnTo>
                    <a:pt x="2159" y="10417"/>
                  </a:lnTo>
                  <a:cubicBezTo>
                    <a:pt x="1945" y="9917"/>
                    <a:pt x="1802" y="9400"/>
                    <a:pt x="1749" y="8882"/>
                  </a:cubicBezTo>
                  <a:lnTo>
                    <a:pt x="1590" y="7193"/>
                  </a:lnTo>
                  <a:close/>
                  <a:moveTo>
                    <a:pt x="939" y="1"/>
                  </a:moveTo>
                  <a:cubicBezTo>
                    <a:pt x="906" y="1"/>
                    <a:pt x="872" y="5"/>
                    <a:pt x="839" y="15"/>
                  </a:cubicBezTo>
                  <a:cubicBezTo>
                    <a:pt x="714" y="50"/>
                    <a:pt x="625" y="139"/>
                    <a:pt x="571" y="264"/>
                  </a:cubicBezTo>
                  <a:cubicBezTo>
                    <a:pt x="464" y="550"/>
                    <a:pt x="500" y="942"/>
                    <a:pt x="714" y="1442"/>
                  </a:cubicBezTo>
                  <a:cubicBezTo>
                    <a:pt x="803" y="1638"/>
                    <a:pt x="892" y="1799"/>
                    <a:pt x="964" y="1906"/>
                  </a:cubicBezTo>
                  <a:cubicBezTo>
                    <a:pt x="839" y="2013"/>
                    <a:pt x="767" y="2156"/>
                    <a:pt x="767" y="2334"/>
                  </a:cubicBezTo>
                  <a:cubicBezTo>
                    <a:pt x="767" y="2477"/>
                    <a:pt x="821" y="2602"/>
                    <a:pt x="910" y="2691"/>
                  </a:cubicBezTo>
                  <a:cubicBezTo>
                    <a:pt x="821" y="2798"/>
                    <a:pt x="767" y="2923"/>
                    <a:pt x="767" y="3066"/>
                  </a:cubicBezTo>
                  <a:cubicBezTo>
                    <a:pt x="767" y="3226"/>
                    <a:pt x="839" y="3369"/>
                    <a:pt x="946" y="3458"/>
                  </a:cubicBezTo>
                  <a:cubicBezTo>
                    <a:pt x="750" y="3886"/>
                    <a:pt x="500" y="4511"/>
                    <a:pt x="321" y="5207"/>
                  </a:cubicBezTo>
                  <a:cubicBezTo>
                    <a:pt x="286" y="5296"/>
                    <a:pt x="339" y="5385"/>
                    <a:pt x="428" y="5403"/>
                  </a:cubicBezTo>
                  <a:cubicBezTo>
                    <a:pt x="446" y="5421"/>
                    <a:pt x="464" y="5421"/>
                    <a:pt x="464" y="5421"/>
                  </a:cubicBezTo>
                  <a:cubicBezTo>
                    <a:pt x="535" y="5421"/>
                    <a:pt x="607" y="5367"/>
                    <a:pt x="625" y="5296"/>
                  </a:cubicBezTo>
                  <a:cubicBezTo>
                    <a:pt x="785" y="4707"/>
                    <a:pt x="982" y="4190"/>
                    <a:pt x="1160" y="3797"/>
                  </a:cubicBezTo>
                  <a:lnTo>
                    <a:pt x="1160" y="3797"/>
                  </a:lnTo>
                  <a:cubicBezTo>
                    <a:pt x="1071" y="4743"/>
                    <a:pt x="1160" y="5581"/>
                    <a:pt x="1321" y="6259"/>
                  </a:cubicBezTo>
                  <a:cubicBezTo>
                    <a:pt x="1321" y="6259"/>
                    <a:pt x="1321" y="6277"/>
                    <a:pt x="1321" y="6277"/>
                  </a:cubicBezTo>
                  <a:cubicBezTo>
                    <a:pt x="1106" y="7152"/>
                    <a:pt x="767" y="7830"/>
                    <a:pt x="553" y="8186"/>
                  </a:cubicBezTo>
                  <a:cubicBezTo>
                    <a:pt x="375" y="7526"/>
                    <a:pt x="339" y="6777"/>
                    <a:pt x="482" y="5938"/>
                  </a:cubicBezTo>
                  <a:cubicBezTo>
                    <a:pt x="500" y="5867"/>
                    <a:pt x="446" y="5778"/>
                    <a:pt x="357" y="5760"/>
                  </a:cubicBezTo>
                  <a:cubicBezTo>
                    <a:pt x="348" y="5758"/>
                    <a:pt x="338" y="5757"/>
                    <a:pt x="329" y="5757"/>
                  </a:cubicBezTo>
                  <a:cubicBezTo>
                    <a:pt x="250" y="5757"/>
                    <a:pt x="179" y="5821"/>
                    <a:pt x="179" y="5885"/>
                  </a:cubicBezTo>
                  <a:cubicBezTo>
                    <a:pt x="0" y="6920"/>
                    <a:pt x="72" y="7847"/>
                    <a:pt x="375" y="8615"/>
                  </a:cubicBezTo>
                  <a:lnTo>
                    <a:pt x="303" y="9757"/>
                  </a:lnTo>
                  <a:cubicBezTo>
                    <a:pt x="303" y="9953"/>
                    <a:pt x="428" y="10113"/>
                    <a:pt x="643" y="10149"/>
                  </a:cubicBezTo>
                  <a:cubicBezTo>
                    <a:pt x="678" y="10167"/>
                    <a:pt x="714" y="10167"/>
                    <a:pt x="750" y="10167"/>
                  </a:cubicBezTo>
                  <a:cubicBezTo>
                    <a:pt x="928" y="10167"/>
                    <a:pt x="1106" y="10078"/>
                    <a:pt x="1178" y="9899"/>
                  </a:cubicBezTo>
                  <a:lnTo>
                    <a:pt x="1249" y="9721"/>
                  </a:lnTo>
                  <a:cubicBezTo>
                    <a:pt x="1321" y="9489"/>
                    <a:pt x="1392" y="9275"/>
                    <a:pt x="1445" y="9043"/>
                  </a:cubicBezTo>
                  <a:cubicBezTo>
                    <a:pt x="1517" y="9560"/>
                    <a:pt x="1660" y="10060"/>
                    <a:pt x="1856" y="10542"/>
                  </a:cubicBezTo>
                  <a:lnTo>
                    <a:pt x="1945" y="10738"/>
                  </a:lnTo>
                  <a:cubicBezTo>
                    <a:pt x="2016" y="10916"/>
                    <a:pt x="2195" y="10988"/>
                    <a:pt x="2355" y="10988"/>
                  </a:cubicBezTo>
                  <a:cubicBezTo>
                    <a:pt x="2391" y="10988"/>
                    <a:pt x="2445" y="10988"/>
                    <a:pt x="2480" y="10970"/>
                  </a:cubicBezTo>
                  <a:cubicBezTo>
                    <a:pt x="2694" y="10916"/>
                    <a:pt x="2819" y="10756"/>
                    <a:pt x="2801" y="10560"/>
                  </a:cubicBezTo>
                  <a:lnTo>
                    <a:pt x="2605" y="8597"/>
                  </a:lnTo>
                  <a:cubicBezTo>
                    <a:pt x="2926" y="7776"/>
                    <a:pt x="2980" y="6813"/>
                    <a:pt x="2766" y="5724"/>
                  </a:cubicBezTo>
                  <a:cubicBezTo>
                    <a:pt x="2587" y="4814"/>
                    <a:pt x="2266" y="4011"/>
                    <a:pt x="2016" y="3458"/>
                  </a:cubicBezTo>
                  <a:cubicBezTo>
                    <a:pt x="2141" y="3369"/>
                    <a:pt x="2213" y="3226"/>
                    <a:pt x="2213" y="3066"/>
                  </a:cubicBezTo>
                  <a:cubicBezTo>
                    <a:pt x="2213" y="2923"/>
                    <a:pt x="2159" y="2798"/>
                    <a:pt x="2070" y="2691"/>
                  </a:cubicBezTo>
                  <a:cubicBezTo>
                    <a:pt x="2159" y="2602"/>
                    <a:pt x="2213" y="2477"/>
                    <a:pt x="2213" y="2334"/>
                  </a:cubicBezTo>
                  <a:cubicBezTo>
                    <a:pt x="2213" y="2156"/>
                    <a:pt x="2123" y="2013"/>
                    <a:pt x="2016" y="1906"/>
                  </a:cubicBezTo>
                  <a:cubicBezTo>
                    <a:pt x="2070" y="1799"/>
                    <a:pt x="2177" y="1638"/>
                    <a:pt x="2248" y="1442"/>
                  </a:cubicBezTo>
                  <a:cubicBezTo>
                    <a:pt x="2462" y="942"/>
                    <a:pt x="2516" y="550"/>
                    <a:pt x="2391" y="264"/>
                  </a:cubicBezTo>
                  <a:cubicBezTo>
                    <a:pt x="2355" y="139"/>
                    <a:pt x="2248" y="50"/>
                    <a:pt x="2123" y="15"/>
                  </a:cubicBezTo>
                  <a:cubicBezTo>
                    <a:pt x="2095" y="5"/>
                    <a:pt x="2065" y="1"/>
                    <a:pt x="2034" y="1"/>
                  </a:cubicBezTo>
                  <a:cubicBezTo>
                    <a:pt x="1951" y="1"/>
                    <a:pt x="1863" y="34"/>
                    <a:pt x="1784" y="86"/>
                  </a:cubicBezTo>
                  <a:cubicBezTo>
                    <a:pt x="1749" y="122"/>
                    <a:pt x="1642" y="193"/>
                    <a:pt x="1481" y="586"/>
                  </a:cubicBezTo>
                  <a:cubicBezTo>
                    <a:pt x="1321" y="193"/>
                    <a:pt x="1231" y="122"/>
                    <a:pt x="1196" y="86"/>
                  </a:cubicBezTo>
                  <a:cubicBezTo>
                    <a:pt x="1117" y="34"/>
                    <a:pt x="1029" y="1"/>
                    <a:pt x="9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0"/>
            <p:cNvSpPr/>
            <p:nvPr/>
          </p:nvSpPr>
          <p:spPr>
            <a:xfrm>
              <a:off x="3577410" y="3096690"/>
              <a:ext cx="131941" cy="483417"/>
            </a:xfrm>
            <a:custGeom>
              <a:avLst/>
              <a:gdLst/>
              <a:ahLst/>
              <a:cxnLst/>
              <a:rect l="l" t="t" r="r" b="b"/>
              <a:pathLst>
                <a:path w="2999" h="10988" extrusionOk="0">
                  <a:moveTo>
                    <a:pt x="2035" y="322"/>
                  </a:moveTo>
                  <a:cubicBezTo>
                    <a:pt x="2048" y="322"/>
                    <a:pt x="2062" y="327"/>
                    <a:pt x="2071" y="336"/>
                  </a:cubicBezTo>
                  <a:cubicBezTo>
                    <a:pt x="2071" y="336"/>
                    <a:pt x="2106" y="354"/>
                    <a:pt x="2106" y="371"/>
                  </a:cubicBezTo>
                  <a:cubicBezTo>
                    <a:pt x="2267" y="764"/>
                    <a:pt x="1928" y="1460"/>
                    <a:pt x="1731" y="1799"/>
                  </a:cubicBezTo>
                  <a:lnTo>
                    <a:pt x="1285" y="1799"/>
                  </a:lnTo>
                  <a:cubicBezTo>
                    <a:pt x="1089" y="1460"/>
                    <a:pt x="732" y="764"/>
                    <a:pt x="893" y="371"/>
                  </a:cubicBezTo>
                  <a:cubicBezTo>
                    <a:pt x="911" y="354"/>
                    <a:pt x="929" y="336"/>
                    <a:pt x="946" y="336"/>
                  </a:cubicBezTo>
                  <a:cubicBezTo>
                    <a:pt x="955" y="327"/>
                    <a:pt x="964" y="322"/>
                    <a:pt x="975" y="322"/>
                  </a:cubicBezTo>
                  <a:cubicBezTo>
                    <a:pt x="987" y="322"/>
                    <a:pt x="1000" y="327"/>
                    <a:pt x="1018" y="336"/>
                  </a:cubicBezTo>
                  <a:cubicBezTo>
                    <a:pt x="1053" y="371"/>
                    <a:pt x="1161" y="532"/>
                    <a:pt x="1303" y="960"/>
                  </a:cubicBezTo>
                  <a:cubicBezTo>
                    <a:pt x="1321" y="1049"/>
                    <a:pt x="1410" y="1103"/>
                    <a:pt x="1500" y="1103"/>
                  </a:cubicBezTo>
                  <a:cubicBezTo>
                    <a:pt x="1607" y="1103"/>
                    <a:pt x="1678" y="1049"/>
                    <a:pt x="1714" y="960"/>
                  </a:cubicBezTo>
                  <a:cubicBezTo>
                    <a:pt x="1856" y="532"/>
                    <a:pt x="1963" y="371"/>
                    <a:pt x="1999" y="336"/>
                  </a:cubicBezTo>
                  <a:cubicBezTo>
                    <a:pt x="2008" y="327"/>
                    <a:pt x="2021" y="322"/>
                    <a:pt x="2035" y="322"/>
                  </a:cubicBezTo>
                  <a:close/>
                  <a:moveTo>
                    <a:pt x="1767" y="2138"/>
                  </a:moveTo>
                  <a:cubicBezTo>
                    <a:pt x="1856" y="2174"/>
                    <a:pt x="1910" y="2245"/>
                    <a:pt x="1910" y="2334"/>
                  </a:cubicBezTo>
                  <a:cubicBezTo>
                    <a:pt x="1910" y="2423"/>
                    <a:pt x="1839" y="2513"/>
                    <a:pt x="1749" y="2530"/>
                  </a:cubicBezTo>
                  <a:lnTo>
                    <a:pt x="1268" y="2530"/>
                  </a:lnTo>
                  <a:cubicBezTo>
                    <a:pt x="1178" y="2513"/>
                    <a:pt x="1107" y="2423"/>
                    <a:pt x="1107" y="2334"/>
                  </a:cubicBezTo>
                  <a:cubicBezTo>
                    <a:pt x="1107" y="2245"/>
                    <a:pt x="1161" y="2174"/>
                    <a:pt x="1232" y="2138"/>
                  </a:cubicBezTo>
                  <a:close/>
                  <a:moveTo>
                    <a:pt x="1749" y="2869"/>
                  </a:moveTo>
                  <a:cubicBezTo>
                    <a:pt x="1856" y="2887"/>
                    <a:pt x="1928" y="2994"/>
                    <a:pt x="1910" y="3101"/>
                  </a:cubicBezTo>
                  <a:cubicBezTo>
                    <a:pt x="1892" y="3208"/>
                    <a:pt x="1785" y="3280"/>
                    <a:pt x="1696" y="3280"/>
                  </a:cubicBezTo>
                  <a:lnTo>
                    <a:pt x="1321" y="3280"/>
                  </a:lnTo>
                  <a:cubicBezTo>
                    <a:pt x="1214" y="3280"/>
                    <a:pt x="1125" y="3208"/>
                    <a:pt x="1107" y="3101"/>
                  </a:cubicBezTo>
                  <a:cubicBezTo>
                    <a:pt x="1089" y="2994"/>
                    <a:pt x="1161" y="2887"/>
                    <a:pt x="1268" y="2869"/>
                  </a:cubicBezTo>
                  <a:close/>
                  <a:moveTo>
                    <a:pt x="1178" y="3797"/>
                  </a:moveTo>
                  <a:cubicBezTo>
                    <a:pt x="1089" y="4743"/>
                    <a:pt x="1178" y="5581"/>
                    <a:pt x="1339" y="6259"/>
                  </a:cubicBezTo>
                  <a:cubicBezTo>
                    <a:pt x="1339" y="6259"/>
                    <a:pt x="1339" y="6277"/>
                    <a:pt x="1339" y="6277"/>
                  </a:cubicBezTo>
                  <a:cubicBezTo>
                    <a:pt x="1125" y="7152"/>
                    <a:pt x="786" y="7830"/>
                    <a:pt x="590" y="8186"/>
                  </a:cubicBezTo>
                  <a:cubicBezTo>
                    <a:pt x="340" y="7366"/>
                    <a:pt x="233" y="5920"/>
                    <a:pt x="1178" y="3797"/>
                  </a:cubicBezTo>
                  <a:close/>
                  <a:moveTo>
                    <a:pt x="1731" y="3583"/>
                  </a:moveTo>
                  <a:cubicBezTo>
                    <a:pt x="2784" y="5813"/>
                    <a:pt x="2659" y="7348"/>
                    <a:pt x="2427" y="8186"/>
                  </a:cubicBezTo>
                  <a:cubicBezTo>
                    <a:pt x="2285" y="7955"/>
                    <a:pt x="2088" y="7562"/>
                    <a:pt x="1910" y="7062"/>
                  </a:cubicBezTo>
                  <a:cubicBezTo>
                    <a:pt x="1624" y="6277"/>
                    <a:pt x="1339" y="5046"/>
                    <a:pt x="1517" y="3601"/>
                  </a:cubicBezTo>
                  <a:cubicBezTo>
                    <a:pt x="1517" y="3601"/>
                    <a:pt x="1731" y="3583"/>
                    <a:pt x="1731" y="3583"/>
                  </a:cubicBezTo>
                  <a:close/>
                  <a:moveTo>
                    <a:pt x="1303" y="7401"/>
                  </a:moveTo>
                  <a:lnTo>
                    <a:pt x="1321" y="7562"/>
                  </a:lnTo>
                  <a:cubicBezTo>
                    <a:pt x="1321" y="7562"/>
                    <a:pt x="1321" y="7562"/>
                    <a:pt x="1321" y="7580"/>
                  </a:cubicBezTo>
                  <a:lnTo>
                    <a:pt x="1285" y="8044"/>
                  </a:lnTo>
                  <a:cubicBezTo>
                    <a:pt x="1268" y="8579"/>
                    <a:pt x="1161" y="9096"/>
                    <a:pt x="964" y="9596"/>
                  </a:cubicBezTo>
                  <a:lnTo>
                    <a:pt x="893" y="9792"/>
                  </a:lnTo>
                  <a:cubicBezTo>
                    <a:pt x="875" y="9846"/>
                    <a:pt x="786" y="9846"/>
                    <a:pt x="732" y="9846"/>
                  </a:cubicBezTo>
                  <a:cubicBezTo>
                    <a:pt x="714" y="9846"/>
                    <a:pt x="643" y="9828"/>
                    <a:pt x="661" y="9774"/>
                  </a:cubicBezTo>
                  <a:lnTo>
                    <a:pt x="714" y="8633"/>
                  </a:lnTo>
                  <a:cubicBezTo>
                    <a:pt x="714" y="8615"/>
                    <a:pt x="714" y="8597"/>
                    <a:pt x="714" y="8597"/>
                  </a:cubicBezTo>
                  <a:cubicBezTo>
                    <a:pt x="804" y="8436"/>
                    <a:pt x="1053" y="8026"/>
                    <a:pt x="1303" y="7401"/>
                  </a:cubicBezTo>
                  <a:close/>
                  <a:moveTo>
                    <a:pt x="957" y="1"/>
                  </a:moveTo>
                  <a:cubicBezTo>
                    <a:pt x="924" y="1"/>
                    <a:pt x="891" y="5"/>
                    <a:pt x="857" y="15"/>
                  </a:cubicBezTo>
                  <a:cubicBezTo>
                    <a:pt x="732" y="50"/>
                    <a:pt x="643" y="139"/>
                    <a:pt x="590" y="264"/>
                  </a:cubicBezTo>
                  <a:cubicBezTo>
                    <a:pt x="483" y="550"/>
                    <a:pt x="518" y="942"/>
                    <a:pt x="732" y="1442"/>
                  </a:cubicBezTo>
                  <a:cubicBezTo>
                    <a:pt x="822" y="1638"/>
                    <a:pt x="911" y="1799"/>
                    <a:pt x="982" y="1906"/>
                  </a:cubicBezTo>
                  <a:cubicBezTo>
                    <a:pt x="857" y="2013"/>
                    <a:pt x="786" y="2156"/>
                    <a:pt x="786" y="2334"/>
                  </a:cubicBezTo>
                  <a:cubicBezTo>
                    <a:pt x="786" y="2477"/>
                    <a:pt x="839" y="2602"/>
                    <a:pt x="929" y="2691"/>
                  </a:cubicBezTo>
                  <a:cubicBezTo>
                    <a:pt x="839" y="2798"/>
                    <a:pt x="786" y="2923"/>
                    <a:pt x="786" y="3066"/>
                  </a:cubicBezTo>
                  <a:cubicBezTo>
                    <a:pt x="786" y="3226"/>
                    <a:pt x="857" y="3369"/>
                    <a:pt x="964" y="3458"/>
                  </a:cubicBezTo>
                  <a:cubicBezTo>
                    <a:pt x="714" y="4011"/>
                    <a:pt x="393" y="4814"/>
                    <a:pt x="215" y="5724"/>
                  </a:cubicBezTo>
                  <a:cubicBezTo>
                    <a:pt x="1" y="6813"/>
                    <a:pt x="72" y="7794"/>
                    <a:pt x="393" y="8615"/>
                  </a:cubicBezTo>
                  <a:lnTo>
                    <a:pt x="322" y="9757"/>
                  </a:lnTo>
                  <a:cubicBezTo>
                    <a:pt x="322" y="9953"/>
                    <a:pt x="447" y="10113"/>
                    <a:pt x="661" y="10149"/>
                  </a:cubicBezTo>
                  <a:cubicBezTo>
                    <a:pt x="697" y="10167"/>
                    <a:pt x="732" y="10167"/>
                    <a:pt x="768" y="10167"/>
                  </a:cubicBezTo>
                  <a:cubicBezTo>
                    <a:pt x="946" y="10167"/>
                    <a:pt x="1125" y="10078"/>
                    <a:pt x="1196" y="9899"/>
                  </a:cubicBezTo>
                  <a:lnTo>
                    <a:pt x="1268" y="9721"/>
                  </a:lnTo>
                  <a:cubicBezTo>
                    <a:pt x="1339" y="9489"/>
                    <a:pt x="1410" y="9275"/>
                    <a:pt x="1464" y="9043"/>
                  </a:cubicBezTo>
                  <a:cubicBezTo>
                    <a:pt x="1535" y="9560"/>
                    <a:pt x="1678" y="10060"/>
                    <a:pt x="1874" y="10542"/>
                  </a:cubicBezTo>
                  <a:lnTo>
                    <a:pt x="1963" y="10738"/>
                  </a:lnTo>
                  <a:cubicBezTo>
                    <a:pt x="2035" y="10916"/>
                    <a:pt x="2213" y="10988"/>
                    <a:pt x="2374" y="10988"/>
                  </a:cubicBezTo>
                  <a:cubicBezTo>
                    <a:pt x="2410" y="10988"/>
                    <a:pt x="2463" y="10988"/>
                    <a:pt x="2499" y="10970"/>
                  </a:cubicBezTo>
                  <a:cubicBezTo>
                    <a:pt x="2713" y="10916"/>
                    <a:pt x="2838" y="10756"/>
                    <a:pt x="2820" y="10560"/>
                  </a:cubicBezTo>
                  <a:lnTo>
                    <a:pt x="2766" y="9989"/>
                  </a:lnTo>
                  <a:cubicBezTo>
                    <a:pt x="2749" y="9899"/>
                    <a:pt x="2677" y="9846"/>
                    <a:pt x="2588" y="9846"/>
                  </a:cubicBezTo>
                  <a:cubicBezTo>
                    <a:pt x="2499" y="9864"/>
                    <a:pt x="2427" y="9935"/>
                    <a:pt x="2445" y="10024"/>
                  </a:cubicBezTo>
                  <a:lnTo>
                    <a:pt x="2499" y="10595"/>
                  </a:lnTo>
                  <a:cubicBezTo>
                    <a:pt x="2499" y="10631"/>
                    <a:pt x="2445" y="10649"/>
                    <a:pt x="2427" y="10667"/>
                  </a:cubicBezTo>
                  <a:cubicBezTo>
                    <a:pt x="2374" y="10667"/>
                    <a:pt x="2285" y="10667"/>
                    <a:pt x="2267" y="10613"/>
                  </a:cubicBezTo>
                  <a:lnTo>
                    <a:pt x="2178" y="10417"/>
                  </a:lnTo>
                  <a:cubicBezTo>
                    <a:pt x="1963" y="9917"/>
                    <a:pt x="1821" y="9400"/>
                    <a:pt x="1767" y="8882"/>
                  </a:cubicBezTo>
                  <a:lnTo>
                    <a:pt x="1609" y="7193"/>
                  </a:lnTo>
                  <a:lnTo>
                    <a:pt x="1609" y="7193"/>
                  </a:lnTo>
                  <a:cubicBezTo>
                    <a:pt x="1894" y="7957"/>
                    <a:pt x="2196" y="8454"/>
                    <a:pt x="2302" y="8597"/>
                  </a:cubicBezTo>
                  <a:cubicBezTo>
                    <a:pt x="2302" y="8615"/>
                    <a:pt x="2302" y="8633"/>
                    <a:pt x="2302" y="8633"/>
                  </a:cubicBezTo>
                  <a:lnTo>
                    <a:pt x="2356" y="9257"/>
                  </a:lnTo>
                  <a:cubicBezTo>
                    <a:pt x="2374" y="9346"/>
                    <a:pt x="2445" y="9400"/>
                    <a:pt x="2517" y="9400"/>
                  </a:cubicBezTo>
                  <a:lnTo>
                    <a:pt x="2534" y="9400"/>
                  </a:lnTo>
                  <a:cubicBezTo>
                    <a:pt x="2624" y="9400"/>
                    <a:pt x="2695" y="9311"/>
                    <a:pt x="2677" y="9221"/>
                  </a:cubicBezTo>
                  <a:lnTo>
                    <a:pt x="2624" y="8597"/>
                  </a:lnTo>
                  <a:cubicBezTo>
                    <a:pt x="2945" y="7776"/>
                    <a:pt x="2998" y="6813"/>
                    <a:pt x="2784" y="5724"/>
                  </a:cubicBezTo>
                  <a:cubicBezTo>
                    <a:pt x="2606" y="4814"/>
                    <a:pt x="2285" y="4011"/>
                    <a:pt x="2035" y="3458"/>
                  </a:cubicBezTo>
                  <a:cubicBezTo>
                    <a:pt x="2160" y="3369"/>
                    <a:pt x="2231" y="3226"/>
                    <a:pt x="2231" y="3066"/>
                  </a:cubicBezTo>
                  <a:cubicBezTo>
                    <a:pt x="2231" y="2923"/>
                    <a:pt x="2178" y="2798"/>
                    <a:pt x="2088" y="2691"/>
                  </a:cubicBezTo>
                  <a:cubicBezTo>
                    <a:pt x="2178" y="2602"/>
                    <a:pt x="2231" y="2477"/>
                    <a:pt x="2231" y="2334"/>
                  </a:cubicBezTo>
                  <a:cubicBezTo>
                    <a:pt x="2231" y="2156"/>
                    <a:pt x="2142" y="2013"/>
                    <a:pt x="2035" y="1906"/>
                  </a:cubicBezTo>
                  <a:cubicBezTo>
                    <a:pt x="2088" y="1799"/>
                    <a:pt x="2195" y="1638"/>
                    <a:pt x="2267" y="1442"/>
                  </a:cubicBezTo>
                  <a:cubicBezTo>
                    <a:pt x="2481" y="942"/>
                    <a:pt x="2534" y="550"/>
                    <a:pt x="2410" y="264"/>
                  </a:cubicBezTo>
                  <a:cubicBezTo>
                    <a:pt x="2374" y="139"/>
                    <a:pt x="2267" y="50"/>
                    <a:pt x="2142" y="15"/>
                  </a:cubicBezTo>
                  <a:cubicBezTo>
                    <a:pt x="2113" y="5"/>
                    <a:pt x="2083" y="1"/>
                    <a:pt x="2053" y="1"/>
                  </a:cubicBezTo>
                  <a:cubicBezTo>
                    <a:pt x="1969" y="1"/>
                    <a:pt x="1881" y="34"/>
                    <a:pt x="1803" y="86"/>
                  </a:cubicBezTo>
                  <a:cubicBezTo>
                    <a:pt x="1767" y="122"/>
                    <a:pt x="1660" y="193"/>
                    <a:pt x="1500" y="586"/>
                  </a:cubicBezTo>
                  <a:cubicBezTo>
                    <a:pt x="1339" y="193"/>
                    <a:pt x="1250" y="122"/>
                    <a:pt x="1214" y="86"/>
                  </a:cubicBezTo>
                  <a:cubicBezTo>
                    <a:pt x="1136" y="34"/>
                    <a:pt x="1048" y="1"/>
                    <a:pt x="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 name="Google Shape;595;p40"/>
          <p:cNvGrpSpPr/>
          <p:nvPr/>
        </p:nvGrpSpPr>
        <p:grpSpPr>
          <a:xfrm rot="-1373638">
            <a:off x="5619654" y="1763067"/>
            <a:ext cx="297909" cy="398906"/>
            <a:chOff x="3374109" y="2342132"/>
            <a:chExt cx="361155" cy="483593"/>
          </a:xfrm>
        </p:grpSpPr>
        <p:sp>
          <p:nvSpPr>
            <p:cNvPr id="596" name="Google Shape;596;p40"/>
            <p:cNvSpPr/>
            <p:nvPr/>
          </p:nvSpPr>
          <p:spPr>
            <a:xfrm>
              <a:off x="3374109" y="2342132"/>
              <a:ext cx="158602" cy="483593"/>
            </a:xfrm>
            <a:custGeom>
              <a:avLst/>
              <a:gdLst/>
              <a:ahLst/>
              <a:cxnLst/>
              <a:rect l="l" t="t" r="r" b="b"/>
              <a:pathLst>
                <a:path w="3605" h="10992" extrusionOk="0">
                  <a:moveTo>
                    <a:pt x="1856" y="1286"/>
                  </a:moveTo>
                  <a:cubicBezTo>
                    <a:pt x="2142" y="1446"/>
                    <a:pt x="2374" y="1642"/>
                    <a:pt x="2552" y="1857"/>
                  </a:cubicBezTo>
                  <a:cubicBezTo>
                    <a:pt x="2267" y="2160"/>
                    <a:pt x="1963" y="2356"/>
                    <a:pt x="1838" y="2428"/>
                  </a:cubicBezTo>
                  <a:lnTo>
                    <a:pt x="1820" y="2428"/>
                  </a:lnTo>
                  <a:cubicBezTo>
                    <a:pt x="1553" y="2285"/>
                    <a:pt x="1321" y="2089"/>
                    <a:pt x="1125" y="1874"/>
                  </a:cubicBezTo>
                  <a:cubicBezTo>
                    <a:pt x="1410" y="1571"/>
                    <a:pt x="1696" y="1375"/>
                    <a:pt x="1838" y="1286"/>
                  </a:cubicBezTo>
                  <a:close/>
                  <a:moveTo>
                    <a:pt x="1838" y="5157"/>
                  </a:moveTo>
                  <a:cubicBezTo>
                    <a:pt x="2124" y="5318"/>
                    <a:pt x="2356" y="5514"/>
                    <a:pt x="2534" y="5728"/>
                  </a:cubicBezTo>
                  <a:cubicBezTo>
                    <a:pt x="2249" y="6032"/>
                    <a:pt x="1945" y="6228"/>
                    <a:pt x="1820" y="6299"/>
                  </a:cubicBezTo>
                  <a:lnTo>
                    <a:pt x="1803" y="6299"/>
                  </a:lnTo>
                  <a:cubicBezTo>
                    <a:pt x="1535" y="6157"/>
                    <a:pt x="1303" y="5960"/>
                    <a:pt x="1107" y="5728"/>
                  </a:cubicBezTo>
                  <a:cubicBezTo>
                    <a:pt x="1392" y="5443"/>
                    <a:pt x="1678" y="5247"/>
                    <a:pt x="1820" y="5157"/>
                  </a:cubicBezTo>
                  <a:close/>
                  <a:moveTo>
                    <a:pt x="2730" y="5978"/>
                  </a:moveTo>
                  <a:cubicBezTo>
                    <a:pt x="3034" y="6442"/>
                    <a:pt x="3141" y="6906"/>
                    <a:pt x="3177" y="7084"/>
                  </a:cubicBezTo>
                  <a:cubicBezTo>
                    <a:pt x="3177" y="7102"/>
                    <a:pt x="3177" y="7102"/>
                    <a:pt x="3177" y="7102"/>
                  </a:cubicBezTo>
                  <a:cubicBezTo>
                    <a:pt x="2927" y="7263"/>
                    <a:pt x="2374" y="7459"/>
                    <a:pt x="2356" y="7459"/>
                  </a:cubicBezTo>
                  <a:cubicBezTo>
                    <a:pt x="2213" y="7334"/>
                    <a:pt x="2035" y="7245"/>
                    <a:pt x="1820" y="7245"/>
                  </a:cubicBezTo>
                  <a:cubicBezTo>
                    <a:pt x="1624" y="7245"/>
                    <a:pt x="1428" y="7334"/>
                    <a:pt x="1285" y="7459"/>
                  </a:cubicBezTo>
                  <a:cubicBezTo>
                    <a:pt x="910" y="7388"/>
                    <a:pt x="607" y="7245"/>
                    <a:pt x="464" y="7156"/>
                  </a:cubicBezTo>
                  <a:cubicBezTo>
                    <a:pt x="464" y="7156"/>
                    <a:pt x="464" y="7156"/>
                    <a:pt x="464" y="7138"/>
                  </a:cubicBezTo>
                  <a:cubicBezTo>
                    <a:pt x="482" y="6692"/>
                    <a:pt x="661" y="6299"/>
                    <a:pt x="893" y="5978"/>
                  </a:cubicBezTo>
                  <a:cubicBezTo>
                    <a:pt x="1107" y="6228"/>
                    <a:pt x="1357" y="6424"/>
                    <a:pt x="1642" y="6585"/>
                  </a:cubicBezTo>
                  <a:cubicBezTo>
                    <a:pt x="1696" y="6603"/>
                    <a:pt x="1749" y="6621"/>
                    <a:pt x="1803" y="6621"/>
                  </a:cubicBezTo>
                  <a:cubicBezTo>
                    <a:pt x="1874" y="6621"/>
                    <a:pt x="1928" y="6603"/>
                    <a:pt x="1981" y="6567"/>
                  </a:cubicBezTo>
                  <a:cubicBezTo>
                    <a:pt x="2142" y="6478"/>
                    <a:pt x="2427" y="6282"/>
                    <a:pt x="2730" y="5978"/>
                  </a:cubicBezTo>
                  <a:close/>
                  <a:moveTo>
                    <a:pt x="1820" y="7566"/>
                  </a:moveTo>
                  <a:cubicBezTo>
                    <a:pt x="2070" y="7566"/>
                    <a:pt x="2284" y="7780"/>
                    <a:pt x="2284" y="8030"/>
                  </a:cubicBezTo>
                  <a:cubicBezTo>
                    <a:pt x="2284" y="8280"/>
                    <a:pt x="2070" y="8494"/>
                    <a:pt x="1820" y="8494"/>
                  </a:cubicBezTo>
                  <a:cubicBezTo>
                    <a:pt x="1571" y="8494"/>
                    <a:pt x="1357" y="8280"/>
                    <a:pt x="1357" y="8030"/>
                  </a:cubicBezTo>
                  <a:cubicBezTo>
                    <a:pt x="1357" y="7780"/>
                    <a:pt x="1571" y="7566"/>
                    <a:pt x="1820" y="7566"/>
                  </a:cubicBezTo>
                  <a:close/>
                  <a:moveTo>
                    <a:pt x="1267" y="8583"/>
                  </a:moveTo>
                  <a:cubicBezTo>
                    <a:pt x="1339" y="8655"/>
                    <a:pt x="1428" y="8708"/>
                    <a:pt x="1517" y="8744"/>
                  </a:cubicBezTo>
                  <a:lnTo>
                    <a:pt x="1053" y="10671"/>
                  </a:lnTo>
                  <a:lnTo>
                    <a:pt x="340" y="10546"/>
                  </a:lnTo>
                  <a:lnTo>
                    <a:pt x="1267" y="8583"/>
                  </a:lnTo>
                  <a:close/>
                  <a:moveTo>
                    <a:pt x="2338" y="8619"/>
                  </a:moveTo>
                  <a:lnTo>
                    <a:pt x="3248" y="10546"/>
                  </a:lnTo>
                  <a:lnTo>
                    <a:pt x="2534" y="10671"/>
                  </a:lnTo>
                  <a:lnTo>
                    <a:pt x="2088" y="8780"/>
                  </a:lnTo>
                  <a:cubicBezTo>
                    <a:pt x="2177" y="8744"/>
                    <a:pt x="2267" y="8690"/>
                    <a:pt x="2338" y="8619"/>
                  </a:cubicBezTo>
                  <a:close/>
                  <a:moveTo>
                    <a:pt x="1874" y="1"/>
                  </a:moveTo>
                  <a:cubicBezTo>
                    <a:pt x="1767" y="1"/>
                    <a:pt x="1678" y="72"/>
                    <a:pt x="1678" y="162"/>
                  </a:cubicBezTo>
                  <a:lnTo>
                    <a:pt x="1678" y="1018"/>
                  </a:lnTo>
                  <a:cubicBezTo>
                    <a:pt x="1464" y="1143"/>
                    <a:pt x="893" y="1535"/>
                    <a:pt x="518" y="2142"/>
                  </a:cubicBezTo>
                  <a:cubicBezTo>
                    <a:pt x="464" y="2231"/>
                    <a:pt x="500" y="2338"/>
                    <a:pt x="589" y="2374"/>
                  </a:cubicBezTo>
                  <a:cubicBezTo>
                    <a:pt x="608" y="2384"/>
                    <a:pt x="629" y="2388"/>
                    <a:pt x="650" y="2388"/>
                  </a:cubicBezTo>
                  <a:cubicBezTo>
                    <a:pt x="706" y="2388"/>
                    <a:pt x="764" y="2355"/>
                    <a:pt x="803" y="2303"/>
                  </a:cubicBezTo>
                  <a:cubicBezTo>
                    <a:pt x="839" y="2249"/>
                    <a:pt x="875" y="2178"/>
                    <a:pt x="928" y="2106"/>
                  </a:cubicBezTo>
                  <a:cubicBezTo>
                    <a:pt x="1142" y="2356"/>
                    <a:pt x="1392" y="2552"/>
                    <a:pt x="1678" y="2713"/>
                  </a:cubicBezTo>
                  <a:cubicBezTo>
                    <a:pt x="1713" y="2731"/>
                    <a:pt x="1785" y="2749"/>
                    <a:pt x="1838" y="2749"/>
                  </a:cubicBezTo>
                  <a:cubicBezTo>
                    <a:pt x="1892" y="2749"/>
                    <a:pt x="1963" y="2731"/>
                    <a:pt x="2017" y="2695"/>
                  </a:cubicBezTo>
                  <a:cubicBezTo>
                    <a:pt x="2177" y="2606"/>
                    <a:pt x="2463" y="2410"/>
                    <a:pt x="2748" y="2106"/>
                  </a:cubicBezTo>
                  <a:cubicBezTo>
                    <a:pt x="3052" y="2570"/>
                    <a:pt x="3177" y="3034"/>
                    <a:pt x="3212" y="3213"/>
                  </a:cubicBezTo>
                  <a:cubicBezTo>
                    <a:pt x="3212" y="3230"/>
                    <a:pt x="3212" y="3230"/>
                    <a:pt x="3194" y="3230"/>
                  </a:cubicBezTo>
                  <a:cubicBezTo>
                    <a:pt x="2719" y="3543"/>
                    <a:pt x="2246" y="3646"/>
                    <a:pt x="1829" y="3646"/>
                  </a:cubicBezTo>
                  <a:cubicBezTo>
                    <a:pt x="1197" y="3646"/>
                    <a:pt x="694" y="3409"/>
                    <a:pt x="500" y="3302"/>
                  </a:cubicBezTo>
                  <a:cubicBezTo>
                    <a:pt x="482" y="3284"/>
                    <a:pt x="482" y="3284"/>
                    <a:pt x="482" y="3284"/>
                  </a:cubicBezTo>
                  <a:cubicBezTo>
                    <a:pt x="500" y="3123"/>
                    <a:pt x="518" y="2981"/>
                    <a:pt x="554" y="2838"/>
                  </a:cubicBezTo>
                  <a:cubicBezTo>
                    <a:pt x="589" y="2749"/>
                    <a:pt x="554" y="2659"/>
                    <a:pt x="482" y="2642"/>
                  </a:cubicBezTo>
                  <a:cubicBezTo>
                    <a:pt x="453" y="2627"/>
                    <a:pt x="425" y="2620"/>
                    <a:pt x="399" y="2620"/>
                  </a:cubicBezTo>
                  <a:cubicBezTo>
                    <a:pt x="330" y="2620"/>
                    <a:pt x="276" y="2666"/>
                    <a:pt x="250" y="2731"/>
                  </a:cubicBezTo>
                  <a:cubicBezTo>
                    <a:pt x="197" y="2909"/>
                    <a:pt x="179" y="3088"/>
                    <a:pt x="161" y="3266"/>
                  </a:cubicBezTo>
                  <a:cubicBezTo>
                    <a:pt x="161" y="3391"/>
                    <a:pt x="232" y="3516"/>
                    <a:pt x="340" y="3569"/>
                  </a:cubicBezTo>
                  <a:cubicBezTo>
                    <a:pt x="554" y="3694"/>
                    <a:pt x="1053" y="3926"/>
                    <a:pt x="1678" y="3962"/>
                  </a:cubicBezTo>
                  <a:lnTo>
                    <a:pt x="1678" y="4872"/>
                  </a:lnTo>
                  <a:cubicBezTo>
                    <a:pt x="1678" y="4872"/>
                    <a:pt x="197" y="5693"/>
                    <a:pt x="143" y="7138"/>
                  </a:cubicBezTo>
                  <a:cubicBezTo>
                    <a:pt x="143" y="7263"/>
                    <a:pt x="197" y="7388"/>
                    <a:pt x="322" y="7441"/>
                  </a:cubicBezTo>
                  <a:cubicBezTo>
                    <a:pt x="464" y="7531"/>
                    <a:pt x="732" y="7655"/>
                    <a:pt x="1107" y="7745"/>
                  </a:cubicBezTo>
                  <a:cubicBezTo>
                    <a:pt x="1071" y="7834"/>
                    <a:pt x="1053" y="7923"/>
                    <a:pt x="1053" y="8030"/>
                  </a:cubicBezTo>
                  <a:cubicBezTo>
                    <a:pt x="1053" y="8101"/>
                    <a:pt x="1053" y="8173"/>
                    <a:pt x="1071" y="8244"/>
                  </a:cubicBezTo>
                  <a:lnTo>
                    <a:pt x="36" y="10457"/>
                  </a:lnTo>
                  <a:cubicBezTo>
                    <a:pt x="1" y="10546"/>
                    <a:pt x="1" y="10635"/>
                    <a:pt x="36" y="10724"/>
                  </a:cubicBezTo>
                  <a:cubicBezTo>
                    <a:pt x="90" y="10796"/>
                    <a:pt x="161" y="10849"/>
                    <a:pt x="250" y="10867"/>
                  </a:cubicBezTo>
                  <a:cubicBezTo>
                    <a:pt x="250" y="10867"/>
                    <a:pt x="1071" y="10992"/>
                    <a:pt x="1089" y="10992"/>
                  </a:cubicBezTo>
                  <a:cubicBezTo>
                    <a:pt x="1232" y="10992"/>
                    <a:pt x="1339" y="10903"/>
                    <a:pt x="1374" y="10760"/>
                  </a:cubicBezTo>
                  <a:lnTo>
                    <a:pt x="1803" y="8958"/>
                  </a:lnTo>
                  <a:lnTo>
                    <a:pt x="2231" y="10760"/>
                  </a:lnTo>
                  <a:cubicBezTo>
                    <a:pt x="2267" y="10903"/>
                    <a:pt x="2374" y="10992"/>
                    <a:pt x="2516" y="10992"/>
                  </a:cubicBezTo>
                  <a:cubicBezTo>
                    <a:pt x="2516" y="10992"/>
                    <a:pt x="3355" y="10867"/>
                    <a:pt x="3355" y="10867"/>
                  </a:cubicBezTo>
                  <a:cubicBezTo>
                    <a:pt x="3444" y="10849"/>
                    <a:pt x="3516" y="10796"/>
                    <a:pt x="3551" y="10724"/>
                  </a:cubicBezTo>
                  <a:cubicBezTo>
                    <a:pt x="3605" y="10635"/>
                    <a:pt x="3605" y="10546"/>
                    <a:pt x="3569" y="10457"/>
                  </a:cubicBezTo>
                  <a:lnTo>
                    <a:pt x="2570" y="8316"/>
                  </a:lnTo>
                  <a:cubicBezTo>
                    <a:pt x="2588" y="8226"/>
                    <a:pt x="2606" y="8137"/>
                    <a:pt x="2606" y="8030"/>
                  </a:cubicBezTo>
                  <a:cubicBezTo>
                    <a:pt x="2606" y="7923"/>
                    <a:pt x="2588" y="7834"/>
                    <a:pt x="2552" y="7745"/>
                  </a:cubicBezTo>
                  <a:cubicBezTo>
                    <a:pt x="2837" y="7655"/>
                    <a:pt x="3105" y="7531"/>
                    <a:pt x="3355" y="7370"/>
                  </a:cubicBezTo>
                  <a:cubicBezTo>
                    <a:pt x="3462" y="7299"/>
                    <a:pt x="3533" y="7156"/>
                    <a:pt x="3498" y="7031"/>
                  </a:cubicBezTo>
                  <a:cubicBezTo>
                    <a:pt x="3444" y="6692"/>
                    <a:pt x="3141" y="5514"/>
                    <a:pt x="2017" y="4890"/>
                  </a:cubicBezTo>
                  <a:lnTo>
                    <a:pt x="2017" y="3962"/>
                  </a:lnTo>
                  <a:cubicBezTo>
                    <a:pt x="2427" y="3944"/>
                    <a:pt x="2909" y="3819"/>
                    <a:pt x="3373" y="3498"/>
                  </a:cubicBezTo>
                  <a:cubicBezTo>
                    <a:pt x="3498" y="3427"/>
                    <a:pt x="3551" y="3302"/>
                    <a:pt x="3533" y="3159"/>
                  </a:cubicBezTo>
                  <a:cubicBezTo>
                    <a:pt x="3462" y="2820"/>
                    <a:pt x="3159" y="1642"/>
                    <a:pt x="2017" y="1018"/>
                  </a:cubicBezTo>
                  <a:cubicBezTo>
                    <a:pt x="2017" y="1000"/>
                    <a:pt x="2017" y="1000"/>
                    <a:pt x="2017" y="1000"/>
                  </a:cubicBezTo>
                  <a:lnTo>
                    <a:pt x="2017" y="179"/>
                  </a:lnTo>
                  <a:cubicBezTo>
                    <a:pt x="2017" y="90"/>
                    <a:pt x="1945" y="19"/>
                    <a:pt x="18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0"/>
            <p:cNvSpPr/>
            <p:nvPr/>
          </p:nvSpPr>
          <p:spPr>
            <a:xfrm>
              <a:off x="3576618" y="2342132"/>
              <a:ext cx="158646" cy="483593"/>
            </a:xfrm>
            <a:custGeom>
              <a:avLst/>
              <a:gdLst/>
              <a:ahLst/>
              <a:cxnLst/>
              <a:rect l="l" t="t" r="r" b="b"/>
              <a:pathLst>
                <a:path w="3606" h="10992" extrusionOk="0">
                  <a:moveTo>
                    <a:pt x="1874" y="1286"/>
                  </a:moveTo>
                  <a:cubicBezTo>
                    <a:pt x="2160" y="1446"/>
                    <a:pt x="2392" y="1642"/>
                    <a:pt x="2570" y="1857"/>
                  </a:cubicBezTo>
                  <a:cubicBezTo>
                    <a:pt x="2285" y="2160"/>
                    <a:pt x="1981" y="2356"/>
                    <a:pt x="1857" y="2428"/>
                  </a:cubicBezTo>
                  <a:lnTo>
                    <a:pt x="1839" y="2428"/>
                  </a:lnTo>
                  <a:cubicBezTo>
                    <a:pt x="1589" y="2285"/>
                    <a:pt x="1357" y="2089"/>
                    <a:pt x="1161" y="1874"/>
                  </a:cubicBezTo>
                  <a:cubicBezTo>
                    <a:pt x="1428" y="1571"/>
                    <a:pt x="1732" y="1375"/>
                    <a:pt x="1874" y="1286"/>
                  </a:cubicBezTo>
                  <a:close/>
                  <a:moveTo>
                    <a:pt x="2767" y="2106"/>
                  </a:moveTo>
                  <a:cubicBezTo>
                    <a:pt x="3070" y="2570"/>
                    <a:pt x="3195" y="3034"/>
                    <a:pt x="3230" y="3213"/>
                  </a:cubicBezTo>
                  <a:cubicBezTo>
                    <a:pt x="3230" y="3230"/>
                    <a:pt x="3230" y="3230"/>
                    <a:pt x="3213" y="3230"/>
                  </a:cubicBezTo>
                  <a:cubicBezTo>
                    <a:pt x="2737" y="3543"/>
                    <a:pt x="2264" y="3646"/>
                    <a:pt x="1847" y="3646"/>
                  </a:cubicBezTo>
                  <a:cubicBezTo>
                    <a:pt x="1216" y="3646"/>
                    <a:pt x="712" y="3409"/>
                    <a:pt x="518" y="3302"/>
                  </a:cubicBezTo>
                  <a:cubicBezTo>
                    <a:pt x="501" y="3284"/>
                    <a:pt x="501" y="3284"/>
                    <a:pt x="501" y="3284"/>
                  </a:cubicBezTo>
                  <a:cubicBezTo>
                    <a:pt x="518" y="2820"/>
                    <a:pt x="715" y="2428"/>
                    <a:pt x="947" y="2106"/>
                  </a:cubicBezTo>
                  <a:cubicBezTo>
                    <a:pt x="1161" y="2356"/>
                    <a:pt x="1410" y="2552"/>
                    <a:pt x="1678" y="2713"/>
                  </a:cubicBezTo>
                  <a:cubicBezTo>
                    <a:pt x="1732" y="2731"/>
                    <a:pt x="1803" y="2749"/>
                    <a:pt x="1857" y="2749"/>
                  </a:cubicBezTo>
                  <a:cubicBezTo>
                    <a:pt x="1910" y="2749"/>
                    <a:pt x="1964" y="2731"/>
                    <a:pt x="2017" y="2695"/>
                  </a:cubicBezTo>
                  <a:cubicBezTo>
                    <a:pt x="2196" y="2606"/>
                    <a:pt x="2481" y="2410"/>
                    <a:pt x="2767" y="2106"/>
                  </a:cubicBezTo>
                  <a:close/>
                  <a:moveTo>
                    <a:pt x="1857" y="5157"/>
                  </a:moveTo>
                  <a:cubicBezTo>
                    <a:pt x="2142" y="5318"/>
                    <a:pt x="2374" y="5514"/>
                    <a:pt x="2552" y="5728"/>
                  </a:cubicBezTo>
                  <a:cubicBezTo>
                    <a:pt x="2267" y="6032"/>
                    <a:pt x="1964" y="6228"/>
                    <a:pt x="1839" y="6299"/>
                  </a:cubicBezTo>
                  <a:lnTo>
                    <a:pt x="1821" y="6299"/>
                  </a:lnTo>
                  <a:cubicBezTo>
                    <a:pt x="1553" y="6157"/>
                    <a:pt x="1321" y="5960"/>
                    <a:pt x="1125" y="5728"/>
                  </a:cubicBezTo>
                  <a:cubicBezTo>
                    <a:pt x="1410" y="5443"/>
                    <a:pt x="1696" y="5247"/>
                    <a:pt x="1839" y="5157"/>
                  </a:cubicBezTo>
                  <a:close/>
                  <a:moveTo>
                    <a:pt x="2749" y="5978"/>
                  </a:moveTo>
                  <a:cubicBezTo>
                    <a:pt x="3052" y="6442"/>
                    <a:pt x="3159" y="6906"/>
                    <a:pt x="3195" y="7084"/>
                  </a:cubicBezTo>
                  <a:cubicBezTo>
                    <a:pt x="3195" y="7102"/>
                    <a:pt x="3195" y="7102"/>
                    <a:pt x="3195" y="7102"/>
                  </a:cubicBezTo>
                  <a:cubicBezTo>
                    <a:pt x="2945" y="7263"/>
                    <a:pt x="2392" y="7459"/>
                    <a:pt x="2374" y="7459"/>
                  </a:cubicBezTo>
                  <a:cubicBezTo>
                    <a:pt x="2249" y="7334"/>
                    <a:pt x="2053" y="7245"/>
                    <a:pt x="1839" y="7245"/>
                  </a:cubicBezTo>
                  <a:cubicBezTo>
                    <a:pt x="1642" y="7245"/>
                    <a:pt x="1446" y="7334"/>
                    <a:pt x="1303" y="7459"/>
                  </a:cubicBezTo>
                  <a:cubicBezTo>
                    <a:pt x="929" y="7388"/>
                    <a:pt x="625" y="7245"/>
                    <a:pt x="483" y="7156"/>
                  </a:cubicBezTo>
                  <a:cubicBezTo>
                    <a:pt x="483" y="7156"/>
                    <a:pt x="483" y="7156"/>
                    <a:pt x="483" y="7138"/>
                  </a:cubicBezTo>
                  <a:cubicBezTo>
                    <a:pt x="501" y="6692"/>
                    <a:pt x="697" y="6299"/>
                    <a:pt x="929" y="5978"/>
                  </a:cubicBezTo>
                  <a:cubicBezTo>
                    <a:pt x="1143" y="6228"/>
                    <a:pt x="1393" y="6424"/>
                    <a:pt x="1660" y="6585"/>
                  </a:cubicBezTo>
                  <a:cubicBezTo>
                    <a:pt x="1714" y="6603"/>
                    <a:pt x="1767" y="6621"/>
                    <a:pt x="1821" y="6621"/>
                  </a:cubicBezTo>
                  <a:cubicBezTo>
                    <a:pt x="1892" y="6621"/>
                    <a:pt x="1946" y="6603"/>
                    <a:pt x="1999" y="6567"/>
                  </a:cubicBezTo>
                  <a:cubicBezTo>
                    <a:pt x="2160" y="6478"/>
                    <a:pt x="2463" y="6282"/>
                    <a:pt x="2749" y="5978"/>
                  </a:cubicBezTo>
                  <a:close/>
                  <a:moveTo>
                    <a:pt x="1839" y="7566"/>
                  </a:moveTo>
                  <a:cubicBezTo>
                    <a:pt x="2106" y="7566"/>
                    <a:pt x="2303" y="7780"/>
                    <a:pt x="2303" y="8030"/>
                  </a:cubicBezTo>
                  <a:cubicBezTo>
                    <a:pt x="2303" y="8280"/>
                    <a:pt x="2106" y="8494"/>
                    <a:pt x="1839" y="8494"/>
                  </a:cubicBezTo>
                  <a:cubicBezTo>
                    <a:pt x="1589" y="8494"/>
                    <a:pt x="1393" y="8280"/>
                    <a:pt x="1393" y="8030"/>
                  </a:cubicBezTo>
                  <a:cubicBezTo>
                    <a:pt x="1393" y="7780"/>
                    <a:pt x="1589" y="7566"/>
                    <a:pt x="1839" y="7566"/>
                  </a:cubicBezTo>
                  <a:close/>
                  <a:moveTo>
                    <a:pt x="1286" y="8583"/>
                  </a:moveTo>
                  <a:cubicBezTo>
                    <a:pt x="1357" y="8655"/>
                    <a:pt x="1446" y="8708"/>
                    <a:pt x="1535" y="8744"/>
                  </a:cubicBezTo>
                  <a:lnTo>
                    <a:pt x="1089" y="10671"/>
                  </a:lnTo>
                  <a:lnTo>
                    <a:pt x="358" y="10546"/>
                  </a:lnTo>
                  <a:lnTo>
                    <a:pt x="1286" y="8583"/>
                  </a:lnTo>
                  <a:close/>
                  <a:moveTo>
                    <a:pt x="1874" y="1"/>
                  </a:moveTo>
                  <a:cubicBezTo>
                    <a:pt x="1785" y="1"/>
                    <a:pt x="1696" y="72"/>
                    <a:pt x="1696" y="162"/>
                  </a:cubicBezTo>
                  <a:lnTo>
                    <a:pt x="1696" y="1018"/>
                  </a:lnTo>
                  <a:cubicBezTo>
                    <a:pt x="1357" y="1214"/>
                    <a:pt x="233" y="1981"/>
                    <a:pt x="179" y="3266"/>
                  </a:cubicBezTo>
                  <a:cubicBezTo>
                    <a:pt x="162" y="3391"/>
                    <a:pt x="233" y="3516"/>
                    <a:pt x="340" y="3569"/>
                  </a:cubicBezTo>
                  <a:cubicBezTo>
                    <a:pt x="554" y="3694"/>
                    <a:pt x="1054" y="3926"/>
                    <a:pt x="1696" y="3962"/>
                  </a:cubicBezTo>
                  <a:lnTo>
                    <a:pt x="1696" y="4872"/>
                  </a:lnTo>
                  <a:cubicBezTo>
                    <a:pt x="1678" y="4872"/>
                    <a:pt x="197" y="5657"/>
                    <a:pt x="144" y="7138"/>
                  </a:cubicBezTo>
                  <a:cubicBezTo>
                    <a:pt x="144" y="7263"/>
                    <a:pt x="215" y="7388"/>
                    <a:pt x="322" y="7441"/>
                  </a:cubicBezTo>
                  <a:cubicBezTo>
                    <a:pt x="465" y="7531"/>
                    <a:pt x="750" y="7655"/>
                    <a:pt x="1107" y="7745"/>
                  </a:cubicBezTo>
                  <a:cubicBezTo>
                    <a:pt x="1071" y="7834"/>
                    <a:pt x="1054" y="7923"/>
                    <a:pt x="1054" y="8030"/>
                  </a:cubicBezTo>
                  <a:cubicBezTo>
                    <a:pt x="1054" y="8101"/>
                    <a:pt x="1071" y="8173"/>
                    <a:pt x="1089" y="8226"/>
                  </a:cubicBezTo>
                  <a:lnTo>
                    <a:pt x="54" y="10457"/>
                  </a:lnTo>
                  <a:cubicBezTo>
                    <a:pt x="1" y="10546"/>
                    <a:pt x="1" y="10635"/>
                    <a:pt x="54" y="10724"/>
                  </a:cubicBezTo>
                  <a:cubicBezTo>
                    <a:pt x="90" y="10796"/>
                    <a:pt x="179" y="10849"/>
                    <a:pt x="269" y="10867"/>
                  </a:cubicBezTo>
                  <a:cubicBezTo>
                    <a:pt x="269" y="10867"/>
                    <a:pt x="1089" y="10992"/>
                    <a:pt x="1107" y="10992"/>
                  </a:cubicBezTo>
                  <a:cubicBezTo>
                    <a:pt x="1232" y="10992"/>
                    <a:pt x="1357" y="10903"/>
                    <a:pt x="1375" y="10760"/>
                  </a:cubicBezTo>
                  <a:lnTo>
                    <a:pt x="1803" y="8958"/>
                  </a:lnTo>
                  <a:lnTo>
                    <a:pt x="2231" y="10760"/>
                  </a:lnTo>
                  <a:cubicBezTo>
                    <a:pt x="2267" y="10903"/>
                    <a:pt x="2392" y="10992"/>
                    <a:pt x="2517" y="10992"/>
                  </a:cubicBezTo>
                  <a:cubicBezTo>
                    <a:pt x="2535" y="10992"/>
                    <a:pt x="3355" y="10867"/>
                    <a:pt x="3355" y="10867"/>
                  </a:cubicBezTo>
                  <a:cubicBezTo>
                    <a:pt x="3445" y="10849"/>
                    <a:pt x="3516" y="10796"/>
                    <a:pt x="3569" y="10724"/>
                  </a:cubicBezTo>
                  <a:cubicBezTo>
                    <a:pt x="3605" y="10635"/>
                    <a:pt x="3605" y="10546"/>
                    <a:pt x="3569" y="10457"/>
                  </a:cubicBezTo>
                  <a:lnTo>
                    <a:pt x="3337" y="9939"/>
                  </a:lnTo>
                  <a:cubicBezTo>
                    <a:pt x="3308" y="9880"/>
                    <a:pt x="3242" y="9846"/>
                    <a:pt x="3179" y="9846"/>
                  </a:cubicBezTo>
                  <a:cubicBezTo>
                    <a:pt x="3166" y="9846"/>
                    <a:pt x="3153" y="9847"/>
                    <a:pt x="3141" y="9850"/>
                  </a:cubicBezTo>
                  <a:cubicBezTo>
                    <a:pt x="3052" y="9886"/>
                    <a:pt x="2998" y="9993"/>
                    <a:pt x="3034" y="10082"/>
                  </a:cubicBezTo>
                  <a:lnTo>
                    <a:pt x="3266" y="10546"/>
                  </a:lnTo>
                  <a:lnTo>
                    <a:pt x="2552" y="10671"/>
                  </a:lnTo>
                  <a:lnTo>
                    <a:pt x="2089" y="8780"/>
                  </a:lnTo>
                  <a:cubicBezTo>
                    <a:pt x="2196" y="8744"/>
                    <a:pt x="2285" y="8690"/>
                    <a:pt x="2356" y="8619"/>
                  </a:cubicBezTo>
                  <a:lnTo>
                    <a:pt x="2767" y="9475"/>
                  </a:lnTo>
                  <a:cubicBezTo>
                    <a:pt x="2784" y="9547"/>
                    <a:pt x="2856" y="9582"/>
                    <a:pt x="2909" y="9582"/>
                  </a:cubicBezTo>
                  <a:cubicBezTo>
                    <a:pt x="2945" y="9582"/>
                    <a:pt x="2981" y="9565"/>
                    <a:pt x="2998" y="9547"/>
                  </a:cubicBezTo>
                  <a:cubicBezTo>
                    <a:pt x="3070" y="9511"/>
                    <a:pt x="3088" y="9422"/>
                    <a:pt x="3052" y="9350"/>
                  </a:cubicBezTo>
                  <a:lnTo>
                    <a:pt x="2570" y="8316"/>
                  </a:lnTo>
                  <a:cubicBezTo>
                    <a:pt x="2606" y="8226"/>
                    <a:pt x="2624" y="8137"/>
                    <a:pt x="2624" y="8030"/>
                  </a:cubicBezTo>
                  <a:cubicBezTo>
                    <a:pt x="2624" y="7923"/>
                    <a:pt x="2606" y="7834"/>
                    <a:pt x="2570" y="7745"/>
                  </a:cubicBezTo>
                  <a:cubicBezTo>
                    <a:pt x="2838" y="7655"/>
                    <a:pt x="3106" y="7531"/>
                    <a:pt x="3373" y="7370"/>
                  </a:cubicBezTo>
                  <a:cubicBezTo>
                    <a:pt x="3480" y="7299"/>
                    <a:pt x="3534" y="7156"/>
                    <a:pt x="3516" y="7031"/>
                  </a:cubicBezTo>
                  <a:cubicBezTo>
                    <a:pt x="3445" y="6692"/>
                    <a:pt x="3141" y="5514"/>
                    <a:pt x="2017" y="4890"/>
                  </a:cubicBezTo>
                  <a:lnTo>
                    <a:pt x="2017" y="3962"/>
                  </a:lnTo>
                  <a:cubicBezTo>
                    <a:pt x="2445" y="3944"/>
                    <a:pt x="2909" y="3819"/>
                    <a:pt x="3391" y="3498"/>
                  </a:cubicBezTo>
                  <a:cubicBezTo>
                    <a:pt x="3498" y="3427"/>
                    <a:pt x="3552" y="3302"/>
                    <a:pt x="3534" y="3159"/>
                  </a:cubicBezTo>
                  <a:cubicBezTo>
                    <a:pt x="3462" y="2820"/>
                    <a:pt x="3177" y="1642"/>
                    <a:pt x="2035" y="1018"/>
                  </a:cubicBezTo>
                  <a:cubicBezTo>
                    <a:pt x="2035" y="1000"/>
                    <a:pt x="2017" y="1000"/>
                    <a:pt x="2017" y="1000"/>
                  </a:cubicBezTo>
                  <a:lnTo>
                    <a:pt x="2017" y="179"/>
                  </a:lnTo>
                  <a:cubicBezTo>
                    <a:pt x="2017" y="90"/>
                    <a:pt x="1964" y="19"/>
                    <a:pt x="18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601"/>
        <p:cNvGrpSpPr/>
        <p:nvPr/>
      </p:nvGrpSpPr>
      <p:grpSpPr>
        <a:xfrm>
          <a:off x="0" y="0"/>
          <a:ext cx="0" cy="0"/>
          <a:chOff x="0" y="0"/>
          <a:chExt cx="0" cy="0"/>
        </a:xfrm>
      </p:grpSpPr>
      <p:sp>
        <p:nvSpPr>
          <p:cNvPr id="602" name="Google Shape;602;p41"/>
          <p:cNvSpPr txBox="1">
            <a:spLocks noGrp="1"/>
          </p:cNvSpPr>
          <p:nvPr>
            <p:ph type="title"/>
          </p:nvPr>
        </p:nvSpPr>
        <p:spPr>
          <a:xfrm>
            <a:off x="1100125" y="712888"/>
            <a:ext cx="6944100" cy="128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333,000</a:t>
            </a:r>
            <a:endParaRPr/>
          </a:p>
        </p:txBody>
      </p:sp>
      <p:sp>
        <p:nvSpPr>
          <p:cNvPr id="603" name="Google Shape;603;p41"/>
          <p:cNvSpPr txBox="1">
            <a:spLocks noGrp="1"/>
          </p:cNvSpPr>
          <p:nvPr>
            <p:ph type="subTitle" idx="1"/>
          </p:nvPr>
        </p:nvSpPr>
        <p:spPr>
          <a:xfrm>
            <a:off x="3390100" y="1871725"/>
            <a:ext cx="2363700" cy="595800"/>
          </a:xfrm>
          <a:prstGeom prst="rect">
            <a:avLst/>
          </a:prstGeom>
        </p:spPr>
        <p:txBody>
          <a:bodyPr spcFirstLastPara="1" wrap="square" lIns="91425" tIns="91425" rIns="91425" bIns="91425" anchor="t" anchorCtr="0">
            <a:noAutofit/>
          </a:bodyPr>
          <a:lstStyle/>
          <a:p>
            <a:pPr marL="0" lvl="0" indent="-89999" algn="ctr" rtl="0">
              <a:spcBef>
                <a:spcPts val="0"/>
              </a:spcBef>
              <a:spcAft>
                <a:spcPts val="0"/>
              </a:spcAft>
              <a:buNone/>
            </a:pPr>
            <a:r>
              <a:rPr lang="en"/>
              <a:t>The Sun’s mass compared to Earth’s</a:t>
            </a:r>
            <a:endParaRPr/>
          </a:p>
        </p:txBody>
      </p:sp>
      <p:grpSp>
        <p:nvGrpSpPr>
          <p:cNvPr id="604" name="Google Shape;604;p41"/>
          <p:cNvGrpSpPr/>
          <p:nvPr/>
        </p:nvGrpSpPr>
        <p:grpSpPr>
          <a:xfrm>
            <a:off x="3090888" y="1971471"/>
            <a:ext cx="2962150" cy="396341"/>
            <a:chOff x="1114713" y="3339500"/>
            <a:chExt cx="2962150" cy="367800"/>
          </a:xfrm>
        </p:grpSpPr>
        <p:cxnSp>
          <p:nvCxnSpPr>
            <p:cNvPr id="605" name="Google Shape;605;p41"/>
            <p:cNvCxnSpPr/>
            <p:nvPr/>
          </p:nvCxnSpPr>
          <p:spPr>
            <a:xfrm>
              <a:off x="1114713" y="3339500"/>
              <a:ext cx="0" cy="367800"/>
            </a:xfrm>
            <a:prstGeom prst="straightConnector1">
              <a:avLst/>
            </a:prstGeom>
            <a:noFill/>
            <a:ln w="19050" cap="flat" cmpd="sng">
              <a:solidFill>
                <a:schemeClr val="dk1"/>
              </a:solidFill>
              <a:prstDash val="solid"/>
              <a:round/>
              <a:headEnd type="none" w="med" len="med"/>
              <a:tailEnd type="none" w="med" len="med"/>
            </a:ln>
          </p:spPr>
        </p:cxnSp>
        <p:cxnSp>
          <p:nvCxnSpPr>
            <p:cNvPr id="606" name="Google Shape;606;p41"/>
            <p:cNvCxnSpPr/>
            <p:nvPr/>
          </p:nvCxnSpPr>
          <p:spPr>
            <a:xfrm>
              <a:off x="4076863" y="3339500"/>
              <a:ext cx="0" cy="367800"/>
            </a:xfrm>
            <a:prstGeom prst="straightConnector1">
              <a:avLst/>
            </a:prstGeom>
            <a:noFill/>
            <a:ln w="19050" cap="flat" cmpd="sng">
              <a:solidFill>
                <a:schemeClr val="dk1"/>
              </a:solidFill>
              <a:prstDash val="solid"/>
              <a:round/>
              <a:headEnd type="none" w="med" len="med"/>
              <a:tailEnd type="none" w="med" len="med"/>
            </a:ln>
          </p:spPr>
        </p:cxnSp>
      </p:grpSp>
      <p:sp>
        <p:nvSpPr>
          <p:cNvPr id="607" name="Google Shape;607;p41"/>
          <p:cNvSpPr txBox="1">
            <a:spLocks noGrp="1"/>
          </p:cNvSpPr>
          <p:nvPr>
            <p:ph type="title" idx="2"/>
          </p:nvPr>
        </p:nvSpPr>
        <p:spPr>
          <a:xfrm>
            <a:off x="1100125" y="2675963"/>
            <a:ext cx="6944100" cy="128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386,000 </a:t>
            </a:r>
            <a:r>
              <a:rPr lang="en">
                <a:solidFill>
                  <a:schemeClr val="lt1"/>
                </a:solidFill>
              </a:rPr>
              <a:t>K</a:t>
            </a:r>
            <a:r>
              <a:rPr lang="en">
                <a:solidFill>
                  <a:srgbClr val="E7482E"/>
                </a:solidFill>
              </a:rPr>
              <a:t>M</a:t>
            </a:r>
            <a:endParaRPr>
              <a:solidFill>
                <a:srgbClr val="E7482E"/>
              </a:solidFill>
            </a:endParaRPr>
          </a:p>
        </p:txBody>
      </p:sp>
      <p:sp>
        <p:nvSpPr>
          <p:cNvPr id="608" name="Google Shape;608;p41"/>
          <p:cNvSpPr txBox="1">
            <a:spLocks noGrp="1"/>
          </p:cNvSpPr>
          <p:nvPr>
            <p:ph type="subTitle" idx="3"/>
          </p:nvPr>
        </p:nvSpPr>
        <p:spPr>
          <a:xfrm>
            <a:off x="3390100" y="3834800"/>
            <a:ext cx="2363700" cy="59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a:latin typeface="Montserrat"/>
                <a:ea typeface="Montserrat"/>
                <a:cs typeface="Montserrat"/>
                <a:sym typeface="Montserrat"/>
              </a:rPr>
              <a:t>Distance</a:t>
            </a:r>
            <a:r>
              <a:rPr lang="en"/>
              <a:t> between Earth and the Moon</a:t>
            </a:r>
            <a:endParaRPr/>
          </a:p>
        </p:txBody>
      </p:sp>
      <p:grpSp>
        <p:nvGrpSpPr>
          <p:cNvPr id="609" name="Google Shape;609;p41"/>
          <p:cNvGrpSpPr/>
          <p:nvPr/>
        </p:nvGrpSpPr>
        <p:grpSpPr>
          <a:xfrm>
            <a:off x="3090888" y="3934546"/>
            <a:ext cx="2962150" cy="396341"/>
            <a:chOff x="1114713" y="3339500"/>
            <a:chExt cx="2962150" cy="367800"/>
          </a:xfrm>
        </p:grpSpPr>
        <p:cxnSp>
          <p:nvCxnSpPr>
            <p:cNvPr id="610" name="Google Shape;610;p41"/>
            <p:cNvCxnSpPr/>
            <p:nvPr/>
          </p:nvCxnSpPr>
          <p:spPr>
            <a:xfrm>
              <a:off x="1114713" y="3339500"/>
              <a:ext cx="0" cy="367800"/>
            </a:xfrm>
            <a:prstGeom prst="straightConnector1">
              <a:avLst/>
            </a:prstGeom>
            <a:noFill/>
            <a:ln w="19050" cap="flat" cmpd="sng">
              <a:solidFill>
                <a:schemeClr val="dk1"/>
              </a:solidFill>
              <a:prstDash val="solid"/>
              <a:round/>
              <a:headEnd type="none" w="med" len="med"/>
              <a:tailEnd type="none" w="med" len="med"/>
            </a:ln>
          </p:spPr>
        </p:cxnSp>
        <p:cxnSp>
          <p:nvCxnSpPr>
            <p:cNvPr id="611" name="Google Shape;611;p41"/>
            <p:cNvCxnSpPr/>
            <p:nvPr/>
          </p:nvCxnSpPr>
          <p:spPr>
            <a:xfrm>
              <a:off x="4076863" y="3339500"/>
              <a:ext cx="0" cy="36780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615"/>
        <p:cNvGrpSpPr/>
        <p:nvPr/>
      </p:nvGrpSpPr>
      <p:grpSpPr>
        <a:xfrm>
          <a:off x="0" y="0"/>
          <a:ext cx="0" cy="0"/>
          <a:chOff x="0" y="0"/>
          <a:chExt cx="0" cy="0"/>
        </a:xfrm>
      </p:grpSpPr>
      <p:sp>
        <p:nvSpPr>
          <p:cNvPr id="616" name="Google Shape;616;p42"/>
          <p:cNvSpPr txBox="1">
            <a:spLocks noGrp="1"/>
          </p:cNvSpPr>
          <p:nvPr>
            <p:ph type="title"/>
          </p:nvPr>
        </p:nvSpPr>
        <p:spPr>
          <a:xfrm>
            <a:off x="720000" y="444900"/>
            <a:ext cx="7704000" cy="61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a:t>
            </a:r>
            <a:r>
              <a:rPr lang="en">
                <a:solidFill>
                  <a:schemeClr val="lt1"/>
                </a:solidFill>
              </a:rPr>
              <a:t>DRAGON</a:t>
            </a:r>
            <a:r>
              <a:rPr lang="en"/>
              <a:t> KING</a:t>
            </a:r>
            <a:endParaRPr/>
          </a:p>
        </p:txBody>
      </p:sp>
      <p:sp>
        <p:nvSpPr>
          <p:cNvPr id="617" name="Google Shape;617;p42"/>
          <p:cNvSpPr txBox="1"/>
          <p:nvPr/>
        </p:nvSpPr>
        <p:spPr>
          <a:xfrm>
            <a:off x="5822350" y="1880850"/>
            <a:ext cx="2297400" cy="612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462F30"/>
                </a:solidFill>
                <a:latin typeface="Montserrat Medium"/>
                <a:ea typeface="Montserrat Medium"/>
                <a:cs typeface="Montserrat Medium"/>
                <a:sym typeface="Montserrat Medium"/>
              </a:rPr>
              <a:t>Jupiter is the biggest planet of them all</a:t>
            </a:r>
            <a:endParaRPr>
              <a:solidFill>
                <a:srgbClr val="462F30"/>
              </a:solidFill>
              <a:latin typeface="Montserrat Medium"/>
              <a:ea typeface="Montserrat Medium"/>
              <a:cs typeface="Montserrat Medium"/>
              <a:sym typeface="Montserrat Medium"/>
            </a:endParaRPr>
          </a:p>
        </p:txBody>
      </p:sp>
      <p:sp>
        <p:nvSpPr>
          <p:cNvPr id="618" name="Google Shape;618;p42"/>
          <p:cNvSpPr txBox="1"/>
          <p:nvPr/>
        </p:nvSpPr>
        <p:spPr>
          <a:xfrm>
            <a:off x="5822476" y="1504550"/>
            <a:ext cx="2297400" cy="439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500" b="1">
                <a:solidFill>
                  <a:srgbClr val="462F30"/>
                </a:solidFill>
                <a:latin typeface="Lilita One"/>
                <a:ea typeface="Lilita One"/>
                <a:cs typeface="Lilita One"/>
                <a:sym typeface="Lilita One"/>
              </a:rPr>
              <a:t>JUPITER</a:t>
            </a:r>
            <a:endParaRPr sz="2500" b="1">
              <a:solidFill>
                <a:srgbClr val="462F30"/>
              </a:solidFill>
              <a:latin typeface="Lilita One"/>
              <a:ea typeface="Lilita One"/>
              <a:cs typeface="Lilita One"/>
              <a:sym typeface="Lilita One"/>
            </a:endParaRPr>
          </a:p>
        </p:txBody>
      </p:sp>
      <p:sp>
        <p:nvSpPr>
          <p:cNvPr id="619" name="Google Shape;619;p42"/>
          <p:cNvSpPr txBox="1"/>
          <p:nvPr/>
        </p:nvSpPr>
        <p:spPr>
          <a:xfrm>
            <a:off x="5822350" y="2983425"/>
            <a:ext cx="2297400" cy="612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462F30"/>
                </a:solidFill>
                <a:latin typeface="Montserrat Medium"/>
                <a:ea typeface="Montserrat Medium"/>
                <a:cs typeface="Montserrat Medium"/>
                <a:sym typeface="Montserrat Medium"/>
              </a:rPr>
              <a:t>Saturn is a gas giant and has several rings</a:t>
            </a:r>
            <a:endParaRPr>
              <a:solidFill>
                <a:srgbClr val="462F30"/>
              </a:solidFill>
              <a:latin typeface="Montserrat Medium"/>
              <a:ea typeface="Montserrat Medium"/>
              <a:cs typeface="Montserrat Medium"/>
              <a:sym typeface="Montserrat Medium"/>
            </a:endParaRPr>
          </a:p>
        </p:txBody>
      </p:sp>
      <p:sp>
        <p:nvSpPr>
          <p:cNvPr id="620" name="Google Shape;620;p42"/>
          <p:cNvSpPr txBox="1"/>
          <p:nvPr/>
        </p:nvSpPr>
        <p:spPr>
          <a:xfrm>
            <a:off x="5822476" y="2607125"/>
            <a:ext cx="2297400" cy="439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500" b="1">
                <a:solidFill>
                  <a:srgbClr val="462F30"/>
                </a:solidFill>
                <a:latin typeface="Lilita One"/>
                <a:ea typeface="Lilita One"/>
                <a:cs typeface="Lilita One"/>
                <a:sym typeface="Lilita One"/>
              </a:rPr>
              <a:t>SATURN</a:t>
            </a:r>
            <a:endParaRPr sz="2500" b="1">
              <a:solidFill>
                <a:srgbClr val="462F30"/>
              </a:solidFill>
              <a:latin typeface="Lilita One"/>
              <a:ea typeface="Lilita One"/>
              <a:cs typeface="Lilita One"/>
              <a:sym typeface="Lilita One"/>
            </a:endParaRPr>
          </a:p>
        </p:txBody>
      </p:sp>
      <p:sp>
        <p:nvSpPr>
          <p:cNvPr id="621" name="Google Shape;621;p42"/>
          <p:cNvSpPr txBox="1"/>
          <p:nvPr/>
        </p:nvSpPr>
        <p:spPr>
          <a:xfrm>
            <a:off x="5822350" y="4086000"/>
            <a:ext cx="2297400" cy="612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462F30"/>
                </a:solidFill>
                <a:latin typeface="Montserrat Medium"/>
                <a:ea typeface="Montserrat Medium"/>
                <a:cs typeface="Montserrat Medium"/>
                <a:sym typeface="Montserrat Medium"/>
              </a:rPr>
              <a:t>Venus is the second planet from the Sun</a:t>
            </a:r>
            <a:endParaRPr>
              <a:solidFill>
                <a:srgbClr val="462F30"/>
              </a:solidFill>
              <a:latin typeface="Montserrat Medium"/>
              <a:ea typeface="Montserrat Medium"/>
              <a:cs typeface="Montserrat Medium"/>
              <a:sym typeface="Montserrat Medium"/>
            </a:endParaRPr>
          </a:p>
        </p:txBody>
      </p:sp>
      <p:sp>
        <p:nvSpPr>
          <p:cNvPr id="622" name="Google Shape;622;p42"/>
          <p:cNvSpPr txBox="1"/>
          <p:nvPr/>
        </p:nvSpPr>
        <p:spPr>
          <a:xfrm>
            <a:off x="5822476" y="3709700"/>
            <a:ext cx="2297400" cy="439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500" b="1">
                <a:solidFill>
                  <a:srgbClr val="462F30"/>
                </a:solidFill>
                <a:latin typeface="Lilita One"/>
                <a:ea typeface="Lilita One"/>
                <a:cs typeface="Lilita One"/>
                <a:sym typeface="Lilita One"/>
              </a:rPr>
              <a:t>VENUS</a:t>
            </a:r>
            <a:endParaRPr sz="2500" b="1">
              <a:solidFill>
                <a:srgbClr val="462F30"/>
              </a:solidFill>
              <a:latin typeface="Lilita One"/>
              <a:ea typeface="Lilita One"/>
              <a:cs typeface="Lilita One"/>
              <a:sym typeface="Lilita One"/>
            </a:endParaRPr>
          </a:p>
        </p:txBody>
      </p:sp>
      <p:pic>
        <p:nvPicPr>
          <p:cNvPr id="623" name="Google Shape;623;p42"/>
          <p:cNvPicPr preferRelativeResize="0"/>
          <p:nvPr/>
        </p:nvPicPr>
        <p:blipFill>
          <a:blip r:embed="rId3">
            <a:alphaModFix/>
          </a:blip>
          <a:stretch>
            <a:fillRect/>
          </a:stretch>
        </p:blipFill>
        <p:spPr>
          <a:xfrm flipH="1">
            <a:off x="653011" y="1301800"/>
            <a:ext cx="3773300" cy="3597400"/>
          </a:xfrm>
          <a:prstGeom prst="rect">
            <a:avLst/>
          </a:prstGeom>
          <a:noFill/>
          <a:ln>
            <a:noFill/>
          </a:ln>
        </p:spPr>
      </p:pic>
      <p:grpSp>
        <p:nvGrpSpPr>
          <p:cNvPr id="624" name="Google Shape;624;p42"/>
          <p:cNvGrpSpPr/>
          <p:nvPr/>
        </p:nvGrpSpPr>
        <p:grpSpPr>
          <a:xfrm flipH="1">
            <a:off x="1249663" y="1266411"/>
            <a:ext cx="915790" cy="915790"/>
            <a:chOff x="1207200" y="1725450"/>
            <a:chExt cx="1227600" cy="1227600"/>
          </a:xfrm>
        </p:grpSpPr>
        <p:sp>
          <p:nvSpPr>
            <p:cNvPr id="625" name="Google Shape;625;p42"/>
            <p:cNvSpPr/>
            <p:nvPr/>
          </p:nvSpPr>
          <p:spPr>
            <a:xfrm rot="5400000">
              <a:off x="1562099" y="2080051"/>
              <a:ext cx="518100" cy="5181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 name="Google Shape;626;p42"/>
            <p:cNvGrpSpPr/>
            <p:nvPr/>
          </p:nvGrpSpPr>
          <p:grpSpPr>
            <a:xfrm>
              <a:off x="1207200" y="1725450"/>
              <a:ext cx="1227600" cy="1227600"/>
              <a:chOff x="1207200" y="1720000"/>
              <a:chExt cx="1227600" cy="1227600"/>
            </a:xfrm>
          </p:grpSpPr>
          <p:sp>
            <p:nvSpPr>
              <p:cNvPr id="627" name="Google Shape;627;p42"/>
              <p:cNvSpPr/>
              <p:nvPr/>
            </p:nvSpPr>
            <p:spPr>
              <a:xfrm rot="2700000">
                <a:off x="1386978" y="1899778"/>
                <a:ext cx="868044" cy="868044"/>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2"/>
              <p:cNvSpPr/>
              <p:nvPr/>
            </p:nvSpPr>
            <p:spPr>
              <a:xfrm rot="2700000">
                <a:off x="1477134" y="1989834"/>
                <a:ext cx="687732" cy="687732"/>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2"/>
              <p:cNvSpPr/>
              <p:nvPr/>
            </p:nvSpPr>
            <p:spPr>
              <a:xfrm rot="2700000">
                <a:off x="1418261" y="1987465"/>
                <a:ext cx="490025" cy="608819"/>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2"/>
              <p:cNvSpPr/>
              <p:nvPr/>
            </p:nvSpPr>
            <p:spPr>
              <a:xfrm rot="2700000">
                <a:off x="1707737" y="2252334"/>
                <a:ext cx="490025" cy="370383"/>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1" name="Google Shape;631;p42"/>
          <p:cNvGrpSpPr/>
          <p:nvPr/>
        </p:nvGrpSpPr>
        <p:grpSpPr>
          <a:xfrm>
            <a:off x="653013" y="3385386"/>
            <a:ext cx="915790" cy="915790"/>
            <a:chOff x="1207200" y="1725450"/>
            <a:chExt cx="1227600" cy="1227600"/>
          </a:xfrm>
        </p:grpSpPr>
        <p:sp>
          <p:nvSpPr>
            <p:cNvPr id="632" name="Google Shape;632;p42"/>
            <p:cNvSpPr/>
            <p:nvPr/>
          </p:nvSpPr>
          <p:spPr>
            <a:xfrm rot="5400000">
              <a:off x="1562099" y="2080051"/>
              <a:ext cx="518100" cy="5181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 name="Google Shape;633;p42"/>
            <p:cNvGrpSpPr/>
            <p:nvPr/>
          </p:nvGrpSpPr>
          <p:grpSpPr>
            <a:xfrm>
              <a:off x="1207200" y="1725450"/>
              <a:ext cx="1227600" cy="1227600"/>
              <a:chOff x="1207200" y="1720000"/>
              <a:chExt cx="1227600" cy="1227600"/>
            </a:xfrm>
          </p:grpSpPr>
          <p:sp>
            <p:nvSpPr>
              <p:cNvPr id="634" name="Google Shape;634;p42"/>
              <p:cNvSpPr/>
              <p:nvPr/>
            </p:nvSpPr>
            <p:spPr>
              <a:xfrm rot="2700000">
                <a:off x="1386978" y="1899778"/>
                <a:ext cx="868044" cy="868044"/>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2"/>
              <p:cNvSpPr/>
              <p:nvPr/>
            </p:nvSpPr>
            <p:spPr>
              <a:xfrm rot="2700000">
                <a:off x="1477134" y="1989834"/>
                <a:ext cx="687732" cy="687732"/>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2"/>
              <p:cNvSpPr/>
              <p:nvPr/>
            </p:nvSpPr>
            <p:spPr>
              <a:xfrm rot="2700000">
                <a:off x="1418261" y="1987465"/>
                <a:ext cx="490025" cy="608819"/>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2"/>
              <p:cNvSpPr/>
              <p:nvPr/>
            </p:nvSpPr>
            <p:spPr>
              <a:xfrm rot="2700000">
                <a:off x="1707737" y="2252334"/>
                <a:ext cx="490025" cy="370383"/>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8" name="Google Shape;638;p42"/>
          <p:cNvGrpSpPr/>
          <p:nvPr/>
        </p:nvGrpSpPr>
        <p:grpSpPr>
          <a:xfrm rot="10800000">
            <a:off x="3315538" y="1944061"/>
            <a:ext cx="915790" cy="915790"/>
            <a:chOff x="1207200" y="1725450"/>
            <a:chExt cx="1227600" cy="1227600"/>
          </a:xfrm>
        </p:grpSpPr>
        <p:sp>
          <p:nvSpPr>
            <p:cNvPr id="639" name="Google Shape;639;p42"/>
            <p:cNvSpPr/>
            <p:nvPr/>
          </p:nvSpPr>
          <p:spPr>
            <a:xfrm rot="5400000">
              <a:off x="1562099" y="2080051"/>
              <a:ext cx="518100" cy="5181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 name="Google Shape;640;p42"/>
            <p:cNvGrpSpPr/>
            <p:nvPr/>
          </p:nvGrpSpPr>
          <p:grpSpPr>
            <a:xfrm>
              <a:off x="1207200" y="1725450"/>
              <a:ext cx="1227600" cy="1227600"/>
              <a:chOff x="1207200" y="1720000"/>
              <a:chExt cx="1227600" cy="1227600"/>
            </a:xfrm>
          </p:grpSpPr>
          <p:sp>
            <p:nvSpPr>
              <p:cNvPr id="641" name="Google Shape;641;p42"/>
              <p:cNvSpPr/>
              <p:nvPr/>
            </p:nvSpPr>
            <p:spPr>
              <a:xfrm rot="2700000">
                <a:off x="1386978" y="1899778"/>
                <a:ext cx="868044" cy="868044"/>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2"/>
              <p:cNvSpPr/>
              <p:nvPr/>
            </p:nvSpPr>
            <p:spPr>
              <a:xfrm rot="2700000">
                <a:off x="1477134" y="1989834"/>
                <a:ext cx="687732" cy="687732"/>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2"/>
              <p:cNvSpPr/>
              <p:nvPr/>
            </p:nvSpPr>
            <p:spPr>
              <a:xfrm rot="2700000">
                <a:off x="1418261" y="1987465"/>
                <a:ext cx="490025" cy="608819"/>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2"/>
              <p:cNvSpPr/>
              <p:nvPr/>
            </p:nvSpPr>
            <p:spPr>
              <a:xfrm rot="2700000">
                <a:off x="1707737" y="2252334"/>
                <a:ext cx="490025" cy="370383"/>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645" name="Google Shape;645;p42"/>
          <p:cNvCxnSpPr/>
          <p:nvPr/>
        </p:nvCxnSpPr>
        <p:spPr>
          <a:xfrm>
            <a:off x="5475667" y="1764358"/>
            <a:ext cx="0" cy="396300"/>
          </a:xfrm>
          <a:prstGeom prst="straightConnector1">
            <a:avLst/>
          </a:prstGeom>
          <a:noFill/>
          <a:ln w="19050" cap="flat" cmpd="sng">
            <a:solidFill>
              <a:schemeClr val="dk1"/>
            </a:solidFill>
            <a:prstDash val="solid"/>
            <a:round/>
            <a:headEnd type="none" w="med" len="med"/>
            <a:tailEnd type="none" w="med" len="med"/>
          </a:ln>
        </p:spPr>
      </p:cxnSp>
      <p:cxnSp>
        <p:nvCxnSpPr>
          <p:cNvPr id="646" name="Google Shape;646;p42"/>
          <p:cNvCxnSpPr/>
          <p:nvPr/>
        </p:nvCxnSpPr>
        <p:spPr>
          <a:xfrm>
            <a:off x="5475667" y="2852733"/>
            <a:ext cx="0" cy="396300"/>
          </a:xfrm>
          <a:prstGeom prst="straightConnector1">
            <a:avLst/>
          </a:prstGeom>
          <a:noFill/>
          <a:ln w="19050" cap="flat" cmpd="sng">
            <a:solidFill>
              <a:schemeClr val="dk1"/>
            </a:solidFill>
            <a:prstDash val="solid"/>
            <a:round/>
            <a:headEnd type="none" w="med" len="med"/>
            <a:tailEnd type="none" w="med" len="med"/>
          </a:ln>
        </p:spPr>
      </p:cxnSp>
      <p:cxnSp>
        <p:nvCxnSpPr>
          <p:cNvPr id="647" name="Google Shape;647;p42"/>
          <p:cNvCxnSpPr/>
          <p:nvPr/>
        </p:nvCxnSpPr>
        <p:spPr>
          <a:xfrm>
            <a:off x="5475667" y="3955258"/>
            <a:ext cx="0" cy="396300"/>
          </a:xfrm>
          <a:prstGeom prst="straightConnector1">
            <a:avLst/>
          </a:prstGeom>
          <a:noFill/>
          <a:ln w="19050" cap="flat" cmpd="sng">
            <a:solidFill>
              <a:schemeClr val="dk1"/>
            </a:solidFill>
            <a:prstDash val="solid"/>
            <a:round/>
            <a:headEnd type="none" w="med" len="med"/>
            <a:tailEnd type="none" w="med" len="med"/>
          </a:ln>
        </p:spPr>
      </p:cxnSp>
      <p:sp>
        <p:nvSpPr>
          <p:cNvPr id="648" name="Google Shape;648;p42"/>
          <p:cNvSpPr txBox="1"/>
          <p:nvPr/>
        </p:nvSpPr>
        <p:spPr>
          <a:xfrm>
            <a:off x="4558288" y="1423550"/>
            <a:ext cx="690300" cy="1077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300">
                <a:solidFill>
                  <a:srgbClr val="462F30"/>
                </a:solidFill>
                <a:latin typeface="Lilita One"/>
                <a:ea typeface="Lilita One"/>
                <a:cs typeface="Lilita One"/>
                <a:sym typeface="Lilita One"/>
              </a:rPr>
              <a:t>1</a:t>
            </a:r>
            <a:endParaRPr sz="6300">
              <a:solidFill>
                <a:srgbClr val="462F30"/>
              </a:solidFill>
              <a:latin typeface="Lilita One"/>
              <a:ea typeface="Lilita One"/>
              <a:cs typeface="Lilita One"/>
              <a:sym typeface="Lilita One"/>
            </a:endParaRPr>
          </a:p>
        </p:txBody>
      </p:sp>
      <p:sp>
        <p:nvSpPr>
          <p:cNvPr id="649" name="Google Shape;649;p42"/>
          <p:cNvSpPr txBox="1"/>
          <p:nvPr/>
        </p:nvSpPr>
        <p:spPr>
          <a:xfrm>
            <a:off x="4558288" y="2519000"/>
            <a:ext cx="690300" cy="1077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300">
                <a:solidFill>
                  <a:srgbClr val="462F30"/>
                </a:solidFill>
                <a:latin typeface="Lilita One"/>
                <a:ea typeface="Lilita One"/>
                <a:cs typeface="Lilita One"/>
                <a:sym typeface="Lilita One"/>
              </a:rPr>
              <a:t>2</a:t>
            </a:r>
            <a:endParaRPr sz="6300">
              <a:solidFill>
                <a:srgbClr val="462F30"/>
              </a:solidFill>
              <a:latin typeface="Lilita One"/>
              <a:ea typeface="Lilita One"/>
              <a:cs typeface="Lilita One"/>
              <a:sym typeface="Lilita One"/>
            </a:endParaRPr>
          </a:p>
        </p:txBody>
      </p:sp>
      <p:sp>
        <p:nvSpPr>
          <p:cNvPr id="650" name="Google Shape;650;p42"/>
          <p:cNvSpPr txBox="1"/>
          <p:nvPr/>
        </p:nvSpPr>
        <p:spPr>
          <a:xfrm>
            <a:off x="4558288" y="3614450"/>
            <a:ext cx="690300" cy="1077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300">
                <a:solidFill>
                  <a:srgbClr val="462F30"/>
                </a:solidFill>
                <a:latin typeface="Lilita One"/>
                <a:ea typeface="Lilita One"/>
                <a:cs typeface="Lilita One"/>
                <a:sym typeface="Lilita One"/>
              </a:rPr>
              <a:t>3</a:t>
            </a:r>
            <a:endParaRPr sz="6300">
              <a:solidFill>
                <a:srgbClr val="462F30"/>
              </a:solidFill>
              <a:latin typeface="Lilita One"/>
              <a:ea typeface="Lilita One"/>
              <a:cs typeface="Lilita One"/>
              <a:sym typeface="Lilita One"/>
            </a:endParaRPr>
          </a:p>
        </p:txBody>
      </p:sp>
      <p:sp>
        <p:nvSpPr>
          <p:cNvPr id="651" name="Google Shape;651;p42"/>
          <p:cNvSpPr txBox="1"/>
          <p:nvPr/>
        </p:nvSpPr>
        <p:spPr>
          <a:xfrm>
            <a:off x="1362400" y="1423550"/>
            <a:ext cx="690300" cy="601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2"/>
                </a:solidFill>
                <a:latin typeface="Lilita One"/>
                <a:ea typeface="Lilita One"/>
                <a:cs typeface="Lilita One"/>
                <a:sym typeface="Lilita One"/>
              </a:rPr>
              <a:t>1</a:t>
            </a:r>
            <a:endParaRPr sz="3000">
              <a:solidFill>
                <a:schemeClr val="dk2"/>
              </a:solidFill>
              <a:latin typeface="Lilita One"/>
              <a:ea typeface="Lilita One"/>
              <a:cs typeface="Lilita One"/>
              <a:sym typeface="Lilita One"/>
            </a:endParaRPr>
          </a:p>
        </p:txBody>
      </p:sp>
      <p:sp>
        <p:nvSpPr>
          <p:cNvPr id="652" name="Google Shape;652;p42"/>
          <p:cNvSpPr txBox="1"/>
          <p:nvPr/>
        </p:nvSpPr>
        <p:spPr>
          <a:xfrm>
            <a:off x="765750" y="3542525"/>
            <a:ext cx="690300" cy="601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2"/>
                </a:solidFill>
                <a:latin typeface="Lilita One"/>
                <a:ea typeface="Lilita One"/>
                <a:cs typeface="Lilita One"/>
                <a:sym typeface="Lilita One"/>
              </a:rPr>
              <a:t>3</a:t>
            </a:r>
            <a:endParaRPr sz="3000">
              <a:solidFill>
                <a:schemeClr val="dk2"/>
              </a:solidFill>
              <a:latin typeface="Lilita One"/>
              <a:ea typeface="Lilita One"/>
              <a:cs typeface="Lilita One"/>
              <a:sym typeface="Lilita One"/>
            </a:endParaRPr>
          </a:p>
        </p:txBody>
      </p:sp>
      <p:sp>
        <p:nvSpPr>
          <p:cNvPr id="653" name="Google Shape;653;p42"/>
          <p:cNvSpPr txBox="1"/>
          <p:nvPr/>
        </p:nvSpPr>
        <p:spPr>
          <a:xfrm>
            <a:off x="3428288" y="2101200"/>
            <a:ext cx="690300" cy="601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2"/>
                </a:solidFill>
                <a:latin typeface="Lilita One"/>
                <a:ea typeface="Lilita One"/>
                <a:cs typeface="Lilita One"/>
                <a:sym typeface="Lilita One"/>
              </a:rPr>
              <a:t>2</a:t>
            </a:r>
            <a:endParaRPr sz="3000">
              <a:solidFill>
                <a:schemeClr val="dk2"/>
              </a:solidFill>
              <a:latin typeface="Lilita One"/>
              <a:ea typeface="Lilita One"/>
              <a:cs typeface="Lilita One"/>
              <a:sym typeface="Lilita One"/>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657"/>
        <p:cNvGrpSpPr/>
        <p:nvPr/>
      </p:nvGrpSpPr>
      <p:grpSpPr>
        <a:xfrm>
          <a:off x="0" y="0"/>
          <a:ext cx="0" cy="0"/>
          <a:chOff x="0" y="0"/>
          <a:chExt cx="0" cy="0"/>
        </a:xfrm>
      </p:grpSpPr>
      <p:grpSp>
        <p:nvGrpSpPr>
          <p:cNvPr id="658" name="Google Shape;658;p43"/>
          <p:cNvGrpSpPr/>
          <p:nvPr/>
        </p:nvGrpSpPr>
        <p:grpSpPr>
          <a:xfrm rot="350082">
            <a:off x="5010390" y="1166930"/>
            <a:ext cx="3334933" cy="2723790"/>
            <a:chOff x="4860663" y="1280575"/>
            <a:chExt cx="3424500" cy="2796944"/>
          </a:xfrm>
        </p:grpSpPr>
        <p:sp>
          <p:nvSpPr>
            <p:cNvPr id="659" name="Google Shape;659;p43"/>
            <p:cNvSpPr/>
            <p:nvPr/>
          </p:nvSpPr>
          <p:spPr>
            <a:xfrm>
              <a:off x="5886288" y="3558871"/>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lt1"/>
            </a:solidFill>
            <a:ln w="19050" cap="flat" cmpd="sng">
              <a:solidFill>
                <a:schemeClr val="dk1"/>
              </a:solidFill>
              <a:prstDash val="solid"/>
              <a:round/>
              <a:headEnd type="none" w="med" len="med"/>
              <a:tailEnd type="none" w="med" len="med"/>
            </a:ln>
          </p:spPr>
          <p:txBody>
            <a:bodyPr/>
            <a:lstStyle/>
            <a:p>
              <a:endParaRPr lang="en-US"/>
            </a:p>
          </p:txBody>
        </p:sp>
        <p:grpSp>
          <p:nvGrpSpPr>
            <p:cNvPr id="660" name="Google Shape;660;p43"/>
            <p:cNvGrpSpPr/>
            <p:nvPr/>
          </p:nvGrpSpPr>
          <p:grpSpPr>
            <a:xfrm>
              <a:off x="4860663" y="1280575"/>
              <a:ext cx="3424500" cy="2334600"/>
              <a:chOff x="1216875" y="1966825"/>
              <a:chExt cx="3424500" cy="2334600"/>
            </a:xfrm>
          </p:grpSpPr>
          <p:sp>
            <p:nvSpPr>
              <p:cNvPr id="661" name="Google Shape;661;p43"/>
              <p:cNvSpPr/>
              <p:nvPr/>
            </p:nvSpPr>
            <p:spPr>
              <a:xfrm>
                <a:off x="1216875" y="1966825"/>
                <a:ext cx="3424500" cy="2334600"/>
              </a:xfrm>
              <a:prstGeom prst="roundRect">
                <a:avLst>
                  <a:gd name="adj" fmla="val 3940"/>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3"/>
              <p:cNvSpPr/>
              <p:nvPr/>
            </p:nvSpPr>
            <p:spPr>
              <a:xfrm>
                <a:off x="1309850" y="2058825"/>
                <a:ext cx="3238500" cy="2150700"/>
              </a:xfrm>
              <a:prstGeom prst="roundRect">
                <a:avLst>
                  <a:gd name="adj" fmla="val 3244"/>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3"/>
              <p:cNvSpPr/>
              <p:nvPr/>
            </p:nvSpPr>
            <p:spPr>
              <a:xfrm>
                <a:off x="1499900" y="2030525"/>
                <a:ext cx="1125000" cy="247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3"/>
              <p:cNvSpPr/>
              <p:nvPr/>
            </p:nvSpPr>
            <p:spPr>
              <a:xfrm>
                <a:off x="4160075" y="2030525"/>
                <a:ext cx="208200" cy="247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3"/>
              <p:cNvSpPr/>
              <p:nvPr/>
            </p:nvSpPr>
            <p:spPr>
              <a:xfrm>
                <a:off x="3447000" y="2822900"/>
                <a:ext cx="1125000" cy="11877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3"/>
              <p:cNvSpPr/>
              <p:nvPr/>
            </p:nvSpPr>
            <p:spPr>
              <a:xfrm>
                <a:off x="3969050" y="3077600"/>
                <a:ext cx="148800" cy="11877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3"/>
              <p:cNvSpPr/>
              <p:nvPr/>
            </p:nvSpPr>
            <p:spPr>
              <a:xfrm>
                <a:off x="2921950" y="3077600"/>
                <a:ext cx="863400" cy="11877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68" name="Google Shape;668;p43"/>
            <p:cNvCxnSpPr/>
            <p:nvPr/>
          </p:nvCxnSpPr>
          <p:spPr>
            <a:xfrm>
              <a:off x="6126925" y="4007975"/>
              <a:ext cx="382200" cy="0"/>
            </a:xfrm>
            <a:prstGeom prst="straightConnector1">
              <a:avLst/>
            </a:prstGeom>
            <a:noFill/>
            <a:ln w="19050" cap="flat" cmpd="sng">
              <a:solidFill>
                <a:schemeClr val="dk1"/>
              </a:solidFill>
              <a:prstDash val="solid"/>
              <a:round/>
              <a:headEnd type="none" w="med" len="med"/>
              <a:tailEnd type="none" w="med" len="med"/>
            </a:ln>
          </p:spPr>
        </p:cxnSp>
      </p:grpSp>
      <p:sp>
        <p:nvSpPr>
          <p:cNvPr id="669" name="Google Shape;669;p43"/>
          <p:cNvSpPr txBox="1">
            <a:spLocks noGrp="1"/>
          </p:cNvSpPr>
          <p:nvPr>
            <p:ph type="title"/>
          </p:nvPr>
        </p:nvSpPr>
        <p:spPr>
          <a:xfrm>
            <a:off x="1023300" y="1531350"/>
            <a:ext cx="3238500" cy="118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DESKTOP </a:t>
            </a:r>
            <a:r>
              <a:rPr lang="en">
                <a:solidFill>
                  <a:schemeClr val="lt1"/>
                </a:solidFill>
              </a:rPr>
              <a:t>MOCKUP</a:t>
            </a:r>
            <a:endParaRPr>
              <a:solidFill>
                <a:schemeClr val="lt1"/>
              </a:solidFill>
            </a:endParaRPr>
          </a:p>
        </p:txBody>
      </p:sp>
      <p:sp>
        <p:nvSpPr>
          <p:cNvPr id="670" name="Google Shape;670;p43"/>
          <p:cNvSpPr txBox="1">
            <a:spLocks noGrp="1"/>
          </p:cNvSpPr>
          <p:nvPr>
            <p:ph type="subTitle" idx="1"/>
          </p:nvPr>
        </p:nvSpPr>
        <p:spPr>
          <a:xfrm>
            <a:off x="1339950" y="2803350"/>
            <a:ext cx="2605200" cy="80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a:t>
            </a:r>
            <a:r>
              <a:rPr lang="en" b="1">
                <a:latin typeface="Montserrat"/>
                <a:ea typeface="Montserrat"/>
                <a:cs typeface="Montserrat"/>
                <a:sym typeface="Montserrat"/>
              </a:rPr>
              <a:t>replace</a:t>
            </a:r>
            <a:r>
              <a:rPr lang="en"/>
              <a:t> the image on the screen with a different one if needed</a:t>
            </a:r>
            <a:endParaRPr/>
          </a:p>
        </p:txBody>
      </p:sp>
      <p:grpSp>
        <p:nvGrpSpPr>
          <p:cNvPr id="671" name="Google Shape;671;p43"/>
          <p:cNvGrpSpPr/>
          <p:nvPr/>
        </p:nvGrpSpPr>
        <p:grpSpPr>
          <a:xfrm>
            <a:off x="713088" y="3009583"/>
            <a:ext cx="3858900" cy="396341"/>
            <a:chOff x="1185888" y="3339500"/>
            <a:chExt cx="3858900" cy="367800"/>
          </a:xfrm>
        </p:grpSpPr>
        <p:cxnSp>
          <p:nvCxnSpPr>
            <p:cNvPr id="672" name="Google Shape;672;p43"/>
            <p:cNvCxnSpPr/>
            <p:nvPr/>
          </p:nvCxnSpPr>
          <p:spPr>
            <a:xfrm>
              <a:off x="1185888" y="3339500"/>
              <a:ext cx="0" cy="367800"/>
            </a:xfrm>
            <a:prstGeom prst="straightConnector1">
              <a:avLst/>
            </a:prstGeom>
            <a:noFill/>
            <a:ln w="19050" cap="flat" cmpd="sng">
              <a:solidFill>
                <a:schemeClr val="dk1"/>
              </a:solidFill>
              <a:prstDash val="solid"/>
              <a:round/>
              <a:headEnd type="none" w="med" len="med"/>
              <a:tailEnd type="none" w="med" len="med"/>
            </a:ln>
          </p:spPr>
        </p:cxnSp>
        <p:cxnSp>
          <p:nvCxnSpPr>
            <p:cNvPr id="673" name="Google Shape;673;p43"/>
            <p:cNvCxnSpPr/>
            <p:nvPr/>
          </p:nvCxnSpPr>
          <p:spPr>
            <a:xfrm>
              <a:off x="5044788" y="3339500"/>
              <a:ext cx="0" cy="367800"/>
            </a:xfrm>
            <a:prstGeom prst="straightConnector1">
              <a:avLst/>
            </a:prstGeom>
            <a:noFill/>
            <a:ln w="19050" cap="flat" cmpd="sng">
              <a:solidFill>
                <a:schemeClr val="dk1"/>
              </a:solidFill>
              <a:prstDash val="solid"/>
              <a:round/>
              <a:headEnd type="none" w="med" len="med"/>
              <a:tailEnd type="none" w="med" len="med"/>
            </a:ln>
          </p:spPr>
        </p:cxnSp>
      </p:grpSp>
      <p:pic>
        <p:nvPicPr>
          <p:cNvPr id="674" name="Google Shape;674;p43"/>
          <p:cNvPicPr preferRelativeResize="0"/>
          <p:nvPr/>
        </p:nvPicPr>
        <p:blipFill rotWithShape="1">
          <a:blip r:embed="rId3">
            <a:alphaModFix/>
          </a:blip>
          <a:srcRect l="2280" r="2290"/>
          <a:stretch/>
        </p:blipFill>
        <p:spPr>
          <a:xfrm rot="349873">
            <a:off x="5241874" y="1355691"/>
            <a:ext cx="2935088" cy="1730055"/>
          </a:xfrm>
          <a:prstGeom prst="roundRect">
            <a:avLst>
              <a:gd name="adj" fmla="val 4770"/>
            </a:avLst>
          </a:prstGeom>
          <a:noFill/>
          <a:ln w="19050" cap="flat" cmpd="sng">
            <a:solidFill>
              <a:schemeClr val="dk1"/>
            </a:solidFill>
            <a:prstDash val="solid"/>
            <a:round/>
            <a:headEnd type="none" w="sm" len="sm"/>
            <a:tailEnd type="none" w="sm" len="sm"/>
          </a:ln>
        </p:spPr>
      </p:pic>
      <p:pic>
        <p:nvPicPr>
          <p:cNvPr id="675" name="Google Shape;675;p43"/>
          <p:cNvPicPr preferRelativeResize="0"/>
          <p:nvPr/>
        </p:nvPicPr>
        <p:blipFill rotWithShape="1">
          <a:blip r:embed="rId4">
            <a:alphaModFix/>
          </a:blip>
          <a:srcRect l="22254" r="22260"/>
          <a:stretch/>
        </p:blipFill>
        <p:spPr>
          <a:xfrm rot="251299" flipH="1">
            <a:off x="4052124" y="-475617"/>
            <a:ext cx="1691003" cy="2989609"/>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699"/>
        <p:cNvGrpSpPr/>
        <p:nvPr/>
      </p:nvGrpSpPr>
      <p:grpSpPr>
        <a:xfrm>
          <a:off x="0" y="0"/>
          <a:ext cx="0" cy="0"/>
          <a:chOff x="0" y="0"/>
          <a:chExt cx="0" cy="0"/>
        </a:xfrm>
      </p:grpSpPr>
      <p:sp>
        <p:nvSpPr>
          <p:cNvPr id="700" name="Google Shape;700;p46"/>
          <p:cNvSpPr txBox="1">
            <a:spLocks noGrp="1"/>
          </p:cNvSpPr>
          <p:nvPr>
            <p:ph type="title"/>
          </p:nvPr>
        </p:nvSpPr>
        <p:spPr>
          <a:xfrm>
            <a:off x="720000" y="444900"/>
            <a:ext cx="7704000" cy="61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MOST IMPORTANT </a:t>
            </a:r>
            <a:r>
              <a:rPr lang="en">
                <a:solidFill>
                  <a:schemeClr val="lt1"/>
                </a:solidFill>
              </a:rPr>
              <a:t>DAYS</a:t>
            </a:r>
            <a:endParaRPr/>
          </a:p>
        </p:txBody>
      </p:sp>
      <p:graphicFrame>
        <p:nvGraphicFramePr>
          <p:cNvPr id="701" name="Google Shape;701;p46"/>
          <p:cNvGraphicFramePr/>
          <p:nvPr/>
        </p:nvGraphicFramePr>
        <p:xfrm>
          <a:off x="896903" y="1546938"/>
          <a:ext cx="7350200" cy="3151625"/>
        </p:xfrm>
        <a:graphic>
          <a:graphicData uri="http://schemas.openxmlformats.org/drawingml/2006/table">
            <a:tbl>
              <a:tblPr>
                <a:noFill/>
                <a:tableStyleId>{AC199A43-3787-436F-8CAC-27CB1A0372E0}</a:tableStyleId>
              </a:tblPr>
              <a:tblGrid>
                <a:gridCol w="1837550">
                  <a:extLst>
                    <a:ext uri="{9D8B030D-6E8A-4147-A177-3AD203B41FA5}">
                      <a16:colId xmlns:a16="http://schemas.microsoft.com/office/drawing/2014/main" val="20000"/>
                    </a:ext>
                  </a:extLst>
                </a:gridCol>
                <a:gridCol w="1837550">
                  <a:extLst>
                    <a:ext uri="{9D8B030D-6E8A-4147-A177-3AD203B41FA5}">
                      <a16:colId xmlns:a16="http://schemas.microsoft.com/office/drawing/2014/main" val="20001"/>
                    </a:ext>
                  </a:extLst>
                </a:gridCol>
                <a:gridCol w="1837550">
                  <a:extLst>
                    <a:ext uri="{9D8B030D-6E8A-4147-A177-3AD203B41FA5}">
                      <a16:colId xmlns:a16="http://schemas.microsoft.com/office/drawing/2014/main" val="20002"/>
                    </a:ext>
                  </a:extLst>
                </a:gridCol>
                <a:gridCol w="1837550">
                  <a:extLst>
                    <a:ext uri="{9D8B030D-6E8A-4147-A177-3AD203B41FA5}">
                      <a16:colId xmlns:a16="http://schemas.microsoft.com/office/drawing/2014/main" val="20003"/>
                    </a:ext>
                  </a:extLst>
                </a:gridCol>
              </a:tblGrid>
              <a:tr h="528775">
                <a:tc>
                  <a:txBody>
                    <a:bodyPr/>
                    <a:lstStyle/>
                    <a:p>
                      <a:pPr marL="0" lvl="0" indent="0" algn="ctr" rtl="0">
                        <a:spcBef>
                          <a:spcPts val="0"/>
                        </a:spcBef>
                        <a:spcAft>
                          <a:spcPts val="0"/>
                        </a:spcAft>
                        <a:buNone/>
                      </a:pPr>
                      <a:endParaRPr>
                        <a:solidFill>
                          <a:schemeClr val="dk1"/>
                        </a:solidFill>
                        <a:latin typeface="Neucha"/>
                        <a:ea typeface="Neucha"/>
                        <a:cs typeface="Neucha"/>
                        <a:sym typeface="Neucha"/>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rgbClr val="50021A">
                          <a:alpha val="0"/>
                        </a:srgbClr>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500" b="1">
                          <a:solidFill>
                            <a:schemeClr val="dk1"/>
                          </a:solidFill>
                          <a:latin typeface="Lilita One"/>
                          <a:ea typeface="Lilita One"/>
                          <a:cs typeface="Lilita One"/>
                          <a:sym typeface="Lilita One"/>
                        </a:rPr>
                        <a:t>MORNING</a:t>
                      </a:r>
                      <a:endParaRPr sz="2500" b="1">
                        <a:solidFill>
                          <a:schemeClr val="dk1"/>
                        </a:solidFill>
                        <a:latin typeface="Lilita One"/>
                        <a:ea typeface="Lilita One"/>
                        <a:cs typeface="Lilita One"/>
                        <a:sym typeface="Lilita One"/>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rgbClr val="50021A">
                          <a:alpha val="0"/>
                        </a:srgbClr>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500" b="1">
                          <a:solidFill>
                            <a:schemeClr val="dk1"/>
                          </a:solidFill>
                          <a:latin typeface="Lilita One"/>
                          <a:ea typeface="Lilita One"/>
                          <a:cs typeface="Lilita One"/>
                          <a:sym typeface="Lilita One"/>
                        </a:rPr>
                        <a:t>AFTERNOON</a:t>
                      </a:r>
                      <a:endParaRPr sz="2500" b="1">
                        <a:solidFill>
                          <a:schemeClr val="dk1"/>
                        </a:solidFill>
                        <a:latin typeface="Lilita One"/>
                        <a:ea typeface="Lilita One"/>
                        <a:cs typeface="Lilita One"/>
                        <a:sym typeface="Lilita One"/>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rgbClr val="50021A">
                          <a:alpha val="0"/>
                        </a:srgbClr>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500" b="1">
                          <a:solidFill>
                            <a:schemeClr val="dk1"/>
                          </a:solidFill>
                          <a:latin typeface="Lilita One"/>
                          <a:ea typeface="Lilita One"/>
                          <a:cs typeface="Lilita One"/>
                          <a:sym typeface="Lilita One"/>
                        </a:rPr>
                        <a:t>NIGHT</a:t>
                      </a:r>
                      <a:endParaRPr sz="2500" b="1">
                        <a:solidFill>
                          <a:schemeClr val="dk1"/>
                        </a:solidFill>
                        <a:latin typeface="Lilita One"/>
                        <a:ea typeface="Lilita One"/>
                        <a:cs typeface="Lilita One"/>
                        <a:sym typeface="Lilita One"/>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rgbClr val="50021A">
                          <a:alpha val="0"/>
                        </a:srgbClr>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508425">
                <a:tc>
                  <a:txBody>
                    <a:bodyPr/>
                    <a:lstStyle/>
                    <a:p>
                      <a:pPr marL="0" lvl="0" indent="0" algn="ctr" rtl="0">
                        <a:spcBef>
                          <a:spcPts val="0"/>
                        </a:spcBef>
                        <a:spcAft>
                          <a:spcPts val="0"/>
                        </a:spcAft>
                        <a:buNone/>
                      </a:pPr>
                      <a:r>
                        <a:rPr lang="en" sz="2500" b="1">
                          <a:solidFill>
                            <a:schemeClr val="dk1"/>
                          </a:solidFill>
                          <a:latin typeface="Lilita One"/>
                          <a:ea typeface="Lilita One"/>
                          <a:cs typeface="Lilita One"/>
                          <a:sym typeface="Lilita One"/>
                        </a:rPr>
                        <a:t>MONDAY</a:t>
                      </a:r>
                      <a:endParaRPr sz="2500" b="1">
                        <a:solidFill>
                          <a:schemeClr val="dk1"/>
                        </a:solidFill>
                        <a:latin typeface="Lilita One"/>
                        <a:ea typeface="Lilita One"/>
                        <a:cs typeface="Lilita One"/>
                        <a:sym typeface="Lilita One"/>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Festival</a:t>
                      </a:r>
                      <a:endParaRPr>
                        <a:solidFill>
                          <a:schemeClr val="dk1"/>
                        </a:solidFill>
                        <a:latin typeface="Montserrat Medium"/>
                        <a:ea typeface="Montserrat Medium"/>
                        <a:cs typeface="Montserrat Medium"/>
                        <a:sym typeface="Montserrat Medium"/>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Dance</a:t>
                      </a:r>
                      <a:endParaRPr>
                        <a:solidFill>
                          <a:schemeClr val="dk1"/>
                        </a:solidFill>
                        <a:latin typeface="Montserrat Medium"/>
                        <a:ea typeface="Montserrat Medium"/>
                        <a:cs typeface="Montserrat Medium"/>
                        <a:sym typeface="Montserrat Medium"/>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Music</a:t>
                      </a:r>
                      <a:endParaRPr>
                        <a:solidFill>
                          <a:schemeClr val="dk1"/>
                        </a:solidFill>
                        <a:latin typeface="Montserrat Medium"/>
                        <a:ea typeface="Montserrat Medium"/>
                        <a:cs typeface="Montserrat Medium"/>
                        <a:sym typeface="Montserrat Medium"/>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545600">
                <a:tc>
                  <a:txBody>
                    <a:bodyPr/>
                    <a:lstStyle/>
                    <a:p>
                      <a:pPr marL="0" lvl="0" indent="0" algn="ctr" rtl="0">
                        <a:spcBef>
                          <a:spcPts val="0"/>
                        </a:spcBef>
                        <a:spcAft>
                          <a:spcPts val="0"/>
                        </a:spcAft>
                        <a:buNone/>
                      </a:pPr>
                      <a:r>
                        <a:rPr lang="en" sz="2500" b="1">
                          <a:solidFill>
                            <a:schemeClr val="dk1"/>
                          </a:solidFill>
                          <a:latin typeface="Lilita One"/>
                          <a:ea typeface="Lilita One"/>
                          <a:cs typeface="Lilita One"/>
                          <a:sym typeface="Lilita One"/>
                        </a:rPr>
                        <a:t>TUESDAY</a:t>
                      </a:r>
                      <a:endParaRPr sz="2500" b="1">
                        <a:solidFill>
                          <a:schemeClr val="dk1"/>
                        </a:solidFill>
                        <a:latin typeface="Lilita One"/>
                        <a:ea typeface="Lilita One"/>
                        <a:cs typeface="Lilita One"/>
                        <a:sym typeface="Lilita One"/>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Dance</a:t>
                      </a:r>
                      <a:endParaRPr>
                        <a:solidFill>
                          <a:schemeClr val="dk1"/>
                        </a:solidFill>
                        <a:latin typeface="Montserrat Medium"/>
                        <a:ea typeface="Montserrat Medium"/>
                        <a:cs typeface="Montserrat Medium"/>
                        <a:sym typeface="Montserrat Medium"/>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Festival</a:t>
                      </a:r>
                      <a:endParaRPr>
                        <a:solidFill>
                          <a:schemeClr val="dk1"/>
                        </a:solidFill>
                        <a:latin typeface="Montserrat Medium"/>
                        <a:ea typeface="Montserrat Medium"/>
                        <a:cs typeface="Montserrat Medium"/>
                        <a:sym typeface="Montserrat Medium"/>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Performance</a:t>
                      </a:r>
                      <a:endParaRPr>
                        <a:solidFill>
                          <a:schemeClr val="dk1"/>
                        </a:solidFill>
                        <a:latin typeface="Montserrat Medium"/>
                        <a:ea typeface="Montserrat Medium"/>
                        <a:cs typeface="Montserrat Medium"/>
                        <a:sym typeface="Montserrat Medium"/>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508425">
                <a:tc>
                  <a:txBody>
                    <a:bodyPr/>
                    <a:lstStyle/>
                    <a:p>
                      <a:pPr marL="0" lvl="0" indent="0" algn="ctr" rtl="0">
                        <a:spcBef>
                          <a:spcPts val="0"/>
                        </a:spcBef>
                        <a:spcAft>
                          <a:spcPts val="0"/>
                        </a:spcAft>
                        <a:buNone/>
                      </a:pPr>
                      <a:r>
                        <a:rPr lang="en" sz="2500" b="1">
                          <a:solidFill>
                            <a:schemeClr val="dk1"/>
                          </a:solidFill>
                          <a:latin typeface="Lilita One"/>
                          <a:ea typeface="Lilita One"/>
                          <a:cs typeface="Lilita One"/>
                          <a:sym typeface="Lilita One"/>
                        </a:rPr>
                        <a:t>WEDNESDAY</a:t>
                      </a:r>
                      <a:endParaRPr sz="2500" b="1">
                        <a:solidFill>
                          <a:schemeClr val="dk1"/>
                        </a:solidFill>
                        <a:latin typeface="Lilita One"/>
                        <a:ea typeface="Lilita One"/>
                        <a:cs typeface="Lilita One"/>
                        <a:sym typeface="Lilita One"/>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Performance</a:t>
                      </a:r>
                      <a:endParaRPr>
                        <a:solidFill>
                          <a:schemeClr val="dk1"/>
                        </a:solidFill>
                        <a:latin typeface="Montserrat Medium"/>
                        <a:ea typeface="Montserrat Medium"/>
                        <a:cs typeface="Montserrat Medium"/>
                        <a:sym typeface="Montserrat Medium"/>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Music</a:t>
                      </a:r>
                      <a:endParaRPr>
                        <a:solidFill>
                          <a:schemeClr val="dk1"/>
                        </a:solidFill>
                        <a:latin typeface="Montserrat Medium"/>
                        <a:ea typeface="Montserrat Medium"/>
                        <a:cs typeface="Montserrat Medium"/>
                        <a:sym typeface="Montserrat Medium"/>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Dance</a:t>
                      </a:r>
                      <a:endParaRPr>
                        <a:solidFill>
                          <a:schemeClr val="dk1"/>
                        </a:solidFill>
                        <a:latin typeface="Montserrat Medium"/>
                        <a:ea typeface="Montserrat Medium"/>
                        <a:cs typeface="Montserrat Medium"/>
                        <a:sym typeface="Montserrat Medium"/>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508425">
                <a:tc>
                  <a:txBody>
                    <a:bodyPr/>
                    <a:lstStyle/>
                    <a:p>
                      <a:pPr marL="0" lvl="0" indent="0" algn="ctr" rtl="0">
                        <a:spcBef>
                          <a:spcPts val="0"/>
                        </a:spcBef>
                        <a:spcAft>
                          <a:spcPts val="0"/>
                        </a:spcAft>
                        <a:buNone/>
                      </a:pPr>
                      <a:r>
                        <a:rPr lang="en" sz="2500" b="1">
                          <a:solidFill>
                            <a:schemeClr val="dk1"/>
                          </a:solidFill>
                          <a:latin typeface="Lilita One"/>
                          <a:ea typeface="Lilita One"/>
                          <a:cs typeface="Lilita One"/>
                          <a:sym typeface="Lilita One"/>
                        </a:rPr>
                        <a:t>THURSDAY</a:t>
                      </a:r>
                      <a:endParaRPr sz="2500" b="1">
                        <a:solidFill>
                          <a:schemeClr val="dk1"/>
                        </a:solidFill>
                        <a:latin typeface="Lilita One"/>
                        <a:ea typeface="Lilita One"/>
                        <a:cs typeface="Lilita One"/>
                        <a:sym typeface="Lilita One"/>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Dance</a:t>
                      </a:r>
                      <a:endParaRPr>
                        <a:solidFill>
                          <a:schemeClr val="dk1"/>
                        </a:solidFill>
                        <a:latin typeface="Montserrat Medium"/>
                        <a:ea typeface="Montserrat Medium"/>
                        <a:cs typeface="Montserrat Medium"/>
                        <a:sym typeface="Montserrat Medium"/>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Performance</a:t>
                      </a:r>
                      <a:endParaRPr>
                        <a:solidFill>
                          <a:schemeClr val="dk1"/>
                        </a:solidFill>
                        <a:latin typeface="Montserrat Medium"/>
                        <a:ea typeface="Montserrat Medium"/>
                        <a:cs typeface="Montserrat Medium"/>
                        <a:sym typeface="Montserrat Medium"/>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Dance</a:t>
                      </a:r>
                      <a:endParaRPr>
                        <a:solidFill>
                          <a:schemeClr val="dk1"/>
                        </a:solidFill>
                        <a:latin typeface="Montserrat Medium"/>
                        <a:ea typeface="Montserrat Medium"/>
                        <a:cs typeface="Montserrat Medium"/>
                        <a:sym typeface="Montserrat Medium"/>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551975">
                <a:tc>
                  <a:txBody>
                    <a:bodyPr/>
                    <a:lstStyle/>
                    <a:p>
                      <a:pPr marL="0" lvl="0" indent="0" algn="ctr" rtl="0">
                        <a:spcBef>
                          <a:spcPts val="0"/>
                        </a:spcBef>
                        <a:spcAft>
                          <a:spcPts val="0"/>
                        </a:spcAft>
                        <a:buNone/>
                      </a:pPr>
                      <a:r>
                        <a:rPr lang="en" sz="2500" b="1">
                          <a:solidFill>
                            <a:schemeClr val="dk1"/>
                          </a:solidFill>
                          <a:latin typeface="Lilita One"/>
                          <a:ea typeface="Lilita One"/>
                          <a:cs typeface="Lilita One"/>
                          <a:sym typeface="Lilita One"/>
                        </a:rPr>
                        <a:t>FRIDAY</a:t>
                      </a:r>
                      <a:endParaRPr sz="2500" b="1">
                        <a:solidFill>
                          <a:schemeClr val="dk1"/>
                        </a:solidFill>
                        <a:latin typeface="Lilita One"/>
                        <a:ea typeface="Lilita One"/>
                        <a:cs typeface="Lilita One"/>
                        <a:sym typeface="Lilita One"/>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Festival</a:t>
                      </a:r>
                      <a:endParaRPr>
                        <a:solidFill>
                          <a:schemeClr val="dk1"/>
                        </a:solidFill>
                        <a:latin typeface="Montserrat Medium"/>
                        <a:ea typeface="Montserrat Medium"/>
                        <a:cs typeface="Montserrat Medium"/>
                        <a:sym typeface="Montserrat Medium"/>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Music</a:t>
                      </a:r>
                      <a:endParaRPr>
                        <a:solidFill>
                          <a:schemeClr val="dk1"/>
                        </a:solidFill>
                        <a:latin typeface="Montserrat Medium"/>
                        <a:ea typeface="Montserrat Medium"/>
                        <a:cs typeface="Montserrat Medium"/>
                        <a:sym typeface="Montserrat Medium"/>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Festival</a:t>
                      </a:r>
                      <a:endParaRPr>
                        <a:solidFill>
                          <a:schemeClr val="dk1"/>
                        </a:solidFill>
                        <a:latin typeface="Montserrat Medium"/>
                        <a:ea typeface="Montserrat Medium"/>
                        <a:cs typeface="Montserrat Medium"/>
                        <a:sym typeface="Montserrat Medium"/>
                      </a:endParaRPr>
                    </a:p>
                  </a:txBody>
                  <a:tcPr marL="0" marR="0" marT="0" marB="0" anchor="ctr">
                    <a:lnL w="19050" cap="flat" cmpd="sng">
                      <a:solidFill>
                        <a:srgbClr val="50021A">
                          <a:alpha val="0"/>
                        </a:srgbClr>
                      </a:solidFill>
                      <a:prstDash val="solid"/>
                      <a:round/>
                      <a:headEnd type="none" w="sm" len="sm"/>
                      <a:tailEnd type="none" w="sm" len="sm"/>
                    </a:lnL>
                    <a:lnR w="19050" cap="flat" cmpd="sng">
                      <a:solidFill>
                        <a:srgbClr val="50021A">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705"/>
        <p:cNvGrpSpPr/>
        <p:nvPr/>
      </p:nvGrpSpPr>
      <p:grpSpPr>
        <a:xfrm>
          <a:off x="0" y="0"/>
          <a:ext cx="0" cy="0"/>
          <a:chOff x="0" y="0"/>
          <a:chExt cx="0" cy="0"/>
        </a:xfrm>
      </p:grpSpPr>
      <p:sp>
        <p:nvSpPr>
          <p:cNvPr id="706" name="Google Shape;706;p47"/>
          <p:cNvSpPr txBox="1">
            <a:spLocks noGrp="1"/>
          </p:cNvSpPr>
          <p:nvPr>
            <p:ph type="subTitle" idx="1"/>
          </p:nvPr>
        </p:nvSpPr>
        <p:spPr>
          <a:xfrm>
            <a:off x="2646000" y="1575014"/>
            <a:ext cx="3852000" cy="1073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t>Do you have any questions?</a:t>
            </a:r>
            <a:endParaRPr dirty="0"/>
          </a:p>
          <a:p>
            <a:pPr marL="0" lvl="0" indent="0" algn="ctr" rtl="0">
              <a:spcBef>
                <a:spcPts val="0"/>
              </a:spcBef>
              <a:spcAft>
                <a:spcPts val="0"/>
              </a:spcAft>
              <a:buClr>
                <a:schemeClr val="dk1"/>
              </a:buClr>
              <a:buSzPts val="1100"/>
              <a:buFont typeface="Arial"/>
              <a:buNone/>
            </a:pPr>
            <a:r>
              <a:rPr lang="en" dirty="0" err="1"/>
              <a:t>addyouremail@freepik.com</a:t>
            </a:r>
            <a:endParaRPr dirty="0"/>
          </a:p>
          <a:p>
            <a:pPr marL="0" lvl="0" indent="0" algn="ctr" rtl="0">
              <a:spcBef>
                <a:spcPts val="0"/>
              </a:spcBef>
              <a:spcAft>
                <a:spcPts val="0"/>
              </a:spcAft>
              <a:buClr>
                <a:schemeClr val="dk1"/>
              </a:buClr>
              <a:buSzPts val="1100"/>
              <a:buFont typeface="Arial"/>
              <a:buNone/>
            </a:pPr>
            <a:r>
              <a:rPr lang="en" dirty="0"/>
              <a:t>+91 620 421 838</a:t>
            </a:r>
            <a:endParaRPr dirty="0"/>
          </a:p>
          <a:p>
            <a:pPr marL="0" lvl="0" indent="0" algn="ctr" rtl="0">
              <a:spcBef>
                <a:spcPts val="0"/>
              </a:spcBef>
              <a:spcAft>
                <a:spcPts val="0"/>
              </a:spcAft>
              <a:buNone/>
            </a:pPr>
            <a:r>
              <a:rPr lang="en" b="1" dirty="0" err="1"/>
              <a:t>yourcompany.com</a:t>
            </a:r>
            <a:endParaRPr dirty="0"/>
          </a:p>
        </p:txBody>
      </p:sp>
      <p:sp>
        <p:nvSpPr>
          <p:cNvPr id="707" name="Google Shape;707;p47"/>
          <p:cNvSpPr txBox="1"/>
          <p:nvPr/>
        </p:nvSpPr>
        <p:spPr>
          <a:xfrm>
            <a:off x="2645825" y="4436001"/>
            <a:ext cx="3852000" cy="262500"/>
          </a:xfrm>
          <a:prstGeom prst="rect">
            <a:avLst/>
          </a:prstGeom>
          <a:noFill/>
          <a:ln>
            <a:noFill/>
          </a:ln>
        </p:spPr>
        <p:txBody>
          <a:bodyPr spcFirstLastPara="1" wrap="square" lIns="91425" tIns="91425" rIns="91425" bIns="91425" anchor="ctr" anchorCtr="0">
            <a:noAutofit/>
          </a:bodyPr>
          <a:lstStyle/>
          <a:p>
            <a:pPr marL="0" lvl="0" indent="0" algn="ctr" rtl="0">
              <a:lnSpc>
                <a:spcPct val="114000"/>
              </a:lnSpc>
              <a:spcBef>
                <a:spcPts val="0"/>
              </a:spcBef>
              <a:spcAft>
                <a:spcPts val="300"/>
              </a:spcAft>
              <a:buClr>
                <a:srgbClr val="000000"/>
              </a:buClr>
              <a:buSzPts val="1100"/>
              <a:buFont typeface="Arial"/>
              <a:buNone/>
            </a:pPr>
            <a:r>
              <a:rPr lang="en" sz="1200">
                <a:solidFill>
                  <a:schemeClr val="dk1"/>
                </a:solidFill>
                <a:latin typeface="Montserrat Medium"/>
                <a:ea typeface="Montserrat Medium"/>
                <a:cs typeface="Montserrat Medium"/>
                <a:sym typeface="Montserrat Medium"/>
              </a:rPr>
              <a:t>Please keep this slide for attribution</a:t>
            </a:r>
            <a:endParaRPr sz="1200">
              <a:solidFill>
                <a:schemeClr val="dk1"/>
              </a:solidFill>
              <a:latin typeface="Montserrat Medium"/>
              <a:ea typeface="Montserrat Medium"/>
              <a:cs typeface="Montserrat Medium"/>
              <a:sym typeface="Montserrat Medium"/>
            </a:endParaRPr>
          </a:p>
        </p:txBody>
      </p:sp>
      <p:sp>
        <p:nvSpPr>
          <p:cNvPr id="708" name="Google Shape;708;p47"/>
          <p:cNvSpPr txBox="1">
            <a:spLocks noGrp="1"/>
          </p:cNvSpPr>
          <p:nvPr>
            <p:ph type="ctrTitle"/>
          </p:nvPr>
        </p:nvSpPr>
        <p:spPr>
          <a:xfrm flipH="1">
            <a:off x="2068875" y="444900"/>
            <a:ext cx="5006100" cy="117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grpSp>
        <p:nvGrpSpPr>
          <p:cNvPr id="709" name="Google Shape;709;p47"/>
          <p:cNvGrpSpPr/>
          <p:nvPr/>
        </p:nvGrpSpPr>
        <p:grpSpPr>
          <a:xfrm>
            <a:off x="2694735" y="2777069"/>
            <a:ext cx="803710" cy="803710"/>
            <a:chOff x="1207200" y="1725450"/>
            <a:chExt cx="1227600" cy="1227600"/>
          </a:xfrm>
        </p:grpSpPr>
        <p:sp>
          <p:nvSpPr>
            <p:cNvPr id="710" name="Google Shape;710;p47"/>
            <p:cNvSpPr/>
            <p:nvPr/>
          </p:nvSpPr>
          <p:spPr>
            <a:xfrm rot="5400000">
              <a:off x="1562099" y="2080051"/>
              <a:ext cx="518100" cy="5181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 name="Google Shape;711;p47"/>
            <p:cNvGrpSpPr/>
            <p:nvPr/>
          </p:nvGrpSpPr>
          <p:grpSpPr>
            <a:xfrm>
              <a:off x="1207200" y="1725450"/>
              <a:ext cx="1227600" cy="1227600"/>
              <a:chOff x="1207200" y="1720000"/>
              <a:chExt cx="1227600" cy="1227600"/>
            </a:xfrm>
          </p:grpSpPr>
          <p:sp>
            <p:nvSpPr>
              <p:cNvPr id="712" name="Google Shape;712;p47"/>
              <p:cNvSpPr/>
              <p:nvPr/>
            </p:nvSpPr>
            <p:spPr>
              <a:xfrm rot="2700000">
                <a:off x="1386978" y="1899778"/>
                <a:ext cx="868044" cy="868044"/>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7"/>
              <p:cNvSpPr/>
              <p:nvPr/>
            </p:nvSpPr>
            <p:spPr>
              <a:xfrm rot="2700000">
                <a:off x="1477134" y="1989834"/>
                <a:ext cx="687732" cy="687732"/>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7"/>
              <p:cNvSpPr/>
              <p:nvPr/>
            </p:nvSpPr>
            <p:spPr>
              <a:xfrm rot="2700000">
                <a:off x="1418261" y="1987465"/>
                <a:ext cx="490025" cy="608819"/>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7"/>
              <p:cNvSpPr/>
              <p:nvPr/>
            </p:nvSpPr>
            <p:spPr>
              <a:xfrm rot="2700000">
                <a:off x="1707737" y="2252334"/>
                <a:ext cx="490025" cy="370383"/>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6" name="Google Shape;716;p47"/>
          <p:cNvGrpSpPr/>
          <p:nvPr/>
        </p:nvGrpSpPr>
        <p:grpSpPr>
          <a:xfrm rot="10800000">
            <a:off x="3678160" y="2777069"/>
            <a:ext cx="803710" cy="803710"/>
            <a:chOff x="1207200" y="1725450"/>
            <a:chExt cx="1227600" cy="1227600"/>
          </a:xfrm>
        </p:grpSpPr>
        <p:sp>
          <p:nvSpPr>
            <p:cNvPr id="717" name="Google Shape;717;p47"/>
            <p:cNvSpPr/>
            <p:nvPr/>
          </p:nvSpPr>
          <p:spPr>
            <a:xfrm rot="5400000">
              <a:off x="1562099" y="2080051"/>
              <a:ext cx="518100" cy="5181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 name="Google Shape;718;p47"/>
            <p:cNvGrpSpPr/>
            <p:nvPr/>
          </p:nvGrpSpPr>
          <p:grpSpPr>
            <a:xfrm>
              <a:off x="1207200" y="1725450"/>
              <a:ext cx="1227600" cy="1227600"/>
              <a:chOff x="1207200" y="1720000"/>
              <a:chExt cx="1227600" cy="1227600"/>
            </a:xfrm>
          </p:grpSpPr>
          <p:sp>
            <p:nvSpPr>
              <p:cNvPr id="719" name="Google Shape;719;p47"/>
              <p:cNvSpPr/>
              <p:nvPr/>
            </p:nvSpPr>
            <p:spPr>
              <a:xfrm rot="2700000">
                <a:off x="1386978" y="1899778"/>
                <a:ext cx="868044" cy="868044"/>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7"/>
              <p:cNvSpPr/>
              <p:nvPr/>
            </p:nvSpPr>
            <p:spPr>
              <a:xfrm rot="2700000">
                <a:off x="1477134" y="1989834"/>
                <a:ext cx="687732" cy="687732"/>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7"/>
              <p:cNvSpPr/>
              <p:nvPr/>
            </p:nvSpPr>
            <p:spPr>
              <a:xfrm rot="2700000">
                <a:off x="1418261" y="1987465"/>
                <a:ext cx="490025" cy="608819"/>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7"/>
              <p:cNvSpPr/>
              <p:nvPr/>
            </p:nvSpPr>
            <p:spPr>
              <a:xfrm rot="2700000">
                <a:off x="1707737" y="2252334"/>
                <a:ext cx="490025" cy="370383"/>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3" name="Google Shape;723;p47"/>
          <p:cNvGrpSpPr/>
          <p:nvPr/>
        </p:nvGrpSpPr>
        <p:grpSpPr>
          <a:xfrm>
            <a:off x="4661585" y="2777069"/>
            <a:ext cx="803710" cy="803710"/>
            <a:chOff x="1207200" y="1725450"/>
            <a:chExt cx="1227600" cy="1227600"/>
          </a:xfrm>
        </p:grpSpPr>
        <p:sp>
          <p:nvSpPr>
            <p:cNvPr id="724" name="Google Shape;724;p47"/>
            <p:cNvSpPr/>
            <p:nvPr/>
          </p:nvSpPr>
          <p:spPr>
            <a:xfrm rot="5400000">
              <a:off x="1562099" y="2080051"/>
              <a:ext cx="518100" cy="5181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 name="Google Shape;725;p47"/>
            <p:cNvGrpSpPr/>
            <p:nvPr/>
          </p:nvGrpSpPr>
          <p:grpSpPr>
            <a:xfrm>
              <a:off x="1207200" y="1725450"/>
              <a:ext cx="1227600" cy="1227600"/>
              <a:chOff x="1207200" y="1720000"/>
              <a:chExt cx="1227600" cy="1227600"/>
            </a:xfrm>
          </p:grpSpPr>
          <p:sp>
            <p:nvSpPr>
              <p:cNvPr id="726" name="Google Shape;726;p47"/>
              <p:cNvSpPr/>
              <p:nvPr/>
            </p:nvSpPr>
            <p:spPr>
              <a:xfrm rot="2700000">
                <a:off x="1386978" y="1899778"/>
                <a:ext cx="868044" cy="868044"/>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7"/>
              <p:cNvSpPr/>
              <p:nvPr/>
            </p:nvSpPr>
            <p:spPr>
              <a:xfrm rot="2700000">
                <a:off x="1477134" y="1989834"/>
                <a:ext cx="687732" cy="687732"/>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7"/>
              <p:cNvSpPr/>
              <p:nvPr/>
            </p:nvSpPr>
            <p:spPr>
              <a:xfrm rot="2700000">
                <a:off x="1418261" y="1987465"/>
                <a:ext cx="490025" cy="608819"/>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7"/>
              <p:cNvSpPr/>
              <p:nvPr/>
            </p:nvSpPr>
            <p:spPr>
              <a:xfrm rot="2700000">
                <a:off x="1707737" y="2252334"/>
                <a:ext cx="490025" cy="370383"/>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0" name="Google Shape;730;p47"/>
          <p:cNvGrpSpPr/>
          <p:nvPr/>
        </p:nvGrpSpPr>
        <p:grpSpPr>
          <a:xfrm rot="5400000">
            <a:off x="5645342" y="2777081"/>
            <a:ext cx="803587" cy="803587"/>
            <a:chOff x="1207200" y="1725450"/>
            <a:chExt cx="1227600" cy="1227600"/>
          </a:xfrm>
        </p:grpSpPr>
        <p:sp>
          <p:nvSpPr>
            <p:cNvPr id="731" name="Google Shape;731;p47"/>
            <p:cNvSpPr/>
            <p:nvPr/>
          </p:nvSpPr>
          <p:spPr>
            <a:xfrm rot="5400000">
              <a:off x="1562099" y="2080051"/>
              <a:ext cx="518100" cy="5181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 name="Google Shape;732;p47"/>
            <p:cNvGrpSpPr/>
            <p:nvPr/>
          </p:nvGrpSpPr>
          <p:grpSpPr>
            <a:xfrm>
              <a:off x="1207200" y="1725450"/>
              <a:ext cx="1227600" cy="1227600"/>
              <a:chOff x="1207200" y="1720000"/>
              <a:chExt cx="1227600" cy="1227600"/>
            </a:xfrm>
          </p:grpSpPr>
          <p:sp>
            <p:nvSpPr>
              <p:cNvPr id="733" name="Google Shape;733;p47"/>
              <p:cNvSpPr/>
              <p:nvPr/>
            </p:nvSpPr>
            <p:spPr>
              <a:xfrm rot="2700000">
                <a:off x="1386978" y="1899778"/>
                <a:ext cx="868044" cy="868044"/>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7"/>
              <p:cNvSpPr/>
              <p:nvPr/>
            </p:nvSpPr>
            <p:spPr>
              <a:xfrm rot="2700000">
                <a:off x="1477134" y="1989834"/>
                <a:ext cx="687732" cy="687732"/>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7"/>
              <p:cNvSpPr/>
              <p:nvPr/>
            </p:nvSpPr>
            <p:spPr>
              <a:xfrm rot="2700000">
                <a:off x="1418261" y="1987465"/>
                <a:ext cx="490025" cy="608819"/>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7"/>
              <p:cNvSpPr/>
              <p:nvPr/>
            </p:nvSpPr>
            <p:spPr>
              <a:xfrm rot="2700000">
                <a:off x="1707737" y="2252334"/>
                <a:ext cx="490025" cy="370383"/>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37" name="Google Shape;737;p47"/>
          <p:cNvSpPr/>
          <p:nvPr/>
        </p:nvSpPr>
        <p:spPr>
          <a:xfrm rot="1008563">
            <a:off x="4932373" y="3072419"/>
            <a:ext cx="262520" cy="213613"/>
          </a:xfrm>
          <a:custGeom>
            <a:avLst/>
            <a:gdLst/>
            <a:ahLst/>
            <a:cxnLst/>
            <a:rect l="l" t="t" r="r" b="b"/>
            <a:pathLst>
              <a:path w="14144" h="11509" extrusionOk="0">
                <a:moveTo>
                  <a:pt x="9774" y="0"/>
                </a:moveTo>
                <a:cubicBezTo>
                  <a:pt x="7906" y="0"/>
                  <a:pt x="6539" y="1735"/>
                  <a:pt x="6972" y="3569"/>
                </a:cubicBezTo>
                <a:cubicBezTo>
                  <a:pt x="4537" y="3436"/>
                  <a:pt x="2402" y="2302"/>
                  <a:pt x="968" y="534"/>
                </a:cubicBezTo>
                <a:lnTo>
                  <a:pt x="968" y="534"/>
                </a:lnTo>
                <a:cubicBezTo>
                  <a:pt x="234" y="1835"/>
                  <a:pt x="568" y="3536"/>
                  <a:pt x="1869" y="4403"/>
                </a:cubicBezTo>
                <a:cubicBezTo>
                  <a:pt x="1402" y="4403"/>
                  <a:pt x="968" y="4270"/>
                  <a:pt x="568" y="4036"/>
                </a:cubicBezTo>
                <a:lnTo>
                  <a:pt x="568" y="4036"/>
                </a:lnTo>
                <a:cubicBezTo>
                  <a:pt x="534" y="5404"/>
                  <a:pt x="1502" y="6638"/>
                  <a:pt x="2903" y="6939"/>
                </a:cubicBezTo>
                <a:cubicBezTo>
                  <a:pt x="2651" y="6997"/>
                  <a:pt x="2399" y="7032"/>
                  <a:pt x="2140" y="7032"/>
                </a:cubicBezTo>
                <a:cubicBezTo>
                  <a:pt x="1954" y="7032"/>
                  <a:pt x="1764" y="7014"/>
                  <a:pt x="1568" y="6972"/>
                </a:cubicBezTo>
                <a:lnTo>
                  <a:pt x="1568" y="6972"/>
                </a:lnTo>
                <a:cubicBezTo>
                  <a:pt x="1935" y="8139"/>
                  <a:pt x="3036" y="8973"/>
                  <a:pt x="4304" y="9007"/>
                </a:cubicBezTo>
                <a:cubicBezTo>
                  <a:pt x="3243" y="9809"/>
                  <a:pt x="1960" y="10243"/>
                  <a:pt x="647" y="10243"/>
                </a:cubicBezTo>
                <a:cubicBezTo>
                  <a:pt x="432" y="10243"/>
                  <a:pt x="216" y="10231"/>
                  <a:pt x="1" y="10208"/>
                </a:cubicBezTo>
                <a:lnTo>
                  <a:pt x="1" y="10208"/>
                </a:lnTo>
                <a:cubicBezTo>
                  <a:pt x="1268" y="11008"/>
                  <a:pt x="2803" y="11508"/>
                  <a:pt x="4437" y="11508"/>
                </a:cubicBezTo>
                <a:cubicBezTo>
                  <a:pt x="9841" y="11508"/>
                  <a:pt x="12876" y="6939"/>
                  <a:pt x="12710" y="2869"/>
                </a:cubicBezTo>
                <a:cubicBezTo>
                  <a:pt x="13277" y="2469"/>
                  <a:pt x="13744" y="1935"/>
                  <a:pt x="14144" y="1368"/>
                </a:cubicBezTo>
                <a:lnTo>
                  <a:pt x="14144" y="1368"/>
                </a:lnTo>
                <a:cubicBezTo>
                  <a:pt x="13610" y="1601"/>
                  <a:pt x="13077" y="1735"/>
                  <a:pt x="12476" y="1835"/>
                </a:cubicBezTo>
                <a:cubicBezTo>
                  <a:pt x="13077" y="1468"/>
                  <a:pt x="13544" y="901"/>
                  <a:pt x="13744" y="200"/>
                </a:cubicBezTo>
                <a:lnTo>
                  <a:pt x="13744" y="200"/>
                </a:lnTo>
                <a:cubicBezTo>
                  <a:pt x="13177" y="534"/>
                  <a:pt x="12576" y="801"/>
                  <a:pt x="11909" y="901"/>
                </a:cubicBezTo>
                <a:cubicBezTo>
                  <a:pt x="11375" y="367"/>
                  <a:pt x="10608" y="0"/>
                  <a:pt x="9774"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7"/>
          <p:cNvSpPr/>
          <p:nvPr/>
        </p:nvSpPr>
        <p:spPr>
          <a:xfrm rot="-739430">
            <a:off x="3028670" y="3031777"/>
            <a:ext cx="135846" cy="294287"/>
          </a:xfrm>
          <a:custGeom>
            <a:avLst/>
            <a:gdLst/>
            <a:ahLst/>
            <a:cxnLst/>
            <a:rect l="l" t="t" r="r" b="b"/>
            <a:pathLst>
              <a:path w="7406" h="16046" extrusionOk="0">
                <a:moveTo>
                  <a:pt x="5171" y="1"/>
                </a:moveTo>
                <a:cubicBezTo>
                  <a:pt x="2769" y="1"/>
                  <a:pt x="1668" y="1035"/>
                  <a:pt x="1668" y="3070"/>
                </a:cubicBezTo>
                <a:lnTo>
                  <a:pt x="1668" y="5238"/>
                </a:lnTo>
                <a:lnTo>
                  <a:pt x="0" y="5238"/>
                </a:lnTo>
                <a:lnTo>
                  <a:pt x="0" y="7973"/>
                </a:lnTo>
                <a:lnTo>
                  <a:pt x="1668" y="7973"/>
                </a:lnTo>
                <a:lnTo>
                  <a:pt x="1668" y="16046"/>
                </a:lnTo>
                <a:lnTo>
                  <a:pt x="4904" y="16046"/>
                </a:lnTo>
                <a:lnTo>
                  <a:pt x="4904" y="7940"/>
                </a:lnTo>
                <a:lnTo>
                  <a:pt x="7172" y="7940"/>
                </a:lnTo>
                <a:lnTo>
                  <a:pt x="7406" y="5238"/>
                </a:lnTo>
                <a:lnTo>
                  <a:pt x="4904" y="5238"/>
                </a:lnTo>
                <a:lnTo>
                  <a:pt x="4904" y="3704"/>
                </a:lnTo>
                <a:cubicBezTo>
                  <a:pt x="4904" y="3070"/>
                  <a:pt x="5037" y="2803"/>
                  <a:pt x="5638" y="2803"/>
                </a:cubicBezTo>
                <a:lnTo>
                  <a:pt x="7406" y="2803"/>
                </a:lnTo>
                <a:lnTo>
                  <a:pt x="7406" y="1"/>
                </a:ln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 name="Google Shape;739;p47"/>
          <p:cNvGrpSpPr/>
          <p:nvPr/>
        </p:nvGrpSpPr>
        <p:grpSpPr>
          <a:xfrm rot="602610">
            <a:off x="3948760" y="3047834"/>
            <a:ext cx="262507" cy="262507"/>
            <a:chOff x="3948752" y="3047674"/>
            <a:chExt cx="262501" cy="262501"/>
          </a:xfrm>
        </p:grpSpPr>
        <p:sp>
          <p:nvSpPr>
            <p:cNvPr id="740" name="Google Shape;740;p47"/>
            <p:cNvSpPr/>
            <p:nvPr/>
          </p:nvSpPr>
          <p:spPr>
            <a:xfrm>
              <a:off x="3948752" y="3047674"/>
              <a:ext cx="262501" cy="262501"/>
            </a:xfrm>
            <a:custGeom>
              <a:avLst/>
              <a:gdLst/>
              <a:ahLst/>
              <a:cxnLst/>
              <a:rect l="l" t="t" r="r" b="b"/>
              <a:pathLst>
                <a:path w="14545" h="14545" extrusionOk="0">
                  <a:moveTo>
                    <a:pt x="7272" y="1302"/>
                  </a:moveTo>
                  <a:cubicBezTo>
                    <a:pt x="9207" y="1302"/>
                    <a:pt x="9441" y="1335"/>
                    <a:pt x="10208" y="1368"/>
                  </a:cubicBezTo>
                  <a:cubicBezTo>
                    <a:pt x="10942" y="1402"/>
                    <a:pt x="11309" y="1502"/>
                    <a:pt x="11575" y="1602"/>
                  </a:cubicBezTo>
                  <a:cubicBezTo>
                    <a:pt x="11909" y="1735"/>
                    <a:pt x="12142" y="1902"/>
                    <a:pt x="12409" y="2169"/>
                  </a:cubicBezTo>
                  <a:cubicBezTo>
                    <a:pt x="12676" y="2403"/>
                    <a:pt x="12810" y="2636"/>
                    <a:pt x="12943" y="3003"/>
                  </a:cubicBezTo>
                  <a:cubicBezTo>
                    <a:pt x="13043" y="3236"/>
                    <a:pt x="13177" y="3637"/>
                    <a:pt x="13210" y="4337"/>
                  </a:cubicBezTo>
                  <a:cubicBezTo>
                    <a:pt x="13243" y="5104"/>
                    <a:pt x="13243" y="5338"/>
                    <a:pt x="13243" y="7273"/>
                  </a:cubicBezTo>
                  <a:cubicBezTo>
                    <a:pt x="13243" y="9241"/>
                    <a:pt x="13243" y="9474"/>
                    <a:pt x="13210" y="10241"/>
                  </a:cubicBezTo>
                  <a:cubicBezTo>
                    <a:pt x="13177" y="10942"/>
                    <a:pt x="13043" y="11342"/>
                    <a:pt x="12943" y="11576"/>
                  </a:cubicBezTo>
                  <a:cubicBezTo>
                    <a:pt x="12810" y="11909"/>
                    <a:pt x="12676" y="12176"/>
                    <a:pt x="12409" y="12410"/>
                  </a:cubicBezTo>
                  <a:cubicBezTo>
                    <a:pt x="12142" y="12677"/>
                    <a:pt x="11909" y="12843"/>
                    <a:pt x="11575" y="12977"/>
                  </a:cubicBezTo>
                  <a:cubicBezTo>
                    <a:pt x="11309" y="13077"/>
                    <a:pt x="10942" y="13177"/>
                    <a:pt x="10208" y="13210"/>
                  </a:cubicBezTo>
                  <a:cubicBezTo>
                    <a:pt x="9441" y="13244"/>
                    <a:pt x="9207" y="13244"/>
                    <a:pt x="7272" y="13244"/>
                  </a:cubicBezTo>
                  <a:cubicBezTo>
                    <a:pt x="5338" y="13244"/>
                    <a:pt x="5104" y="13244"/>
                    <a:pt x="4337" y="13210"/>
                  </a:cubicBezTo>
                  <a:cubicBezTo>
                    <a:pt x="3636" y="13177"/>
                    <a:pt x="3236" y="13077"/>
                    <a:pt x="2969" y="12977"/>
                  </a:cubicBezTo>
                  <a:cubicBezTo>
                    <a:pt x="2636" y="12843"/>
                    <a:pt x="2402" y="12677"/>
                    <a:pt x="2135" y="12410"/>
                  </a:cubicBezTo>
                  <a:cubicBezTo>
                    <a:pt x="1902" y="12176"/>
                    <a:pt x="1735" y="11909"/>
                    <a:pt x="1602" y="11576"/>
                  </a:cubicBezTo>
                  <a:cubicBezTo>
                    <a:pt x="1502" y="11309"/>
                    <a:pt x="1368" y="10942"/>
                    <a:pt x="1335" y="10241"/>
                  </a:cubicBezTo>
                  <a:cubicBezTo>
                    <a:pt x="1301" y="9474"/>
                    <a:pt x="1301" y="9241"/>
                    <a:pt x="1301" y="7273"/>
                  </a:cubicBezTo>
                  <a:cubicBezTo>
                    <a:pt x="1301" y="5338"/>
                    <a:pt x="1301" y="5104"/>
                    <a:pt x="1335" y="4337"/>
                  </a:cubicBezTo>
                  <a:cubicBezTo>
                    <a:pt x="1368" y="3637"/>
                    <a:pt x="1502" y="3236"/>
                    <a:pt x="1602" y="3003"/>
                  </a:cubicBezTo>
                  <a:cubicBezTo>
                    <a:pt x="1735" y="2669"/>
                    <a:pt x="1902" y="2403"/>
                    <a:pt x="2135" y="2169"/>
                  </a:cubicBezTo>
                  <a:cubicBezTo>
                    <a:pt x="2402" y="1902"/>
                    <a:pt x="2636" y="1735"/>
                    <a:pt x="2969" y="1602"/>
                  </a:cubicBezTo>
                  <a:cubicBezTo>
                    <a:pt x="3236" y="1502"/>
                    <a:pt x="3636" y="1402"/>
                    <a:pt x="4337" y="1368"/>
                  </a:cubicBezTo>
                  <a:cubicBezTo>
                    <a:pt x="5104" y="1335"/>
                    <a:pt x="5338" y="1302"/>
                    <a:pt x="7272" y="1302"/>
                  </a:cubicBezTo>
                  <a:close/>
                  <a:moveTo>
                    <a:pt x="7272" y="1"/>
                  </a:moveTo>
                  <a:cubicBezTo>
                    <a:pt x="5304" y="1"/>
                    <a:pt x="5037" y="1"/>
                    <a:pt x="4270" y="34"/>
                  </a:cubicBezTo>
                  <a:cubicBezTo>
                    <a:pt x="3503" y="68"/>
                    <a:pt x="2969" y="201"/>
                    <a:pt x="2502" y="368"/>
                  </a:cubicBezTo>
                  <a:cubicBezTo>
                    <a:pt x="2035" y="568"/>
                    <a:pt x="1635" y="801"/>
                    <a:pt x="1201" y="1235"/>
                  </a:cubicBezTo>
                  <a:cubicBezTo>
                    <a:pt x="801" y="1635"/>
                    <a:pt x="568" y="2036"/>
                    <a:pt x="367" y="2503"/>
                  </a:cubicBezTo>
                  <a:cubicBezTo>
                    <a:pt x="201" y="2970"/>
                    <a:pt x="67" y="3503"/>
                    <a:pt x="34" y="4271"/>
                  </a:cubicBezTo>
                  <a:cubicBezTo>
                    <a:pt x="0" y="5038"/>
                    <a:pt x="0" y="5305"/>
                    <a:pt x="0" y="7273"/>
                  </a:cubicBezTo>
                  <a:cubicBezTo>
                    <a:pt x="0" y="9241"/>
                    <a:pt x="0" y="9508"/>
                    <a:pt x="34" y="10275"/>
                  </a:cubicBezTo>
                  <a:cubicBezTo>
                    <a:pt x="67" y="11042"/>
                    <a:pt x="201" y="11576"/>
                    <a:pt x="367" y="12043"/>
                  </a:cubicBezTo>
                  <a:cubicBezTo>
                    <a:pt x="568" y="12543"/>
                    <a:pt x="801" y="12943"/>
                    <a:pt x="1201" y="13344"/>
                  </a:cubicBezTo>
                  <a:cubicBezTo>
                    <a:pt x="1635" y="13744"/>
                    <a:pt x="2035" y="13977"/>
                    <a:pt x="2502" y="14178"/>
                  </a:cubicBezTo>
                  <a:cubicBezTo>
                    <a:pt x="2969" y="14344"/>
                    <a:pt x="3503" y="14478"/>
                    <a:pt x="4270" y="14511"/>
                  </a:cubicBezTo>
                  <a:cubicBezTo>
                    <a:pt x="5037" y="14545"/>
                    <a:pt x="5304" y="14545"/>
                    <a:pt x="7272" y="14545"/>
                  </a:cubicBezTo>
                  <a:cubicBezTo>
                    <a:pt x="9240" y="14545"/>
                    <a:pt x="9507" y="14545"/>
                    <a:pt x="10274" y="14511"/>
                  </a:cubicBezTo>
                  <a:cubicBezTo>
                    <a:pt x="11042" y="14478"/>
                    <a:pt x="11575" y="14344"/>
                    <a:pt x="12042" y="14178"/>
                  </a:cubicBezTo>
                  <a:cubicBezTo>
                    <a:pt x="12509" y="13977"/>
                    <a:pt x="12943" y="13744"/>
                    <a:pt x="13343" y="13344"/>
                  </a:cubicBezTo>
                  <a:cubicBezTo>
                    <a:pt x="13744" y="12943"/>
                    <a:pt x="13977" y="12543"/>
                    <a:pt x="14177" y="12043"/>
                  </a:cubicBezTo>
                  <a:cubicBezTo>
                    <a:pt x="14344" y="11576"/>
                    <a:pt x="14477" y="11042"/>
                    <a:pt x="14511" y="10275"/>
                  </a:cubicBezTo>
                  <a:cubicBezTo>
                    <a:pt x="14544" y="9508"/>
                    <a:pt x="14544" y="9241"/>
                    <a:pt x="14544" y="7273"/>
                  </a:cubicBezTo>
                  <a:cubicBezTo>
                    <a:pt x="14544" y="5305"/>
                    <a:pt x="14544" y="5038"/>
                    <a:pt x="14511" y="4271"/>
                  </a:cubicBezTo>
                  <a:cubicBezTo>
                    <a:pt x="14477" y="3503"/>
                    <a:pt x="14344" y="2970"/>
                    <a:pt x="14177" y="2503"/>
                  </a:cubicBezTo>
                  <a:cubicBezTo>
                    <a:pt x="13977" y="2036"/>
                    <a:pt x="13744" y="1635"/>
                    <a:pt x="13343" y="1235"/>
                  </a:cubicBezTo>
                  <a:cubicBezTo>
                    <a:pt x="12943" y="801"/>
                    <a:pt x="12509" y="568"/>
                    <a:pt x="12042" y="368"/>
                  </a:cubicBezTo>
                  <a:cubicBezTo>
                    <a:pt x="11575" y="201"/>
                    <a:pt x="11042" y="68"/>
                    <a:pt x="10274" y="34"/>
                  </a:cubicBezTo>
                  <a:cubicBezTo>
                    <a:pt x="9507" y="1"/>
                    <a:pt x="9240" y="1"/>
                    <a:pt x="7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7"/>
            <p:cNvSpPr/>
            <p:nvPr/>
          </p:nvSpPr>
          <p:spPr>
            <a:xfrm>
              <a:off x="4012566" y="3111488"/>
              <a:ext cx="134869" cy="135465"/>
            </a:xfrm>
            <a:custGeom>
              <a:avLst/>
              <a:gdLst/>
              <a:ahLst/>
              <a:cxnLst/>
              <a:rect l="l" t="t" r="r" b="b"/>
              <a:pathLst>
                <a:path w="7473" h="7506" extrusionOk="0">
                  <a:moveTo>
                    <a:pt x="3736" y="1335"/>
                  </a:moveTo>
                  <a:cubicBezTo>
                    <a:pt x="5071" y="1335"/>
                    <a:pt x="6171" y="2402"/>
                    <a:pt x="6171" y="3737"/>
                  </a:cubicBezTo>
                  <a:cubicBezTo>
                    <a:pt x="6171" y="5104"/>
                    <a:pt x="5071" y="6172"/>
                    <a:pt x="3736" y="6172"/>
                  </a:cubicBezTo>
                  <a:cubicBezTo>
                    <a:pt x="2402" y="6172"/>
                    <a:pt x="1301" y="5071"/>
                    <a:pt x="1301" y="3737"/>
                  </a:cubicBezTo>
                  <a:cubicBezTo>
                    <a:pt x="1301" y="2402"/>
                    <a:pt x="2402" y="1335"/>
                    <a:pt x="3736" y="1335"/>
                  </a:cubicBezTo>
                  <a:close/>
                  <a:moveTo>
                    <a:pt x="3736" y="1"/>
                  </a:moveTo>
                  <a:cubicBezTo>
                    <a:pt x="1668" y="1"/>
                    <a:pt x="0" y="1669"/>
                    <a:pt x="0" y="3737"/>
                  </a:cubicBezTo>
                  <a:cubicBezTo>
                    <a:pt x="0" y="5805"/>
                    <a:pt x="1668" y="7506"/>
                    <a:pt x="3736" y="7506"/>
                  </a:cubicBezTo>
                  <a:cubicBezTo>
                    <a:pt x="5804" y="7506"/>
                    <a:pt x="7472" y="5805"/>
                    <a:pt x="7472" y="3737"/>
                  </a:cubicBezTo>
                  <a:cubicBezTo>
                    <a:pt x="7472" y="1669"/>
                    <a:pt x="5804" y="1"/>
                    <a:pt x="3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7"/>
            <p:cNvSpPr/>
            <p:nvPr/>
          </p:nvSpPr>
          <p:spPr>
            <a:xfrm>
              <a:off x="4134166" y="3093423"/>
              <a:ext cx="31926" cy="31330"/>
            </a:xfrm>
            <a:custGeom>
              <a:avLst/>
              <a:gdLst/>
              <a:ahLst/>
              <a:cxnLst/>
              <a:rect l="l" t="t" r="r" b="b"/>
              <a:pathLst>
                <a:path w="1769" h="1736" extrusionOk="0">
                  <a:moveTo>
                    <a:pt x="901" y="1"/>
                  </a:moveTo>
                  <a:cubicBezTo>
                    <a:pt x="401" y="1"/>
                    <a:pt x="0" y="368"/>
                    <a:pt x="0" y="868"/>
                  </a:cubicBezTo>
                  <a:cubicBezTo>
                    <a:pt x="0" y="1335"/>
                    <a:pt x="401" y="1736"/>
                    <a:pt x="901" y="1736"/>
                  </a:cubicBezTo>
                  <a:cubicBezTo>
                    <a:pt x="1368" y="1736"/>
                    <a:pt x="1768" y="1335"/>
                    <a:pt x="1768" y="868"/>
                  </a:cubicBezTo>
                  <a:cubicBezTo>
                    <a:pt x="1768" y="368"/>
                    <a:pt x="1368" y="1"/>
                    <a:pt x="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 name="Google Shape;743;p47"/>
          <p:cNvGrpSpPr/>
          <p:nvPr/>
        </p:nvGrpSpPr>
        <p:grpSpPr>
          <a:xfrm rot="-637994">
            <a:off x="5892891" y="3071962"/>
            <a:ext cx="302932" cy="213577"/>
            <a:chOff x="7713764" y="1534237"/>
            <a:chExt cx="417456" cy="294280"/>
          </a:xfrm>
        </p:grpSpPr>
        <p:sp>
          <p:nvSpPr>
            <p:cNvPr id="744" name="Google Shape;744;p47"/>
            <p:cNvSpPr/>
            <p:nvPr/>
          </p:nvSpPr>
          <p:spPr>
            <a:xfrm>
              <a:off x="7713764" y="1534237"/>
              <a:ext cx="417456" cy="294280"/>
            </a:xfrm>
            <a:custGeom>
              <a:avLst/>
              <a:gdLst/>
              <a:ahLst/>
              <a:cxnLst/>
              <a:rect l="l" t="t" r="r" b="b"/>
              <a:pathLst>
                <a:path w="21250" h="14978" extrusionOk="0">
                  <a:moveTo>
                    <a:pt x="10642" y="1"/>
                  </a:moveTo>
                  <a:cubicBezTo>
                    <a:pt x="10642" y="1"/>
                    <a:pt x="4004" y="1"/>
                    <a:pt x="2336" y="434"/>
                  </a:cubicBezTo>
                  <a:cubicBezTo>
                    <a:pt x="1435" y="701"/>
                    <a:pt x="701" y="1435"/>
                    <a:pt x="468" y="2336"/>
                  </a:cubicBezTo>
                  <a:cubicBezTo>
                    <a:pt x="1" y="4004"/>
                    <a:pt x="1" y="7506"/>
                    <a:pt x="1" y="7506"/>
                  </a:cubicBezTo>
                  <a:cubicBezTo>
                    <a:pt x="1" y="7506"/>
                    <a:pt x="1" y="10975"/>
                    <a:pt x="468" y="12643"/>
                  </a:cubicBezTo>
                  <a:cubicBezTo>
                    <a:pt x="701" y="13577"/>
                    <a:pt x="1402" y="14278"/>
                    <a:pt x="2336" y="14545"/>
                  </a:cubicBezTo>
                  <a:cubicBezTo>
                    <a:pt x="4004" y="14978"/>
                    <a:pt x="10642" y="14978"/>
                    <a:pt x="10642" y="14978"/>
                  </a:cubicBezTo>
                  <a:cubicBezTo>
                    <a:pt x="10642" y="14978"/>
                    <a:pt x="17280" y="14978"/>
                    <a:pt x="18948" y="14545"/>
                  </a:cubicBezTo>
                  <a:cubicBezTo>
                    <a:pt x="19848" y="14278"/>
                    <a:pt x="20582" y="13577"/>
                    <a:pt x="20816" y="12643"/>
                  </a:cubicBezTo>
                  <a:cubicBezTo>
                    <a:pt x="21249" y="10975"/>
                    <a:pt x="21249" y="7506"/>
                    <a:pt x="21249" y="7506"/>
                  </a:cubicBezTo>
                  <a:cubicBezTo>
                    <a:pt x="21249" y="7506"/>
                    <a:pt x="21249" y="4004"/>
                    <a:pt x="20816" y="2336"/>
                  </a:cubicBezTo>
                  <a:cubicBezTo>
                    <a:pt x="20582" y="1435"/>
                    <a:pt x="19848" y="701"/>
                    <a:pt x="18948" y="434"/>
                  </a:cubicBezTo>
                  <a:cubicBezTo>
                    <a:pt x="17280" y="1"/>
                    <a:pt x="10642" y="1"/>
                    <a:pt x="10642"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7"/>
            <p:cNvSpPr/>
            <p:nvPr/>
          </p:nvSpPr>
          <p:spPr>
            <a:xfrm>
              <a:off x="7880234" y="1619446"/>
              <a:ext cx="108794" cy="123877"/>
            </a:xfrm>
            <a:custGeom>
              <a:avLst/>
              <a:gdLst/>
              <a:ahLst/>
              <a:cxnLst/>
              <a:rect l="l" t="t" r="r" b="b"/>
              <a:pathLst>
                <a:path w="5538" h="6305" extrusionOk="0">
                  <a:moveTo>
                    <a:pt x="0" y="0"/>
                  </a:moveTo>
                  <a:lnTo>
                    <a:pt x="0" y="6305"/>
                  </a:lnTo>
                  <a:lnTo>
                    <a:pt x="5538" y="3169"/>
                  </a:lnTo>
                  <a:lnTo>
                    <a:pt x="0" y="0"/>
                  </a:ln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 name="Google Shape;746;p47"/>
          <p:cNvGrpSpPr/>
          <p:nvPr/>
        </p:nvGrpSpPr>
        <p:grpSpPr>
          <a:xfrm>
            <a:off x="2642363" y="1913708"/>
            <a:ext cx="3858900" cy="396341"/>
            <a:chOff x="1185888" y="3339500"/>
            <a:chExt cx="3858900" cy="367800"/>
          </a:xfrm>
        </p:grpSpPr>
        <p:cxnSp>
          <p:nvCxnSpPr>
            <p:cNvPr id="747" name="Google Shape;747;p47"/>
            <p:cNvCxnSpPr/>
            <p:nvPr/>
          </p:nvCxnSpPr>
          <p:spPr>
            <a:xfrm>
              <a:off x="1185888" y="3339500"/>
              <a:ext cx="0" cy="367800"/>
            </a:xfrm>
            <a:prstGeom prst="straightConnector1">
              <a:avLst/>
            </a:prstGeom>
            <a:noFill/>
            <a:ln w="19050" cap="flat" cmpd="sng">
              <a:solidFill>
                <a:schemeClr val="dk1"/>
              </a:solidFill>
              <a:prstDash val="solid"/>
              <a:round/>
              <a:headEnd type="none" w="med" len="med"/>
              <a:tailEnd type="none" w="med" len="med"/>
            </a:ln>
          </p:spPr>
        </p:cxnSp>
        <p:cxnSp>
          <p:nvCxnSpPr>
            <p:cNvPr id="748" name="Google Shape;748;p47"/>
            <p:cNvCxnSpPr/>
            <p:nvPr/>
          </p:nvCxnSpPr>
          <p:spPr>
            <a:xfrm>
              <a:off x="5044788" y="3339500"/>
              <a:ext cx="0" cy="36780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752"/>
        <p:cNvGrpSpPr/>
        <p:nvPr/>
      </p:nvGrpSpPr>
      <p:grpSpPr>
        <a:xfrm>
          <a:off x="0" y="0"/>
          <a:ext cx="0" cy="0"/>
          <a:chOff x="0" y="0"/>
          <a:chExt cx="0" cy="0"/>
        </a:xfrm>
      </p:grpSpPr>
      <p:sp>
        <p:nvSpPr>
          <p:cNvPr id="753" name="Google Shape;753;p48"/>
          <p:cNvSpPr txBox="1">
            <a:spLocks noGrp="1"/>
          </p:cNvSpPr>
          <p:nvPr>
            <p:ph type="title"/>
          </p:nvPr>
        </p:nvSpPr>
        <p:spPr>
          <a:xfrm>
            <a:off x="720000" y="444900"/>
            <a:ext cx="7704000" cy="61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DRAGON </a:t>
            </a:r>
            <a:r>
              <a:rPr lang="en">
                <a:solidFill>
                  <a:schemeClr val="lt1"/>
                </a:solidFill>
              </a:rPr>
              <a:t>FESTIVAL</a:t>
            </a:r>
            <a:endParaRPr>
              <a:solidFill>
                <a:schemeClr val="lt1"/>
              </a:solidFill>
            </a:endParaRPr>
          </a:p>
        </p:txBody>
      </p:sp>
      <p:sp>
        <p:nvSpPr>
          <p:cNvPr id="754" name="Google Shape;754;p48"/>
          <p:cNvSpPr/>
          <p:nvPr/>
        </p:nvSpPr>
        <p:spPr>
          <a:xfrm>
            <a:off x="2295527" y="1595273"/>
            <a:ext cx="486761" cy="468239"/>
          </a:xfrm>
          <a:custGeom>
            <a:avLst/>
            <a:gdLst/>
            <a:ahLst/>
            <a:cxnLst/>
            <a:rect l="l" t="t" r="r" b="b"/>
            <a:pathLst>
              <a:path w="11064" h="10643" extrusionOk="0">
                <a:moveTo>
                  <a:pt x="5532" y="990"/>
                </a:moveTo>
                <a:cubicBezTo>
                  <a:pt x="5817" y="990"/>
                  <a:pt x="6049" y="1240"/>
                  <a:pt x="6049" y="1525"/>
                </a:cubicBezTo>
                <a:cubicBezTo>
                  <a:pt x="6049" y="1811"/>
                  <a:pt x="5817" y="2043"/>
                  <a:pt x="5532" y="2043"/>
                </a:cubicBezTo>
                <a:cubicBezTo>
                  <a:pt x="5246" y="2043"/>
                  <a:pt x="5015" y="1811"/>
                  <a:pt x="5015" y="1525"/>
                </a:cubicBezTo>
                <a:cubicBezTo>
                  <a:pt x="5015" y="1240"/>
                  <a:pt x="5246" y="990"/>
                  <a:pt x="5532" y="990"/>
                </a:cubicBezTo>
                <a:close/>
                <a:moveTo>
                  <a:pt x="3248" y="322"/>
                </a:moveTo>
                <a:cubicBezTo>
                  <a:pt x="3450" y="322"/>
                  <a:pt x="3921" y="466"/>
                  <a:pt x="4836" y="1043"/>
                </a:cubicBezTo>
                <a:cubicBezTo>
                  <a:pt x="4747" y="1168"/>
                  <a:pt x="4693" y="1347"/>
                  <a:pt x="4693" y="1525"/>
                </a:cubicBezTo>
                <a:cubicBezTo>
                  <a:pt x="4016" y="1525"/>
                  <a:pt x="3357" y="1774"/>
                  <a:pt x="2840" y="2202"/>
                </a:cubicBezTo>
                <a:lnTo>
                  <a:pt x="2840" y="2202"/>
                </a:lnTo>
                <a:cubicBezTo>
                  <a:pt x="2486" y="2163"/>
                  <a:pt x="2064" y="2020"/>
                  <a:pt x="1607" y="1686"/>
                </a:cubicBezTo>
                <a:cubicBezTo>
                  <a:pt x="1607" y="1579"/>
                  <a:pt x="1624" y="1490"/>
                  <a:pt x="1678" y="1454"/>
                </a:cubicBezTo>
                <a:cubicBezTo>
                  <a:pt x="1744" y="1412"/>
                  <a:pt x="1846" y="1398"/>
                  <a:pt x="1960" y="1398"/>
                </a:cubicBezTo>
                <a:cubicBezTo>
                  <a:pt x="2091" y="1398"/>
                  <a:pt x="2240" y="1417"/>
                  <a:pt x="2374" y="1436"/>
                </a:cubicBezTo>
                <a:cubicBezTo>
                  <a:pt x="2513" y="1459"/>
                  <a:pt x="2652" y="1482"/>
                  <a:pt x="2774" y="1482"/>
                </a:cubicBezTo>
                <a:cubicBezTo>
                  <a:pt x="2933" y="1482"/>
                  <a:pt x="3062" y="1443"/>
                  <a:pt x="3123" y="1311"/>
                </a:cubicBezTo>
                <a:cubicBezTo>
                  <a:pt x="3195" y="1133"/>
                  <a:pt x="3141" y="972"/>
                  <a:pt x="3087" y="847"/>
                </a:cubicBezTo>
                <a:cubicBezTo>
                  <a:pt x="3016" y="633"/>
                  <a:pt x="2980" y="526"/>
                  <a:pt x="3141" y="348"/>
                </a:cubicBezTo>
                <a:cubicBezTo>
                  <a:pt x="3160" y="333"/>
                  <a:pt x="3195" y="322"/>
                  <a:pt x="3248" y="322"/>
                </a:cubicBezTo>
                <a:close/>
                <a:moveTo>
                  <a:pt x="7821" y="321"/>
                </a:moveTo>
                <a:cubicBezTo>
                  <a:pt x="7872" y="321"/>
                  <a:pt x="7906" y="330"/>
                  <a:pt x="7923" y="348"/>
                </a:cubicBezTo>
                <a:cubicBezTo>
                  <a:pt x="8083" y="526"/>
                  <a:pt x="8048" y="633"/>
                  <a:pt x="7976" y="847"/>
                </a:cubicBezTo>
                <a:cubicBezTo>
                  <a:pt x="7923" y="972"/>
                  <a:pt x="7869" y="1133"/>
                  <a:pt x="7941" y="1293"/>
                </a:cubicBezTo>
                <a:cubicBezTo>
                  <a:pt x="8003" y="1438"/>
                  <a:pt x="8137" y="1481"/>
                  <a:pt x="8305" y="1481"/>
                </a:cubicBezTo>
                <a:cubicBezTo>
                  <a:pt x="8426" y="1481"/>
                  <a:pt x="8566" y="1459"/>
                  <a:pt x="8708" y="1436"/>
                </a:cubicBezTo>
                <a:cubicBezTo>
                  <a:pt x="8832" y="1417"/>
                  <a:pt x="8981" y="1398"/>
                  <a:pt x="9113" y="1398"/>
                </a:cubicBezTo>
                <a:cubicBezTo>
                  <a:pt x="9227" y="1398"/>
                  <a:pt x="9328" y="1412"/>
                  <a:pt x="9386" y="1454"/>
                </a:cubicBezTo>
                <a:cubicBezTo>
                  <a:pt x="9422" y="1472"/>
                  <a:pt x="9457" y="1543"/>
                  <a:pt x="9457" y="1632"/>
                </a:cubicBezTo>
                <a:cubicBezTo>
                  <a:pt x="8958" y="2025"/>
                  <a:pt x="8494" y="2168"/>
                  <a:pt x="8137" y="2203"/>
                </a:cubicBezTo>
                <a:cubicBezTo>
                  <a:pt x="7637" y="1793"/>
                  <a:pt x="7013" y="1561"/>
                  <a:pt x="6371" y="1525"/>
                </a:cubicBezTo>
                <a:cubicBezTo>
                  <a:pt x="6371" y="1347"/>
                  <a:pt x="6317" y="1168"/>
                  <a:pt x="6228" y="1043"/>
                </a:cubicBezTo>
                <a:cubicBezTo>
                  <a:pt x="7093" y="496"/>
                  <a:pt x="7608" y="321"/>
                  <a:pt x="7821" y="321"/>
                </a:cubicBezTo>
                <a:close/>
                <a:moveTo>
                  <a:pt x="6317" y="1829"/>
                </a:moveTo>
                <a:cubicBezTo>
                  <a:pt x="6781" y="1846"/>
                  <a:pt x="7227" y="1989"/>
                  <a:pt x="7620" y="2221"/>
                </a:cubicBezTo>
                <a:cubicBezTo>
                  <a:pt x="6674" y="2292"/>
                  <a:pt x="5960" y="2756"/>
                  <a:pt x="5532" y="3149"/>
                </a:cubicBezTo>
                <a:cubicBezTo>
                  <a:pt x="5532" y="3167"/>
                  <a:pt x="5514" y="3185"/>
                  <a:pt x="5496" y="3185"/>
                </a:cubicBezTo>
                <a:cubicBezTo>
                  <a:pt x="5496" y="3185"/>
                  <a:pt x="5478" y="3167"/>
                  <a:pt x="5461" y="3149"/>
                </a:cubicBezTo>
                <a:cubicBezTo>
                  <a:pt x="5032" y="2756"/>
                  <a:pt x="4319" y="2292"/>
                  <a:pt x="3355" y="2221"/>
                </a:cubicBezTo>
                <a:cubicBezTo>
                  <a:pt x="3766" y="1971"/>
                  <a:pt x="4247" y="1829"/>
                  <a:pt x="4729" y="1829"/>
                </a:cubicBezTo>
                <a:lnTo>
                  <a:pt x="4747" y="1829"/>
                </a:lnTo>
                <a:cubicBezTo>
                  <a:pt x="4890" y="2132"/>
                  <a:pt x="5175" y="2346"/>
                  <a:pt x="5532" y="2346"/>
                </a:cubicBezTo>
                <a:cubicBezTo>
                  <a:pt x="5889" y="2346"/>
                  <a:pt x="6174" y="2132"/>
                  <a:pt x="6317" y="1829"/>
                </a:cubicBezTo>
                <a:close/>
                <a:moveTo>
                  <a:pt x="443" y="1051"/>
                </a:moveTo>
                <a:cubicBezTo>
                  <a:pt x="468" y="1051"/>
                  <a:pt x="502" y="1063"/>
                  <a:pt x="536" y="1097"/>
                </a:cubicBezTo>
                <a:cubicBezTo>
                  <a:pt x="1535" y="2292"/>
                  <a:pt x="2499" y="2542"/>
                  <a:pt x="3123" y="2542"/>
                </a:cubicBezTo>
                <a:cubicBezTo>
                  <a:pt x="4105" y="2542"/>
                  <a:pt x="4818" y="3006"/>
                  <a:pt x="5246" y="3399"/>
                </a:cubicBezTo>
                <a:cubicBezTo>
                  <a:pt x="5300" y="3452"/>
                  <a:pt x="5336" y="3506"/>
                  <a:pt x="5336" y="3559"/>
                </a:cubicBezTo>
                <a:cubicBezTo>
                  <a:pt x="5354" y="3613"/>
                  <a:pt x="5354" y="3649"/>
                  <a:pt x="5336" y="3666"/>
                </a:cubicBezTo>
                <a:cubicBezTo>
                  <a:pt x="5318" y="3773"/>
                  <a:pt x="5246" y="3863"/>
                  <a:pt x="5157" y="3898"/>
                </a:cubicBezTo>
                <a:cubicBezTo>
                  <a:pt x="5128" y="3906"/>
                  <a:pt x="5095" y="3910"/>
                  <a:pt x="5062" y="3910"/>
                </a:cubicBezTo>
                <a:cubicBezTo>
                  <a:pt x="5015" y="3910"/>
                  <a:pt x="4967" y="3901"/>
                  <a:pt x="4925" y="3880"/>
                </a:cubicBezTo>
                <a:cubicBezTo>
                  <a:pt x="4640" y="3756"/>
                  <a:pt x="4087" y="3559"/>
                  <a:pt x="3480" y="3559"/>
                </a:cubicBezTo>
                <a:cubicBezTo>
                  <a:pt x="3373" y="3559"/>
                  <a:pt x="3016" y="3595"/>
                  <a:pt x="3016" y="3595"/>
                </a:cubicBezTo>
                <a:cubicBezTo>
                  <a:pt x="2637" y="3646"/>
                  <a:pt x="2302" y="3694"/>
                  <a:pt x="1998" y="3694"/>
                </a:cubicBezTo>
                <a:cubicBezTo>
                  <a:pt x="1558" y="3694"/>
                  <a:pt x="1180" y="3594"/>
                  <a:pt x="821" y="3256"/>
                </a:cubicBezTo>
                <a:cubicBezTo>
                  <a:pt x="536" y="2970"/>
                  <a:pt x="358" y="2239"/>
                  <a:pt x="340" y="1168"/>
                </a:cubicBezTo>
                <a:cubicBezTo>
                  <a:pt x="340" y="1097"/>
                  <a:pt x="393" y="1061"/>
                  <a:pt x="411" y="1061"/>
                </a:cubicBezTo>
                <a:cubicBezTo>
                  <a:pt x="418" y="1055"/>
                  <a:pt x="429" y="1051"/>
                  <a:pt x="443" y="1051"/>
                </a:cubicBezTo>
                <a:close/>
                <a:moveTo>
                  <a:pt x="10564" y="1043"/>
                </a:moveTo>
                <a:cubicBezTo>
                  <a:pt x="10581" y="1043"/>
                  <a:pt x="10581" y="1061"/>
                  <a:pt x="10599" y="1061"/>
                </a:cubicBezTo>
                <a:cubicBezTo>
                  <a:pt x="10617" y="1061"/>
                  <a:pt x="10671" y="1097"/>
                  <a:pt x="10671" y="1168"/>
                </a:cubicBezTo>
                <a:cubicBezTo>
                  <a:pt x="10635" y="2239"/>
                  <a:pt x="10457" y="2970"/>
                  <a:pt x="10171" y="3256"/>
                </a:cubicBezTo>
                <a:cubicBezTo>
                  <a:pt x="9846" y="3571"/>
                  <a:pt x="9185" y="3642"/>
                  <a:pt x="8657" y="3642"/>
                </a:cubicBezTo>
                <a:cubicBezTo>
                  <a:pt x="8228" y="3642"/>
                  <a:pt x="7887" y="3595"/>
                  <a:pt x="7887" y="3595"/>
                </a:cubicBezTo>
                <a:cubicBezTo>
                  <a:pt x="7758" y="3577"/>
                  <a:pt x="7631" y="3569"/>
                  <a:pt x="7507" y="3569"/>
                </a:cubicBezTo>
                <a:cubicBezTo>
                  <a:pt x="6895" y="3569"/>
                  <a:pt x="6364" y="3762"/>
                  <a:pt x="6067" y="3880"/>
                </a:cubicBezTo>
                <a:cubicBezTo>
                  <a:pt x="6025" y="3901"/>
                  <a:pt x="5984" y="3910"/>
                  <a:pt x="5942" y="3910"/>
                </a:cubicBezTo>
                <a:cubicBezTo>
                  <a:pt x="5912" y="3910"/>
                  <a:pt x="5883" y="3906"/>
                  <a:pt x="5853" y="3898"/>
                </a:cubicBezTo>
                <a:cubicBezTo>
                  <a:pt x="5746" y="3863"/>
                  <a:pt x="5693" y="3773"/>
                  <a:pt x="5657" y="3666"/>
                </a:cubicBezTo>
                <a:cubicBezTo>
                  <a:pt x="5657" y="3666"/>
                  <a:pt x="5657" y="3613"/>
                  <a:pt x="5657" y="3559"/>
                </a:cubicBezTo>
                <a:cubicBezTo>
                  <a:pt x="5675" y="3506"/>
                  <a:pt x="5710" y="3452"/>
                  <a:pt x="5764" y="3399"/>
                </a:cubicBezTo>
                <a:cubicBezTo>
                  <a:pt x="6174" y="3006"/>
                  <a:pt x="6888" y="2542"/>
                  <a:pt x="7869" y="2542"/>
                </a:cubicBezTo>
                <a:cubicBezTo>
                  <a:pt x="8512" y="2542"/>
                  <a:pt x="9475" y="2292"/>
                  <a:pt x="10474" y="1097"/>
                </a:cubicBezTo>
                <a:cubicBezTo>
                  <a:pt x="10510" y="1061"/>
                  <a:pt x="10528" y="1043"/>
                  <a:pt x="10564" y="1043"/>
                </a:cubicBezTo>
                <a:close/>
                <a:moveTo>
                  <a:pt x="3561" y="3893"/>
                </a:moveTo>
                <a:cubicBezTo>
                  <a:pt x="3612" y="3893"/>
                  <a:pt x="3658" y="3895"/>
                  <a:pt x="3694" y="3898"/>
                </a:cubicBezTo>
                <a:lnTo>
                  <a:pt x="3694" y="4237"/>
                </a:lnTo>
                <a:cubicBezTo>
                  <a:pt x="3694" y="4327"/>
                  <a:pt x="3766" y="4398"/>
                  <a:pt x="3855" y="4398"/>
                </a:cubicBezTo>
                <a:cubicBezTo>
                  <a:pt x="3944" y="4398"/>
                  <a:pt x="4015" y="4327"/>
                  <a:pt x="4015" y="4237"/>
                </a:cubicBezTo>
                <a:lnTo>
                  <a:pt x="4015" y="3934"/>
                </a:lnTo>
                <a:cubicBezTo>
                  <a:pt x="4372" y="4005"/>
                  <a:pt x="4872" y="4184"/>
                  <a:pt x="4925" y="4219"/>
                </a:cubicBezTo>
                <a:cubicBezTo>
                  <a:pt x="4818" y="4434"/>
                  <a:pt x="4497" y="4826"/>
                  <a:pt x="3694" y="4862"/>
                </a:cubicBezTo>
                <a:cubicBezTo>
                  <a:pt x="3667" y="4863"/>
                  <a:pt x="3641" y="4864"/>
                  <a:pt x="3615" y="4864"/>
                </a:cubicBezTo>
                <a:cubicBezTo>
                  <a:pt x="3329" y="4864"/>
                  <a:pt x="3090" y="4774"/>
                  <a:pt x="2927" y="4594"/>
                </a:cubicBezTo>
                <a:cubicBezTo>
                  <a:pt x="2766" y="4398"/>
                  <a:pt x="2713" y="4148"/>
                  <a:pt x="2731" y="3970"/>
                </a:cubicBezTo>
                <a:cubicBezTo>
                  <a:pt x="2838" y="3952"/>
                  <a:pt x="2963" y="3934"/>
                  <a:pt x="3070" y="3916"/>
                </a:cubicBezTo>
                <a:cubicBezTo>
                  <a:pt x="3070" y="3916"/>
                  <a:pt x="3355" y="3893"/>
                  <a:pt x="3561" y="3893"/>
                </a:cubicBezTo>
                <a:close/>
                <a:moveTo>
                  <a:pt x="7524" y="3887"/>
                </a:moveTo>
                <a:cubicBezTo>
                  <a:pt x="7625" y="3887"/>
                  <a:pt x="7729" y="3895"/>
                  <a:pt x="7834" y="3916"/>
                </a:cubicBezTo>
                <a:cubicBezTo>
                  <a:pt x="7834" y="3916"/>
                  <a:pt x="8155" y="3952"/>
                  <a:pt x="8262" y="3970"/>
                </a:cubicBezTo>
                <a:cubicBezTo>
                  <a:pt x="8280" y="4148"/>
                  <a:pt x="8226" y="4398"/>
                  <a:pt x="8066" y="4594"/>
                </a:cubicBezTo>
                <a:cubicBezTo>
                  <a:pt x="7918" y="4774"/>
                  <a:pt x="7681" y="4864"/>
                  <a:pt x="7382" y="4864"/>
                </a:cubicBezTo>
                <a:cubicBezTo>
                  <a:pt x="7354" y="4864"/>
                  <a:pt x="7327" y="4863"/>
                  <a:pt x="7298" y="4862"/>
                </a:cubicBezTo>
                <a:cubicBezTo>
                  <a:pt x="6495" y="4826"/>
                  <a:pt x="6192" y="4434"/>
                  <a:pt x="6085" y="4219"/>
                </a:cubicBezTo>
                <a:cubicBezTo>
                  <a:pt x="6121" y="4184"/>
                  <a:pt x="6638" y="4005"/>
                  <a:pt x="6995" y="3934"/>
                </a:cubicBezTo>
                <a:lnTo>
                  <a:pt x="6995" y="4237"/>
                </a:lnTo>
                <a:cubicBezTo>
                  <a:pt x="6995" y="4327"/>
                  <a:pt x="7066" y="4398"/>
                  <a:pt x="7156" y="4398"/>
                </a:cubicBezTo>
                <a:cubicBezTo>
                  <a:pt x="7245" y="4398"/>
                  <a:pt x="7316" y="4327"/>
                  <a:pt x="7316" y="4237"/>
                </a:cubicBezTo>
                <a:lnTo>
                  <a:pt x="7316" y="3898"/>
                </a:lnTo>
                <a:cubicBezTo>
                  <a:pt x="7383" y="3891"/>
                  <a:pt x="7452" y="3887"/>
                  <a:pt x="7524" y="3887"/>
                </a:cubicBezTo>
                <a:close/>
                <a:moveTo>
                  <a:pt x="4586" y="5825"/>
                </a:moveTo>
                <a:cubicBezTo>
                  <a:pt x="4765" y="5825"/>
                  <a:pt x="4907" y="5968"/>
                  <a:pt x="4907" y="6146"/>
                </a:cubicBezTo>
                <a:cubicBezTo>
                  <a:pt x="4907" y="6325"/>
                  <a:pt x="4765" y="6468"/>
                  <a:pt x="4586" y="6468"/>
                </a:cubicBezTo>
                <a:cubicBezTo>
                  <a:pt x="4408" y="6468"/>
                  <a:pt x="4247" y="6325"/>
                  <a:pt x="4247" y="6146"/>
                </a:cubicBezTo>
                <a:cubicBezTo>
                  <a:pt x="4247" y="5968"/>
                  <a:pt x="4408" y="5825"/>
                  <a:pt x="4586" y="5825"/>
                </a:cubicBezTo>
                <a:close/>
                <a:moveTo>
                  <a:pt x="6424" y="5825"/>
                </a:moveTo>
                <a:cubicBezTo>
                  <a:pt x="6602" y="5825"/>
                  <a:pt x="6745" y="5968"/>
                  <a:pt x="6745" y="6146"/>
                </a:cubicBezTo>
                <a:cubicBezTo>
                  <a:pt x="6745" y="6325"/>
                  <a:pt x="6602" y="6468"/>
                  <a:pt x="6424" y="6468"/>
                </a:cubicBezTo>
                <a:cubicBezTo>
                  <a:pt x="6246" y="6468"/>
                  <a:pt x="6103" y="6325"/>
                  <a:pt x="6103" y="6146"/>
                </a:cubicBezTo>
                <a:cubicBezTo>
                  <a:pt x="6103" y="5968"/>
                  <a:pt x="6246" y="5825"/>
                  <a:pt x="6424" y="5825"/>
                </a:cubicBezTo>
                <a:close/>
                <a:moveTo>
                  <a:pt x="1160" y="3863"/>
                </a:moveTo>
                <a:cubicBezTo>
                  <a:pt x="1375" y="3952"/>
                  <a:pt x="1589" y="3988"/>
                  <a:pt x="1821" y="4005"/>
                </a:cubicBezTo>
                <a:cubicBezTo>
                  <a:pt x="1785" y="4166"/>
                  <a:pt x="1785" y="4327"/>
                  <a:pt x="1785" y="4487"/>
                </a:cubicBezTo>
                <a:lnTo>
                  <a:pt x="1785" y="6896"/>
                </a:lnTo>
                <a:cubicBezTo>
                  <a:pt x="1410" y="6717"/>
                  <a:pt x="1143" y="6485"/>
                  <a:pt x="982" y="6325"/>
                </a:cubicBezTo>
                <a:cubicBezTo>
                  <a:pt x="1036" y="6254"/>
                  <a:pt x="1089" y="6164"/>
                  <a:pt x="1143" y="6093"/>
                </a:cubicBezTo>
                <a:cubicBezTo>
                  <a:pt x="1375" y="5772"/>
                  <a:pt x="1589" y="5486"/>
                  <a:pt x="1410" y="5254"/>
                </a:cubicBezTo>
                <a:cubicBezTo>
                  <a:pt x="1285" y="5094"/>
                  <a:pt x="1089" y="5076"/>
                  <a:pt x="929" y="5058"/>
                </a:cubicBezTo>
                <a:cubicBezTo>
                  <a:pt x="697" y="5022"/>
                  <a:pt x="518" y="5005"/>
                  <a:pt x="429" y="4719"/>
                </a:cubicBezTo>
                <a:cubicBezTo>
                  <a:pt x="411" y="4683"/>
                  <a:pt x="375" y="4434"/>
                  <a:pt x="1160" y="3863"/>
                </a:cubicBezTo>
                <a:close/>
                <a:moveTo>
                  <a:pt x="9868" y="3845"/>
                </a:moveTo>
                <a:cubicBezTo>
                  <a:pt x="10688" y="4434"/>
                  <a:pt x="10653" y="4683"/>
                  <a:pt x="10635" y="4719"/>
                </a:cubicBezTo>
                <a:cubicBezTo>
                  <a:pt x="10546" y="5005"/>
                  <a:pt x="10367" y="5022"/>
                  <a:pt x="10135" y="5058"/>
                </a:cubicBezTo>
                <a:cubicBezTo>
                  <a:pt x="9975" y="5076"/>
                  <a:pt x="9778" y="5094"/>
                  <a:pt x="9654" y="5254"/>
                </a:cubicBezTo>
                <a:cubicBezTo>
                  <a:pt x="9475" y="5486"/>
                  <a:pt x="9689" y="5772"/>
                  <a:pt x="9921" y="6093"/>
                </a:cubicBezTo>
                <a:cubicBezTo>
                  <a:pt x="9957" y="6164"/>
                  <a:pt x="10010" y="6218"/>
                  <a:pt x="10064" y="6289"/>
                </a:cubicBezTo>
                <a:cubicBezTo>
                  <a:pt x="9903" y="6450"/>
                  <a:pt x="9618" y="6717"/>
                  <a:pt x="9225" y="6896"/>
                </a:cubicBezTo>
                <a:lnTo>
                  <a:pt x="9208" y="4487"/>
                </a:lnTo>
                <a:cubicBezTo>
                  <a:pt x="9208" y="4327"/>
                  <a:pt x="9190" y="4166"/>
                  <a:pt x="9154" y="4005"/>
                </a:cubicBezTo>
                <a:cubicBezTo>
                  <a:pt x="9404" y="3988"/>
                  <a:pt x="9654" y="3952"/>
                  <a:pt x="9868" y="3845"/>
                </a:cubicBezTo>
                <a:close/>
                <a:moveTo>
                  <a:pt x="8601" y="3988"/>
                </a:moveTo>
                <a:cubicBezTo>
                  <a:pt x="8690" y="4005"/>
                  <a:pt x="8779" y="4005"/>
                  <a:pt x="8869" y="4005"/>
                </a:cubicBezTo>
                <a:lnTo>
                  <a:pt x="8833" y="4005"/>
                </a:lnTo>
                <a:cubicBezTo>
                  <a:pt x="8869" y="4166"/>
                  <a:pt x="8886" y="4327"/>
                  <a:pt x="8886" y="4487"/>
                </a:cubicBezTo>
                <a:lnTo>
                  <a:pt x="8886" y="5772"/>
                </a:lnTo>
                <a:lnTo>
                  <a:pt x="8672" y="5647"/>
                </a:lnTo>
                <a:cubicBezTo>
                  <a:pt x="8537" y="5582"/>
                  <a:pt x="8389" y="5550"/>
                  <a:pt x="8242" y="5550"/>
                </a:cubicBezTo>
                <a:cubicBezTo>
                  <a:pt x="7983" y="5550"/>
                  <a:pt x="7724" y="5650"/>
                  <a:pt x="7530" y="5843"/>
                </a:cubicBezTo>
                <a:cubicBezTo>
                  <a:pt x="7477" y="5897"/>
                  <a:pt x="7477" y="6004"/>
                  <a:pt x="7530" y="6075"/>
                </a:cubicBezTo>
                <a:cubicBezTo>
                  <a:pt x="7566" y="6102"/>
                  <a:pt x="7606" y="6115"/>
                  <a:pt x="7646" y="6115"/>
                </a:cubicBezTo>
                <a:cubicBezTo>
                  <a:pt x="7686" y="6115"/>
                  <a:pt x="7727" y="6102"/>
                  <a:pt x="7762" y="6075"/>
                </a:cubicBezTo>
                <a:cubicBezTo>
                  <a:pt x="7884" y="5943"/>
                  <a:pt x="8046" y="5878"/>
                  <a:pt x="8216" y="5878"/>
                </a:cubicBezTo>
                <a:cubicBezTo>
                  <a:pt x="8320" y="5878"/>
                  <a:pt x="8428" y="5903"/>
                  <a:pt x="8530" y="5950"/>
                </a:cubicBezTo>
                <a:lnTo>
                  <a:pt x="8833" y="6093"/>
                </a:lnTo>
                <a:cubicBezTo>
                  <a:pt x="8851" y="6111"/>
                  <a:pt x="8886" y="6111"/>
                  <a:pt x="8904" y="6111"/>
                </a:cubicBezTo>
                <a:lnTo>
                  <a:pt x="8904" y="7003"/>
                </a:lnTo>
                <a:cubicBezTo>
                  <a:pt x="8726" y="7056"/>
                  <a:pt x="8547" y="7092"/>
                  <a:pt x="8333" y="7092"/>
                </a:cubicBezTo>
                <a:cubicBezTo>
                  <a:pt x="7780" y="7092"/>
                  <a:pt x="7423" y="6771"/>
                  <a:pt x="7049" y="6450"/>
                </a:cubicBezTo>
                <a:lnTo>
                  <a:pt x="7013" y="6414"/>
                </a:lnTo>
                <a:cubicBezTo>
                  <a:pt x="7049" y="6343"/>
                  <a:pt x="7066" y="6254"/>
                  <a:pt x="7066" y="6146"/>
                </a:cubicBezTo>
                <a:cubicBezTo>
                  <a:pt x="7066" y="5790"/>
                  <a:pt x="6781" y="5504"/>
                  <a:pt x="6424" y="5504"/>
                </a:cubicBezTo>
                <a:cubicBezTo>
                  <a:pt x="6210" y="5504"/>
                  <a:pt x="6014" y="5611"/>
                  <a:pt x="5907" y="5772"/>
                </a:cubicBezTo>
                <a:cubicBezTo>
                  <a:pt x="5782" y="5736"/>
                  <a:pt x="5639" y="5718"/>
                  <a:pt x="5514" y="5718"/>
                </a:cubicBezTo>
                <a:lnTo>
                  <a:pt x="5478" y="5718"/>
                </a:lnTo>
                <a:cubicBezTo>
                  <a:pt x="5354" y="5718"/>
                  <a:pt x="5211" y="5736"/>
                  <a:pt x="5086" y="5754"/>
                </a:cubicBezTo>
                <a:cubicBezTo>
                  <a:pt x="4969" y="5594"/>
                  <a:pt x="4782" y="5492"/>
                  <a:pt x="4571" y="5492"/>
                </a:cubicBezTo>
                <a:cubicBezTo>
                  <a:pt x="4428" y="5492"/>
                  <a:pt x="4274" y="5539"/>
                  <a:pt x="4122" y="5647"/>
                </a:cubicBezTo>
                <a:cubicBezTo>
                  <a:pt x="4105" y="5665"/>
                  <a:pt x="4087" y="5665"/>
                  <a:pt x="4087" y="5683"/>
                </a:cubicBezTo>
                <a:cubicBezTo>
                  <a:pt x="3890" y="5932"/>
                  <a:pt x="3890" y="6200"/>
                  <a:pt x="3980" y="6414"/>
                </a:cubicBezTo>
                <a:cubicBezTo>
                  <a:pt x="3962" y="6414"/>
                  <a:pt x="3962" y="6432"/>
                  <a:pt x="3944" y="6450"/>
                </a:cubicBezTo>
                <a:cubicBezTo>
                  <a:pt x="3569" y="6771"/>
                  <a:pt x="3212" y="7074"/>
                  <a:pt x="2659" y="7074"/>
                </a:cubicBezTo>
                <a:cubicBezTo>
                  <a:pt x="2445" y="7074"/>
                  <a:pt x="2249" y="7056"/>
                  <a:pt x="2088" y="7003"/>
                </a:cubicBezTo>
                <a:lnTo>
                  <a:pt x="2088" y="6093"/>
                </a:lnTo>
                <a:lnTo>
                  <a:pt x="2856" y="5700"/>
                </a:lnTo>
                <a:cubicBezTo>
                  <a:pt x="2877" y="5690"/>
                  <a:pt x="2900" y="5685"/>
                  <a:pt x="2922" y="5685"/>
                </a:cubicBezTo>
                <a:cubicBezTo>
                  <a:pt x="3013" y="5685"/>
                  <a:pt x="3102" y="5765"/>
                  <a:pt x="3087" y="5879"/>
                </a:cubicBezTo>
                <a:cubicBezTo>
                  <a:pt x="3078" y="6026"/>
                  <a:pt x="3169" y="6102"/>
                  <a:pt x="3258" y="6102"/>
                </a:cubicBezTo>
                <a:cubicBezTo>
                  <a:pt x="3343" y="6102"/>
                  <a:pt x="3427" y="6035"/>
                  <a:pt x="3427" y="5897"/>
                </a:cubicBezTo>
                <a:cubicBezTo>
                  <a:pt x="3427" y="5897"/>
                  <a:pt x="3427" y="5879"/>
                  <a:pt x="3427" y="5879"/>
                </a:cubicBezTo>
                <a:cubicBezTo>
                  <a:pt x="3230" y="5659"/>
                  <a:pt x="2958" y="5544"/>
                  <a:pt x="2684" y="5544"/>
                </a:cubicBezTo>
                <a:cubicBezTo>
                  <a:pt x="2536" y="5544"/>
                  <a:pt x="2387" y="5578"/>
                  <a:pt x="2249" y="5647"/>
                </a:cubicBezTo>
                <a:lnTo>
                  <a:pt x="2088" y="5718"/>
                </a:lnTo>
                <a:lnTo>
                  <a:pt x="2088" y="4469"/>
                </a:lnTo>
                <a:cubicBezTo>
                  <a:pt x="2088" y="4327"/>
                  <a:pt x="2088" y="4166"/>
                  <a:pt x="2124" y="4005"/>
                </a:cubicBezTo>
                <a:cubicBezTo>
                  <a:pt x="2213" y="4005"/>
                  <a:pt x="2302" y="4005"/>
                  <a:pt x="2392" y="3988"/>
                </a:cubicBezTo>
                <a:lnTo>
                  <a:pt x="2392" y="3988"/>
                </a:lnTo>
                <a:cubicBezTo>
                  <a:pt x="2374" y="4273"/>
                  <a:pt x="2481" y="4576"/>
                  <a:pt x="2677" y="4790"/>
                </a:cubicBezTo>
                <a:cubicBezTo>
                  <a:pt x="2838" y="4969"/>
                  <a:pt x="3123" y="5183"/>
                  <a:pt x="3605" y="5183"/>
                </a:cubicBezTo>
                <a:lnTo>
                  <a:pt x="3694" y="5183"/>
                </a:lnTo>
                <a:cubicBezTo>
                  <a:pt x="4961" y="5112"/>
                  <a:pt x="5246" y="4273"/>
                  <a:pt x="5264" y="4184"/>
                </a:cubicBezTo>
                <a:cubicBezTo>
                  <a:pt x="5354" y="4148"/>
                  <a:pt x="5425" y="4095"/>
                  <a:pt x="5496" y="4023"/>
                </a:cubicBezTo>
                <a:cubicBezTo>
                  <a:pt x="5550" y="4095"/>
                  <a:pt x="5621" y="4148"/>
                  <a:pt x="5710" y="4184"/>
                </a:cubicBezTo>
                <a:cubicBezTo>
                  <a:pt x="5746" y="4273"/>
                  <a:pt x="6014" y="5112"/>
                  <a:pt x="7281" y="5183"/>
                </a:cubicBezTo>
                <a:lnTo>
                  <a:pt x="7388" y="5183"/>
                </a:lnTo>
                <a:cubicBezTo>
                  <a:pt x="7869" y="5183"/>
                  <a:pt x="8155" y="4969"/>
                  <a:pt x="8315" y="4790"/>
                </a:cubicBezTo>
                <a:cubicBezTo>
                  <a:pt x="8494" y="4576"/>
                  <a:pt x="8601" y="4273"/>
                  <a:pt x="8601" y="3988"/>
                </a:cubicBezTo>
                <a:close/>
                <a:moveTo>
                  <a:pt x="5532" y="6057"/>
                </a:moveTo>
                <a:cubicBezTo>
                  <a:pt x="5621" y="6057"/>
                  <a:pt x="5710" y="6075"/>
                  <a:pt x="5800" y="6093"/>
                </a:cubicBezTo>
                <a:cubicBezTo>
                  <a:pt x="5800" y="6111"/>
                  <a:pt x="5800" y="6129"/>
                  <a:pt x="5800" y="6164"/>
                </a:cubicBezTo>
                <a:cubicBezTo>
                  <a:pt x="5800" y="6521"/>
                  <a:pt x="6085" y="6807"/>
                  <a:pt x="6442" y="6807"/>
                </a:cubicBezTo>
                <a:cubicBezTo>
                  <a:pt x="6585" y="6807"/>
                  <a:pt x="6710" y="6753"/>
                  <a:pt x="6817" y="6682"/>
                </a:cubicBezTo>
                <a:lnTo>
                  <a:pt x="6834" y="6700"/>
                </a:lnTo>
                <a:cubicBezTo>
                  <a:pt x="7245" y="7056"/>
                  <a:pt x="7655" y="7413"/>
                  <a:pt x="8333" y="7413"/>
                </a:cubicBezTo>
                <a:cubicBezTo>
                  <a:pt x="9457" y="7413"/>
                  <a:pt x="10189" y="6646"/>
                  <a:pt x="10385" y="6396"/>
                </a:cubicBezTo>
                <a:cubicBezTo>
                  <a:pt x="10421" y="6361"/>
                  <a:pt x="10457" y="6343"/>
                  <a:pt x="10510" y="6343"/>
                </a:cubicBezTo>
                <a:cubicBezTo>
                  <a:pt x="10653" y="6361"/>
                  <a:pt x="10653" y="6682"/>
                  <a:pt x="10653" y="6789"/>
                </a:cubicBezTo>
                <a:cubicBezTo>
                  <a:pt x="10653" y="7503"/>
                  <a:pt x="10046" y="8252"/>
                  <a:pt x="8333" y="8252"/>
                </a:cubicBezTo>
                <a:cubicBezTo>
                  <a:pt x="7245" y="8252"/>
                  <a:pt x="6727" y="7949"/>
                  <a:pt x="6388" y="7681"/>
                </a:cubicBezTo>
                <a:cubicBezTo>
                  <a:pt x="6174" y="7520"/>
                  <a:pt x="5800" y="7342"/>
                  <a:pt x="5514" y="7342"/>
                </a:cubicBezTo>
                <a:lnTo>
                  <a:pt x="5478" y="7342"/>
                </a:lnTo>
                <a:cubicBezTo>
                  <a:pt x="5193" y="7342"/>
                  <a:pt x="4818" y="7520"/>
                  <a:pt x="4604" y="7681"/>
                </a:cubicBezTo>
                <a:cubicBezTo>
                  <a:pt x="4283" y="7949"/>
                  <a:pt x="3766" y="8252"/>
                  <a:pt x="2677" y="8252"/>
                </a:cubicBezTo>
                <a:cubicBezTo>
                  <a:pt x="964" y="8252"/>
                  <a:pt x="358" y="7503"/>
                  <a:pt x="358" y="6789"/>
                </a:cubicBezTo>
                <a:cubicBezTo>
                  <a:pt x="358" y="6700"/>
                  <a:pt x="358" y="6361"/>
                  <a:pt x="500" y="6343"/>
                </a:cubicBezTo>
                <a:cubicBezTo>
                  <a:pt x="536" y="6343"/>
                  <a:pt x="590" y="6361"/>
                  <a:pt x="607" y="6396"/>
                </a:cubicBezTo>
                <a:cubicBezTo>
                  <a:pt x="821" y="6646"/>
                  <a:pt x="1553" y="7413"/>
                  <a:pt x="2677" y="7413"/>
                </a:cubicBezTo>
                <a:cubicBezTo>
                  <a:pt x="3337" y="7413"/>
                  <a:pt x="3766" y="7056"/>
                  <a:pt x="4158" y="6700"/>
                </a:cubicBezTo>
                <a:lnTo>
                  <a:pt x="4212" y="6700"/>
                </a:lnTo>
                <a:cubicBezTo>
                  <a:pt x="4319" y="6771"/>
                  <a:pt x="4444" y="6807"/>
                  <a:pt x="4568" y="6807"/>
                </a:cubicBezTo>
                <a:cubicBezTo>
                  <a:pt x="4925" y="6807"/>
                  <a:pt x="5211" y="6521"/>
                  <a:pt x="5211" y="6164"/>
                </a:cubicBezTo>
                <a:cubicBezTo>
                  <a:pt x="5211" y="6129"/>
                  <a:pt x="5211" y="6111"/>
                  <a:pt x="5211" y="6093"/>
                </a:cubicBezTo>
                <a:cubicBezTo>
                  <a:pt x="5300" y="6075"/>
                  <a:pt x="5389" y="6057"/>
                  <a:pt x="5478" y="6057"/>
                </a:cubicBezTo>
                <a:close/>
                <a:moveTo>
                  <a:pt x="3873" y="8430"/>
                </a:moveTo>
                <a:lnTo>
                  <a:pt x="3873" y="8430"/>
                </a:lnTo>
                <a:cubicBezTo>
                  <a:pt x="3694" y="9233"/>
                  <a:pt x="3516" y="9251"/>
                  <a:pt x="3516" y="9251"/>
                </a:cubicBezTo>
                <a:cubicBezTo>
                  <a:pt x="3462" y="9251"/>
                  <a:pt x="3319" y="9126"/>
                  <a:pt x="3177" y="8555"/>
                </a:cubicBezTo>
                <a:cubicBezTo>
                  <a:pt x="3427" y="8520"/>
                  <a:pt x="3658" y="8484"/>
                  <a:pt x="3873" y="8430"/>
                </a:cubicBezTo>
                <a:close/>
                <a:moveTo>
                  <a:pt x="5318" y="7699"/>
                </a:moveTo>
                <a:lnTo>
                  <a:pt x="5318" y="7699"/>
                </a:lnTo>
                <a:cubicBezTo>
                  <a:pt x="5300" y="7877"/>
                  <a:pt x="5264" y="8145"/>
                  <a:pt x="5211" y="8395"/>
                </a:cubicBezTo>
                <a:cubicBezTo>
                  <a:pt x="5086" y="9055"/>
                  <a:pt x="4925" y="9233"/>
                  <a:pt x="4854" y="9251"/>
                </a:cubicBezTo>
                <a:cubicBezTo>
                  <a:pt x="4800" y="9251"/>
                  <a:pt x="4604" y="9055"/>
                  <a:pt x="4444" y="8198"/>
                </a:cubicBezTo>
                <a:cubicBezTo>
                  <a:pt x="4568" y="8127"/>
                  <a:pt x="4711" y="8038"/>
                  <a:pt x="4818" y="7931"/>
                </a:cubicBezTo>
                <a:cubicBezTo>
                  <a:pt x="4943" y="7842"/>
                  <a:pt x="5139" y="7734"/>
                  <a:pt x="5318" y="7699"/>
                </a:cubicBezTo>
                <a:close/>
                <a:moveTo>
                  <a:pt x="5710" y="7699"/>
                </a:moveTo>
                <a:lnTo>
                  <a:pt x="5710" y="7699"/>
                </a:lnTo>
                <a:cubicBezTo>
                  <a:pt x="5871" y="7752"/>
                  <a:pt x="6067" y="7842"/>
                  <a:pt x="6174" y="7931"/>
                </a:cubicBezTo>
                <a:cubicBezTo>
                  <a:pt x="6317" y="8038"/>
                  <a:pt x="6442" y="8127"/>
                  <a:pt x="6602" y="8216"/>
                </a:cubicBezTo>
                <a:cubicBezTo>
                  <a:pt x="6549" y="8502"/>
                  <a:pt x="6478" y="8751"/>
                  <a:pt x="6406" y="8930"/>
                </a:cubicBezTo>
                <a:cubicBezTo>
                  <a:pt x="6317" y="9180"/>
                  <a:pt x="6228" y="9251"/>
                  <a:pt x="6192" y="9251"/>
                </a:cubicBezTo>
                <a:cubicBezTo>
                  <a:pt x="6156" y="9251"/>
                  <a:pt x="6014" y="9144"/>
                  <a:pt x="5871" y="8591"/>
                </a:cubicBezTo>
                <a:cubicBezTo>
                  <a:pt x="5800" y="8270"/>
                  <a:pt x="5746" y="7931"/>
                  <a:pt x="5710" y="7699"/>
                </a:cubicBezTo>
                <a:close/>
                <a:moveTo>
                  <a:pt x="7156" y="8430"/>
                </a:moveTo>
                <a:lnTo>
                  <a:pt x="7156" y="8430"/>
                </a:lnTo>
                <a:cubicBezTo>
                  <a:pt x="7370" y="8484"/>
                  <a:pt x="7602" y="8520"/>
                  <a:pt x="7851" y="8555"/>
                </a:cubicBezTo>
                <a:cubicBezTo>
                  <a:pt x="7727" y="9091"/>
                  <a:pt x="7584" y="9233"/>
                  <a:pt x="7512" y="9251"/>
                </a:cubicBezTo>
                <a:cubicBezTo>
                  <a:pt x="7512" y="9251"/>
                  <a:pt x="7334" y="9233"/>
                  <a:pt x="7156" y="8430"/>
                </a:cubicBezTo>
                <a:close/>
                <a:moveTo>
                  <a:pt x="1678" y="8466"/>
                </a:moveTo>
                <a:cubicBezTo>
                  <a:pt x="1981" y="8537"/>
                  <a:pt x="2302" y="8573"/>
                  <a:pt x="2659" y="8573"/>
                </a:cubicBezTo>
                <a:lnTo>
                  <a:pt x="2766" y="8573"/>
                </a:lnTo>
                <a:cubicBezTo>
                  <a:pt x="2606" y="9697"/>
                  <a:pt x="2356" y="10018"/>
                  <a:pt x="2231" y="10036"/>
                </a:cubicBezTo>
                <a:cubicBezTo>
                  <a:pt x="2106" y="10036"/>
                  <a:pt x="1856" y="9626"/>
                  <a:pt x="1678" y="8466"/>
                </a:cubicBezTo>
                <a:close/>
                <a:moveTo>
                  <a:pt x="9350" y="8466"/>
                </a:moveTo>
                <a:cubicBezTo>
                  <a:pt x="9190" y="9679"/>
                  <a:pt x="8940" y="10018"/>
                  <a:pt x="8815" y="10036"/>
                </a:cubicBezTo>
                <a:cubicBezTo>
                  <a:pt x="8708" y="10036"/>
                  <a:pt x="8458" y="9733"/>
                  <a:pt x="8280" y="8573"/>
                </a:cubicBezTo>
                <a:lnTo>
                  <a:pt x="8333" y="8573"/>
                </a:lnTo>
                <a:cubicBezTo>
                  <a:pt x="8708" y="8573"/>
                  <a:pt x="9047" y="8537"/>
                  <a:pt x="9350" y="8466"/>
                </a:cubicBezTo>
                <a:close/>
                <a:moveTo>
                  <a:pt x="3252" y="0"/>
                </a:moveTo>
                <a:cubicBezTo>
                  <a:pt x="3102" y="0"/>
                  <a:pt x="2989" y="45"/>
                  <a:pt x="2909" y="134"/>
                </a:cubicBezTo>
                <a:cubicBezTo>
                  <a:pt x="2606" y="455"/>
                  <a:pt x="2713" y="758"/>
                  <a:pt x="2784" y="954"/>
                </a:cubicBezTo>
                <a:cubicBezTo>
                  <a:pt x="2820" y="1026"/>
                  <a:pt x="2856" y="1115"/>
                  <a:pt x="2838" y="1151"/>
                </a:cubicBezTo>
                <a:cubicBezTo>
                  <a:pt x="2816" y="1162"/>
                  <a:pt x="2780" y="1166"/>
                  <a:pt x="2737" y="1166"/>
                </a:cubicBezTo>
                <a:cubicBezTo>
                  <a:pt x="2640" y="1166"/>
                  <a:pt x="2508" y="1145"/>
                  <a:pt x="2409" y="1133"/>
                </a:cubicBezTo>
                <a:cubicBezTo>
                  <a:pt x="2258" y="1106"/>
                  <a:pt x="2088" y="1079"/>
                  <a:pt x="1928" y="1079"/>
                </a:cubicBezTo>
                <a:cubicBezTo>
                  <a:pt x="1767" y="1079"/>
                  <a:pt x="1615" y="1106"/>
                  <a:pt x="1500" y="1186"/>
                </a:cubicBezTo>
                <a:cubicBezTo>
                  <a:pt x="1392" y="1240"/>
                  <a:pt x="1339" y="1347"/>
                  <a:pt x="1321" y="1436"/>
                </a:cubicBezTo>
                <a:cubicBezTo>
                  <a:pt x="1143" y="1293"/>
                  <a:pt x="964" y="1097"/>
                  <a:pt x="768" y="883"/>
                </a:cubicBezTo>
                <a:cubicBezTo>
                  <a:pt x="693" y="783"/>
                  <a:pt x="574" y="727"/>
                  <a:pt x="448" y="727"/>
                </a:cubicBezTo>
                <a:cubicBezTo>
                  <a:pt x="394" y="727"/>
                  <a:pt x="339" y="737"/>
                  <a:pt x="286" y="758"/>
                </a:cubicBezTo>
                <a:cubicBezTo>
                  <a:pt x="108" y="829"/>
                  <a:pt x="1" y="990"/>
                  <a:pt x="19" y="1168"/>
                </a:cubicBezTo>
                <a:cubicBezTo>
                  <a:pt x="54" y="2364"/>
                  <a:pt x="251" y="3149"/>
                  <a:pt x="607" y="3488"/>
                </a:cubicBezTo>
                <a:cubicBezTo>
                  <a:pt x="679" y="3559"/>
                  <a:pt x="768" y="3631"/>
                  <a:pt x="857" y="3684"/>
                </a:cubicBezTo>
                <a:cubicBezTo>
                  <a:pt x="251" y="4148"/>
                  <a:pt x="1" y="4523"/>
                  <a:pt x="108" y="4826"/>
                </a:cubicBezTo>
                <a:cubicBezTo>
                  <a:pt x="268" y="5290"/>
                  <a:pt x="643" y="5344"/>
                  <a:pt x="875" y="5379"/>
                </a:cubicBezTo>
                <a:cubicBezTo>
                  <a:pt x="1000" y="5379"/>
                  <a:pt x="1107" y="5397"/>
                  <a:pt x="1143" y="5451"/>
                </a:cubicBezTo>
                <a:cubicBezTo>
                  <a:pt x="1160" y="5522"/>
                  <a:pt x="982" y="5754"/>
                  <a:pt x="875" y="5897"/>
                </a:cubicBezTo>
                <a:cubicBezTo>
                  <a:pt x="839" y="5968"/>
                  <a:pt x="786" y="6022"/>
                  <a:pt x="750" y="6093"/>
                </a:cubicBezTo>
                <a:cubicBezTo>
                  <a:pt x="677" y="6049"/>
                  <a:pt x="603" y="6017"/>
                  <a:pt x="520" y="6017"/>
                </a:cubicBezTo>
                <a:cubicBezTo>
                  <a:pt x="502" y="6017"/>
                  <a:pt x="484" y="6018"/>
                  <a:pt x="465" y="6022"/>
                </a:cubicBezTo>
                <a:cubicBezTo>
                  <a:pt x="72" y="6039"/>
                  <a:pt x="19" y="6503"/>
                  <a:pt x="19" y="6789"/>
                </a:cubicBezTo>
                <a:cubicBezTo>
                  <a:pt x="19" y="7288"/>
                  <a:pt x="251" y="7734"/>
                  <a:pt x="661" y="8038"/>
                </a:cubicBezTo>
                <a:cubicBezTo>
                  <a:pt x="857" y="8181"/>
                  <a:pt x="1089" y="8305"/>
                  <a:pt x="1339" y="8377"/>
                </a:cubicBezTo>
                <a:cubicBezTo>
                  <a:pt x="1517" y="9715"/>
                  <a:pt x="1821" y="10357"/>
                  <a:pt x="2231" y="10357"/>
                </a:cubicBezTo>
                <a:lnTo>
                  <a:pt x="2249" y="10357"/>
                </a:lnTo>
                <a:cubicBezTo>
                  <a:pt x="2409" y="10339"/>
                  <a:pt x="2552" y="10250"/>
                  <a:pt x="2659" y="10054"/>
                </a:cubicBezTo>
                <a:cubicBezTo>
                  <a:pt x="3123" y="10447"/>
                  <a:pt x="4265" y="10643"/>
                  <a:pt x="4265" y="10643"/>
                </a:cubicBezTo>
                <a:lnTo>
                  <a:pt x="4479" y="10643"/>
                </a:lnTo>
                <a:cubicBezTo>
                  <a:pt x="4551" y="10643"/>
                  <a:pt x="4604" y="10607"/>
                  <a:pt x="4640" y="10554"/>
                </a:cubicBezTo>
                <a:cubicBezTo>
                  <a:pt x="4675" y="10429"/>
                  <a:pt x="4586" y="10304"/>
                  <a:pt x="4479" y="10304"/>
                </a:cubicBezTo>
                <a:lnTo>
                  <a:pt x="4265" y="10304"/>
                </a:lnTo>
                <a:cubicBezTo>
                  <a:pt x="4265" y="10304"/>
                  <a:pt x="3212" y="10125"/>
                  <a:pt x="2820" y="9769"/>
                </a:cubicBezTo>
                <a:cubicBezTo>
                  <a:pt x="2891" y="9572"/>
                  <a:pt x="2945" y="9358"/>
                  <a:pt x="2998" y="9073"/>
                </a:cubicBezTo>
                <a:cubicBezTo>
                  <a:pt x="3123" y="9358"/>
                  <a:pt x="3266" y="9572"/>
                  <a:pt x="3498" y="9572"/>
                </a:cubicBezTo>
                <a:lnTo>
                  <a:pt x="3534" y="9572"/>
                </a:lnTo>
                <a:cubicBezTo>
                  <a:pt x="3819" y="9554"/>
                  <a:pt x="4033" y="9215"/>
                  <a:pt x="4176" y="8502"/>
                </a:cubicBezTo>
                <a:cubicBezTo>
                  <a:pt x="4336" y="9233"/>
                  <a:pt x="4551" y="9572"/>
                  <a:pt x="4854" y="9572"/>
                </a:cubicBezTo>
                <a:lnTo>
                  <a:pt x="4872" y="9572"/>
                </a:lnTo>
                <a:cubicBezTo>
                  <a:pt x="5175" y="9554"/>
                  <a:pt x="5371" y="9215"/>
                  <a:pt x="5514" y="8502"/>
                </a:cubicBezTo>
                <a:cubicBezTo>
                  <a:pt x="5532" y="8573"/>
                  <a:pt x="5550" y="8627"/>
                  <a:pt x="5568" y="8680"/>
                </a:cubicBezTo>
                <a:cubicBezTo>
                  <a:pt x="5657" y="9055"/>
                  <a:pt x="5835" y="9572"/>
                  <a:pt x="6192" y="9572"/>
                </a:cubicBezTo>
                <a:lnTo>
                  <a:pt x="6210" y="9572"/>
                </a:lnTo>
                <a:cubicBezTo>
                  <a:pt x="6495" y="9554"/>
                  <a:pt x="6710" y="9233"/>
                  <a:pt x="6852" y="8555"/>
                </a:cubicBezTo>
                <a:cubicBezTo>
                  <a:pt x="7013" y="9251"/>
                  <a:pt x="7227" y="9572"/>
                  <a:pt x="7512" y="9572"/>
                </a:cubicBezTo>
                <a:lnTo>
                  <a:pt x="7530" y="9572"/>
                </a:lnTo>
                <a:cubicBezTo>
                  <a:pt x="7744" y="9554"/>
                  <a:pt x="7905" y="9394"/>
                  <a:pt x="8030" y="9055"/>
                </a:cubicBezTo>
                <a:cubicBezTo>
                  <a:pt x="8083" y="9251"/>
                  <a:pt x="8137" y="9465"/>
                  <a:pt x="8190" y="9644"/>
                </a:cubicBezTo>
                <a:cubicBezTo>
                  <a:pt x="8208" y="9679"/>
                  <a:pt x="8208" y="9697"/>
                  <a:pt x="8226" y="9733"/>
                </a:cubicBezTo>
                <a:cubicBezTo>
                  <a:pt x="7816" y="10108"/>
                  <a:pt x="6727" y="10322"/>
                  <a:pt x="6727" y="10322"/>
                </a:cubicBezTo>
                <a:lnTo>
                  <a:pt x="5122" y="10322"/>
                </a:lnTo>
                <a:cubicBezTo>
                  <a:pt x="5050" y="10322"/>
                  <a:pt x="4979" y="10393"/>
                  <a:pt x="4961" y="10482"/>
                </a:cubicBezTo>
                <a:cubicBezTo>
                  <a:pt x="4961" y="10554"/>
                  <a:pt x="5032" y="10625"/>
                  <a:pt x="5122" y="10625"/>
                </a:cubicBezTo>
                <a:lnTo>
                  <a:pt x="6727" y="10625"/>
                </a:lnTo>
                <a:cubicBezTo>
                  <a:pt x="6727" y="10625"/>
                  <a:pt x="7923" y="10429"/>
                  <a:pt x="8369" y="10036"/>
                </a:cubicBezTo>
                <a:cubicBezTo>
                  <a:pt x="8458" y="10197"/>
                  <a:pt x="8619" y="10357"/>
                  <a:pt x="8815" y="10357"/>
                </a:cubicBezTo>
                <a:lnTo>
                  <a:pt x="8833" y="10357"/>
                </a:lnTo>
                <a:cubicBezTo>
                  <a:pt x="9100" y="10339"/>
                  <a:pt x="9315" y="10072"/>
                  <a:pt x="9475" y="9537"/>
                </a:cubicBezTo>
                <a:cubicBezTo>
                  <a:pt x="9582" y="9162"/>
                  <a:pt x="9654" y="8698"/>
                  <a:pt x="9689" y="8377"/>
                </a:cubicBezTo>
                <a:cubicBezTo>
                  <a:pt x="9939" y="8288"/>
                  <a:pt x="10153" y="8181"/>
                  <a:pt x="10332" y="8038"/>
                </a:cubicBezTo>
                <a:cubicBezTo>
                  <a:pt x="10760" y="7734"/>
                  <a:pt x="10992" y="7288"/>
                  <a:pt x="10992" y="6789"/>
                </a:cubicBezTo>
                <a:cubicBezTo>
                  <a:pt x="10992" y="6503"/>
                  <a:pt x="10938" y="6039"/>
                  <a:pt x="10546" y="6022"/>
                </a:cubicBezTo>
                <a:cubicBezTo>
                  <a:pt x="10523" y="6017"/>
                  <a:pt x="10501" y="6015"/>
                  <a:pt x="10479" y="6015"/>
                </a:cubicBezTo>
                <a:cubicBezTo>
                  <a:pt x="10413" y="6015"/>
                  <a:pt x="10349" y="6035"/>
                  <a:pt x="10296" y="6075"/>
                </a:cubicBezTo>
                <a:cubicBezTo>
                  <a:pt x="10260" y="6004"/>
                  <a:pt x="10225" y="5950"/>
                  <a:pt x="10189" y="5897"/>
                </a:cubicBezTo>
                <a:cubicBezTo>
                  <a:pt x="10082" y="5754"/>
                  <a:pt x="9903" y="5522"/>
                  <a:pt x="9921" y="5451"/>
                </a:cubicBezTo>
                <a:cubicBezTo>
                  <a:pt x="9957" y="5397"/>
                  <a:pt x="10064" y="5379"/>
                  <a:pt x="10189" y="5379"/>
                </a:cubicBezTo>
                <a:cubicBezTo>
                  <a:pt x="10421" y="5344"/>
                  <a:pt x="10796" y="5290"/>
                  <a:pt x="10956" y="4826"/>
                </a:cubicBezTo>
                <a:cubicBezTo>
                  <a:pt x="11063" y="4523"/>
                  <a:pt x="10813" y="4148"/>
                  <a:pt x="10189" y="3666"/>
                </a:cubicBezTo>
                <a:cubicBezTo>
                  <a:pt x="10260" y="3613"/>
                  <a:pt x="10332" y="3541"/>
                  <a:pt x="10403" y="3488"/>
                </a:cubicBezTo>
                <a:cubicBezTo>
                  <a:pt x="10760" y="3149"/>
                  <a:pt x="10956" y="2364"/>
                  <a:pt x="10992" y="1168"/>
                </a:cubicBezTo>
                <a:cubicBezTo>
                  <a:pt x="10992" y="990"/>
                  <a:pt x="10885" y="829"/>
                  <a:pt x="10706" y="758"/>
                </a:cubicBezTo>
                <a:cubicBezTo>
                  <a:pt x="10658" y="737"/>
                  <a:pt x="10607" y="727"/>
                  <a:pt x="10556" y="727"/>
                </a:cubicBezTo>
                <a:cubicBezTo>
                  <a:pt x="10435" y="727"/>
                  <a:pt x="10312" y="783"/>
                  <a:pt x="10225" y="883"/>
                </a:cubicBezTo>
                <a:cubicBezTo>
                  <a:pt x="10064" y="1079"/>
                  <a:pt x="9903" y="1258"/>
                  <a:pt x="9743" y="1400"/>
                </a:cubicBezTo>
                <a:cubicBezTo>
                  <a:pt x="9707" y="1311"/>
                  <a:pt x="9654" y="1240"/>
                  <a:pt x="9564" y="1186"/>
                </a:cubicBezTo>
                <a:cubicBezTo>
                  <a:pt x="9448" y="1106"/>
                  <a:pt x="9301" y="1079"/>
                  <a:pt x="9143" y="1079"/>
                </a:cubicBezTo>
                <a:cubicBezTo>
                  <a:pt x="8984" y="1079"/>
                  <a:pt x="8815" y="1106"/>
                  <a:pt x="8654" y="1133"/>
                </a:cubicBezTo>
                <a:cubicBezTo>
                  <a:pt x="8556" y="1145"/>
                  <a:pt x="8423" y="1166"/>
                  <a:pt x="8327" y="1166"/>
                </a:cubicBezTo>
                <a:cubicBezTo>
                  <a:pt x="8284" y="1166"/>
                  <a:pt x="8248" y="1162"/>
                  <a:pt x="8226" y="1151"/>
                </a:cubicBezTo>
                <a:cubicBezTo>
                  <a:pt x="8226" y="1115"/>
                  <a:pt x="8244" y="1026"/>
                  <a:pt x="8280" y="954"/>
                </a:cubicBezTo>
                <a:cubicBezTo>
                  <a:pt x="8351" y="758"/>
                  <a:pt x="8458" y="455"/>
                  <a:pt x="8155" y="134"/>
                </a:cubicBezTo>
                <a:cubicBezTo>
                  <a:pt x="8076" y="47"/>
                  <a:pt x="7962" y="2"/>
                  <a:pt x="7809" y="2"/>
                </a:cubicBezTo>
                <a:cubicBezTo>
                  <a:pt x="7616" y="2"/>
                  <a:pt x="7359" y="73"/>
                  <a:pt x="7031" y="223"/>
                </a:cubicBezTo>
                <a:cubicBezTo>
                  <a:pt x="6674" y="383"/>
                  <a:pt x="6281" y="615"/>
                  <a:pt x="5978" y="812"/>
                </a:cubicBezTo>
                <a:cubicBezTo>
                  <a:pt x="5853" y="722"/>
                  <a:pt x="5693" y="669"/>
                  <a:pt x="5532" y="669"/>
                </a:cubicBezTo>
                <a:cubicBezTo>
                  <a:pt x="5371" y="669"/>
                  <a:pt x="5211" y="722"/>
                  <a:pt x="5086" y="812"/>
                </a:cubicBezTo>
                <a:cubicBezTo>
                  <a:pt x="4783" y="615"/>
                  <a:pt x="4372" y="365"/>
                  <a:pt x="3980" y="205"/>
                </a:cubicBezTo>
                <a:cubicBezTo>
                  <a:pt x="3675" y="67"/>
                  <a:pt x="3436" y="0"/>
                  <a:pt x="3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 name="Google Shape;755;p48"/>
          <p:cNvGrpSpPr/>
          <p:nvPr/>
        </p:nvGrpSpPr>
        <p:grpSpPr>
          <a:xfrm>
            <a:off x="6419839" y="3851468"/>
            <a:ext cx="373738" cy="483109"/>
            <a:chOff x="6419839" y="3851468"/>
            <a:chExt cx="373738" cy="483109"/>
          </a:xfrm>
        </p:grpSpPr>
        <p:sp>
          <p:nvSpPr>
            <p:cNvPr id="756" name="Google Shape;756;p48"/>
            <p:cNvSpPr/>
            <p:nvPr/>
          </p:nvSpPr>
          <p:spPr>
            <a:xfrm>
              <a:off x="6593355" y="3885432"/>
              <a:ext cx="25957" cy="14166"/>
            </a:xfrm>
            <a:custGeom>
              <a:avLst/>
              <a:gdLst/>
              <a:ahLst/>
              <a:cxnLst/>
              <a:rect l="l" t="t" r="r" b="b"/>
              <a:pathLst>
                <a:path w="590" h="322" extrusionOk="0">
                  <a:moveTo>
                    <a:pt x="179" y="1"/>
                  </a:moveTo>
                  <a:cubicBezTo>
                    <a:pt x="89" y="1"/>
                    <a:pt x="18" y="72"/>
                    <a:pt x="0" y="143"/>
                  </a:cubicBezTo>
                  <a:cubicBezTo>
                    <a:pt x="0" y="250"/>
                    <a:pt x="72" y="322"/>
                    <a:pt x="161" y="322"/>
                  </a:cubicBezTo>
                  <a:lnTo>
                    <a:pt x="428" y="322"/>
                  </a:lnTo>
                  <a:cubicBezTo>
                    <a:pt x="518" y="322"/>
                    <a:pt x="589" y="250"/>
                    <a:pt x="571" y="143"/>
                  </a:cubicBezTo>
                  <a:cubicBezTo>
                    <a:pt x="571" y="72"/>
                    <a:pt x="500" y="1"/>
                    <a:pt x="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8"/>
            <p:cNvSpPr/>
            <p:nvPr/>
          </p:nvSpPr>
          <p:spPr>
            <a:xfrm>
              <a:off x="6419839" y="3851468"/>
              <a:ext cx="373738" cy="455568"/>
            </a:xfrm>
            <a:custGeom>
              <a:avLst/>
              <a:gdLst/>
              <a:ahLst/>
              <a:cxnLst/>
              <a:rect l="l" t="t" r="r" b="b"/>
              <a:pathLst>
                <a:path w="8495" h="10355" extrusionOk="0">
                  <a:moveTo>
                    <a:pt x="4230" y="326"/>
                  </a:moveTo>
                  <a:cubicBezTo>
                    <a:pt x="4569" y="326"/>
                    <a:pt x="4854" y="594"/>
                    <a:pt x="4854" y="933"/>
                  </a:cubicBezTo>
                  <a:cubicBezTo>
                    <a:pt x="4854" y="1272"/>
                    <a:pt x="4569" y="1540"/>
                    <a:pt x="4230" y="1540"/>
                  </a:cubicBezTo>
                  <a:cubicBezTo>
                    <a:pt x="3891" y="1540"/>
                    <a:pt x="3623" y="1272"/>
                    <a:pt x="3623" y="933"/>
                  </a:cubicBezTo>
                  <a:cubicBezTo>
                    <a:pt x="3623" y="594"/>
                    <a:pt x="3891" y="326"/>
                    <a:pt x="4230" y="326"/>
                  </a:cubicBezTo>
                  <a:close/>
                  <a:moveTo>
                    <a:pt x="5550" y="2200"/>
                  </a:moveTo>
                  <a:lnTo>
                    <a:pt x="6175" y="2575"/>
                  </a:lnTo>
                  <a:lnTo>
                    <a:pt x="5889" y="3039"/>
                  </a:lnTo>
                  <a:lnTo>
                    <a:pt x="5282" y="2682"/>
                  </a:lnTo>
                  <a:lnTo>
                    <a:pt x="5550" y="2200"/>
                  </a:lnTo>
                  <a:close/>
                  <a:moveTo>
                    <a:pt x="2927" y="2218"/>
                  </a:moveTo>
                  <a:lnTo>
                    <a:pt x="3195" y="2700"/>
                  </a:lnTo>
                  <a:lnTo>
                    <a:pt x="2570" y="3056"/>
                  </a:lnTo>
                  <a:lnTo>
                    <a:pt x="2303" y="2592"/>
                  </a:lnTo>
                  <a:lnTo>
                    <a:pt x="2927" y="2218"/>
                  </a:lnTo>
                  <a:close/>
                  <a:moveTo>
                    <a:pt x="6460" y="2735"/>
                  </a:moveTo>
                  <a:lnTo>
                    <a:pt x="8137" y="3734"/>
                  </a:lnTo>
                  <a:lnTo>
                    <a:pt x="7852" y="4216"/>
                  </a:lnTo>
                  <a:lnTo>
                    <a:pt x="6175" y="3217"/>
                  </a:lnTo>
                  <a:lnTo>
                    <a:pt x="6460" y="2735"/>
                  </a:lnTo>
                  <a:close/>
                  <a:moveTo>
                    <a:pt x="2017" y="2753"/>
                  </a:moveTo>
                  <a:lnTo>
                    <a:pt x="2303" y="3235"/>
                  </a:lnTo>
                  <a:lnTo>
                    <a:pt x="625" y="4234"/>
                  </a:lnTo>
                  <a:lnTo>
                    <a:pt x="340" y="3770"/>
                  </a:lnTo>
                  <a:lnTo>
                    <a:pt x="2017" y="2753"/>
                  </a:lnTo>
                  <a:close/>
                  <a:moveTo>
                    <a:pt x="5550" y="4145"/>
                  </a:moveTo>
                  <a:lnTo>
                    <a:pt x="6175" y="4502"/>
                  </a:lnTo>
                  <a:lnTo>
                    <a:pt x="5889" y="4983"/>
                  </a:lnTo>
                  <a:lnTo>
                    <a:pt x="5282" y="4609"/>
                  </a:lnTo>
                  <a:lnTo>
                    <a:pt x="5550" y="4145"/>
                  </a:lnTo>
                  <a:close/>
                  <a:moveTo>
                    <a:pt x="2927" y="4163"/>
                  </a:moveTo>
                  <a:lnTo>
                    <a:pt x="3195" y="4627"/>
                  </a:lnTo>
                  <a:lnTo>
                    <a:pt x="2570" y="5001"/>
                  </a:lnTo>
                  <a:lnTo>
                    <a:pt x="2303" y="4520"/>
                  </a:lnTo>
                  <a:lnTo>
                    <a:pt x="2927" y="4163"/>
                  </a:lnTo>
                  <a:close/>
                  <a:moveTo>
                    <a:pt x="6460" y="4680"/>
                  </a:moveTo>
                  <a:lnTo>
                    <a:pt x="8137" y="5679"/>
                  </a:lnTo>
                  <a:lnTo>
                    <a:pt x="7852" y="6143"/>
                  </a:lnTo>
                  <a:lnTo>
                    <a:pt x="6175" y="5144"/>
                  </a:lnTo>
                  <a:lnTo>
                    <a:pt x="6460" y="4680"/>
                  </a:lnTo>
                  <a:close/>
                  <a:moveTo>
                    <a:pt x="5550" y="6072"/>
                  </a:moveTo>
                  <a:lnTo>
                    <a:pt x="6175" y="6447"/>
                  </a:lnTo>
                  <a:lnTo>
                    <a:pt x="5889" y="6910"/>
                  </a:lnTo>
                  <a:lnTo>
                    <a:pt x="5282" y="6536"/>
                  </a:lnTo>
                  <a:lnTo>
                    <a:pt x="5550" y="6072"/>
                  </a:lnTo>
                  <a:close/>
                  <a:moveTo>
                    <a:pt x="2927" y="6090"/>
                  </a:moveTo>
                  <a:lnTo>
                    <a:pt x="3195" y="6554"/>
                  </a:lnTo>
                  <a:lnTo>
                    <a:pt x="2570" y="6928"/>
                  </a:lnTo>
                  <a:lnTo>
                    <a:pt x="2303" y="6464"/>
                  </a:lnTo>
                  <a:lnTo>
                    <a:pt x="2927" y="6090"/>
                  </a:lnTo>
                  <a:close/>
                  <a:moveTo>
                    <a:pt x="2017" y="6625"/>
                  </a:moveTo>
                  <a:lnTo>
                    <a:pt x="2303" y="7089"/>
                  </a:lnTo>
                  <a:lnTo>
                    <a:pt x="625" y="8106"/>
                  </a:lnTo>
                  <a:lnTo>
                    <a:pt x="340" y="7624"/>
                  </a:lnTo>
                  <a:lnTo>
                    <a:pt x="2017" y="6625"/>
                  </a:lnTo>
                  <a:close/>
                  <a:moveTo>
                    <a:pt x="5550" y="7999"/>
                  </a:moveTo>
                  <a:lnTo>
                    <a:pt x="6175" y="8374"/>
                  </a:lnTo>
                  <a:lnTo>
                    <a:pt x="5889" y="8837"/>
                  </a:lnTo>
                  <a:lnTo>
                    <a:pt x="5282" y="8481"/>
                  </a:lnTo>
                  <a:lnTo>
                    <a:pt x="5550" y="7999"/>
                  </a:lnTo>
                  <a:close/>
                  <a:moveTo>
                    <a:pt x="2927" y="8017"/>
                  </a:moveTo>
                  <a:lnTo>
                    <a:pt x="3195" y="8498"/>
                  </a:lnTo>
                  <a:lnTo>
                    <a:pt x="2570" y="8855"/>
                  </a:lnTo>
                  <a:lnTo>
                    <a:pt x="2303" y="8391"/>
                  </a:lnTo>
                  <a:lnTo>
                    <a:pt x="2927" y="8017"/>
                  </a:lnTo>
                  <a:close/>
                  <a:moveTo>
                    <a:pt x="4230" y="9426"/>
                  </a:moveTo>
                  <a:cubicBezTo>
                    <a:pt x="4337" y="9426"/>
                    <a:pt x="4444" y="9515"/>
                    <a:pt x="4444" y="9640"/>
                  </a:cubicBezTo>
                  <a:cubicBezTo>
                    <a:pt x="4444" y="9765"/>
                    <a:pt x="4337" y="9854"/>
                    <a:pt x="4230" y="9854"/>
                  </a:cubicBezTo>
                  <a:cubicBezTo>
                    <a:pt x="4105" y="9854"/>
                    <a:pt x="4016" y="9765"/>
                    <a:pt x="4016" y="9640"/>
                  </a:cubicBezTo>
                  <a:cubicBezTo>
                    <a:pt x="4016" y="9515"/>
                    <a:pt x="4105" y="9426"/>
                    <a:pt x="4230" y="9426"/>
                  </a:cubicBezTo>
                  <a:close/>
                  <a:moveTo>
                    <a:pt x="6460" y="8534"/>
                  </a:moveTo>
                  <a:lnTo>
                    <a:pt x="8137" y="9533"/>
                  </a:lnTo>
                  <a:lnTo>
                    <a:pt x="7852" y="10015"/>
                  </a:lnTo>
                  <a:lnTo>
                    <a:pt x="6175" y="9016"/>
                  </a:lnTo>
                  <a:lnTo>
                    <a:pt x="6460" y="8534"/>
                  </a:lnTo>
                  <a:close/>
                  <a:moveTo>
                    <a:pt x="2017" y="8552"/>
                  </a:moveTo>
                  <a:lnTo>
                    <a:pt x="2303" y="9034"/>
                  </a:lnTo>
                  <a:lnTo>
                    <a:pt x="625" y="10033"/>
                  </a:lnTo>
                  <a:lnTo>
                    <a:pt x="340" y="9569"/>
                  </a:lnTo>
                  <a:lnTo>
                    <a:pt x="2017" y="8552"/>
                  </a:lnTo>
                  <a:close/>
                  <a:moveTo>
                    <a:pt x="4229" y="1"/>
                  </a:moveTo>
                  <a:cubicBezTo>
                    <a:pt x="3716" y="1"/>
                    <a:pt x="3302" y="427"/>
                    <a:pt x="3302" y="933"/>
                  </a:cubicBezTo>
                  <a:cubicBezTo>
                    <a:pt x="3302" y="1308"/>
                    <a:pt x="3534" y="1647"/>
                    <a:pt x="3855" y="1790"/>
                  </a:cubicBezTo>
                  <a:lnTo>
                    <a:pt x="3266" y="2164"/>
                  </a:lnTo>
                  <a:lnTo>
                    <a:pt x="3195" y="2057"/>
                  </a:lnTo>
                  <a:cubicBezTo>
                    <a:pt x="3135" y="1962"/>
                    <a:pt x="3028" y="1907"/>
                    <a:pt x="2921" y="1907"/>
                  </a:cubicBezTo>
                  <a:cubicBezTo>
                    <a:pt x="2868" y="1907"/>
                    <a:pt x="2814" y="1920"/>
                    <a:pt x="2767" y="1950"/>
                  </a:cubicBezTo>
                  <a:lnTo>
                    <a:pt x="179" y="3485"/>
                  </a:lnTo>
                  <a:cubicBezTo>
                    <a:pt x="108" y="3538"/>
                    <a:pt x="55" y="3610"/>
                    <a:pt x="37" y="3681"/>
                  </a:cubicBezTo>
                  <a:cubicBezTo>
                    <a:pt x="19" y="3770"/>
                    <a:pt x="19" y="3859"/>
                    <a:pt x="72" y="3931"/>
                  </a:cubicBezTo>
                  <a:lnTo>
                    <a:pt x="358" y="4395"/>
                  </a:lnTo>
                  <a:cubicBezTo>
                    <a:pt x="411" y="4484"/>
                    <a:pt x="518" y="4555"/>
                    <a:pt x="625" y="4555"/>
                  </a:cubicBezTo>
                  <a:cubicBezTo>
                    <a:pt x="679" y="4555"/>
                    <a:pt x="733" y="4537"/>
                    <a:pt x="786" y="4502"/>
                  </a:cubicBezTo>
                  <a:lnTo>
                    <a:pt x="3355" y="2967"/>
                  </a:lnTo>
                  <a:cubicBezTo>
                    <a:pt x="3427" y="2932"/>
                    <a:pt x="3480" y="2860"/>
                    <a:pt x="3498" y="2771"/>
                  </a:cubicBezTo>
                  <a:cubicBezTo>
                    <a:pt x="3516" y="2700"/>
                    <a:pt x="3516" y="2610"/>
                    <a:pt x="3462" y="2539"/>
                  </a:cubicBezTo>
                  <a:lnTo>
                    <a:pt x="3409" y="2450"/>
                  </a:lnTo>
                  <a:lnTo>
                    <a:pt x="4069" y="2039"/>
                  </a:lnTo>
                  <a:lnTo>
                    <a:pt x="4069" y="3574"/>
                  </a:lnTo>
                  <a:lnTo>
                    <a:pt x="3248" y="4091"/>
                  </a:lnTo>
                  <a:lnTo>
                    <a:pt x="3195" y="3984"/>
                  </a:lnTo>
                  <a:cubicBezTo>
                    <a:pt x="3135" y="3889"/>
                    <a:pt x="3028" y="3834"/>
                    <a:pt x="2916" y="3834"/>
                  </a:cubicBezTo>
                  <a:cubicBezTo>
                    <a:pt x="2860" y="3834"/>
                    <a:pt x="2802" y="3847"/>
                    <a:pt x="2749" y="3877"/>
                  </a:cubicBezTo>
                  <a:lnTo>
                    <a:pt x="1232" y="4787"/>
                  </a:lnTo>
                  <a:cubicBezTo>
                    <a:pt x="1161" y="4841"/>
                    <a:pt x="1125" y="4930"/>
                    <a:pt x="1179" y="5019"/>
                  </a:cubicBezTo>
                  <a:cubicBezTo>
                    <a:pt x="1202" y="5067"/>
                    <a:pt x="1258" y="5090"/>
                    <a:pt x="1313" y="5090"/>
                  </a:cubicBezTo>
                  <a:cubicBezTo>
                    <a:pt x="1341" y="5090"/>
                    <a:pt x="1369" y="5085"/>
                    <a:pt x="1393" y="5073"/>
                  </a:cubicBezTo>
                  <a:lnTo>
                    <a:pt x="2017" y="4698"/>
                  </a:lnTo>
                  <a:lnTo>
                    <a:pt x="2303" y="5162"/>
                  </a:lnTo>
                  <a:lnTo>
                    <a:pt x="625" y="6161"/>
                  </a:lnTo>
                  <a:lnTo>
                    <a:pt x="340" y="5697"/>
                  </a:lnTo>
                  <a:lnTo>
                    <a:pt x="768" y="5447"/>
                  </a:lnTo>
                  <a:cubicBezTo>
                    <a:pt x="840" y="5394"/>
                    <a:pt x="875" y="5305"/>
                    <a:pt x="822" y="5215"/>
                  </a:cubicBezTo>
                  <a:cubicBezTo>
                    <a:pt x="798" y="5168"/>
                    <a:pt x="742" y="5144"/>
                    <a:pt x="687" y="5144"/>
                  </a:cubicBezTo>
                  <a:cubicBezTo>
                    <a:pt x="659" y="5144"/>
                    <a:pt x="631" y="5150"/>
                    <a:pt x="608" y="5162"/>
                  </a:cubicBezTo>
                  <a:lnTo>
                    <a:pt x="179" y="5412"/>
                  </a:lnTo>
                  <a:cubicBezTo>
                    <a:pt x="108" y="5465"/>
                    <a:pt x="55" y="5537"/>
                    <a:pt x="37" y="5608"/>
                  </a:cubicBezTo>
                  <a:cubicBezTo>
                    <a:pt x="1" y="5697"/>
                    <a:pt x="19" y="5786"/>
                    <a:pt x="72" y="5858"/>
                  </a:cubicBezTo>
                  <a:lnTo>
                    <a:pt x="340" y="6322"/>
                  </a:lnTo>
                  <a:cubicBezTo>
                    <a:pt x="411" y="6429"/>
                    <a:pt x="518" y="6482"/>
                    <a:pt x="625" y="6482"/>
                  </a:cubicBezTo>
                  <a:cubicBezTo>
                    <a:pt x="679" y="6482"/>
                    <a:pt x="733" y="6464"/>
                    <a:pt x="786" y="6447"/>
                  </a:cubicBezTo>
                  <a:lnTo>
                    <a:pt x="3355" y="4912"/>
                  </a:lnTo>
                  <a:cubicBezTo>
                    <a:pt x="3445" y="4859"/>
                    <a:pt x="3498" y="4787"/>
                    <a:pt x="3516" y="4698"/>
                  </a:cubicBezTo>
                  <a:cubicBezTo>
                    <a:pt x="3534" y="4627"/>
                    <a:pt x="3516" y="4537"/>
                    <a:pt x="3480" y="4466"/>
                  </a:cubicBezTo>
                  <a:lnTo>
                    <a:pt x="3427" y="4377"/>
                  </a:lnTo>
                  <a:lnTo>
                    <a:pt x="4087" y="3966"/>
                  </a:lnTo>
                  <a:lnTo>
                    <a:pt x="4087" y="5519"/>
                  </a:lnTo>
                  <a:lnTo>
                    <a:pt x="3266" y="6018"/>
                  </a:lnTo>
                  <a:lnTo>
                    <a:pt x="3195" y="5929"/>
                  </a:lnTo>
                  <a:cubicBezTo>
                    <a:pt x="3137" y="5825"/>
                    <a:pt x="3035" y="5766"/>
                    <a:pt x="2931" y="5766"/>
                  </a:cubicBezTo>
                  <a:cubicBezTo>
                    <a:pt x="2874" y="5766"/>
                    <a:pt x="2817" y="5784"/>
                    <a:pt x="2767" y="5822"/>
                  </a:cubicBezTo>
                  <a:lnTo>
                    <a:pt x="179" y="7356"/>
                  </a:lnTo>
                  <a:cubicBezTo>
                    <a:pt x="108" y="7392"/>
                    <a:pt x="55" y="7464"/>
                    <a:pt x="37" y="7553"/>
                  </a:cubicBezTo>
                  <a:cubicBezTo>
                    <a:pt x="19" y="7642"/>
                    <a:pt x="19" y="7713"/>
                    <a:pt x="72" y="7803"/>
                  </a:cubicBezTo>
                  <a:lnTo>
                    <a:pt x="358" y="8266"/>
                  </a:lnTo>
                  <a:cubicBezTo>
                    <a:pt x="411" y="8356"/>
                    <a:pt x="518" y="8427"/>
                    <a:pt x="625" y="8427"/>
                  </a:cubicBezTo>
                  <a:cubicBezTo>
                    <a:pt x="679" y="8427"/>
                    <a:pt x="750" y="8409"/>
                    <a:pt x="786" y="8374"/>
                  </a:cubicBezTo>
                  <a:lnTo>
                    <a:pt x="3373" y="6839"/>
                  </a:lnTo>
                  <a:cubicBezTo>
                    <a:pt x="3462" y="6786"/>
                    <a:pt x="3516" y="6696"/>
                    <a:pt x="3534" y="6589"/>
                  </a:cubicBezTo>
                  <a:cubicBezTo>
                    <a:pt x="3534" y="6518"/>
                    <a:pt x="3516" y="6447"/>
                    <a:pt x="3480" y="6393"/>
                  </a:cubicBezTo>
                  <a:lnTo>
                    <a:pt x="3427" y="6304"/>
                  </a:lnTo>
                  <a:lnTo>
                    <a:pt x="4087" y="5893"/>
                  </a:lnTo>
                  <a:lnTo>
                    <a:pt x="4087" y="7446"/>
                  </a:lnTo>
                  <a:lnTo>
                    <a:pt x="3266" y="7963"/>
                  </a:lnTo>
                  <a:lnTo>
                    <a:pt x="3195" y="7856"/>
                  </a:lnTo>
                  <a:cubicBezTo>
                    <a:pt x="3135" y="7761"/>
                    <a:pt x="3028" y="7705"/>
                    <a:pt x="2921" y="7705"/>
                  </a:cubicBezTo>
                  <a:cubicBezTo>
                    <a:pt x="2868" y="7705"/>
                    <a:pt x="2814" y="7719"/>
                    <a:pt x="2767" y="7749"/>
                  </a:cubicBezTo>
                  <a:lnTo>
                    <a:pt x="179" y="9283"/>
                  </a:lnTo>
                  <a:cubicBezTo>
                    <a:pt x="108" y="9337"/>
                    <a:pt x="55" y="9408"/>
                    <a:pt x="37" y="9480"/>
                  </a:cubicBezTo>
                  <a:cubicBezTo>
                    <a:pt x="19" y="9569"/>
                    <a:pt x="19" y="9658"/>
                    <a:pt x="72" y="9730"/>
                  </a:cubicBezTo>
                  <a:lnTo>
                    <a:pt x="358" y="10193"/>
                  </a:lnTo>
                  <a:cubicBezTo>
                    <a:pt x="411" y="10301"/>
                    <a:pt x="518" y="10354"/>
                    <a:pt x="625" y="10354"/>
                  </a:cubicBezTo>
                  <a:cubicBezTo>
                    <a:pt x="679" y="10354"/>
                    <a:pt x="750" y="10336"/>
                    <a:pt x="786" y="10301"/>
                  </a:cubicBezTo>
                  <a:lnTo>
                    <a:pt x="3373" y="8766"/>
                  </a:lnTo>
                  <a:cubicBezTo>
                    <a:pt x="3462" y="8713"/>
                    <a:pt x="3516" y="8623"/>
                    <a:pt x="3534" y="8516"/>
                  </a:cubicBezTo>
                  <a:cubicBezTo>
                    <a:pt x="3534" y="8445"/>
                    <a:pt x="3516" y="8374"/>
                    <a:pt x="3480" y="8320"/>
                  </a:cubicBezTo>
                  <a:lnTo>
                    <a:pt x="3427" y="8231"/>
                  </a:lnTo>
                  <a:lnTo>
                    <a:pt x="4087" y="7820"/>
                  </a:lnTo>
                  <a:lnTo>
                    <a:pt x="4087" y="9123"/>
                  </a:lnTo>
                  <a:cubicBezTo>
                    <a:pt x="3837" y="9194"/>
                    <a:pt x="3659" y="9426"/>
                    <a:pt x="3712" y="9712"/>
                  </a:cubicBezTo>
                  <a:cubicBezTo>
                    <a:pt x="3730" y="9944"/>
                    <a:pt x="3926" y="10140"/>
                    <a:pt x="4176" y="10158"/>
                  </a:cubicBezTo>
                  <a:cubicBezTo>
                    <a:pt x="4197" y="10160"/>
                    <a:pt x="4217" y="10161"/>
                    <a:pt x="4237" y="10161"/>
                  </a:cubicBezTo>
                  <a:cubicBezTo>
                    <a:pt x="4531" y="10161"/>
                    <a:pt x="4765" y="9924"/>
                    <a:pt x="4765" y="9640"/>
                  </a:cubicBezTo>
                  <a:cubicBezTo>
                    <a:pt x="4765" y="9391"/>
                    <a:pt x="4622" y="9194"/>
                    <a:pt x="4408" y="9123"/>
                  </a:cubicBezTo>
                  <a:lnTo>
                    <a:pt x="4408" y="7803"/>
                  </a:lnTo>
                  <a:lnTo>
                    <a:pt x="5050" y="8213"/>
                  </a:lnTo>
                  <a:lnTo>
                    <a:pt x="4997" y="8302"/>
                  </a:lnTo>
                  <a:cubicBezTo>
                    <a:pt x="4908" y="8463"/>
                    <a:pt x="4961" y="8659"/>
                    <a:pt x="5122" y="8748"/>
                  </a:cubicBezTo>
                  <a:lnTo>
                    <a:pt x="7691" y="10283"/>
                  </a:lnTo>
                  <a:cubicBezTo>
                    <a:pt x="7745" y="10301"/>
                    <a:pt x="7798" y="10318"/>
                    <a:pt x="7852" y="10318"/>
                  </a:cubicBezTo>
                  <a:cubicBezTo>
                    <a:pt x="7959" y="10318"/>
                    <a:pt x="8066" y="10265"/>
                    <a:pt x="8119" y="10176"/>
                  </a:cubicBezTo>
                  <a:lnTo>
                    <a:pt x="8405" y="9694"/>
                  </a:lnTo>
                  <a:cubicBezTo>
                    <a:pt x="8494" y="9551"/>
                    <a:pt x="8441" y="9355"/>
                    <a:pt x="8298" y="9266"/>
                  </a:cubicBezTo>
                  <a:lnTo>
                    <a:pt x="5728" y="7731"/>
                  </a:lnTo>
                  <a:cubicBezTo>
                    <a:pt x="5672" y="7693"/>
                    <a:pt x="5610" y="7675"/>
                    <a:pt x="5551" y="7675"/>
                  </a:cubicBezTo>
                  <a:cubicBezTo>
                    <a:pt x="5442" y="7675"/>
                    <a:pt x="5340" y="7735"/>
                    <a:pt x="5282" y="7838"/>
                  </a:cubicBezTo>
                  <a:lnTo>
                    <a:pt x="5211" y="7945"/>
                  </a:lnTo>
                  <a:lnTo>
                    <a:pt x="4408" y="7428"/>
                  </a:lnTo>
                  <a:lnTo>
                    <a:pt x="4408" y="5876"/>
                  </a:lnTo>
                  <a:lnTo>
                    <a:pt x="5050" y="6286"/>
                  </a:lnTo>
                  <a:lnTo>
                    <a:pt x="4997" y="6375"/>
                  </a:lnTo>
                  <a:cubicBezTo>
                    <a:pt x="4908" y="6536"/>
                    <a:pt x="4961" y="6732"/>
                    <a:pt x="5122" y="6821"/>
                  </a:cubicBezTo>
                  <a:lnTo>
                    <a:pt x="6371" y="7571"/>
                  </a:lnTo>
                  <a:cubicBezTo>
                    <a:pt x="6398" y="7587"/>
                    <a:pt x="6429" y="7595"/>
                    <a:pt x="6460" y="7595"/>
                  </a:cubicBezTo>
                  <a:cubicBezTo>
                    <a:pt x="6529" y="7595"/>
                    <a:pt x="6596" y="7555"/>
                    <a:pt x="6621" y="7481"/>
                  </a:cubicBezTo>
                  <a:cubicBezTo>
                    <a:pt x="6638" y="7410"/>
                    <a:pt x="6603" y="7321"/>
                    <a:pt x="6531" y="7285"/>
                  </a:cubicBezTo>
                  <a:lnTo>
                    <a:pt x="6175" y="7071"/>
                  </a:lnTo>
                  <a:lnTo>
                    <a:pt x="6460" y="6607"/>
                  </a:lnTo>
                  <a:lnTo>
                    <a:pt x="8137" y="7606"/>
                  </a:lnTo>
                  <a:lnTo>
                    <a:pt x="7852" y="8070"/>
                  </a:lnTo>
                  <a:lnTo>
                    <a:pt x="7085" y="7606"/>
                  </a:lnTo>
                  <a:cubicBezTo>
                    <a:pt x="7062" y="7595"/>
                    <a:pt x="7036" y="7589"/>
                    <a:pt x="7009" y="7589"/>
                  </a:cubicBezTo>
                  <a:cubicBezTo>
                    <a:pt x="6951" y="7589"/>
                    <a:pt x="6889" y="7617"/>
                    <a:pt x="6853" y="7678"/>
                  </a:cubicBezTo>
                  <a:cubicBezTo>
                    <a:pt x="6817" y="7749"/>
                    <a:pt x="6835" y="7838"/>
                    <a:pt x="6924" y="7892"/>
                  </a:cubicBezTo>
                  <a:lnTo>
                    <a:pt x="7691" y="8356"/>
                  </a:lnTo>
                  <a:cubicBezTo>
                    <a:pt x="7745" y="8374"/>
                    <a:pt x="7798" y="8391"/>
                    <a:pt x="7852" y="8391"/>
                  </a:cubicBezTo>
                  <a:cubicBezTo>
                    <a:pt x="7959" y="8391"/>
                    <a:pt x="8066" y="8338"/>
                    <a:pt x="8119" y="8231"/>
                  </a:cubicBezTo>
                  <a:lnTo>
                    <a:pt x="8405" y="7785"/>
                  </a:lnTo>
                  <a:cubicBezTo>
                    <a:pt x="8441" y="7713"/>
                    <a:pt x="8458" y="7642"/>
                    <a:pt x="8458" y="7571"/>
                  </a:cubicBezTo>
                  <a:cubicBezTo>
                    <a:pt x="8441" y="7481"/>
                    <a:pt x="8387" y="7374"/>
                    <a:pt x="8298" y="7321"/>
                  </a:cubicBezTo>
                  <a:lnTo>
                    <a:pt x="5728" y="5804"/>
                  </a:lnTo>
                  <a:cubicBezTo>
                    <a:pt x="5672" y="5766"/>
                    <a:pt x="5610" y="5748"/>
                    <a:pt x="5551" y="5748"/>
                  </a:cubicBezTo>
                  <a:cubicBezTo>
                    <a:pt x="5442" y="5748"/>
                    <a:pt x="5340" y="5808"/>
                    <a:pt x="5282" y="5911"/>
                  </a:cubicBezTo>
                  <a:lnTo>
                    <a:pt x="5211" y="6018"/>
                  </a:lnTo>
                  <a:lnTo>
                    <a:pt x="4408" y="5501"/>
                  </a:lnTo>
                  <a:lnTo>
                    <a:pt x="4408" y="3949"/>
                  </a:lnTo>
                  <a:lnTo>
                    <a:pt x="5050" y="4359"/>
                  </a:lnTo>
                  <a:lnTo>
                    <a:pt x="4997" y="4448"/>
                  </a:lnTo>
                  <a:cubicBezTo>
                    <a:pt x="4908" y="4591"/>
                    <a:pt x="4961" y="4805"/>
                    <a:pt x="5122" y="4894"/>
                  </a:cubicBezTo>
                  <a:lnTo>
                    <a:pt x="7691" y="6429"/>
                  </a:lnTo>
                  <a:cubicBezTo>
                    <a:pt x="7745" y="6447"/>
                    <a:pt x="7798" y="6464"/>
                    <a:pt x="7852" y="6464"/>
                  </a:cubicBezTo>
                  <a:cubicBezTo>
                    <a:pt x="7959" y="6464"/>
                    <a:pt x="8066" y="6411"/>
                    <a:pt x="8119" y="6304"/>
                  </a:cubicBezTo>
                  <a:lnTo>
                    <a:pt x="8405" y="5840"/>
                  </a:lnTo>
                  <a:cubicBezTo>
                    <a:pt x="8441" y="5786"/>
                    <a:pt x="8458" y="5715"/>
                    <a:pt x="8458" y="5644"/>
                  </a:cubicBezTo>
                  <a:cubicBezTo>
                    <a:pt x="8441" y="5537"/>
                    <a:pt x="8387" y="5447"/>
                    <a:pt x="8298" y="5394"/>
                  </a:cubicBezTo>
                  <a:lnTo>
                    <a:pt x="5728" y="3859"/>
                  </a:lnTo>
                  <a:cubicBezTo>
                    <a:pt x="5676" y="3830"/>
                    <a:pt x="5620" y="3816"/>
                    <a:pt x="5565" y="3816"/>
                  </a:cubicBezTo>
                  <a:cubicBezTo>
                    <a:pt x="5451" y="3816"/>
                    <a:pt x="5343" y="3876"/>
                    <a:pt x="5282" y="3984"/>
                  </a:cubicBezTo>
                  <a:lnTo>
                    <a:pt x="5211" y="4091"/>
                  </a:lnTo>
                  <a:lnTo>
                    <a:pt x="4408" y="3574"/>
                  </a:lnTo>
                  <a:lnTo>
                    <a:pt x="4408" y="2022"/>
                  </a:lnTo>
                  <a:lnTo>
                    <a:pt x="5050" y="2432"/>
                  </a:lnTo>
                  <a:lnTo>
                    <a:pt x="4997" y="2503"/>
                  </a:lnTo>
                  <a:cubicBezTo>
                    <a:pt x="4908" y="2664"/>
                    <a:pt x="4961" y="2860"/>
                    <a:pt x="5122" y="2949"/>
                  </a:cubicBezTo>
                  <a:lnTo>
                    <a:pt x="7691" y="4484"/>
                  </a:lnTo>
                  <a:cubicBezTo>
                    <a:pt x="7745" y="4520"/>
                    <a:pt x="7798" y="4537"/>
                    <a:pt x="7852" y="4537"/>
                  </a:cubicBezTo>
                  <a:cubicBezTo>
                    <a:pt x="7977" y="4537"/>
                    <a:pt x="8084" y="4484"/>
                    <a:pt x="8137" y="4377"/>
                  </a:cubicBezTo>
                  <a:lnTo>
                    <a:pt x="8405" y="3913"/>
                  </a:lnTo>
                  <a:cubicBezTo>
                    <a:pt x="8441" y="3859"/>
                    <a:pt x="8476" y="3788"/>
                    <a:pt x="8458" y="3717"/>
                  </a:cubicBezTo>
                  <a:cubicBezTo>
                    <a:pt x="8458" y="3610"/>
                    <a:pt x="8387" y="3520"/>
                    <a:pt x="8298" y="3467"/>
                  </a:cubicBezTo>
                  <a:lnTo>
                    <a:pt x="5728" y="1932"/>
                  </a:lnTo>
                  <a:cubicBezTo>
                    <a:pt x="5671" y="1900"/>
                    <a:pt x="5609" y="1885"/>
                    <a:pt x="5549" y="1885"/>
                  </a:cubicBezTo>
                  <a:cubicBezTo>
                    <a:pt x="5441" y="1885"/>
                    <a:pt x="5340" y="1936"/>
                    <a:pt x="5282" y="2039"/>
                  </a:cubicBezTo>
                  <a:lnTo>
                    <a:pt x="5229" y="2146"/>
                  </a:lnTo>
                  <a:lnTo>
                    <a:pt x="4640" y="1772"/>
                  </a:lnTo>
                  <a:cubicBezTo>
                    <a:pt x="4997" y="1611"/>
                    <a:pt x="5211" y="1254"/>
                    <a:pt x="5175" y="826"/>
                  </a:cubicBezTo>
                  <a:cubicBezTo>
                    <a:pt x="5122" y="380"/>
                    <a:pt x="4765" y="41"/>
                    <a:pt x="4319" y="5"/>
                  </a:cubicBezTo>
                  <a:cubicBezTo>
                    <a:pt x="4289" y="2"/>
                    <a:pt x="4259" y="1"/>
                    <a:pt x="4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8"/>
            <p:cNvSpPr/>
            <p:nvPr/>
          </p:nvSpPr>
          <p:spPr>
            <a:xfrm>
              <a:off x="6598854" y="4313240"/>
              <a:ext cx="14166" cy="21338"/>
            </a:xfrm>
            <a:custGeom>
              <a:avLst/>
              <a:gdLst/>
              <a:ahLst/>
              <a:cxnLst/>
              <a:rect l="l" t="t" r="r" b="b"/>
              <a:pathLst>
                <a:path w="322" h="485" extrusionOk="0">
                  <a:moveTo>
                    <a:pt x="161" y="1"/>
                  </a:moveTo>
                  <a:cubicBezTo>
                    <a:pt x="71" y="1"/>
                    <a:pt x="0" y="72"/>
                    <a:pt x="0" y="161"/>
                  </a:cubicBezTo>
                  <a:lnTo>
                    <a:pt x="0" y="322"/>
                  </a:lnTo>
                  <a:cubicBezTo>
                    <a:pt x="0" y="393"/>
                    <a:pt x="54" y="465"/>
                    <a:pt x="143" y="483"/>
                  </a:cubicBezTo>
                  <a:cubicBezTo>
                    <a:pt x="151" y="484"/>
                    <a:pt x="158" y="485"/>
                    <a:pt x="166" y="485"/>
                  </a:cubicBezTo>
                  <a:cubicBezTo>
                    <a:pt x="247" y="485"/>
                    <a:pt x="321" y="403"/>
                    <a:pt x="321" y="322"/>
                  </a:cubicBezTo>
                  <a:lnTo>
                    <a:pt x="321" y="161"/>
                  </a:lnTo>
                  <a:cubicBezTo>
                    <a:pt x="321" y="72"/>
                    <a:pt x="250"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8"/>
            <p:cNvSpPr/>
            <p:nvPr/>
          </p:nvSpPr>
          <p:spPr>
            <a:xfrm>
              <a:off x="6629431" y="4300481"/>
              <a:ext cx="20458" cy="19094"/>
            </a:xfrm>
            <a:custGeom>
              <a:avLst/>
              <a:gdLst/>
              <a:ahLst/>
              <a:cxnLst/>
              <a:rect l="l" t="t" r="r" b="b"/>
              <a:pathLst>
                <a:path w="465" h="434" extrusionOk="0">
                  <a:moveTo>
                    <a:pt x="177" y="1"/>
                  </a:moveTo>
                  <a:cubicBezTo>
                    <a:pt x="135" y="1"/>
                    <a:pt x="90" y="14"/>
                    <a:pt x="55" y="41"/>
                  </a:cubicBezTo>
                  <a:cubicBezTo>
                    <a:pt x="1" y="112"/>
                    <a:pt x="1" y="202"/>
                    <a:pt x="55" y="273"/>
                  </a:cubicBezTo>
                  <a:lnTo>
                    <a:pt x="179" y="380"/>
                  </a:lnTo>
                  <a:cubicBezTo>
                    <a:pt x="215" y="416"/>
                    <a:pt x="251" y="434"/>
                    <a:pt x="286" y="434"/>
                  </a:cubicBezTo>
                  <a:cubicBezTo>
                    <a:pt x="340" y="434"/>
                    <a:pt x="376" y="416"/>
                    <a:pt x="411" y="380"/>
                  </a:cubicBezTo>
                  <a:cubicBezTo>
                    <a:pt x="465" y="326"/>
                    <a:pt x="465" y="219"/>
                    <a:pt x="411" y="166"/>
                  </a:cubicBezTo>
                  <a:lnTo>
                    <a:pt x="286" y="41"/>
                  </a:lnTo>
                  <a:cubicBezTo>
                    <a:pt x="260" y="14"/>
                    <a:pt x="220" y="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8"/>
            <p:cNvSpPr/>
            <p:nvPr/>
          </p:nvSpPr>
          <p:spPr>
            <a:xfrm>
              <a:off x="6642805" y="4269289"/>
              <a:ext cx="22789" cy="14166"/>
            </a:xfrm>
            <a:custGeom>
              <a:avLst/>
              <a:gdLst/>
              <a:ahLst/>
              <a:cxnLst/>
              <a:rect l="l" t="t" r="r" b="b"/>
              <a:pathLst>
                <a:path w="518" h="322" extrusionOk="0">
                  <a:moveTo>
                    <a:pt x="179" y="1"/>
                  </a:moveTo>
                  <a:cubicBezTo>
                    <a:pt x="107" y="1"/>
                    <a:pt x="18" y="54"/>
                    <a:pt x="18" y="125"/>
                  </a:cubicBezTo>
                  <a:cubicBezTo>
                    <a:pt x="0" y="233"/>
                    <a:pt x="90" y="322"/>
                    <a:pt x="179" y="322"/>
                  </a:cubicBezTo>
                  <a:lnTo>
                    <a:pt x="339" y="322"/>
                  </a:lnTo>
                  <a:cubicBezTo>
                    <a:pt x="411" y="322"/>
                    <a:pt x="482" y="250"/>
                    <a:pt x="500" y="179"/>
                  </a:cubicBezTo>
                  <a:cubicBezTo>
                    <a:pt x="518" y="72"/>
                    <a:pt x="429" y="1"/>
                    <a:pt x="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8"/>
            <p:cNvSpPr/>
            <p:nvPr/>
          </p:nvSpPr>
          <p:spPr>
            <a:xfrm>
              <a:off x="6546236" y="4267705"/>
              <a:ext cx="22041" cy="14210"/>
            </a:xfrm>
            <a:custGeom>
              <a:avLst/>
              <a:gdLst/>
              <a:ahLst/>
              <a:cxnLst/>
              <a:rect l="l" t="t" r="r" b="b"/>
              <a:pathLst>
                <a:path w="501" h="323" extrusionOk="0">
                  <a:moveTo>
                    <a:pt x="179" y="1"/>
                  </a:moveTo>
                  <a:cubicBezTo>
                    <a:pt x="90" y="1"/>
                    <a:pt x="19" y="72"/>
                    <a:pt x="19" y="144"/>
                  </a:cubicBezTo>
                  <a:cubicBezTo>
                    <a:pt x="1" y="251"/>
                    <a:pt x="72" y="322"/>
                    <a:pt x="179" y="322"/>
                  </a:cubicBezTo>
                  <a:lnTo>
                    <a:pt x="340" y="322"/>
                  </a:lnTo>
                  <a:cubicBezTo>
                    <a:pt x="429" y="322"/>
                    <a:pt x="500" y="251"/>
                    <a:pt x="500" y="144"/>
                  </a:cubicBezTo>
                  <a:cubicBezTo>
                    <a:pt x="482" y="72"/>
                    <a:pt x="411"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8"/>
            <p:cNvSpPr/>
            <p:nvPr/>
          </p:nvSpPr>
          <p:spPr>
            <a:xfrm>
              <a:off x="6561150" y="4299909"/>
              <a:ext cx="20458" cy="18874"/>
            </a:xfrm>
            <a:custGeom>
              <a:avLst/>
              <a:gdLst/>
              <a:ahLst/>
              <a:cxnLst/>
              <a:rect l="l" t="t" r="r" b="b"/>
              <a:pathLst>
                <a:path w="465" h="429" extrusionOk="0">
                  <a:moveTo>
                    <a:pt x="288" y="0"/>
                  </a:moveTo>
                  <a:cubicBezTo>
                    <a:pt x="246" y="0"/>
                    <a:pt x="206" y="18"/>
                    <a:pt x="179" y="54"/>
                  </a:cubicBezTo>
                  <a:lnTo>
                    <a:pt x="54" y="161"/>
                  </a:lnTo>
                  <a:cubicBezTo>
                    <a:pt x="1" y="232"/>
                    <a:pt x="1" y="322"/>
                    <a:pt x="54" y="393"/>
                  </a:cubicBezTo>
                  <a:cubicBezTo>
                    <a:pt x="90" y="429"/>
                    <a:pt x="126" y="429"/>
                    <a:pt x="179" y="429"/>
                  </a:cubicBezTo>
                  <a:cubicBezTo>
                    <a:pt x="215" y="429"/>
                    <a:pt x="250" y="429"/>
                    <a:pt x="286" y="393"/>
                  </a:cubicBezTo>
                  <a:lnTo>
                    <a:pt x="411" y="268"/>
                  </a:lnTo>
                  <a:cubicBezTo>
                    <a:pt x="465" y="215"/>
                    <a:pt x="465" y="108"/>
                    <a:pt x="411" y="54"/>
                  </a:cubicBezTo>
                  <a:cubicBezTo>
                    <a:pt x="375" y="18"/>
                    <a:pt x="331" y="0"/>
                    <a:pt x="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 name="Google Shape;763;p48"/>
          <p:cNvGrpSpPr/>
          <p:nvPr/>
        </p:nvGrpSpPr>
        <p:grpSpPr>
          <a:xfrm>
            <a:off x="5380545" y="3850896"/>
            <a:ext cx="417645" cy="484385"/>
            <a:chOff x="5380545" y="3850896"/>
            <a:chExt cx="417645" cy="484385"/>
          </a:xfrm>
        </p:grpSpPr>
        <p:sp>
          <p:nvSpPr>
            <p:cNvPr id="764" name="Google Shape;764;p48"/>
            <p:cNvSpPr/>
            <p:nvPr/>
          </p:nvSpPr>
          <p:spPr>
            <a:xfrm>
              <a:off x="5380545" y="3851204"/>
              <a:ext cx="119358" cy="482493"/>
            </a:xfrm>
            <a:custGeom>
              <a:avLst/>
              <a:gdLst/>
              <a:ahLst/>
              <a:cxnLst/>
              <a:rect l="l" t="t" r="r" b="b"/>
              <a:pathLst>
                <a:path w="2713" h="10967" extrusionOk="0">
                  <a:moveTo>
                    <a:pt x="1356" y="368"/>
                  </a:moveTo>
                  <a:cubicBezTo>
                    <a:pt x="1570" y="707"/>
                    <a:pt x="1642" y="886"/>
                    <a:pt x="1642" y="939"/>
                  </a:cubicBezTo>
                  <a:cubicBezTo>
                    <a:pt x="1642" y="1100"/>
                    <a:pt x="1517" y="1225"/>
                    <a:pt x="1356" y="1225"/>
                  </a:cubicBezTo>
                  <a:cubicBezTo>
                    <a:pt x="1196" y="1225"/>
                    <a:pt x="1071" y="1100"/>
                    <a:pt x="1071" y="939"/>
                  </a:cubicBezTo>
                  <a:cubicBezTo>
                    <a:pt x="1071" y="886"/>
                    <a:pt x="1124" y="707"/>
                    <a:pt x="1356" y="368"/>
                  </a:cubicBezTo>
                  <a:close/>
                  <a:moveTo>
                    <a:pt x="1856" y="2081"/>
                  </a:moveTo>
                  <a:cubicBezTo>
                    <a:pt x="1874" y="2081"/>
                    <a:pt x="1874" y="2081"/>
                    <a:pt x="1874" y="2099"/>
                  </a:cubicBezTo>
                  <a:lnTo>
                    <a:pt x="1874" y="4579"/>
                  </a:lnTo>
                  <a:lnTo>
                    <a:pt x="821" y="3473"/>
                  </a:lnTo>
                  <a:lnTo>
                    <a:pt x="821" y="2099"/>
                  </a:lnTo>
                  <a:cubicBezTo>
                    <a:pt x="821" y="2081"/>
                    <a:pt x="839" y="2081"/>
                    <a:pt x="857" y="2081"/>
                  </a:cubicBezTo>
                  <a:close/>
                  <a:moveTo>
                    <a:pt x="821" y="3955"/>
                  </a:moveTo>
                  <a:lnTo>
                    <a:pt x="1874" y="5043"/>
                  </a:lnTo>
                  <a:lnTo>
                    <a:pt x="1874" y="6399"/>
                  </a:lnTo>
                  <a:lnTo>
                    <a:pt x="821" y="5311"/>
                  </a:lnTo>
                  <a:lnTo>
                    <a:pt x="821" y="3955"/>
                  </a:lnTo>
                  <a:close/>
                  <a:moveTo>
                    <a:pt x="2391" y="8504"/>
                  </a:moveTo>
                  <a:lnTo>
                    <a:pt x="2391" y="8772"/>
                  </a:lnTo>
                  <a:cubicBezTo>
                    <a:pt x="2391" y="8843"/>
                    <a:pt x="2320" y="8915"/>
                    <a:pt x="2249" y="8915"/>
                  </a:cubicBezTo>
                  <a:lnTo>
                    <a:pt x="446" y="8915"/>
                  </a:lnTo>
                  <a:cubicBezTo>
                    <a:pt x="357" y="8915"/>
                    <a:pt x="286" y="8843"/>
                    <a:pt x="286" y="8772"/>
                  </a:cubicBezTo>
                  <a:lnTo>
                    <a:pt x="286" y="8504"/>
                  </a:lnTo>
                  <a:close/>
                  <a:moveTo>
                    <a:pt x="1874" y="9236"/>
                  </a:moveTo>
                  <a:lnTo>
                    <a:pt x="1874" y="9950"/>
                  </a:lnTo>
                  <a:lnTo>
                    <a:pt x="821" y="9950"/>
                  </a:lnTo>
                  <a:lnTo>
                    <a:pt x="821" y="9236"/>
                  </a:lnTo>
                  <a:close/>
                  <a:moveTo>
                    <a:pt x="2249" y="10253"/>
                  </a:moveTo>
                  <a:cubicBezTo>
                    <a:pt x="2320" y="10253"/>
                    <a:pt x="2391" y="10307"/>
                    <a:pt x="2391" y="10396"/>
                  </a:cubicBezTo>
                  <a:lnTo>
                    <a:pt x="2391" y="10646"/>
                  </a:lnTo>
                  <a:lnTo>
                    <a:pt x="286" y="10646"/>
                  </a:lnTo>
                  <a:lnTo>
                    <a:pt x="286" y="10396"/>
                  </a:lnTo>
                  <a:cubicBezTo>
                    <a:pt x="286" y="10307"/>
                    <a:pt x="357" y="10253"/>
                    <a:pt x="446" y="10253"/>
                  </a:cubicBezTo>
                  <a:close/>
                  <a:moveTo>
                    <a:pt x="1371" y="0"/>
                  </a:moveTo>
                  <a:cubicBezTo>
                    <a:pt x="1349" y="0"/>
                    <a:pt x="1326" y="4"/>
                    <a:pt x="1303" y="11"/>
                  </a:cubicBezTo>
                  <a:cubicBezTo>
                    <a:pt x="1231" y="29"/>
                    <a:pt x="1160" y="65"/>
                    <a:pt x="1124" y="136"/>
                  </a:cubicBezTo>
                  <a:cubicBezTo>
                    <a:pt x="750" y="689"/>
                    <a:pt x="750" y="868"/>
                    <a:pt x="750" y="939"/>
                  </a:cubicBezTo>
                  <a:cubicBezTo>
                    <a:pt x="750" y="1207"/>
                    <a:pt x="946" y="1439"/>
                    <a:pt x="1196" y="1510"/>
                  </a:cubicBezTo>
                  <a:lnTo>
                    <a:pt x="1196" y="1760"/>
                  </a:lnTo>
                  <a:lnTo>
                    <a:pt x="678" y="1760"/>
                  </a:lnTo>
                  <a:cubicBezTo>
                    <a:pt x="589" y="1760"/>
                    <a:pt x="500" y="1831"/>
                    <a:pt x="500" y="1920"/>
                  </a:cubicBezTo>
                  <a:lnTo>
                    <a:pt x="500" y="6649"/>
                  </a:lnTo>
                  <a:cubicBezTo>
                    <a:pt x="500" y="6684"/>
                    <a:pt x="518" y="6702"/>
                    <a:pt x="536" y="6720"/>
                  </a:cubicBezTo>
                  <a:cubicBezTo>
                    <a:pt x="581" y="6759"/>
                    <a:pt x="626" y="6776"/>
                    <a:pt x="666" y="6776"/>
                  </a:cubicBezTo>
                  <a:cubicBezTo>
                    <a:pt x="754" y="6776"/>
                    <a:pt x="821" y="6699"/>
                    <a:pt x="821" y="6613"/>
                  </a:cubicBezTo>
                  <a:lnTo>
                    <a:pt x="821" y="5757"/>
                  </a:lnTo>
                  <a:lnTo>
                    <a:pt x="1874" y="6845"/>
                  </a:lnTo>
                  <a:lnTo>
                    <a:pt x="1874" y="8165"/>
                  </a:lnTo>
                  <a:lnTo>
                    <a:pt x="821" y="8165"/>
                  </a:lnTo>
                  <a:lnTo>
                    <a:pt x="821" y="7255"/>
                  </a:lnTo>
                  <a:cubicBezTo>
                    <a:pt x="821" y="7166"/>
                    <a:pt x="768" y="7095"/>
                    <a:pt x="696" y="7095"/>
                  </a:cubicBezTo>
                  <a:cubicBezTo>
                    <a:pt x="685" y="7093"/>
                    <a:pt x="674" y="7092"/>
                    <a:pt x="664" y="7092"/>
                  </a:cubicBezTo>
                  <a:cubicBezTo>
                    <a:pt x="572" y="7092"/>
                    <a:pt x="500" y="7159"/>
                    <a:pt x="500" y="7255"/>
                  </a:cubicBezTo>
                  <a:lnTo>
                    <a:pt x="500" y="8183"/>
                  </a:lnTo>
                  <a:lnTo>
                    <a:pt x="214" y="8183"/>
                  </a:lnTo>
                  <a:cubicBezTo>
                    <a:pt x="90" y="8183"/>
                    <a:pt x="0" y="8290"/>
                    <a:pt x="0" y="8415"/>
                  </a:cubicBezTo>
                  <a:lnTo>
                    <a:pt x="0" y="8772"/>
                  </a:lnTo>
                  <a:cubicBezTo>
                    <a:pt x="0" y="9022"/>
                    <a:pt x="197" y="9236"/>
                    <a:pt x="464" y="9236"/>
                  </a:cubicBezTo>
                  <a:lnTo>
                    <a:pt x="500" y="9236"/>
                  </a:lnTo>
                  <a:lnTo>
                    <a:pt x="500" y="9932"/>
                  </a:lnTo>
                  <a:lnTo>
                    <a:pt x="464" y="9932"/>
                  </a:lnTo>
                  <a:cubicBezTo>
                    <a:pt x="197" y="9932"/>
                    <a:pt x="0" y="10128"/>
                    <a:pt x="0" y="10396"/>
                  </a:cubicBezTo>
                  <a:lnTo>
                    <a:pt x="0" y="10753"/>
                  </a:lnTo>
                  <a:cubicBezTo>
                    <a:pt x="0" y="10877"/>
                    <a:pt x="90" y="10967"/>
                    <a:pt x="214" y="10967"/>
                  </a:cubicBezTo>
                  <a:lnTo>
                    <a:pt x="2480" y="10967"/>
                  </a:lnTo>
                  <a:cubicBezTo>
                    <a:pt x="2605" y="10967"/>
                    <a:pt x="2712" y="10877"/>
                    <a:pt x="2712" y="10753"/>
                  </a:cubicBezTo>
                  <a:lnTo>
                    <a:pt x="2712" y="10396"/>
                  </a:lnTo>
                  <a:cubicBezTo>
                    <a:pt x="2712" y="10128"/>
                    <a:pt x="2498" y="9932"/>
                    <a:pt x="2249" y="9932"/>
                  </a:cubicBezTo>
                  <a:lnTo>
                    <a:pt x="2195" y="9932"/>
                  </a:lnTo>
                  <a:lnTo>
                    <a:pt x="2195" y="9236"/>
                  </a:lnTo>
                  <a:lnTo>
                    <a:pt x="2249" y="9236"/>
                  </a:lnTo>
                  <a:cubicBezTo>
                    <a:pt x="2498" y="9236"/>
                    <a:pt x="2712" y="9022"/>
                    <a:pt x="2712" y="8772"/>
                  </a:cubicBezTo>
                  <a:lnTo>
                    <a:pt x="2712" y="8415"/>
                  </a:lnTo>
                  <a:cubicBezTo>
                    <a:pt x="2712" y="8290"/>
                    <a:pt x="2623" y="8183"/>
                    <a:pt x="2498" y="8183"/>
                  </a:cubicBezTo>
                  <a:lnTo>
                    <a:pt x="2195" y="8183"/>
                  </a:lnTo>
                  <a:lnTo>
                    <a:pt x="2195" y="2099"/>
                  </a:lnTo>
                  <a:cubicBezTo>
                    <a:pt x="2195" y="1903"/>
                    <a:pt x="2052" y="1760"/>
                    <a:pt x="1856" y="1760"/>
                  </a:cubicBezTo>
                  <a:lnTo>
                    <a:pt x="1517" y="1760"/>
                  </a:lnTo>
                  <a:lnTo>
                    <a:pt x="1517" y="1510"/>
                  </a:lnTo>
                  <a:cubicBezTo>
                    <a:pt x="1767" y="1439"/>
                    <a:pt x="1963" y="1207"/>
                    <a:pt x="1963" y="939"/>
                  </a:cubicBezTo>
                  <a:cubicBezTo>
                    <a:pt x="1963" y="868"/>
                    <a:pt x="1963" y="689"/>
                    <a:pt x="1588" y="118"/>
                  </a:cubicBezTo>
                  <a:cubicBezTo>
                    <a:pt x="1532" y="48"/>
                    <a:pt x="1454" y="0"/>
                    <a:pt x="13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8"/>
            <p:cNvSpPr/>
            <p:nvPr/>
          </p:nvSpPr>
          <p:spPr>
            <a:xfrm>
              <a:off x="5529688" y="3850896"/>
              <a:ext cx="119358" cy="482801"/>
            </a:xfrm>
            <a:custGeom>
              <a:avLst/>
              <a:gdLst/>
              <a:ahLst/>
              <a:cxnLst/>
              <a:rect l="l" t="t" r="r" b="b"/>
              <a:pathLst>
                <a:path w="2713" h="10974" extrusionOk="0">
                  <a:moveTo>
                    <a:pt x="1356" y="375"/>
                  </a:moveTo>
                  <a:cubicBezTo>
                    <a:pt x="1571" y="714"/>
                    <a:pt x="1624" y="893"/>
                    <a:pt x="1624" y="946"/>
                  </a:cubicBezTo>
                  <a:cubicBezTo>
                    <a:pt x="1624" y="1107"/>
                    <a:pt x="1499" y="1232"/>
                    <a:pt x="1356" y="1232"/>
                  </a:cubicBezTo>
                  <a:cubicBezTo>
                    <a:pt x="1196" y="1232"/>
                    <a:pt x="1071" y="1107"/>
                    <a:pt x="1071" y="946"/>
                  </a:cubicBezTo>
                  <a:cubicBezTo>
                    <a:pt x="1071" y="893"/>
                    <a:pt x="1125" y="714"/>
                    <a:pt x="1356" y="375"/>
                  </a:cubicBezTo>
                  <a:close/>
                  <a:moveTo>
                    <a:pt x="1856" y="2088"/>
                  </a:moveTo>
                  <a:cubicBezTo>
                    <a:pt x="1874" y="2088"/>
                    <a:pt x="1874" y="2088"/>
                    <a:pt x="1874" y="2106"/>
                  </a:cubicBezTo>
                  <a:lnTo>
                    <a:pt x="1874" y="3480"/>
                  </a:lnTo>
                  <a:lnTo>
                    <a:pt x="821" y="4586"/>
                  </a:lnTo>
                  <a:lnTo>
                    <a:pt x="821" y="2106"/>
                  </a:lnTo>
                  <a:cubicBezTo>
                    <a:pt x="821" y="2088"/>
                    <a:pt x="839" y="2088"/>
                    <a:pt x="857" y="2088"/>
                  </a:cubicBezTo>
                  <a:close/>
                  <a:moveTo>
                    <a:pt x="1874" y="3962"/>
                  </a:moveTo>
                  <a:lnTo>
                    <a:pt x="1874" y="5318"/>
                  </a:lnTo>
                  <a:lnTo>
                    <a:pt x="821" y="6406"/>
                  </a:lnTo>
                  <a:lnTo>
                    <a:pt x="821" y="5050"/>
                  </a:lnTo>
                  <a:lnTo>
                    <a:pt x="1874" y="3962"/>
                  </a:lnTo>
                  <a:close/>
                  <a:moveTo>
                    <a:pt x="1874" y="5764"/>
                  </a:moveTo>
                  <a:lnTo>
                    <a:pt x="1874" y="8172"/>
                  </a:lnTo>
                  <a:lnTo>
                    <a:pt x="821" y="8172"/>
                  </a:lnTo>
                  <a:lnTo>
                    <a:pt x="821" y="6852"/>
                  </a:lnTo>
                  <a:lnTo>
                    <a:pt x="1874" y="5764"/>
                  </a:lnTo>
                  <a:close/>
                  <a:moveTo>
                    <a:pt x="2391" y="8511"/>
                  </a:moveTo>
                  <a:lnTo>
                    <a:pt x="2391" y="8779"/>
                  </a:lnTo>
                  <a:cubicBezTo>
                    <a:pt x="2391" y="8850"/>
                    <a:pt x="2320" y="8922"/>
                    <a:pt x="2249" y="8922"/>
                  </a:cubicBezTo>
                  <a:lnTo>
                    <a:pt x="446" y="8922"/>
                  </a:lnTo>
                  <a:cubicBezTo>
                    <a:pt x="357" y="8922"/>
                    <a:pt x="286" y="8850"/>
                    <a:pt x="286" y="8779"/>
                  </a:cubicBezTo>
                  <a:lnTo>
                    <a:pt x="286" y="8511"/>
                  </a:lnTo>
                  <a:close/>
                  <a:moveTo>
                    <a:pt x="1874" y="9243"/>
                  </a:moveTo>
                  <a:lnTo>
                    <a:pt x="1874" y="9957"/>
                  </a:lnTo>
                  <a:lnTo>
                    <a:pt x="821" y="9957"/>
                  </a:lnTo>
                  <a:lnTo>
                    <a:pt x="821" y="9243"/>
                  </a:lnTo>
                  <a:close/>
                  <a:moveTo>
                    <a:pt x="2249" y="10260"/>
                  </a:moveTo>
                  <a:cubicBezTo>
                    <a:pt x="2320" y="10260"/>
                    <a:pt x="2391" y="10314"/>
                    <a:pt x="2391" y="10403"/>
                  </a:cubicBezTo>
                  <a:lnTo>
                    <a:pt x="2391" y="10653"/>
                  </a:lnTo>
                  <a:lnTo>
                    <a:pt x="286" y="10653"/>
                  </a:lnTo>
                  <a:lnTo>
                    <a:pt x="286" y="10403"/>
                  </a:lnTo>
                  <a:cubicBezTo>
                    <a:pt x="286" y="10314"/>
                    <a:pt x="357" y="10260"/>
                    <a:pt x="446" y="10260"/>
                  </a:cubicBezTo>
                  <a:close/>
                  <a:moveTo>
                    <a:pt x="1303" y="0"/>
                  </a:moveTo>
                  <a:cubicBezTo>
                    <a:pt x="1249" y="0"/>
                    <a:pt x="1196" y="36"/>
                    <a:pt x="1160" y="90"/>
                  </a:cubicBezTo>
                  <a:cubicBezTo>
                    <a:pt x="750" y="678"/>
                    <a:pt x="750" y="875"/>
                    <a:pt x="750" y="928"/>
                  </a:cubicBezTo>
                  <a:cubicBezTo>
                    <a:pt x="750" y="1214"/>
                    <a:pt x="946" y="1446"/>
                    <a:pt x="1196" y="1517"/>
                  </a:cubicBezTo>
                  <a:lnTo>
                    <a:pt x="1196" y="1767"/>
                  </a:lnTo>
                  <a:lnTo>
                    <a:pt x="750" y="1767"/>
                  </a:lnTo>
                  <a:cubicBezTo>
                    <a:pt x="607" y="1767"/>
                    <a:pt x="500" y="1874"/>
                    <a:pt x="500" y="1999"/>
                  </a:cubicBezTo>
                  <a:lnTo>
                    <a:pt x="500" y="8190"/>
                  </a:lnTo>
                  <a:lnTo>
                    <a:pt x="215" y="8190"/>
                  </a:lnTo>
                  <a:cubicBezTo>
                    <a:pt x="90" y="8190"/>
                    <a:pt x="0" y="8297"/>
                    <a:pt x="0" y="8422"/>
                  </a:cubicBezTo>
                  <a:lnTo>
                    <a:pt x="0" y="8779"/>
                  </a:lnTo>
                  <a:cubicBezTo>
                    <a:pt x="0" y="9029"/>
                    <a:pt x="197" y="9243"/>
                    <a:pt x="464" y="9243"/>
                  </a:cubicBezTo>
                  <a:lnTo>
                    <a:pt x="500" y="9243"/>
                  </a:lnTo>
                  <a:lnTo>
                    <a:pt x="500" y="9939"/>
                  </a:lnTo>
                  <a:lnTo>
                    <a:pt x="464" y="9939"/>
                  </a:lnTo>
                  <a:cubicBezTo>
                    <a:pt x="197" y="9939"/>
                    <a:pt x="0" y="10135"/>
                    <a:pt x="0" y="10403"/>
                  </a:cubicBezTo>
                  <a:lnTo>
                    <a:pt x="0" y="10760"/>
                  </a:lnTo>
                  <a:cubicBezTo>
                    <a:pt x="0" y="10884"/>
                    <a:pt x="90" y="10974"/>
                    <a:pt x="215" y="10974"/>
                  </a:cubicBezTo>
                  <a:lnTo>
                    <a:pt x="2481" y="10974"/>
                  </a:lnTo>
                  <a:cubicBezTo>
                    <a:pt x="2605" y="10974"/>
                    <a:pt x="2713" y="10884"/>
                    <a:pt x="2713" y="10760"/>
                  </a:cubicBezTo>
                  <a:lnTo>
                    <a:pt x="2713" y="10403"/>
                  </a:lnTo>
                  <a:cubicBezTo>
                    <a:pt x="2713" y="10135"/>
                    <a:pt x="2498" y="9939"/>
                    <a:pt x="2249" y="9939"/>
                  </a:cubicBezTo>
                  <a:lnTo>
                    <a:pt x="2195" y="9939"/>
                  </a:lnTo>
                  <a:lnTo>
                    <a:pt x="2195" y="9243"/>
                  </a:lnTo>
                  <a:lnTo>
                    <a:pt x="2249" y="9243"/>
                  </a:lnTo>
                  <a:cubicBezTo>
                    <a:pt x="2498" y="9243"/>
                    <a:pt x="2713" y="9029"/>
                    <a:pt x="2713" y="8779"/>
                  </a:cubicBezTo>
                  <a:lnTo>
                    <a:pt x="2713" y="8422"/>
                  </a:lnTo>
                  <a:cubicBezTo>
                    <a:pt x="2713" y="8297"/>
                    <a:pt x="2623" y="8190"/>
                    <a:pt x="2498" y="8190"/>
                  </a:cubicBezTo>
                  <a:lnTo>
                    <a:pt x="2195" y="8190"/>
                  </a:lnTo>
                  <a:lnTo>
                    <a:pt x="2195" y="2106"/>
                  </a:lnTo>
                  <a:cubicBezTo>
                    <a:pt x="2195" y="1910"/>
                    <a:pt x="2052" y="1767"/>
                    <a:pt x="1856" y="1767"/>
                  </a:cubicBezTo>
                  <a:lnTo>
                    <a:pt x="1517" y="1767"/>
                  </a:lnTo>
                  <a:lnTo>
                    <a:pt x="1517" y="1517"/>
                  </a:lnTo>
                  <a:cubicBezTo>
                    <a:pt x="1767" y="1446"/>
                    <a:pt x="1963" y="1214"/>
                    <a:pt x="1963" y="928"/>
                  </a:cubicBezTo>
                  <a:cubicBezTo>
                    <a:pt x="1963" y="875"/>
                    <a:pt x="1963" y="696"/>
                    <a:pt x="1588" y="125"/>
                  </a:cubicBezTo>
                  <a:cubicBezTo>
                    <a:pt x="1535" y="54"/>
                    <a:pt x="1446" y="0"/>
                    <a:pt x="13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8"/>
            <p:cNvSpPr/>
            <p:nvPr/>
          </p:nvSpPr>
          <p:spPr>
            <a:xfrm>
              <a:off x="5677247" y="3851204"/>
              <a:ext cx="120942" cy="484077"/>
            </a:xfrm>
            <a:custGeom>
              <a:avLst/>
              <a:gdLst/>
              <a:ahLst/>
              <a:cxnLst/>
              <a:rect l="l" t="t" r="r" b="b"/>
              <a:pathLst>
                <a:path w="2749" h="11003" extrusionOk="0">
                  <a:moveTo>
                    <a:pt x="1393" y="368"/>
                  </a:moveTo>
                  <a:cubicBezTo>
                    <a:pt x="1607" y="707"/>
                    <a:pt x="1660" y="886"/>
                    <a:pt x="1660" y="939"/>
                  </a:cubicBezTo>
                  <a:cubicBezTo>
                    <a:pt x="1660" y="1100"/>
                    <a:pt x="1535" y="1225"/>
                    <a:pt x="1393" y="1225"/>
                  </a:cubicBezTo>
                  <a:cubicBezTo>
                    <a:pt x="1232" y="1225"/>
                    <a:pt x="1107" y="1100"/>
                    <a:pt x="1107" y="939"/>
                  </a:cubicBezTo>
                  <a:cubicBezTo>
                    <a:pt x="1107" y="886"/>
                    <a:pt x="1161" y="707"/>
                    <a:pt x="1393" y="368"/>
                  </a:cubicBezTo>
                  <a:close/>
                  <a:moveTo>
                    <a:pt x="1910" y="3972"/>
                  </a:moveTo>
                  <a:lnTo>
                    <a:pt x="1910" y="5328"/>
                  </a:lnTo>
                  <a:lnTo>
                    <a:pt x="857" y="6417"/>
                  </a:lnTo>
                  <a:lnTo>
                    <a:pt x="857" y="5061"/>
                  </a:lnTo>
                  <a:lnTo>
                    <a:pt x="1910" y="3972"/>
                  </a:lnTo>
                  <a:close/>
                  <a:moveTo>
                    <a:pt x="1910" y="5774"/>
                  </a:moveTo>
                  <a:lnTo>
                    <a:pt x="1910" y="8165"/>
                  </a:lnTo>
                  <a:lnTo>
                    <a:pt x="857" y="8165"/>
                  </a:lnTo>
                  <a:lnTo>
                    <a:pt x="857" y="6863"/>
                  </a:lnTo>
                  <a:lnTo>
                    <a:pt x="1910" y="5774"/>
                  </a:lnTo>
                  <a:close/>
                  <a:moveTo>
                    <a:pt x="2427" y="8504"/>
                  </a:moveTo>
                  <a:lnTo>
                    <a:pt x="2427" y="8772"/>
                  </a:lnTo>
                  <a:cubicBezTo>
                    <a:pt x="2427" y="8843"/>
                    <a:pt x="2356" y="8915"/>
                    <a:pt x="2285" y="8915"/>
                  </a:cubicBezTo>
                  <a:lnTo>
                    <a:pt x="483" y="8915"/>
                  </a:lnTo>
                  <a:cubicBezTo>
                    <a:pt x="393" y="8915"/>
                    <a:pt x="322" y="8843"/>
                    <a:pt x="322" y="8772"/>
                  </a:cubicBezTo>
                  <a:lnTo>
                    <a:pt x="322" y="8504"/>
                  </a:lnTo>
                  <a:close/>
                  <a:moveTo>
                    <a:pt x="1910" y="9236"/>
                  </a:moveTo>
                  <a:lnTo>
                    <a:pt x="1910" y="9950"/>
                  </a:lnTo>
                  <a:lnTo>
                    <a:pt x="857" y="9950"/>
                  </a:lnTo>
                  <a:lnTo>
                    <a:pt x="857" y="9236"/>
                  </a:lnTo>
                  <a:close/>
                  <a:moveTo>
                    <a:pt x="2285" y="10253"/>
                  </a:moveTo>
                  <a:cubicBezTo>
                    <a:pt x="2356" y="10253"/>
                    <a:pt x="2427" y="10307"/>
                    <a:pt x="2427" y="10396"/>
                  </a:cubicBezTo>
                  <a:lnTo>
                    <a:pt x="2427" y="10646"/>
                  </a:lnTo>
                  <a:lnTo>
                    <a:pt x="322" y="10646"/>
                  </a:lnTo>
                  <a:lnTo>
                    <a:pt x="322" y="10396"/>
                  </a:lnTo>
                  <a:cubicBezTo>
                    <a:pt x="322" y="10307"/>
                    <a:pt x="393" y="10253"/>
                    <a:pt x="483" y="10253"/>
                  </a:cubicBezTo>
                  <a:close/>
                  <a:moveTo>
                    <a:pt x="1376" y="0"/>
                  </a:moveTo>
                  <a:cubicBezTo>
                    <a:pt x="1289" y="0"/>
                    <a:pt x="1203" y="48"/>
                    <a:pt x="1161" y="118"/>
                  </a:cubicBezTo>
                  <a:cubicBezTo>
                    <a:pt x="786" y="689"/>
                    <a:pt x="786" y="868"/>
                    <a:pt x="786" y="939"/>
                  </a:cubicBezTo>
                  <a:cubicBezTo>
                    <a:pt x="786" y="1207"/>
                    <a:pt x="964" y="1439"/>
                    <a:pt x="1232" y="1510"/>
                  </a:cubicBezTo>
                  <a:lnTo>
                    <a:pt x="1232" y="1760"/>
                  </a:lnTo>
                  <a:lnTo>
                    <a:pt x="715" y="1760"/>
                  </a:lnTo>
                  <a:cubicBezTo>
                    <a:pt x="625" y="1760"/>
                    <a:pt x="536" y="1831"/>
                    <a:pt x="536" y="1920"/>
                  </a:cubicBezTo>
                  <a:lnTo>
                    <a:pt x="536" y="2420"/>
                  </a:lnTo>
                  <a:cubicBezTo>
                    <a:pt x="536" y="2456"/>
                    <a:pt x="554" y="2474"/>
                    <a:pt x="572" y="2491"/>
                  </a:cubicBezTo>
                  <a:cubicBezTo>
                    <a:pt x="611" y="2531"/>
                    <a:pt x="654" y="2547"/>
                    <a:pt x="694" y="2547"/>
                  </a:cubicBezTo>
                  <a:cubicBezTo>
                    <a:pt x="782" y="2547"/>
                    <a:pt x="857" y="2470"/>
                    <a:pt x="857" y="2384"/>
                  </a:cubicBezTo>
                  <a:lnTo>
                    <a:pt x="857" y="2099"/>
                  </a:lnTo>
                  <a:cubicBezTo>
                    <a:pt x="857" y="2081"/>
                    <a:pt x="875" y="2081"/>
                    <a:pt x="893" y="2081"/>
                  </a:cubicBezTo>
                  <a:lnTo>
                    <a:pt x="1892" y="2081"/>
                  </a:lnTo>
                  <a:cubicBezTo>
                    <a:pt x="1910" y="2081"/>
                    <a:pt x="1910" y="2081"/>
                    <a:pt x="1910" y="2099"/>
                  </a:cubicBezTo>
                  <a:lnTo>
                    <a:pt x="1910" y="3508"/>
                  </a:lnTo>
                  <a:lnTo>
                    <a:pt x="857" y="4597"/>
                  </a:lnTo>
                  <a:lnTo>
                    <a:pt x="857" y="3027"/>
                  </a:lnTo>
                  <a:cubicBezTo>
                    <a:pt x="857" y="2955"/>
                    <a:pt x="804" y="2884"/>
                    <a:pt x="715" y="2866"/>
                  </a:cubicBezTo>
                  <a:cubicBezTo>
                    <a:pt x="625" y="2866"/>
                    <a:pt x="536" y="2938"/>
                    <a:pt x="536" y="3027"/>
                  </a:cubicBezTo>
                  <a:lnTo>
                    <a:pt x="536" y="8165"/>
                  </a:lnTo>
                  <a:lnTo>
                    <a:pt x="251" y="8165"/>
                  </a:lnTo>
                  <a:cubicBezTo>
                    <a:pt x="126" y="8165"/>
                    <a:pt x="19" y="8272"/>
                    <a:pt x="19" y="8397"/>
                  </a:cubicBezTo>
                  <a:lnTo>
                    <a:pt x="19" y="8772"/>
                  </a:lnTo>
                  <a:cubicBezTo>
                    <a:pt x="19" y="9022"/>
                    <a:pt x="233" y="9236"/>
                    <a:pt x="500" y="9236"/>
                  </a:cubicBezTo>
                  <a:lnTo>
                    <a:pt x="536" y="9236"/>
                  </a:lnTo>
                  <a:lnTo>
                    <a:pt x="536" y="9950"/>
                  </a:lnTo>
                  <a:lnTo>
                    <a:pt x="483" y="9950"/>
                  </a:lnTo>
                  <a:cubicBezTo>
                    <a:pt x="215" y="9950"/>
                    <a:pt x="1" y="10164"/>
                    <a:pt x="1" y="10414"/>
                  </a:cubicBezTo>
                  <a:lnTo>
                    <a:pt x="1" y="10770"/>
                  </a:lnTo>
                  <a:cubicBezTo>
                    <a:pt x="1" y="10895"/>
                    <a:pt x="108" y="11002"/>
                    <a:pt x="233" y="11002"/>
                  </a:cubicBezTo>
                  <a:lnTo>
                    <a:pt x="2517" y="11002"/>
                  </a:lnTo>
                  <a:cubicBezTo>
                    <a:pt x="2642" y="11002"/>
                    <a:pt x="2749" y="10895"/>
                    <a:pt x="2749" y="10770"/>
                  </a:cubicBezTo>
                  <a:lnTo>
                    <a:pt x="2749" y="10199"/>
                  </a:lnTo>
                  <a:cubicBezTo>
                    <a:pt x="2749" y="10057"/>
                    <a:pt x="2642" y="9950"/>
                    <a:pt x="2499" y="9950"/>
                  </a:cubicBezTo>
                  <a:lnTo>
                    <a:pt x="2231" y="9950"/>
                  </a:lnTo>
                  <a:lnTo>
                    <a:pt x="2231" y="9236"/>
                  </a:lnTo>
                  <a:lnTo>
                    <a:pt x="2499" y="9236"/>
                  </a:lnTo>
                  <a:cubicBezTo>
                    <a:pt x="2642" y="9236"/>
                    <a:pt x="2749" y="9129"/>
                    <a:pt x="2749" y="8986"/>
                  </a:cubicBezTo>
                  <a:lnTo>
                    <a:pt x="2749" y="8397"/>
                  </a:lnTo>
                  <a:cubicBezTo>
                    <a:pt x="2749" y="8272"/>
                    <a:pt x="2642" y="8165"/>
                    <a:pt x="2517" y="8165"/>
                  </a:cubicBezTo>
                  <a:lnTo>
                    <a:pt x="2231" y="8165"/>
                  </a:lnTo>
                  <a:lnTo>
                    <a:pt x="2231" y="2099"/>
                  </a:lnTo>
                  <a:cubicBezTo>
                    <a:pt x="2231" y="1903"/>
                    <a:pt x="2088" y="1760"/>
                    <a:pt x="1892" y="1760"/>
                  </a:cubicBezTo>
                  <a:lnTo>
                    <a:pt x="1553" y="1760"/>
                  </a:lnTo>
                  <a:lnTo>
                    <a:pt x="1553" y="1510"/>
                  </a:lnTo>
                  <a:cubicBezTo>
                    <a:pt x="1803" y="1439"/>
                    <a:pt x="1999" y="1207"/>
                    <a:pt x="1999" y="939"/>
                  </a:cubicBezTo>
                  <a:cubicBezTo>
                    <a:pt x="1999" y="868"/>
                    <a:pt x="1999" y="689"/>
                    <a:pt x="1625" y="136"/>
                  </a:cubicBezTo>
                  <a:cubicBezTo>
                    <a:pt x="1571" y="65"/>
                    <a:pt x="1517" y="29"/>
                    <a:pt x="1446" y="11"/>
                  </a:cubicBezTo>
                  <a:cubicBezTo>
                    <a:pt x="1423" y="4"/>
                    <a:pt x="1400" y="0"/>
                    <a:pt x="1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 name="Google Shape;767;p48"/>
          <p:cNvSpPr/>
          <p:nvPr/>
        </p:nvSpPr>
        <p:spPr>
          <a:xfrm>
            <a:off x="4349082" y="3851688"/>
            <a:ext cx="445889" cy="482801"/>
          </a:xfrm>
          <a:custGeom>
            <a:avLst/>
            <a:gdLst/>
            <a:ahLst/>
            <a:cxnLst/>
            <a:rect l="l" t="t" r="r" b="b"/>
            <a:pathLst>
              <a:path w="10135" h="10974" extrusionOk="0">
                <a:moveTo>
                  <a:pt x="5210" y="304"/>
                </a:moveTo>
                <a:cubicBezTo>
                  <a:pt x="6084" y="339"/>
                  <a:pt x="6923" y="607"/>
                  <a:pt x="7637" y="1053"/>
                </a:cubicBezTo>
                <a:lnTo>
                  <a:pt x="5763" y="5103"/>
                </a:lnTo>
                <a:cubicBezTo>
                  <a:pt x="5585" y="5050"/>
                  <a:pt x="5406" y="5032"/>
                  <a:pt x="5210" y="5014"/>
                </a:cubicBezTo>
                <a:lnTo>
                  <a:pt x="5210" y="304"/>
                </a:lnTo>
                <a:close/>
                <a:moveTo>
                  <a:pt x="2213" y="1249"/>
                </a:moveTo>
                <a:lnTo>
                  <a:pt x="4050" y="5210"/>
                </a:lnTo>
                <a:cubicBezTo>
                  <a:pt x="3890" y="5264"/>
                  <a:pt x="3729" y="5353"/>
                  <a:pt x="3569" y="5460"/>
                </a:cubicBezTo>
                <a:lnTo>
                  <a:pt x="839" y="2819"/>
                </a:lnTo>
                <a:cubicBezTo>
                  <a:pt x="1178" y="2213"/>
                  <a:pt x="1642" y="1660"/>
                  <a:pt x="2213" y="1249"/>
                </a:cubicBezTo>
                <a:close/>
                <a:moveTo>
                  <a:pt x="7904" y="1249"/>
                </a:moveTo>
                <a:cubicBezTo>
                  <a:pt x="8047" y="1356"/>
                  <a:pt x="8172" y="1463"/>
                  <a:pt x="8297" y="1588"/>
                </a:cubicBezTo>
                <a:cubicBezTo>
                  <a:pt x="8689" y="1945"/>
                  <a:pt x="9011" y="2356"/>
                  <a:pt x="9260" y="2819"/>
                </a:cubicBezTo>
                <a:lnTo>
                  <a:pt x="6548" y="5460"/>
                </a:lnTo>
                <a:cubicBezTo>
                  <a:pt x="6388" y="5353"/>
                  <a:pt x="6227" y="5264"/>
                  <a:pt x="6067" y="5210"/>
                </a:cubicBezTo>
                <a:lnTo>
                  <a:pt x="7904" y="1249"/>
                </a:lnTo>
                <a:close/>
                <a:moveTo>
                  <a:pt x="696" y="3123"/>
                </a:moveTo>
                <a:lnTo>
                  <a:pt x="3319" y="5656"/>
                </a:lnTo>
                <a:cubicBezTo>
                  <a:pt x="3087" y="5835"/>
                  <a:pt x="2908" y="6067"/>
                  <a:pt x="2748" y="6334"/>
                </a:cubicBezTo>
                <a:lnTo>
                  <a:pt x="535" y="5121"/>
                </a:lnTo>
                <a:cubicBezTo>
                  <a:pt x="375" y="5032"/>
                  <a:pt x="286" y="4871"/>
                  <a:pt x="303" y="4693"/>
                </a:cubicBezTo>
                <a:cubicBezTo>
                  <a:pt x="339" y="4140"/>
                  <a:pt x="482" y="3622"/>
                  <a:pt x="696" y="3123"/>
                </a:cubicBezTo>
                <a:close/>
                <a:moveTo>
                  <a:pt x="9421" y="3123"/>
                </a:moveTo>
                <a:cubicBezTo>
                  <a:pt x="9635" y="3622"/>
                  <a:pt x="9778" y="4158"/>
                  <a:pt x="9814" y="4693"/>
                </a:cubicBezTo>
                <a:cubicBezTo>
                  <a:pt x="9831" y="4871"/>
                  <a:pt x="9742" y="5032"/>
                  <a:pt x="9582" y="5121"/>
                </a:cubicBezTo>
                <a:lnTo>
                  <a:pt x="7369" y="6334"/>
                </a:lnTo>
                <a:cubicBezTo>
                  <a:pt x="7209" y="6067"/>
                  <a:pt x="7030" y="5835"/>
                  <a:pt x="6798" y="5656"/>
                </a:cubicBezTo>
                <a:lnTo>
                  <a:pt x="9421" y="3123"/>
                </a:lnTo>
                <a:close/>
                <a:moveTo>
                  <a:pt x="5050" y="5335"/>
                </a:moveTo>
                <a:cubicBezTo>
                  <a:pt x="5888" y="5335"/>
                  <a:pt x="6655" y="5763"/>
                  <a:pt x="7084" y="6477"/>
                </a:cubicBezTo>
                <a:lnTo>
                  <a:pt x="5585" y="7298"/>
                </a:lnTo>
                <a:cubicBezTo>
                  <a:pt x="5442" y="7155"/>
                  <a:pt x="5264" y="7084"/>
                  <a:pt x="5050" y="7084"/>
                </a:cubicBezTo>
                <a:cubicBezTo>
                  <a:pt x="4853" y="7084"/>
                  <a:pt x="4657" y="7155"/>
                  <a:pt x="4532" y="7298"/>
                </a:cubicBezTo>
                <a:lnTo>
                  <a:pt x="3033" y="6477"/>
                </a:lnTo>
                <a:cubicBezTo>
                  <a:pt x="3462" y="5763"/>
                  <a:pt x="4211" y="5335"/>
                  <a:pt x="5050" y="5335"/>
                </a:cubicBezTo>
                <a:close/>
                <a:moveTo>
                  <a:pt x="5050" y="7405"/>
                </a:moveTo>
                <a:cubicBezTo>
                  <a:pt x="5282" y="7405"/>
                  <a:pt x="5478" y="7583"/>
                  <a:pt x="5478" y="7815"/>
                </a:cubicBezTo>
                <a:cubicBezTo>
                  <a:pt x="5478" y="8047"/>
                  <a:pt x="5282" y="8244"/>
                  <a:pt x="5050" y="8244"/>
                </a:cubicBezTo>
                <a:cubicBezTo>
                  <a:pt x="4818" y="8244"/>
                  <a:pt x="4639" y="8047"/>
                  <a:pt x="4639" y="7815"/>
                </a:cubicBezTo>
                <a:cubicBezTo>
                  <a:pt x="4639" y="7583"/>
                  <a:pt x="4818" y="7405"/>
                  <a:pt x="5050" y="7405"/>
                </a:cubicBezTo>
                <a:close/>
                <a:moveTo>
                  <a:pt x="5050" y="0"/>
                </a:moveTo>
                <a:cubicBezTo>
                  <a:pt x="4568" y="0"/>
                  <a:pt x="4086" y="54"/>
                  <a:pt x="3622" y="197"/>
                </a:cubicBezTo>
                <a:cubicBezTo>
                  <a:pt x="3551" y="232"/>
                  <a:pt x="3497" y="321"/>
                  <a:pt x="3515" y="393"/>
                </a:cubicBezTo>
                <a:cubicBezTo>
                  <a:pt x="3543" y="463"/>
                  <a:pt x="3604" y="511"/>
                  <a:pt x="3664" y="511"/>
                </a:cubicBezTo>
                <a:cubicBezTo>
                  <a:pt x="3680" y="511"/>
                  <a:pt x="3696" y="508"/>
                  <a:pt x="3711" y="500"/>
                </a:cubicBezTo>
                <a:cubicBezTo>
                  <a:pt x="4104" y="393"/>
                  <a:pt x="4496" y="339"/>
                  <a:pt x="4889" y="321"/>
                </a:cubicBezTo>
                <a:lnTo>
                  <a:pt x="4889" y="5014"/>
                </a:lnTo>
                <a:cubicBezTo>
                  <a:pt x="4711" y="5032"/>
                  <a:pt x="4532" y="5050"/>
                  <a:pt x="4372" y="5103"/>
                </a:cubicBezTo>
                <a:lnTo>
                  <a:pt x="2498" y="1053"/>
                </a:lnTo>
                <a:cubicBezTo>
                  <a:pt x="2712" y="928"/>
                  <a:pt x="2926" y="803"/>
                  <a:pt x="3158" y="714"/>
                </a:cubicBezTo>
                <a:cubicBezTo>
                  <a:pt x="3212" y="678"/>
                  <a:pt x="3265" y="607"/>
                  <a:pt x="3247" y="553"/>
                </a:cubicBezTo>
                <a:cubicBezTo>
                  <a:pt x="3247" y="454"/>
                  <a:pt x="3168" y="400"/>
                  <a:pt x="3091" y="400"/>
                </a:cubicBezTo>
                <a:cubicBezTo>
                  <a:pt x="3071" y="400"/>
                  <a:pt x="3052" y="403"/>
                  <a:pt x="3033" y="411"/>
                </a:cubicBezTo>
                <a:cubicBezTo>
                  <a:pt x="1320" y="1160"/>
                  <a:pt x="179" y="2802"/>
                  <a:pt x="36" y="4675"/>
                </a:cubicBezTo>
                <a:cubicBezTo>
                  <a:pt x="0" y="4978"/>
                  <a:pt x="161" y="5246"/>
                  <a:pt x="428" y="5389"/>
                </a:cubicBezTo>
                <a:lnTo>
                  <a:pt x="4372" y="7566"/>
                </a:lnTo>
                <a:cubicBezTo>
                  <a:pt x="4336" y="7655"/>
                  <a:pt x="4318" y="7726"/>
                  <a:pt x="4318" y="7815"/>
                </a:cubicBezTo>
                <a:cubicBezTo>
                  <a:pt x="4318" y="7976"/>
                  <a:pt x="4372" y="8119"/>
                  <a:pt x="4443" y="8244"/>
                </a:cubicBezTo>
                <a:lnTo>
                  <a:pt x="4443" y="9189"/>
                </a:lnTo>
                <a:cubicBezTo>
                  <a:pt x="4443" y="9278"/>
                  <a:pt x="4514" y="9350"/>
                  <a:pt x="4586" y="9368"/>
                </a:cubicBezTo>
                <a:cubicBezTo>
                  <a:pt x="4693" y="9368"/>
                  <a:pt x="4764" y="9296"/>
                  <a:pt x="4764" y="9207"/>
                </a:cubicBezTo>
                <a:lnTo>
                  <a:pt x="4764" y="8511"/>
                </a:lnTo>
                <a:cubicBezTo>
                  <a:pt x="4853" y="8547"/>
                  <a:pt x="4960" y="8565"/>
                  <a:pt x="5050" y="8565"/>
                </a:cubicBezTo>
                <a:cubicBezTo>
                  <a:pt x="5157" y="8565"/>
                  <a:pt x="5264" y="8547"/>
                  <a:pt x="5353" y="8511"/>
                </a:cubicBezTo>
                <a:lnTo>
                  <a:pt x="5353" y="10420"/>
                </a:lnTo>
                <a:cubicBezTo>
                  <a:pt x="5353" y="10545"/>
                  <a:pt x="5246" y="10652"/>
                  <a:pt x="5103" y="10652"/>
                </a:cubicBezTo>
                <a:lnTo>
                  <a:pt x="4835" y="10652"/>
                </a:lnTo>
                <a:cubicBezTo>
                  <a:pt x="4800" y="10652"/>
                  <a:pt x="4764" y="10617"/>
                  <a:pt x="4764" y="10581"/>
                </a:cubicBezTo>
                <a:lnTo>
                  <a:pt x="4764" y="9796"/>
                </a:lnTo>
                <a:cubicBezTo>
                  <a:pt x="4764" y="9778"/>
                  <a:pt x="4764" y="9778"/>
                  <a:pt x="4746" y="9760"/>
                </a:cubicBezTo>
                <a:cubicBezTo>
                  <a:pt x="4704" y="9712"/>
                  <a:pt x="4655" y="9692"/>
                  <a:pt x="4610" y="9692"/>
                </a:cubicBezTo>
                <a:cubicBezTo>
                  <a:pt x="4521" y="9692"/>
                  <a:pt x="4443" y="9767"/>
                  <a:pt x="4443" y="9849"/>
                </a:cubicBezTo>
                <a:lnTo>
                  <a:pt x="4443" y="10813"/>
                </a:lnTo>
                <a:cubicBezTo>
                  <a:pt x="4443" y="10902"/>
                  <a:pt x="4514" y="10974"/>
                  <a:pt x="4621" y="10974"/>
                </a:cubicBezTo>
                <a:lnTo>
                  <a:pt x="5103" y="10974"/>
                </a:lnTo>
                <a:cubicBezTo>
                  <a:pt x="5424" y="10974"/>
                  <a:pt x="5674" y="10724"/>
                  <a:pt x="5674" y="10420"/>
                </a:cubicBezTo>
                <a:lnTo>
                  <a:pt x="5674" y="8244"/>
                </a:lnTo>
                <a:cubicBezTo>
                  <a:pt x="5745" y="8119"/>
                  <a:pt x="5799" y="7976"/>
                  <a:pt x="5799" y="7833"/>
                </a:cubicBezTo>
                <a:cubicBezTo>
                  <a:pt x="5799" y="7744"/>
                  <a:pt x="5781" y="7655"/>
                  <a:pt x="5745" y="7583"/>
                </a:cubicBezTo>
                <a:lnTo>
                  <a:pt x="9706" y="5407"/>
                </a:lnTo>
                <a:cubicBezTo>
                  <a:pt x="9974" y="5264"/>
                  <a:pt x="10135" y="4978"/>
                  <a:pt x="10099" y="4675"/>
                </a:cubicBezTo>
                <a:cubicBezTo>
                  <a:pt x="10010" y="3408"/>
                  <a:pt x="9439" y="2231"/>
                  <a:pt x="8511" y="1356"/>
                </a:cubicBezTo>
                <a:cubicBezTo>
                  <a:pt x="7565" y="482"/>
                  <a:pt x="6334" y="0"/>
                  <a:pt x="5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8"/>
          <p:cNvSpPr/>
          <p:nvPr/>
        </p:nvSpPr>
        <p:spPr>
          <a:xfrm>
            <a:off x="3312868" y="3865019"/>
            <a:ext cx="483593" cy="455348"/>
          </a:xfrm>
          <a:custGeom>
            <a:avLst/>
            <a:gdLst/>
            <a:ahLst/>
            <a:cxnLst/>
            <a:rect l="l" t="t" r="r" b="b"/>
            <a:pathLst>
              <a:path w="10992" h="10350" extrusionOk="0">
                <a:moveTo>
                  <a:pt x="1856" y="982"/>
                </a:moveTo>
                <a:cubicBezTo>
                  <a:pt x="2017" y="982"/>
                  <a:pt x="2267" y="1125"/>
                  <a:pt x="2481" y="1267"/>
                </a:cubicBezTo>
                <a:cubicBezTo>
                  <a:pt x="2382" y="1309"/>
                  <a:pt x="2267" y="1335"/>
                  <a:pt x="2155" y="1335"/>
                </a:cubicBezTo>
                <a:cubicBezTo>
                  <a:pt x="2025" y="1335"/>
                  <a:pt x="1899" y="1300"/>
                  <a:pt x="1803" y="1214"/>
                </a:cubicBezTo>
                <a:cubicBezTo>
                  <a:pt x="1732" y="1143"/>
                  <a:pt x="1714" y="1071"/>
                  <a:pt x="1767" y="1018"/>
                </a:cubicBezTo>
                <a:cubicBezTo>
                  <a:pt x="1767" y="1000"/>
                  <a:pt x="1785" y="982"/>
                  <a:pt x="1821" y="982"/>
                </a:cubicBezTo>
                <a:close/>
                <a:moveTo>
                  <a:pt x="3684" y="980"/>
                </a:moveTo>
                <a:cubicBezTo>
                  <a:pt x="3693" y="980"/>
                  <a:pt x="3703" y="981"/>
                  <a:pt x="3712" y="982"/>
                </a:cubicBezTo>
                <a:cubicBezTo>
                  <a:pt x="3748" y="982"/>
                  <a:pt x="3766" y="1000"/>
                  <a:pt x="3766" y="1018"/>
                </a:cubicBezTo>
                <a:cubicBezTo>
                  <a:pt x="3819" y="1071"/>
                  <a:pt x="3801" y="1143"/>
                  <a:pt x="3730" y="1214"/>
                </a:cubicBezTo>
                <a:cubicBezTo>
                  <a:pt x="3634" y="1300"/>
                  <a:pt x="3508" y="1335"/>
                  <a:pt x="3378" y="1335"/>
                </a:cubicBezTo>
                <a:cubicBezTo>
                  <a:pt x="3266" y="1335"/>
                  <a:pt x="3151" y="1309"/>
                  <a:pt x="3052" y="1267"/>
                </a:cubicBezTo>
                <a:cubicBezTo>
                  <a:pt x="3271" y="1116"/>
                  <a:pt x="3521" y="980"/>
                  <a:pt x="3684" y="980"/>
                </a:cubicBezTo>
                <a:close/>
                <a:moveTo>
                  <a:pt x="6460" y="982"/>
                </a:moveTo>
                <a:cubicBezTo>
                  <a:pt x="6620" y="982"/>
                  <a:pt x="6870" y="1125"/>
                  <a:pt x="7084" y="1267"/>
                </a:cubicBezTo>
                <a:cubicBezTo>
                  <a:pt x="6985" y="1309"/>
                  <a:pt x="6870" y="1335"/>
                  <a:pt x="6758" y="1335"/>
                </a:cubicBezTo>
                <a:cubicBezTo>
                  <a:pt x="6628" y="1335"/>
                  <a:pt x="6502" y="1300"/>
                  <a:pt x="6406" y="1214"/>
                </a:cubicBezTo>
                <a:cubicBezTo>
                  <a:pt x="6335" y="1143"/>
                  <a:pt x="6317" y="1071"/>
                  <a:pt x="6371" y="1018"/>
                </a:cubicBezTo>
                <a:cubicBezTo>
                  <a:pt x="6371" y="1000"/>
                  <a:pt x="6388" y="982"/>
                  <a:pt x="6424" y="982"/>
                </a:cubicBezTo>
                <a:close/>
                <a:moveTo>
                  <a:pt x="8287" y="980"/>
                </a:moveTo>
                <a:cubicBezTo>
                  <a:pt x="8297" y="980"/>
                  <a:pt x="8306" y="981"/>
                  <a:pt x="8315" y="982"/>
                </a:cubicBezTo>
                <a:cubicBezTo>
                  <a:pt x="8351" y="982"/>
                  <a:pt x="8369" y="1000"/>
                  <a:pt x="8369" y="1018"/>
                </a:cubicBezTo>
                <a:cubicBezTo>
                  <a:pt x="8423" y="1071"/>
                  <a:pt x="8405" y="1143"/>
                  <a:pt x="8333" y="1214"/>
                </a:cubicBezTo>
                <a:cubicBezTo>
                  <a:pt x="8238" y="1300"/>
                  <a:pt x="8111" y="1335"/>
                  <a:pt x="7981" y="1335"/>
                </a:cubicBezTo>
                <a:cubicBezTo>
                  <a:pt x="7869" y="1335"/>
                  <a:pt x="7755" y="1309"/>
                  <a:pt x="7655" y="1267"/>
                </a:cubicBezTo>
                <a:cubicBezTo>
                  <a:pt x="7874" y="1116"/>
                  <a:pt x="8124" y="980"/>
                  <a:pt x="8287" y="980"/>
                </a:cubicBezTo>
                <a:close/>
                <a:moveTo>
                  <a:pt x="2677" y="3105"/>
                </a:moveTo>
                <a:cubicBezTo>
                  <a:pt x="2873" y="3105"/>
                  <a:pt x="3052" y="3194"/>
                  <a:pt x="3159" y="3373"/>
                </a:cubicBezTo>
                <a:lnTo>
                  <a:pt x="3409" y="3783"/>
                </a:lnTo>
                <a:lnTo>
                  <a:pt x="3034" y="4051"/>
                </a:lnTo>
                <a:cubicBezTo>
                  <a:pt x="2927" y="4122"/>
                  <a:pt x="2820" y="4212"/>
                  <a:pt x="2713" y="4301"/>
                </a:cubicBezTo>
                <a:cubicBezTo>
                  <a:pt x="2606" y="4212"/>
                  <a:pt x="2499" y="4140"/>
                  <a:pt x="2374" y="4069"/>
                </a:cubicBezTo>
                <a:lnTo>
                  <a:pt x="1999" y="3819"/>
                </a:lnTo>
                <a:lnTo>
                  <a:pt x="2231" y="3391"/>
                </a:lnTo>
                <a:cubicBezTo>
                  <a:pt x="2320" y="3230"/>
                  <a:pt x="2481" y="3123"/>
                  <a:pt x="2677" y="3105"/>
                </a:cubicBezTo>
                <a:close/>
                <a:moveTo>
                  <a:pt x="7721" y="4201"/>
                </a:moveTo>
                <a:cubicBezTo>
                  <a:pt x="7881" y="4201"/>
                  <a:pt x="8041" y="4258"/>
                  <a:pt x="8155" y="4372"/>
                </a:cubicBezTo>
                <a:cubicBezTo>
                  <a:pt x="8244" y="4461"/>
                  <a:pt x="8298" y="4568"/>
                  <a:pt x="8315" y="4693"/>
                </a:cubicBezTo>
                <a:lnTo>
                  <a:pt x="8280" y="4693"/>
                </a:lnTo>
                <a:cubicBezTo>
                  <a:pt x="8280" y="4693"/>
                  <a:pt x="7941" y="4854"/>
                  <a:pt x="7620" y="4961"/>
                </a:cubicBezTo>
                <a:cubicBezTo>
                  <a:pt x="7405" y="5032"/>
                  <a:pt x="7209" y="5121"/>
                  <a:pt x="7013" y="5229"/>
                </a:cubicBezTo>
                <a:cubicBezTo>
                  <a:pt x="6959" y="5121"/>
                  <a:pt x="6924" y="5014"/>
                  <a:pt x="6888" y="4890"/>
                </a:cubicBezTo>
                <a:lnTo>
                  <a:pt x="6745" y="4443"/>
                </a:lnTo>
                <a:lnTo>
                  <a:pt x="7602" y="4212"/>
                </a:lnTo>
                <a:cubicBezTo>
                  <a:pt x="7641" y="4204"/>
                  <a:pt x="7681" y="4201"/>
                  <a:pt x="7721" y="4201"/>
                </a:cubicBezTo>
                <a:close/>
                <a:moveTo>
                  <a:pt x="3569" y="4051"/>
                </a:moveTo>
                <a:lnTo>
                  <a:pt x="3998" y="4747"/>
                </a:lnTo>
                <a:cubicBezTo>
                  <a:pt x="4105" y="4925"/>
                  <a:pt x="4105" y="5121"/>
                  <a:pt x="4015" y="5282"/>
                </a:cubicBezTo>
                <a:cubicBezTo>
                  <a:pt x="3962" y="5389"/>
                  <a:pt x="3890" y="5460"/>
                  <a:pt x="3801" y="5514"/>
                </a:cubicBezTo>
                <a:cubicBezTo>
                  <a:pt x="3783" y="5478"/>
                  <a:pt x="3641" y="5318"/>
                  <a:pt x="3373" y="4979"/>
                </a:cubicBezTo>
                <a:cubicBezTo>
                  <a:pt x="3248" y="4800"/>
                  <a:pt x="3105" y="4658"/>
                  <a:pt x="2963" y="4515"/>
                </a:cubicBezTo>
                <a:cubicBezTo>
                  <a:pt x="3052" y="4443"/>
                  <a:pt x="3141" y="4372"/>
                  <a:pt x="3230" y="4301"/>
                </a:cubicBezTo>
                <a:lnTo>
                  <a:pt x="3569" y="4051"/>
                </a:lnTo>
                <a:close/>
                <a:moveTo>
                  <a:pt x="2731" y="4729"/>
                </a:moveTo>
                <a:cubicBezTo>
                  <a:pt x="2873" y="4872"/>
                  <a:pt x="2998" y="5014"/>
                  <a:pt x="3105" y="5157"/>
                </a:cubicBezTo>
                <a:cubicBezTo>
                  <a:pt x="3230" y="5318"/>
                  <a:pt x="3409" y="5550"/>
                  <a:pt x="3427" y="5568"/>
                </a:cubicBezTo>
                <a:lnTo>
                  <a:pt x="2071" y="5603"/>
                </a:lnTo>
                <a:lnTo>
                  <a:pt x="2071" y="5603"/>
                </a:lnTo>
                <a:cubicBezTo>
                  <a:pt x="2089" y="5602"/>
                  <a:pt x="2267" y="5353"/>
                  <a:pt x="2374" y="5193"/>
                </a:cubicBezTo>
                <a:cubicBezTo>
                  <a:pt x="2481" y="5032"/>
                  <a:pt x="2588" y="4872"/>
                  <a:pt x="2731" y="4729"/>
                </a:cubicBezTo>
                <a:close/>
                <a:moveTo>
                  <a:pt x="8280" y="5050"/>
                </a:moveTo>
                <a:lnTo>
                  <a:pt x="7869" y="6513"/>
                </a:lnTo>
                <a:cubicBezTo>
                  <a:pt x="7852" y="6495"/>
                  <a:pt x="7834" y="6460"/>
                  <a:pt x="7816" y="6424"/>
                </a:cubicBezTo>
                <a:cubicBezTo>
                  <a:pt x="7744" y="6335"/>
                  <a:pt x="7637" y="6210"/>
                  <a:pt x="7513" y="6049"/>
                </a:cubicBezTo>
                <a:cubicBezTo>
                  <a:pt x="7370" y="5889"/>
                  <a:pt x="7263" y="5710"/>
                  <a:pt x="7156" y="5532"/>
                </a:cubicBezTo>
                <a:cubicBezTo>
                  <a:pt x="7334" y="5425"/>
                  <a:pt x="7530" y="5336"/>
                  <a:pt x="7727" y="5264"/>
                </a:cubicBezTo>
                <a:cubicBezTo>
                  <a:pt x="7941" y="5193"/>
                  <a:pt x="8137" y="5104"/>
                  <a:pt x="8280" y="5050"/>
                </a:cubicBezTo>
                <a:close/>
                <a:moveTo>
                  <a:pt x="6888" y="5692"/>
                </a:moveTo>
                <a:cubicBezTo>
                  <a:pt x="6995" y="5889"/>
                  <a:pt x="7120" y="6067"/>
                  <a:pt x="7263" y="6246"/>
                </a:cubicBezTo>
                <a:cubicBezTo>
                  <a:pt x="7495" y="6549"/>
                  <a:pt x="7602" y="6674"/>
                  <a:pt x="7637" y="6727"/>
                </a:cubicBezTo>
                <a:cubicBezTo>
                  <a:pt x="7441" y="6745"/>
                  <a:pt x="7263" y="6799"/>
                  <a:pt x="7102" y="6906"/>
                </a:cubicBezTo>
                <a:lnTo>
                  <a:pt x="7013" y="6977"/>
                </a:lnTo>
                <a:cubicBezTo>
                  <a:pt x="6942" y="6959"/>
                  <a:pt x="6888" y="6924"/>
                  <a:pt x="6852" y="6870"/>
                </a:cubicBezTo>
                <a:lnTo>
                  <a:pt x="6228" y="6228"/>
                </a:lnTo>
                <a:lnTo>
                  <a:pt x="6585" y="5924"/>
                </a:lnTo>
                <a:cubicBezTo>
                  <a:pt x="6692" y="5835"/>
                  <a:pt x="6781" y="5764"/>
                  <a:pt x="6888" y="5692"/>
                </a:cubicBezTo>
                <a:close/>
                <a:moveTo>
                  <a:pt x="5817" y="6281"/>
                </a:moveTo>
                <a:cubicBezTo>
                  <a:pt x="5817" y="6281"/>
                  <a:pt x="6692" y="7156"/>
                  <a:pt x="6727" y="7191"/>
                </a:cubicBezTo>
                <a:lnTo>
                  <a:pt x="6014" y="7726"/>
                </a:lnTo>
                <a:lnTo>
                  <a:pt x="5336" y="7245"/>
                </a:lnTo>
                <a:cubicBezTo>
                  <a:pt x="5211" y="7156"/>
                  <a:pt x="5139" y="6995"/>
                  <a:pt x="5157" y="6834"/>
                </a:cubicBezTo>
                <a:cubicBezTo>
                  <a:pt x="5175" y="6656"/>
                  <a:pt x="5264" y="6531"/>
                  <a:pt x="5425" y="6460"/>
                </a:cubicBezTo>
                <a:lnTo>
                  <a:pt x="5817" y="6281"/>
                </a:lnTo>
                <a:close/>
                <a:moveTo>
                  <a:pt x="2115" y="7191"/>
                </a:moveTo>
                <a:cubicBezTo>
                  <a:pt x="2160" y="7191"/>
                  <a:pt x="2205" y="7197"/>
                  <a:pt x="2249" y="7209"/>
                </a:cubicBezTo>
                <a:lnTo>
                  <a:pt x="3123" y="7405"/>
                </a:lnTo>
                <a:lnTo>
                  <a:pt x="2981" y="7851"/>
                </a:lnTo>
                <a:cubicBezTo>
                  <a:pt x="2945" y="7976"/>
                  <a:pt x="2909" y="8101"/>
                  <a:pt x="2856" y="8208"/>
                </a:cubicBezTo>
                <a:cubicBezTo>
                  <a:pt x="2659" y="8101"/>
                  <a:pt x="2463" y="8012"/>
                  <a:pt x="2249" y="7941"/>
                </a:cubicBezTo>
                <a:cubicBezTo>
                  <a:pt x="1785" y="7798"/>
                  <a:pt x="1607" y="7709"/>
                  <a:pt x="1553" y="7691"/>
                </a:cubicBezTo>
                <a:cubicBezTo>
                  <a:pt x="1571" y="7566"/>
                  <a:pt x="1624" y="7459"/>
                  <a:pt x="1696" y="7370"/>
                </a:cubicBezTo>
                <a:cubicBezTo>
                  <a:pt x="1806" y="7259"/>
                  <a:pt x="1960" y="7191"/>
                  <a:pt x="2115" y="7191"/>
                </a:cubicBezTo>
                <a:close/>
                <a:moveTo>
                  <a:pt x="7656" y="7060"/>
                </a:moveTo>
                <a:cubicBezTo>
                  <a:pt x="7733" y="7060"/>
                  <a:pt x="7812" y="7075"/>
                  <a:pt x="7887" y="7102"/>
                </a:cubicBezTo>
                <a:cubicBezTo>
                  <a:pt x="7994" y="7156"/>
                  <a:pt x="8084" y="7245"/>
                  <a:pt x="8155" y="7352"/>
                </a:cubicBezTo>
                <a:cubicBezTo>
                  <a:pt x="8030" y="7459"/>
                  <a:pt x="7780" y="7691"/>
                  <a:pt x="7602" y="7851"/>
                </a:cubicBezTo>
                <a:cubicBezTo>
                  <a:pt x="7441" y="7994"/>
                  <a:pt x="7281" y="8155"/>
                  <a:pt x="7138" y="8333"/>
                </a:cubicBezTo>
                <a:cubicBezTo>
                  <a:pt x="7049" y="8244"/>
                  <a:pt x="6977" y="8155"/>
                  <a:pt x="6888" y="8066"/>
                </a:cubicBezTo>
                <a:lnTo>
                  <a:pt x="6585" y="7691"/>
                </a:lnTo>
                <a:lnTo>
                  <a:pt x="7298" y="7173"/>
                </a:lnTo>
                <a:cubicBezTo>
                  <a:pt x="7408" y="7097"/>
                  <a:pt x="7531" y="7060"/>
                  <a:pt x="7656" y="7060"/>
                </a:cubicBezTo>
                <a:close/>
                <a:moveTo>
                  <a:pt x="3427" y="7477"/>
                </a:moveTo>
                <a:lnTo>
                  <a:pt x="3962" y="7602"/>
                </a:lnTo>
                <a:cubicBezTo>
                  <a:pt x="4158" y="7637"/>
                  <a:pt x="4319" y="7798"/>
                  <a:pt x="4390" y="7994"/>
                </a:cubicBezTo>
                <a:cubicBezTo>
                  <a:pt x="4408" y="8048"/>
                  <a:pt x="4408" y="8119"/>
                  <a:pt x="4408" y="8173"/>
                </a:cubicBezTo>
                <a:cubicBezTo>
                  <a:pt x="4408" y="8315"/>
                  <a:pt x="4354" y="8458"/>
                  <a:pt x="4247" y="8565"/>
                </a:cubicBezTo>
                <a:lnTo>
                  <a:pt x="3890" y="8958"/>
                </a:lnTo>
                <a:lnTo>
                  <a:pt x="3498" y="8636"/>
                </a:lnTo>
                <a:cubicBezTo>
                  <a:pt x="3391" y="8547"/>
                  <a:pt x="3266" y="8458"/>
                  <a:pt x="3141" y="8369"/>
                </a:cubicBezTo>
                <a:cubicBezTo>
                  <a:pt x="3195" y="8244"/>
                  <a:pt x="3248" y="8101"/>
                  <a:pt x="3302" y="7941"/>
                </a:cubicBezTo>
                <a:lnTo>
                  <a:pt x="3427" y="7477"/>
                </a:lnTo>
                <a:close/>
                <a:moveTo>
                  <a:pt x="8244" y="7709"/>
                </a:moveTo>
                <a:lnTo>
                  <a:pt x="8405" y="9190"/>
                </a:lnTo>
                <a:cubicBezTo>
                  <a:pt x="8387" y="9190"/>
                  <a:pt x="8048" y="8975"/>
                  <a:pt x="7905" y="8904"/>
                </a:cubicBezTo>
                <a:cubicBezTo>
                  <a:pt x="7727" y="8797"/>
                  <a:pt x="7548" y="8672"/>
                  <a:pt x="7388" y="8547"/>
                </a:cubicBezTo>
                <a:cubicBezTo>
                  <a:pt x="7513" y="8387"/>
                  <a:pt x="7655" y="8226"/>
                  <a:pt x="7816" y="8083"/>
                </a:cubicBezTo>
                <a:cubicBezTo>
                  <a:pt x="7941" y="7976"/>
                  <a:pt x="8101" y="7816"/>
                  <a:pt x="8244" y="7709"/>
                </a:cubicBezTo>
                <a:close/>
                <a:moveTo>
                  <a:pt x="6335" y="7887"/>
                </a:moveTo>
                <a:lnTo>
                  <a:pt x="6638" y="8262"/>
                </a:lnTo>
                <a:cubicBezTo>
                  <a:pt x="6745" y="8387"/>
                  <a:pt x="6835" y="8494"/>
                  <a:pt x="6959" y="8601"/>
                </a:cubicBezTo>
                <a:cubicBezTo>
                  <a:pt x="6870" y="8726"/>
                  <a:pt x="6799" y="8851"/>
                  <a:pt x="6727" y="8993"/>
                </a:cubicBezTo>
                <a:lnTo>
                  <a:pt x="6496" y="9422"/>
                </a:lnTo>
                <a:lnTo>
                  <a:pt x="6014" y="9207"/>
                </a:lnTo>
                <a:cubicBezTo>
                  <a:pt x="5817" y="9118"/>
                  <a:pt x="5693" y="8940"/>
                  <a:pt x="5657" y="8744"/>
                </a:cubicBezTo>
                <a:cubicBezTo>
                  <a:pt x="5657" y="8708"/>
                  <a:pt x="5657" y="8690"/>
                  <a:pt x="5657" y="8672"/>
                </a:cubicBezTo>
                <a:cubicBezTo>
                  <a:pt x="5657" y="8494"/>
                  <a:pt x="5746" y="8315"/>
                  <a:pt x="5889" y="8208"/>
                </a:cubicBezTo>
                <a:lnTo>
                  <a:pt x="6335" y="7887"/>
                </a:lnTo>
                <a:close/>
                <a:moveTo>
                  <a:pt x="1607" y="8066"/>
                </a:moveTo>
                <a:lnTo>
                  <a:pt x="1607" y="8066"/>
                </a:lnTo>
                <a:cubicBezTo>
                  <a:pt x="1624" y="8083"/>
                  <a:pt x="1660" y="8083"/>
                  <a:pt x="1678" y="8101"/>
                </a:cubicBezTo>
                <a:cubicBezTo>
                  <a:pt x="1803" y="8137"/>
                  <a:pt x="1946" y="8190"/>
                  <a:pt x="2142" y="8262"/>
                </a:cubicBezTo>
                <a:cubicBezTo>
                  <a:pt x="2356" y="8315"/>
                  <a:pt x="2534" y="8405"/>
                  <a:pt x="2731" y="8494"/>
                </a:cubicBezTo>
                <a:cubicBezTo>
                  <a:pt x="2624" y="8690"/>
                  <a:pt x="2517" y="8868"/>
                  <a:pt x="2392" y="9029"/>
                </a:cubicBezTo>
                <a:cubicBezTo>
                  <a:pt x="2267" y="9190"/>
                  <a:pt x="2053" y="9475"/>
                  <a:pt x="2035" y="9493"/>
                </a:cubicBezTo>
                <a:lnTo>
                  <a:pt x="1607" y="8066"/>
                </a:lnTo>
                <a:close/>
                <a:moveTo>
                  <a:pt x="7191" y="8815"/>
                </a:moveTo>
                <a:cubicBezTo>
                  <a:pt x="7370" y="8940"/>
                  <a:pt x="7548" y="9065"/>
                  <a:pt x="7744" y="9172"/>
                </a:cubicBezTo>
                <a:cubicBezTo>
                  <a:pt x="7887" y="9261"/>
                  <a:pt x="8333" y="9529"/>
                  <a:pt x="8387" y="9564"/>
                </a:cubicBezTo>
                <a:cubicBezTo>
                  <a:pt x="8351" y="9671"/>
                  <a:pt x="8280" y="9778"/>
                  <a:pt x="8173" y="9850"/>
                </a:cubicBezTo>
                <a:cubicBezTo>
                  <a:pt x="8079" y="9923"/>
                  <a:pt x="7967" y="9959"/>
                  <a:pt x="7851" y="9959"/>
                </a:cubicBezTo>
                <a:cubicBezTo>
                  <a:pt x="7768" y="9959"/>
                  <a:pt x="7684" y="9940"/>
                  <a:pt x="7602" y="9903"/>
                </a:cubicBezTo>
                <a:lnTo>
                  <a:pt x="6799" y="9546"/>
                </a:lnTo>
                <a:lnTo>
                  <a:pt x="7013" y="9136"/>
                </a:lnTo>
                <a:cubicBezTo>
                  <a:pt x="7066" y="9029"/>
                  <a:pt x="7120" y="8904"/>
                  <a:pt x="7191" y="8815"/>
                </a:cubicBezTo>
                <a:close/>
                <a:moveTo>
                  <a:pt x="2998" y="8672"/>
                </a:moveTo>
                <a:cubicBezTo>
                  <a:pt x="3105" y="8744"/>
                  <a:pt x="3212" y="8815"/>
                  <a:pt x="3302" y="8886"/>
                </a:cubicBezTo>
                <a:lnTo>
                  <a:pt x="3659" y="9190"/>
                </a:lnTo>
                <a:lnTo>
                  <a:pt x="3070" y="9832"/>
                </a:lnTo>
                <a:cubicBezTo>
                  <a:pt x="2959" y="9957"/>
                  <a:pt x="2804" y="10028"/>
                  <a:pt x="2640" y="10028"/>
                </a:cubicBezTo>
                <a:cubicBezTo>
                  <a:pt x="2594" y="10028"/>
                  <a:pt x="2546" y="10022"/>
                  <a:pt x="2499" y="10010"/>
                </a:cubicBezTo>
                <a:cubicBezTo>
                  <a:pt x="2392" y="9975"/>
                  <a:pt x="2213" y="9832"/>
                  <a:pt x="2213" y="9832"/>
                </a:cubicBezTo>
                <a:cubicBezTo>
                  <a:pt x="2213" y="9832"/>
                  <a:pt x="2356" y="9600"/>
                  <a:pt x="2642" y="9225"/>
                </a:cubicBezTo>
                <a:cubicBezTo>
                  <a:pt x="2784" y="9047"/>
                  <a:pt x="2891" y="8868"/>
                  <a:pt x="2998" y="8672"/>
                </a:cubicBezTo>
                <a:close/>
                <a:moveTo>
                  <a:pt x="10831" y="1"/>
                </a:moveTo>
                <a:lnTo>
                  <a:pt x="10831" y="18"/>
                </a:lnTo>
                <a:lnTo>
                  <a:pt x="179" y="18"/>
                </a:lnTo>
                <a:cubicBezTo>
                  <a:pt x="90" y="18"/>
                  <a:pt x="19" y="72"/>
                  <a:pt x="1" y="161"/>
                </a:cubicBezTo>
                <a:cubicBezTo>
                  <a:pt x="1" y="250"/>
                  <a:pt x="72" y="340"/>
                  <a:pt x="161" y="340"/>
                </a:cubicBezTo>
                <a:lnTo>
                  <a:pt x="2588" y="340"/>
                </a:lnTo>
                <a:lnTo>
                  <a:pt x="2588" y="964"/>
                </a:lnTo>
                <a:cubicBezTo>
                  <a:pt x="2393" y="834"/>
                  <a:pt x="2093" y="674"/>
                  <a:pt x="1853" y="674"/>
                </a:cubicBezTo>
                <a:cubicBezTo>
                  <a:pt x="1830" y="674"/>
                  <a:pt x="1807" y="676"/>
                  <a:pt x="1785" y="679"/>
                </a:cubicBezTo>
                <a:cubicBezTo>
                  <a:pt x="1660" y="697"/>
                  <a:pt x="1553" y="750"/>
                  <a:pt x="1500" y="839"/>
                </a:cubicBezTo>
                <a:cubicBezTo>
                  <a:pt x="1357" y="1036"/>
                  <a:pt x="1393" y="1267"/>
                  <a:pt x="1571" y="1446"/>
                </a:cubicBezTo>
                <a:cubicBezTo>
                  <a:pt x="1714" y="1589"/>
                  <a:pt x="1928" y="1660"/>
                  <a:pt x="2160" y="1660"/>
                </a:cubicBezTo>
                <a:lnTo>
                  <a:pt x="2213" y="1660"/>
                </a:lnTo>
                <a:cubicBezTo>
                  <a:pt x="2052" y="1837"/>
                  <a:pt x="1819" y="1912"/>
                  <a:pt x="1578" y="1912"/>
                </a:cubicBezTo>
                <a:cubicBezTo>
                  <a:pt x="1552" y="1912"/>
                  <a:pt x="1526" y="1912"/>
                  <a:pt x="1500" y="1910"/>
                </a:cubicBezTo>
                <a:cubicBezTo>
                  <a:pt x="1487" y="1907"/>
                  <a:pt x="1474" y="1905"/>
                  <a:pt x="1462" y="1905"/>
                </a:cubicBezTo>
                <a:cubicBezTo>
                  <a:pt x="1405" y="1905"/>
                  <a:pt x="1354" y="1937"/>
                  <a:pt x="1339" y="1981"/>
                </a:cubicBezTo>
                <a:cubicBezTo>
                  <a:pt x="1268" y="2088"/>
                  <a:pt x="1339" y="2213"/>
                  <a:pt x="1464" y="2231"/>
                </a:cubicBezTo>
                <a:lnTo>
                  <a:pt x="1607" y="2231"/>
                </a:lnTo>
                <a:cubicBezTo>
                  <a:pt x="1999" y="2231"/>
                  <a:pt x="2356" y="2053"/>
                  <a:pt x="2588" y="1714"/>
                </a:cubicBezTo>
                <a:lnTo>
                  <a:pt x="2588" y="2802"/>
                </a:lnTo>
                <a:cubicBezTo>
                  <a:pt x="2320" y="2838"/>
                  <a:pt x="2071" y="2998"/>
                  <a:pt x="1928" y="3248"/>
                </a:cubicBezTo>
                <a:lnTo>
                  <a:pt x="1303" y="4426"/>
                </a:lnTo>
                <a:cubicBezTo>
                  <a:pt x="1250" y="4515"/>
                  <a:pt x="1285" y="4604"/>
                  <a:pt x="1357" y="4658"/>
                </a:cubicBezTo>
                <a:cubicBezTo>
                  <a:pt x="1381" y="4667"/>
                  <a:pt x="1405" y="4672"/>
                  <a:pt x="1428" y="4672"/>
                </a:cubicBezTo>
                <a:cubicBezTo>
                  <a:pt x="1491" y="4672"/>
                  <a:pt x="1550" y="4638"/>
                  <a:pt x="1589" y="4586"/>
                </a:cubicBezTo>
                <a:lnTo>
                  <a:pt x="1839" y="4122"/>
                </a:lnTo>
                <a:lnTo>
                  <a:pt x="2195" y="4354"/>
                </a:lnTo>
                <a:cubicBezTo>
                  <a:pt x="2285" y="4408"/>
                  <a:pt x="2392" y="4461"/>
                  <a:pt x="2481" y="4533"/>
                </a:cubicBezTo>
                <a:cubicBezTo>
                  <a:pt x="2338" y="4693"/>
                  <a:pt x="2213" y="4854"/>
                  <a:pt x="2088" y="5014"/>
                </a:cubicBezTo>
                <a:cubicBezTo>
                  <a:pt x="1839" y="5389"/>
                  <a:pt x="1696" y="5550"/>
                  <a:pt x="1696" y="5568"/>
                </a:cubicBezTo>
                <a:cubicBezTo>
                  <a:pt x="1500" y="5496"/>
                  <a:pt x="1393" y="5300"/>
                  <a:pt x="1375" y="5121"/>
                </a:cubicBezTo>
                <a:cubicBezTo>
                  <a:pt x="1375" y="5032"/>
                  <a:pt x="1303" y="4961"/>
                  <a:pt x="1214" y="4961"/>
                </a:cubicBezTo>
                <a:cubicBezTo>
                  <a:pt x="1125" y="4961"/>
                  <a:pt x="1054" y="5032"/>
                  <a:pt x="1054" y="5121"/>
                </a:cubicBezTo>
                <a:cubicBezTo>
                  <a:pt x="1071" y="5585"/>
                  <a:pt x="1464" y="5942"/>
                  <a:pt x="1910" y="5942"/>
                </a:cubicBezTo>
                <a:lnTo>
                  <a:pt x="1946" y="5942"/>
                </a:lnTo>
                <a:lnTo>
                  <a:pt x="2588" y="5924"/>
                </a:lnTo>
                <a:lnTo>
                  <a:pt x="2588" y="6959"/>
                </a:lnTo>
                <a:lnTo>
                  <a:pt x="2338" y="6906"/>
                </a:lnTo>
                <a:cubicBezTo>
                  <a:pt x="2269" y="6889"/>
                  <a:pt x="2199" y="6882"/>
                  <a:pt x="2129" y="6882"/>
                </a:cubicBezTo>
                <a:cubicBezTo>
                  <a:pt x="1893" y="6882"/>
                  <a:pt x="1661" y="6972"/>
                  <a:pt x="1482" y="7138"/>
                </a:cubicBezTo>
                <a:cubicBezTo>
                  <a:pt x="1303" y="7316"/>
                  <a:pt x="1214" y="7548"/>
                  <a:pt x="1214" y="7780"/>
                </a:cubicBezTo>
                <a:cubicBezTo>
                  <a:pt x="1214" y="7869"/>
                  <a:pt x="1232" y="7958"/>
                  <a:pt x="1250" y="8048"/>
                </a:cubicBezTo>
                <a:lnTo>
                  <a:pt x="1767" y="9707"/>
                </a:lnTo>
                <a:cubicBezTo>
                  <a:pt x="1856" y="10028"/>
                  <a:pt x="2106" y="10260"/>
                  <a:pt x="2427" y="10332"/>
                </a:cubicBezTo>
                <a:cubicBezTo>
                  <a:pt x="2499" y="10349"/>
                  <a:pt x="2570" y="10349"/>
                  <a:pt x="2642" y="10349"/>
                </a:cubicBezTo>
                <a:cubicBezTo>
                  <a:pt x="2873" y="10349"/>
                  <a:pt x="3123" y="10260"/>
                  <a:pt x="3302" y="10064"/>
                </a:cubicBezTo>
                <a:lnTo>
                  <a:pt x="4479" y="8797"/>
                </a:lnTo>
                <a:cubicBezTo>
                  <a:pt x="4640" y="8619"/>
                  <a:pt x="4729" y="8405"/>
                  <a:pt x="4729" y="8173"/>
                </a:cubicBezTo>
                <a:cubicBezTo>
                  <a:pt x="4729" y="8083"/>
                  <a:pt x="4711" y="7994"/>
                  <a:pt x="4676" y="7905"/>
                </a:cubicBezTo>
                <a:cubicBezTo>
                  <a:pt x="4676" y="7851"/>
                  <a:pt x="4640" y="7816"/>
                  <a:pt x="4622" y="7762"/>
                </a:cubicBezTo>
                <a:cubicBezTo>
                  <a:pt x="4515" y="7530"/>
                  <a:pt x="4283" y="7352"/>
                  <a:pt x="4015" y="7298"/>
                </a:cubicBezTo>
                <a:lnTo>
                  <a:pt x="2909" y="7031"/>
                </a:lnTo>
                <a:lnTo>
                  <a:pt x="2909" y="5907"/>
                </a:lnTo>
                <a:lnTo>
                  <a:pt x="3569" y="5889"/>
                </a:lnTo>
                <a:cubicBezTo>
                  <a:pt x="3890" y="5889"/>
                  <a:pt x="4158" y="5710"/>
                  <a:pt x="4301" y="5443"/>
                </a:cubicBezTo>
                <a:cubicBezTo>
                  <a:pt x="4444" y="5175"/>
                  <a:pt x="4444" y="4854"/>
                  <a:pt x="4283" y="4586"/>
                </a:cubicBezTo>
                <a:lnTo>
                  <a:pt x="3427" y="3194"/>
                </a:lnTo>
                <a:cubicBezTo>
                  <a:pt x="3302" y="3016"/>
                  <a:pt x="3123" y="2873"/>
                  <a:pt x="2909" y="2820"/>
                </a:cubicBezTo>
                <a:lnTo>
                  <a:pt x="2909" y="1696"/>
                </a:lnTo>
                <a:cubicBezTo>
                  <a:pt x="3159" y="2035"/>
                  <a:pt x="3516" y="2231"/>
                  <a:pt x="3926" y="2231"/>
                </a:cubicBezTo>
                <a:cubicBezTo>
                  <a:pt x="3962" y="2231"/>
                  <a:pt x="4015" y="2213"/>
                  <a:pt x="4069" y="2213"/>
                </a:cubicBezTo>
                <a:cubicBezTo>
                  <a:pt x="4158" y="2213"/>
                  <a:pt x="4212" y="2124"/>
                  <a:pt x="4212" y="2035"/>
                </a:cubicBezTo>
                <a:cubicBezTo>
                  <a:pt x="4194" y="1945"/>
                  <a:pt x="4122" y="1892"/>
                  <a:pt x="4033" y="1892"/>
                </a:cubicBezTo>
                <a:cubicBezTo>
                  <a:pt x="3992" y="1897"/>
                  <a:pt x="3951" y="1900"/>
                  <a:pt x="3911" y="1900"/>
                </a:cubicBezTo>
                <a:cubicBezTo>
                  <a:pt x="3676" y="1900"/>
                  <a:pt x="3469" y="1812"/>
                  <a:pt x="3302" y="1660"/>
                </a:cubicBezTo>
                <a:lnTo>
                  <a:pt x="3373" y="1660"/>
                </a:lnTo>
                <a:cubicBezTo>
                  <a:pt x="3605" y="1660"/>
                  <a:pt x="3819" y="1571"/>
                  <a:pt x="3962" y="1446"/>
                </a:cubicBezTo>
                <a:cubicBezTo>
                  <a:pt x="4140" y="1267"/>
                  <a:pt x="4176" y="1018"/>
                  <a:pt x="4033" y="839"/>
                </a:cubicBezTo>
                <a:cubicBezTo>
                  <a:pt x="3962" y="732"/>
                  <a:pt x="3873" y="679"/>
                  <a:pt x="3748" y="661"/>
                </a:cubicBezTo>
                <a:cubicBezTo>
                  <a:pt x="3726" y="658"/>
                  <a:pt x="3703" y="656"/>
                  <a:pt x="3680" y="656"/>
                </a:cubicBezTo>
                <a:cubicBezTo>
                  <a:pt x="3440" y="656"/>
                  <a:pt x="3140" y="818"/>
                  <a:pt x="2945" y="964"/>
                </a:cubicBezTo>
                <a:lnTo>
                  <a:pt x="2945" y="340"/>
                </a:lnTo>
                <a:lnTo>
                  <a:pt x="7191" y="340"/>
                </a:lnTo>
                <a:lnTo>
                  <a:pt x="7191" y="964"/>
                </a:lnTo>
                <a:cubicBezTo>
                  <a:pt x="6996" y="818"/>
                  <a:pt x="6697" y="656"/>
                  <a:pt x="6456" y="656"/>
                </a:cubicBezTo>
                <a:cubicBezTo>
                  <a:pt x="6433" y="656"/>
                  <a:pt x="6410" y="658"/>
                  <a:pt x="6388" y="661"/>
                </a:cubicBezTo>
                <a:cubicBezTo>
                  <a:pt x="6264" y="679"/>
                  <a:pt x="6174" y="732"/>
                  <a:pt x="6103" y="839"/>
                </a:cubicBezTo>
                <a:cubicBezTo>
                  <a:pt x="5960" y="1018"/>
                  <a:pt x="5996" y="1267"/>
                  <a:pt x="6174" y="1446"/>
                </a:cubicBezTo>
                <a:cubicBezTo>
                  <a:pt x="6317" y="1571"/>
                  <a:pt x="6531" y="1660"/>
                  <a:pt x="6763" y="1660"/>
                </a:cubicBezTo>
                <a:lnTo>
                  <a:pt x="6817" y="1660"/>
                </a:lnTo>
                <a:cubicBezTo>
                  <a:pt x="6664" y="1812"/>
                  <a:pt x="6460" y="1900"/>
                  <a:pt x="6226" y="1900"/>
                </a:cubicBezTo>
                <a:cubicBezTo>
                  <a:pt x="6186" y="1900"/>
                  <a:pt x="6145" y="1897"/>
                  <a:pt x="6103" y="1892"/>
                </a:cubicBezTo>
                <a:cubicBezTo>
                  <a:pt x="6014" y="1892"/>
                  <a:pt x="5925" y="1945"/>
                  <a:pt x="5925" y="2035"/>
                </a:cubicBezTo>
                <a:cubicBezTo>
                  <a:pt x="5907" y="2124"/>
                  <a:pt x="5978" y="2213"/>
                  <a:pt x="6067" y="2213"/>
                </a:cubicBezTo>
                <a:cubicBezTo>
                  <a:pt x="6121" y="2213"/>
                  <a:pt x="6157" y="2231"/>
                  <a:pt x="6210" y="2231"/>
                </a:cubicBezTo>
                <a:cubicBezTo>
                  <a:pt x="6620" y="2231"/>
                  <a:pt x="7209" y="1696"/>
                  <a:pt x="7209" y="1696"/>
                </a:cubicBezTo>
                <a:lnTo>
                  <a:pt x="7209" y="3980"/>
                </a:lnTo>
                <a:lnTo>
                  <a:pt x="5835" y="4336"/>
                </a:lnTo>
                <a:cubicBezTo>
                  <a:pt x="5746" y="4354"/>
                  <a:pt x="5693" y="4443"/>
                  <a:pt x="5710" y="4533"/>
                </a:cubicBezTo>
                <a:cubicBezTo>
                  <a:pt x="5724" y="4603"/>
                  <a:pt x="5783" y="4651"/>
                  <a:pt x="5850" y="4651"/>
                </a:cubicBezTo>
                <a:cubicBezTo>
                  <a:pt x="5869" y="4651"/>
                  <a:pt x="5888" y="4647"/>
                  <a:pt x="5907" y="4640"/>
                </a:cubicBezTo>
                <a:lnTo>
                  <a:pt x="6424" y="4515"/>
                </a:lnTo>
                <a:lnTo>
                  <a:pt x="6585" y="4979"/>
                </a:lnTo>
                <a:cubicBezTo>
                  <a:pt x="6620" y="5121"/>
                  <a:pt x="6674" y="5264"/>
                  <a:pt x="6745" y="5407"/>
                </a:cubicBezTo>
                <a:cubicBezTo>
                  <a:pt x="6620" y="5496"/>
                  <a:pt x="6496" y="5585"/>
                  <a:pt x="6388" y="5675"/>
                </a:cubicBezTo>
                <a:lnTo>
                  <a:pt x="6014" y="5996"/>
                </a:lnTo>
                <a:lnTo>
                  <a:pt x="5639" y="5621"/>
                </a:lnTo>
                <a:cubicBezTo>
                  <a:pt x="5461" y="5443"/>
                  <a:pt x="5425" y="5211"/>
                  <a:pt x="5514" y="4979"/>
                </a:cubicBezTo>
                <a:cubicBezTo>
                  <a:pt x="5550" y="4907"/>
                  <a:pt x="5514" y="4800"/>
                  <a:pt x="5425" y="4765"/>
                </a:cubicBezTo>
                <a:cubicBezTo>
                  <a:pt x="5413" y="4762"/>
                  <a:pt x="5399" y="4760"/>
                  <a:pt x="5386" y="4760"/>
                </a:cubicBezTo>
                <a:cubicBezTo>
                  <a:pt x="5319" y="4760"/>
                  <a:pt x="5240" y="4795"/>
                  <a:pt x="5211" y="4854"/>
                </a:cubicBezTo>
                <a:cubicBezTo>
                  <a:pt x="5086" y="5193"/>
                  <a:pt x="5157" y="5585"/>
                  <a:pt x="5407" y="5835"/>
                </a:cubicBezTo>
                <a:lnTo>
                  <a:pt x="5586" y="6031"/>
                </a:lnTo>
                <a:lnTo>
                  <a:pt x="5282" y="6156"/>
                </a:lnTo>
                <a:cubicBezTo>
                  <a:pt x="5032" y="6281"/>
                  <a:pt x="4872" y="6513"/>
                  <a:pt x="4836" y="6799"/>
                </a:cubicBezTo>
                <a:cubicBezTo>
                  <a:pt x="4800" y="7084"/>
                  <a:pt x="4925" y="7334"/>
                  <a:pt x="5157" y="7512"/>
                </a:cubicBezTo>
                <a:lnTo>
                  <a:pt x="5728" y="7923"/>
                </a:lnTo>
                <a:lnTo>
                  <a:pt x="5710" y="7941"/>
                </a:lnTo>
                <a:cubicBezTo>
                  <a:pt x="5461" y="8119"/>
                  <a:pt x="5336" y="8387"/>
                  <a:pt x="5336" y="8672"/>
                </a:cubicBezTo>
                <a:cubicBezTo>
                  <a:pt x="5336" y="8708"/>
                  <a:pt x="5336" y="8744"/>
                  <a:pt x="5336" y="8779"/>
                </a:cubicBezTo>
                <a:cubicBezTo>
                  <a:pt x="5336" y="8797"/>
                  <a:pt x="5354" y="8833"/>
                  <a:pt x="5354" y="8851"/>
                </a:cubicBezTo>
                <a:cubicBezTo>
                  <a:pt x="5407" y="9083"/>
                  <a:pt x="5532" y="9297"/>
                  <a:pt x="5728" y="9422"/>
                </a:cubicBezTo>
                <a:cubicBezTo>
                  <a:pt x="5782" y="9457"/>
                  <a:pt x="7477" y="10207"/>
                  <a:pt x="7477" y="10207"/>
                </a:cubicBezTo>
                <a:cubicBezTo>
                  <a:pt x="7584" y="10260"/>
                  <a:pt x="7709" y="10278"/>
                  <a:pt x="7834" y="10278"/>
                </a:cubicBezTo>
                <a:cubicBezTo>
                  <a:pt x="8030" y="10278"/>
                  <a:pt x="8208" y="10224"/>
                  <a:pt x="8369" y="10100"/>
                </a:cubicBezTo>
                <a:cubicBezTo>
                  <a:pt x="8601" y="9921"/>
                  <a:pt x="8744" y="9671"/>
                  <a:pt x="8744" y="9368"/>
                </a:cubicBezTo>
                <a:cubicBezTo>
                  <a:pt x="8744" y="9350"/>
                  <a:pt x="8744" y="9314"/>
                  <a:pt x="8744" y="9279"/>
                </a:cubicBezTo>
                <a:lnTo>
                  <a:pt x="8619" y="8155"/>
                </a:lnTo>
                <a:lnTo>
                  <a:pt x="9208" y="7459"/>
                </a:lnTo>
                <a:cubicBezTo>
                  <a:pt x="9261" y="7387"/>
                  <a:pt x="9243" y="7280"/>
                  <a:pt x="9172" y="7227"/>
                </a:cubicBezTo>
                <a:cubicBezTo>
                  <a:pt x="9147" y="7202"/>
                  <a:pt x="9111" y="7189"/>
                  <a:pt x="9073" y="7189"/>
                </a:cubicBezTo>
                <a:cubicBezTo>
                  <a:pt x="9031" y="7189"/>
                  <a:pt x="8986" y="7207"/>
                  <a:pt x="8958" y="7245"/>
                </a:cubicBezTo>
                <a:lnTo>
                  <a:pt x="8565" y="7709"/>
                </a:lnTo>
                <a:lnTo>
                  <a:pt x="8547" y="7548"/>
                </a:lnTo>
                <a:cubicBezTo>
                  <a:pt x="8530" y="7441"/>
                  <a:pt x="8494" y="7048"/>
                  <a:pt x="8101" y="6870"/>
                </a:cubicBezTo>
                <a:cubicBezTo>
                  <a:pt x="8101" y="6870"/>
                  <a:pt x="8101" y="6852"/>
                  <a:pt x="8101" y="6852"/>
                </a:cubicBezTo>
                <a:lnTo>
                  <a:pt x="8440" y="5675"/>
                </a:lnTo>
                <a:lnTo>
                  <a:pt x="9225" y="5799"/>
                </a:lnTo>
                <a:cubicBezTo>
                  <a:pt x="9386" y="5835"/>
                  <a:pt x="9529" y="5942"/>
                  <a:pt x="9582" y="6103"/>
                </a:cubicBezTo>
                <a:cubicBezTo>
                  <a:pt x="9654" y="6263"/>
                  <a:pt x="9618" y="6442"/>
                  <a:pt x="9511" y="6567"/>
                </a:cubicBezTo>
                <a:lnTo>
                  <a:pt x="9404" y="6709"/>
                </a:lnTo>
                <a:cubicBezTo>
                  <a:pt x="9350" y="6781"/>
                  <a:pt x="9350" y="6870"/>
                  <a:pt x="9422" y="6924"/>
                </a:cubicBezTo>
                <a:cubicBezTo>
                  <a:pt x="9457" y="6959"/>
                  <a:pt x="9493" y="6959"/>
                  <a:pt x="9529" y="6959"/>
                </a:cubicBezTo>
                <a:cubicBezTo>
                  <a:pt x="9564" y="6959"/>
                  <a:pt x="9618" y="6941"/>
                  <a:pt x="9654" y="6906"/>
                </a:cubicBezTo>
                <a:lnTo>
                  <a:pt x="9761" y="6781"/>
                </a:lnTo>
                <a:cubicBezTo>
                  <a:pt x="9939" y="6549"/>
                  <a:pt x="9993" y="6263"/>
                  <a:pt x="9886" y="5996"/>
                </a:cubicBezTo>
                <a:cubicBezTo>
                  <a:pt x="9796" y="5728"/>
                  <a:pt x="9564" y="5532"/>
                  <a:pt x="9279" y="5478"/>
                </a:cubicBezTo>
                <a:lnTo>
                  <a:pt x="8530" y="5353"/>
                </a:lnTo>
                <a:lnTo>
                  <a:pt x="8619" y="5032"/>
                </a:lnTo>
                <a:cubicBezTo>
                  <a:pt x="8708" y="4711"/>
                  <a:pt x="8619" y="4390"/>
                  <a:pt x="8387" y="4158"/>
                </a:cubicBezTo>
                <a:cubicBezTo>
                  <a:pt x="8173" y="3926"/>
                  <a:pt x="7513" y="3908"/>
                  <a:pt x="7513" y="3908"/>
                </a:cubicBezTo>
                <a:lnTo>
                  <a:pt x="7513" y="1696"/>
                </a:lnTo>
                <a:cubicBezTo>
                  <a:pt x="7513" y="1696"/>
                  <a:pt x="8119" y="2231"/>
                  <a:pt x="8530" y="2231"/>
                </a:cubicBezTo>
                <a:cubicBezTo>
                  <a:pt x="8565" y="2231"/>
                  <a:pt x="8619" y="2213"/>
                  <a:pt x="8672" y="2213"/>
                </a:cubicBezTo>
                <a:cubicBezTo>
                  <a:pt x="8762" y="2213"/>
                  <a:pt x="8815" y="2124"/>
                  <a:pt x="8815" y="2035"/>
                </a:cubicBezTo>
                <a:cubicBezTo>
                  <a:pt x="8797" y="1945"/>
                  <a:pt x="8726" y="1892"/>
                  <a:pt x="8637" y="1892"/>
                </a:cubicBezTo>
                <a:cubicBezTo>
                  <a:pt x="8595" y="1897"/>
                  <a:pt x="8554" y="1900"/>
                  <a:pt x="8513" y="1900"/>
                </a:cubicBezTo>
                <a:cubicBezTo>
                  <a:pt x="8275" y="1900"/>
                  <a:pt x="8057" y="1812"/>
                  <a:pt x="7905" y="1660"/>
                </a:cubicBezTo>
                <a:lnTo>
                  <a:pt x="7959" y="1660"/>
                </a:lnTo>
                <a:cubicBezTo>
                  <a:pt x="8208" y="1660"/>
                  <a:pt x="8423" y="1571"/>
                  <a:pt x="8547" y="1446"/>
                </a:cubicBezTo>
                <a:cubicBezTo>
                  <a:pt x="8744" y="1267"/>
                  <a:pt x="8779" y="1018"/>
                  <a:pt x="8637" y="839"/>
                </a:cubicBezTo>
                <a:cubicBezTo>
                  <a:pt x="8565" y="732"/>
                  <a:pt x="8476" y="679"/>
                  <a:pt x="8351" y="661"/>
                </a:cubicBezTo>
                <a:cubicBezTo>
                  <a:pt x="8328" y="658"/>
                  <a:pt x="8304" y="656"/>
                  <a:pt x="8280" y="656"/>
                </a:cubicBezTo>
                <a:cubicBezTo>
                  <a:pt x="8028" y="656"/>
                  <a:pt x="7742" y="818"/>
                  <a:pt x="7530" y="964"/>
                </a:cubicBezTo>
                <a:lnTo>
                  <a:pt x="7530" y="340"/>
                </a:lnTo>
                <a:lnTo>
                  <a:pt x="10831" y="340"/>
                </a:lnTo>
                <a:cubicBezTo>
                  <a:pt x="10920" y="322"/>
                  <a:pt x="10992" y="250"/>
                  <a:pt x="10992" y="161"/>
                </a:cubicBezTo>
                <a:cubicBezTo>
                  <a:pt x="10992" y="72"/>
                  <a:pt x="10920" y="1"/>
                  <a:pt x="10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9" name="Google Shape;769;p48"/>
          <p:cNvGrpSpPr/>
          <p:nvPr/>
        </p:nvGrpSpPr>
        <p:grpSpPr>
          <a:xfrm>
            <a:off x="6364933" y="3098714"/>
            <a:ext cx="482801" cy="479853"/>
            <a:chOff x="6364933" y="3098714"/>
            <a:chExt cx="482801" cy="479853"/>
          </a:xfrm>
        </p:grpSpPr>
        <p:sp>
          <p:nvSpPr>
            <p:cNvPr id="770" name="Google Shape;770;p48"/>
            <p:cNvSpPr/>
            <p:nvPr/>
          </p:nvSpPr>
          <p:spPr>
            <a:xfrm>
              <a:off x="6364933" y="3098714"/>
              <a:ext cx="482801" cy="479853"/>
            </a:xfrm>
            <a:custGeom>
              <a:avLst/>
              <a:gdLst/>
              <a:ahLst/>
              <a:cxnLst/>
              <a:rect l="l" t="t" r="r" b="b"/>
              <a:pathLst>
                <a:path w="10974" h="10907" extrusionOk="0">
                  <a:moveTo>
                    <a:pt x="1592" y="323"/>
                  </a:moveTo>
                  <a:cubicBezTo>
                    <a:pt x="1602" y="323"/>
                    <a:pt x="1613" y="324"/>
                    <a:pt x="1624" y="325"/>
                  </a:cubicBezTo>
                  <a:cubicBezTo>
                    <a:pt x="1731" y="343"/>
                    <a:pt x="1802" y="432"/>
                    <a:pt x="1802" y="540"/>
                  </a:cubicBezTo>
                  <a:lnTo>
                    <a:pt x="1802" y="1913"/>
                  </a:lnTo>
                  <a:cubicBezTo>
                    <a:pt x="1802" y="2003"/>
                    <a:pt x="1731" y="2092"/>
                    <a:pt x="1624" y="2110"/>
                  </a:cubicBezTo>
                  <a:cubicBezTo>
                    <a:pt x="1613" y="2111"/>
                    <a:pt x="1602" y="2112"/>
                    <a:pt x="1592" y="2112"/>
                  </a:cubicBezTo>
                  <a:cubicBezTo>
                    <a:pt x="1481" y="2112"/>
                    <a:pt x="1392" y="2028"/>
                    <a:pt x="1392" y="1913"/>
                  </a:cubicBezTo>
                  <a:lnTo>
                    <a:pt x="1392" y="522"/>
                  </a:lnTo>
                  <a:cubicBezTo>
                    <a:pt x="1392" y="407"/>
                    <a:pt x="1481" y="323"/>
                    <a:pt x="1592" y="323"/>
                  </a:cubicBezTo>
                  <a:close/>
                  <a:moveTo>
                    <a:pt x="3073" y="323"/>
                  </a:moveTo>
                  <a:cubicBezTo>
                    <a:pt x="3083" y="323"/>
                    <a:pt x="3094" y="324"/>
                    <a:pt x="3105" y="325"/>
                  </a:cubicBezTo>
                  <a:cubicBezTo>
                    <a:pt x="3212" y="343"/>
                    <a:pt x="3283" y="432"/>
                    <a:pt x="3283" y="540"/>
                  </a:cubicBezTo>
                  <a:lnTo>
                    <a:pt x="3283" y="1913"/>
                  </a:lnTo>
                  <a:cubicBezTo>
                    <a:pt x="3283" y="2003"/>
                    <a:pt x="3212" y="2092"/>
                    <a:pt x="3105" y="2110"/>
                  </a:cubicBezTo>
                  <a:cubicBezTo>
                    <a:pt x="3094" y="2111"/>
                    <a:pt x="3083" y="2112"/>
                    <a:pt x="3073" y="2112"/>
                  </a:cubicBezTo>
                  <a:cubicBezTo>
                    <a:pt x="2962" y="2112"/>
                    <a:pt x="2873" y="2028"/>
                    <a:pt x="2873" y="1913"/>
                  </a:cubicBezTo>
                  <a:lnTo>
                    <a:pt x="2873" y="522"/>
                  </a:lnTo>
                  <a:cubicBezTo>
                    <a:pt x="2873" y="407"/>
                    <a:pt x="2962" y="323"/>
                    <a:pt x="3073" y="323"/>
                  </a:cubicBezTo>
                  <a:close/>
                  <a:moveTo>
                    <a:pt x="7748" y="323"/>
                  </a:moveTo>
                  <a:cubicBezTo>
                    <a:pt x="7758" y="323"/>
                    <a:pt x="7769" y="324"/>
                    <a:pt x="7779" y="325"/>
                  </a:cubicBezTo>
                  <a:cubicBezTo>
                    <a:pt x="7886" y="343"/>
                    <a:pt x="7958" y="432"/>
                    <a:pt x="7958" y="540"/>
                  </a:cubicBezTo>
                  <a:lnTo>
                    <a:pt x="7958" y="1913"/>
                  </a:lnTo>
                  <a:cubicBezTo>
                    <a:pt x="7958" y="2003"/>
                    <a:pt x="7886" y="2092"/>
                    <a:pt x="7779" y="2110"/>
                  </a:cubicBezTo>
                  <a:cubicBezTo>
                    <a:pt x="7769" y="2111"/>
                    <a:pt x="7758" y="2112"/>
                    <a:pt x="7748" y="2112"/>
                  </a:cubicBezTo>
                  <a:cubicBezTo>
                    <a:pt x="7637" y="2112"/>
                    <a:pt x="7547" y="2028"/>
                    <a:pt x="7547" y="1913"/>
                  </a:cubicBezTo>
                  <a:lnTo>
                    <a:pt x="7547" y="522"/>
                  </a:lnTo>
                  <a:cubicBezTo>
                    <a:pt x="7547" y="407"/>
                    <a:pt x="7637" y="323"/>
                    <a:pt x="7748" y="323"/>
                  </a:cubicBezTo>
                  <a:close/>
                  <a:moveTo>
                    <a:pt x="9246" y="323"/>
                  </a:moveTo>
                  <a:cubicBezTo>
                    <a:pt x="9257" y="323"/>
                    <a:pt x="9267" y="324"/>
                    <a:pt x="9278" y="325"/>
                  </a:cubicBezTo>
                  <a:cubicBezTo>
                    <a:pt x="9385" y="343"/>
                    <a:pt x="9457" y="432"/>
                    <a:pt x="9457" y="540"/>
                  </a:cubicBezTo>
                  <a:lnTo>
                    <a:pt x="9457" y="1913"/>
                  </a:lnTo>
                  <a:cubicBezTo>
                    <a:pt x="9457" y="2003"/>
                    <a:pt x="9385" y="2092"/>
                    <a:pt x="9278" y="2110"/>
                  </a:cubicBezTo>
                  <a:cubicBezTo>
                    <a:pt x="9267" y="2111"/>
                    <a:pt x="9257" y="2112"/>
                    <a:pt x="9246" y="2112"/>
                  </a:cubicBezTo>
                  <a:cubicBezTo>
                    <a:pt x="9136" y="2112"/>
                    <a:pt x="9046" y="2028"/>
                    <a:pt x="9046" y="1913"/>
                  </a:cubicBezTo>
                  <a:lnTo>
                    <a:pt x="9046" y="522"/>
                  </a:lnTo>
                  <a:cubicBezTo>
                    <a:pt x="9046" y="407"/>
                    <a:pt x="9136" y="323"/>
                    <a:pt x="9246" y="323"/>
                  </a:cubicBezTo>
                  <a:close/>
                  <a:moveTo>
                    <a:pt x="10028" y="1271"/>
                  </a:moveTo>
                  <a:cubicBezTo>
                    <a:pt x="10384" y="1271"/>
                    <a:pt x="10652" y="1557"/>
                    <a:pt x="10652" y="1913"/>
                  </a:cubicBezTo>
                  <a:lnTo>
                    <a:pt x="10652" y="2841"/>
                  </a:lnTo>
                  <a:lnTo>
                    <a:pt x="321" y="2841"/>
                  </a:lnTo>
                  <a:lnTo>
                    <a:pt x="321" y="1913"/>
                  </a:lnTo>
                  <a:cubicBezTo>
                    <a:pt x="321" y="1557"/>
                    <a:pt x="607" y="1271"/>
                    <a:pt x="946" y="1271"/>
                  </a:cubicBezTo>
                  <a:lnTo>
                    <a:pt x="1071" y="1271"/>
                  </a:lnTo>
                  <a:lnTo>
                    <a:pt x="1071" y="1896"/>
                  </a:lnTo>
                  <a:cubicBezTo>
                    <a:pt x="1071" y="2163"/>
                    <a:pt x="1285" y="2413"/>
                    <a:pt x="1552" y="2431"/>
                  </a:cubicBezTo>
                  <a:cubicBezTo>
                    <a:pt x="1563" y="2431"/>
                    <a:pt x="1574" y="2432"/>
                    <a:pt x="1585" y="2432"/>
                  </a:cubicBezTo>
                  <a:cubicBezTo>
                    <a:pt x="1875" y="2432"/>
                    <a:pt x="2123" y="2206"/>
                    <a:pt x="2123" y="1913"/>
                  </a:cubicBezTo>
                  <a:lnTo>
                    <a:pt x="2123" y="1271"/>
                  </a:lnTo>
                  <a:lnTo>
                    <a:pt x="2552" y="1271"/>
                  </a:lnTo>
                  <a:lnTo>
                    <a:pt x="2552" y="1896"/>
                  </a:lnTo>
                  <a:cubicBezTo>
                    <a:pt x="2552" y="2163"/>
                    <a:pt x="2766" y="2413"/>
                    <a:pt x="3033" y="2431"/>
                  </a:cubicBezTo>
                  <a:cubicBezTo>
                    <a:pt x="3044" y="2431"/>
                    <a:pt x="3055" y="2432"/>
                    <a:pt x="3066" y="2432"/>
                  </a:cubicBezTo>
                  <a:cubicBezTo>
                    <a:pt x="3356" y="2432"/>
                    <a:pt x="3604" y="2206"/>
                    <a:pt x="3604" y="1913"/>
                  </a:cubicBezTo>
                  <a:lnTo>
                    <a:pt x="3604" y="1271"/>
                  </a:lnTo>
                  <a:lnTo>
                    <a:pt x="7226" y="1271"/>
                  </a:lnTo>
                  <a:lnTo>
                    <a:pt x="7226" y="1896"/>
                  </a:lnTo>
                  <a:cubicBezTo>
                    <a:pt x="7226" y="2163"/>
                    <a:pt x="7440" y="2413"/>
                    <a:pt x="7708" y="2431"/>
                  </a:cubicBezTo>
                  <a:cubicBezTo>
                    <a:pt x="7719" y="2431"/>
                    <a:pt x="7730" y="2432"/>
                    <a:pt x="7741" y="2432"/>
                  </a:cubicBezTo>
                  <a:cubicBezTo>
                    <a:pt x="8030" y="2432"/>
                    <a:pt x="8279" y="2206"/>
                    <a:pt x="8279" y="1913"/>
                  </a:cubicBezTo>
                  <a:lnTo>
                    <a:pt x="8279" y="1271"/>
                  </a:lnTo>
                  <a:lnTo>
                    <a:pt x="8725" y="1271"/>
                  </a:lnTo>
                  <a:lnTo>
                    <a:pt x="8725" y="1896"/>
                  </a:lnTo>
                  <a:cubicBezTo>
                    <a:pt x="8725" y="2163"/>
                    <a:pt x="8939" y="2413"/>
                    <a:pt x="9207" y="2431"/>
                  </a:cubicBezTo>
                  <a:cubicBezTo>
                    <a:pt x="9218" y="2431"/>
                    <a:pt x="9230" y="2432"/>
                    <a:pt x="9241" y="2432"/>
                  </a:cubicBezTo>
                  <a:cubicBezTo>
                    <a:pt x="9546" y="2432"/>
                    <a:pt x="9778" y="2206"/>
                    <a:pt x="9778" y="1913"/>
                  </a:cubicBezTo>
                  <a:lnTo>
                    <a:pt x="9778" y="1271"/>
                  </a:lnTo>
                  <a:close/>
                  <a:moveTo>
                    <a:pt x="1584" y="1"/>
                  </a:moveTo>
                  <a:cubicBezTo>
                    <a:pt x="1305" y="1"/>
                    <a:pt x="1071" y="238"/>
                    <a:pt x="1071" y="522"/>
                  </a:cubicBezTo>
                  <a:lnTo>
                    <a:pt x="1071" y="950"/>
                  </a:lnTo>
                  <a:lnTo>
                    <a:pt x="946" y="950"/>
                  </a:lnTo>
                  <a:cubicBezTo>
                    <a:pt x="428" y="950"/>
                    <a:pt x="0" y="1378"/>
                    <a:pt x="0" y="1913"/>
                  </a:cubicBezTo>
                  <a:lnTo>
                    <a:pt x="0" y="10728"/>
                  </a:lnTo>
                  <a:cubicBezTo>
                    <a:pt x="0" y="10817"/>
                    <a:pt x="71" y="10906"/>
                    <a:pt x="178" y="10906"/>
                  </a:cubicBezTo>
                  <a:lnTo>
                    <a:pt x="6013" y="10906"/>
                  </a:lnTo>
                  <a:cubicBezTo>
                    <a:pt x="6031" y="10906"/>
                    <a:pt x="6049" y="10888"/>
                    <a:pt x="6067" y="10888"/>
                  </a:cubicBezTo>
                  <a:cubicBezTo>
                    <a:pt x="6191" y="10728"/>
                    <a:pt x="6102" y="10567"/>
                    <a:pt x="5977" y="10567"/>
                  </a:cubicBezTo>
                  <a:lnTo>
                    <a:pt x="482" y="10567"/>
                  </a:lnTo>
                  <a:cubicBezTo>
                    <a:pt x="393" y="10567"/>
                    <a:pt x="321" y="10496"/>
                    <a:pt x="321" y="10406"/>
                  </a:cubicBezTo>
                  <a:lnTo>
                    <a:pt x="321" y="3162"/>
                  </a:lnTo>
                  <a:lnTo>
                    <a:pt x="10652" y="3162"/>
                  </a:lnTo>
                  <a:lnTo>
                    <a:pt x="10652" y="10424"/>
                  </a:lnTo>
                  <a:cubicBezTo>
                    <a:pt x="10652" y="10514"/>
                    <a:pt x="10581" y="10585"/>
                    <a:pt x="10509" y="10585"/>
                  </a:cubicBezTo>
                  <a:lnTo>
                    <a:pt x="6620" y="10585"/>
                  </a:lnTo>
                  <a:cubicBezTo>
                    <a:pt x="6530" y="10585"/>
                    <a:pt x="6477" y="10638"/>
                    <a:pt x="6459" y="10692"/>
                  </a:cubicBezTo>
                  <a:cubicBezTo>
                    <a:pt x="6441" y="10799"/>
                    <a:pt x="6513" y="10888"/>
                    <a:pt x="6620" y="10888"/>
                  </a:cubicBezTo>
                  <a:lnTo>
                    <a:pt x="10491" y="10888"/>
                  </a:lnTo>
                  <a:cubicBezTo>
                    <a:pt x="10759" y="10888"/>
                    <a:pt x="10973" y="10674"/>
                    <a:pt x="10973" y="10406"/>
                  </a:cubicBezTo>
                  <a:lnTo>
                    <a:pt x="10973" y="1913"/>
                  </a:lnTo>
                  <a:cubicBezTo>
                    <a:pt x="10973" y="1378"/>
                    <a:pt x="10545" y="950"/>
                    <a:pt x="10028" y="950"/>
                  </a:cubicBezTo>
                  <a:lnTo>
                    <a:pt x="9778" y="950"/>
                  </a:lnTo>
                  <a:lnTo>
                    <a:pt x="9778" y="540"/>
                  </a:lnTo>
                  <a:cubicBezTo>
                    <a:pt x="9778" y="272"/>
                    <a:pt x="9564" y="22"/>
                    <a:pt x="9296" y="4"/>
                  </a:cubicBezTo>
                  <a:cubicBezTo>
                    <a:pt x="9277" y="2"/>
                    <a:pt x="9257" y="1"/>
                    <a:pt x="9238" y="1"/>
                  </a:cubicBezTo>
                  <a:cubicBezTo>
                    <a:pt x="8959" y="1"/>
                    <a:pt x="8725" y="238"/>
                    <a:pt x="8725" y="522"/>
                  </a:cubicBezTo>
                  <a:lnTo>
                    <a:pt x="8725" y="950"/>
                  </a:lnTo>
                  <a:lnTo>
                    <a:pt x="8279" y="950"/>
                  </a:lnTo>
                  <a:lnTo>
                    <a:pt x="8279" y="540"/>
                  </a:lnTo>
                  <a:cubicBezTo>
                    <a:pt x="8279" y="272"/>
                    <a:pt x="8065" y="22"/>
                    <a:pt x="7797" y="4"/>
                  </a:cubicBezTo>
                  <a:cubicBezTo>
                    <a:pt x="7777" y="2"/>
                    <a:pt x="7756" y="1"/>
                    <a:pt x="7736" y="1"/>
                  </a:cubicBezTo>
                  <a:cubicBezTo>
                    <a:pt x="7445" y="1"/>
                    <a:pt x="7226" y="238"/>
                    <a:pt x="7226" y="522"/>
                  </a:cubicBezTo>
                  <a:lnTo>
                    <a:pt x="7226" y="950"/>
                  </a:lnTo>
                  <a:lnTo>
                    <a:pt x="3604" y="950"/>
                  </a:lnTo>
                  <a:lnTo>
                    <a:pt x="3604" y="540"/>
                  </a:lnTo>
                  <a:cubicBezTo>
                    <a:pt x="3604" y="272"/>
                    <a:pt x="3390" y="22"/>
                    <a:pt x="3122" y="4"/>
                  </a:cubicBezTo>
                  <a:cubicBezTo>
                    <a:pt x="3102" y="2"/>
                    <a:pt x="3082" y="1"/>
                    <a:pt x="3062" y="1"/>
                  </a:cubicBezTo>
                  <a:cubicBezTo>
                    <a:pt x="2770" y="1"/>
                    <a:pt x="2552" y="238"/>
                    <a:pt x="2552" y="522"/>
                  </a:cubicBezTo>
                  <a:lnTo>
                    <a:pt x="2552" y="950"/>
                  </a:lnTo>
                  <a:lnTo>
                    <a:pt x="2123" y="950"/>
                  </a:lnTo>
                  <a:lnTo>
                    <a:pt x="2123" y="540"/>
                  </a:lnTo>
                  <a:cubicBezTo>
                    <a:pt x="2123" y="272"/>
                    <a:pt x="1909" y="22"/>
                    <a:pt x="1642" y="4"/>
                  </a:cubicBezTo>
                  <a:cubicBezTo>
                    <a:pt x="1622" y="2"/>
                    <a:pt x="1603" y="1"/>
                    <a:pt x="1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8"/>
            <p:cNvSpPr/>
            <p:nvPr/>
          </p:nvSpPr>
          <p:spPr>
            <a:xfrm>
              <a:off x="6434005" y="3463916"/>
              <a:ext cx="359571" cy="30621"/>
            </a:xfrm>
            <a:custGeom>
              <a:avLst/>
              <a:gdLst/>
              <a:ahLst/>
              <a:cxnLst/>
              <a:rect l="l" t="t" r="r" b="b"/>
              <a:pathLst>
                <a:path w="8173" h="696" extrusionOk="0">
                  <a:moveTo>
                    <a:pt x="161" y="0"/>
                  </a:moveTo>
                  <a:cubicBezTo>
                    <a:pt x="72" y="0"/>
                    <a:pt x="0" y="71"/>
                    <a:pt x="0" y="161"/>
                  </a:cubicBezTo>
                  <a:cubicBezTo>
                    <a:pt x="0" y="250"/>
                    <a:pt x="72" y="321"/>
                    <a:pt x="161" y="321"/>
                  </a:cubicBezTo>
                  <a:cubicBezTo>
                    <a:pt x="393" y="321"/>
                    <a:pt x="500" y="393"/>
                    <a:pt x="625" y="482"/>
                  </a:cubicBezTo>
                  <a:cubicBezTo>
                    <a:pt x="785" y="589"/>
                    <a:pt x="946" y="696"/>
                    <a:pt x="1285" y="696"/>
                  </a:cubicBezTo>
                  <a:cubicBezTo>
                    <a:pt x="1624" y="696"/>
                    <a:pt x="1784" y="589"/>
                    <a:pt x="1945" y="482"/>
                  </a:cubicBezTo>
                  <a:cubicBezTo>
                    <a:pt x="2070" y="393"/>
                    <a:pt x="2177" y="321"/>
                    <a:pt x="2409" y="321"/>
                  </a:cubicBezTo>
                  <a:cubicBezTo>
                    <a:pt x="2641" y="321"/>
                    <a:pt x="2748" y="393"/>
                    <a:pt x="2873" y="482"/>
                  </a:cubicBezTo>
                  <a:cubicBezTo>
                    <a:pt x="3033" y="589"/>
                    <a:pt x="3194" y="696"/>
                    <a:pt x="3533" y="696"/>
                  </a:cubicBezTo>
                  <a:cubicBezTo>
                    <a:pt x="3854" y="696"/>
                    <a:pt x="4033" y="589"/>
                    <a:pt x="4175" y="482"/>
                  </a:cubicBezTo>
                  <a:cubicBezTo>
                    <a:pt x="4318" y="393"/>
                    <a:pt x="4425" y="321"/>
                    <a:pt x="4657" y="321"/>
                  </a:cubicBezTo>
                  <a:cubicBezTo>
                    <a:pt x="4889" y="321"/>
                    <a:pt x="4996" y="393"/>
                    <a:pt x="5121" y="482"/>
                  </a:cubicBezTo>
                  <a:cubicBezTo>
                    <a:pt x="5282" y="589"/>
                    <a:pt x="5442" y="696"/>
                    <a:pt x="5781" y="696"/>
                  </a:cubicBezTo>
                  <a:cubicBezTo>
                    <a:pt x="6102" y="696"/>
                    <a:pt x="6281" y="589"/>
                    <a:pt x="6424" y="482"/>
                  </a:cubicBezTo>
                  <a:cubicBezTo>
                    <a:pt x="6566" y="393"/>
                    <a:pt x="6673" y="321"/>
                    <a:pt x="6905" y="321"/>
                  </a:cubicBezTo>
                  <a:cubicBezTo>
                    <a:pt x="7119" y="321"/>
                    <a:pt x="7226" y="393"/>
                    <a:pt x="7369" y="482"/>
                  </a:cubicBezTo>
                  <a:cubicBezTo>
                    <a:pt x="7512" y="589"/>
                    <a:pt x="7690" y="696"/>
                    <a:pt x="8012" y="696"/>
                  </a:cubicBezTo>
                  <a:cubicBezTo>
                    <a:pt x="8101" y="696"/>
                    <a:pt x="8172" y="625"/>
                    <a:pt x="8172" y="535"/>
                  </a:cubicBezTo>
                  <a:cubicBezTo>
                    <a:pt x="8172" y="446"/>
                    <a:pt x="8101" y="375"/>
                    <a:pt x="8012" y="375"/>
                  </a:cubicBezTo>
                  <a:cubicBezTo>
                    <a:pt x="7797" y="375"/>
                    <a:pt x="7690" y="303"/>
                    <a:pt x="7548" y="214"/>
                  </a:cubicBezTo>
                  <a:cubicBezTo>
                    <a:pt x="7405" y="107"/>
                    <a:pt x="7226" y="0"/>
                    <a:pt x="6905" y="0"/>
                  </a:cubicBezTo>
                  <a:cubicBezTo>
                    <a:pt x="6566" y="0"/>
                    <a:pt x="6388" y="107"/>
                    <a:pt x="6245" y="214"/>
                  </a:cubicBezTo>
                  <a:cubicBezTo>
                    <a:pt x="6102" y="303"/>
                    <a:pt x="6013" y="375"/>
                    <a:pt x="5781" y="375"/>
                  </a:cubicBezTo>
                  <a:cubicBezTo>
                    <a:pt x="5549" y="375"/>
                    <a:pt x="5442" y="303"/>
                    <a:pt x="5299" y="214"/>
                  </a:cubicBezTo>
                  <a:cubicBezTo>
                    <a:pt x="5157" y="107"/>
                    <a:pt x="4978" y="0"/>
                    <a:pt x="4657" y="0"/>
                  </a:cubicBezTo>
                  <a:cubicBezTo>
                    <a:pt x="4318" y="0"/>
                    <a:pt x="4157" y="107"/>
                    <a:pt x="3997" y="214"/>
                  </a:cubicBezTo>
                  <a:cubicBezTo>
                    <a:pt x="3872" y="303"/>
                    <a:pt x="3765" y="375"/>
                    <a:pt x="3533" y="375"/>
                  </a:cubicBezTo>
                  <a:cubicBezTo>
                    <a:pt x="3301" y="375"/>
                    <a:pt x="3194" y="303"/>
                    <a:pt x="3051" y="214"/>
                  </a:cubicBezTo>
                  <a:cubicBezTo>
                    <a:pt x="2909" y="107"/>
                    <a:pt x="2730" y="0"/>
                    <a:pt x="2409" y="0"/>
                  </a:cubicBezTo>
                  <a:cubicBezTo>
                    <a:pt x="2070" y="0"/>
                    <a:pt x="1909" y="107"/>
                    <a:pt x="1749" y="214"/>
                  </a:cubicBezTo>
                  <a:cubicBezTo>
                    <a:pt x="1624" y="303"/>
                    <a:pt x="1517" y="375"/>
                    <a:pt x="1285" y="375"/>
                  </a:cubicBezTo>
                  <a:cubicBezTo>
                    <a:pt x="1053" y="375"/>
                    <a:pt x="946" y="303"/>
                    <a:pt x="821" y="214"/>
                  </a:cubicBezTo>
                  <a:cubicBezTo>
                    <a:pt x="660" y="107"/>
                    <a:pt x="500"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8"/>
            <p:cNvSpPr/>
            <p:nvPr/>
          </p:nvSpPr>
          <p:spPr>
            <a:xfrm>
              <a:off x="6434005" y="3503952"/>
              <a:ext cx="359571" cy="30621"/>
            </a:xfrm>
            <a:custGeom>
              <a:avLst/>
              <a:gdLst/>
              <a:ahLst/>
              <a:cxnLst/>
              <a:rect l="l" t="t" r="r" b="b"/>
              <a:pathLst>
                <a:path w="8173" h="696" extrusionOk="0">
                  <a:moveTo>
                    <a:pt x="161" y="0"/>
                  </a:moveTo>
                  <a:cubicBezTo>
                    <a:pt x="72" y="0"/>
                    <a:pt x="0" y="71"/>
                    <a:pt x="0" y="161"/>
                  </a:cubicBezTo>
                  <a:cubicBezTo>
                    <a:pt x="0" y="250"/>
                    <a:pt x="72" y="321"/>
                    <a:pt x="161" y="321"/>
                  </a:cubicBezTo>
                  <a:cubicBezTo>
                    <a:pt x="393" y="321"/>
                    <a:pt x="500" y="393"/>
                    <a:pt x="625" y="482"/>
                  </a:cubicBezTo>
                  <a:cubicBezTo>
                    <a:pt x="785" y="589"/>
                    <a:pt x="946" y="696"/>
                    <a:pt x="1285" y="696"/>
                  </a:cubicBezTo>
                  <a:cubicBezTo>
                    <a:pt x="1624" y="696"/>
                    <a:pt x="1784" y="589"/>
                    <a:pt x="1945" y="482"/>
                  </a:cubicBezTo>
                  <a:cubicBezTo>
                    <a:pt x="2070" y="393"/>
                    <a:pt x="2177" y="321"/>
                    <a:pt x="2409" y="321"/>
                  </a:cubicBezTo>
                  <a:cubicBezTo>
                    <a:pt x="2641" y="321"/>
                    <a:pt x="2748" y="393"/>
                    <a:pt x="2873" y="482"/>
                  </a:cubicBezTo>
                  <a:cubicBezTo>
                    <a:pt x="3033" y="589"/>
                    <a:pt x="3194" y="696"/>
                    <a:pt x="3533" y="696"/>
                  </a:cubicBezTo>
                  <a:cubicBezTo>
                    <a:pt x="3854" y="696"/>
                    <a:pt x="4033" y="589"/>
                    <a:pt x="4175" y="482"/>
                  </a:cubicBezTo>
                  <a:cubicBezTo>
                    <a:pt x="4318" y="393"/>
                    <a:pt x="4425" y="321"/>
                    <a:pt x="4657" y="321"/>
                  </a:cubicBezTo>
                  <a:cubicBezTo>
                    <a:pt x="4889" y="321"/>
                    <a:pt x="4996" y="393"/>
                    <a:pt x="5121" y="482"/>
                  </a:cubicBezTo>
                  <a:cubicBezTo>
                    <a:pt x="5282" y="589"/>
                    <a:pt x="5442" y="696"/>
                    <a:pt x="5781" y="696"/>
                  </a:cubicBezTo>
                  <a:cubicBezTo>
                    <a:pt x="6102" y="696"/>
                    <a:pt x="6281" y="589"/>
                    <a:pt x="6424" y="482"/>
                  </a:cubicBezTo>
                  <a:cubicBezTo>
                    <a:pt x="6566" y="393"/>
                    <a:pt x="6673" y="321"/>
                    <a:pt x="6905" y="321"/>
                  </a:cubicBezTo>
                  <a:cubicBezTo>
                    <a:pt x="7119" y="321"/>
                    <a:pt x="7226" y="393"/>
                    <a:pt x="7369" y="482"/>
                  </a:cubicBezTo>
                  <a:cubicBezTo>
                    <a:pt x="7512" y="589"/>
                    <a:pt x="7690" y="696"/>
                    <a:pt x="8012" y="696"/>
                  </a:cubicBezTo>
                  <a:cubicBezTo>
                    <a:pt x="8101" y="696"/>
                    <a:pt x="8172" y="625"/>
                    <a:pt x="8172" y="535"/>
                  </a:cubicBezTo>
                  <a:cubicBezTo>
                    <a:pt x="8172" y="446"/>
                    <a:pt x="8101" y="375"/>
                    <a:pt x="8012" y="375"/>
                  </a:cubicBezTo>
                  <a:cubicBezTo>
                    <a:pt x="7797" y="375"/>
                    <a:pt x="7690" y="303"/>
                    <a:pt x="7548" y="214"/>
                  </a:cubicBezTo>
                  <a:cubicBezTo>
                    <a:pt x="7405" y="107"/>
                    <a:pt x="7226" y="0"/>
                    <a:pt x="6905" y="0"/>
                  </a:cubicBezTo>
                  <a:cubicBezTo>
                    <a:pt x="6566" y="0"/>
                    <a:pt x="6388" y="107"/>
                    <a:pt x="6245" y="214"/>
                  </a:cubicBezTo>
                  <a:cubicBezTo>
                    <a:pt x="6102" y="303"/>
                    <a:pt x="6013" y="375"/>
                    <a:pt x="5781" y="375"/>
                  </a:cubicBezTo>
                  <a:cubicBezTo>
                    <a:pt x="5549" y="375"/>
                    <a:pt x="5442" y="303"/>
                    <a:pt x="5299" y="214"/>
                  </a:cubicBezTo>
                  <a:cubicBezTo>
                    <a:pt x="5157" y="107"/>
                    <a:pt x="4978" y="0"/>
                    <a:pt x="4657" y="0"/>
                  </a:cubicBezTo>
                  <a:cubicBezTo>
                    <a:pt x="4318" y="0"/>
                    <a:pt x="4157" y="107"/>
                    <a:pt x="3997" y="214"/>
                  </a:cubicBezTo>
                  <a:cubicBezTo>
                    <a:pt x="3872" y="303"/>
                    <a:pt x="3765" y="375"/>
                    <a:pt x="3533" y="375"/>
                  </a:cubicBezTo>
                  <a:cubicBezTo>
                    <a:pt x="3301" y="375"/>
                    <a:pt x="3194" y="303"/>
                    <a:pt x="3051" y="214"/>
                  </a:cubicBezTo>
                  <a:cubicBezTo>
                    <a:pt x="2909" y="107"/>
                    <a:pt x="2730" y="0"/>
                    <a:pt x="2409" y="0"/>
                  </a:cubicBezTo>
                  <a:cubicBezTo>
                    <a:pt x="2070" y="0"/>
                    <a:pt x="1909" y="107"/>
                    <a:pt x="1749" y="214"/>
                  </a:cubicBezTo>
                  <a:cubicBezTo>
                    <a:pt x="1624" y="303"/>
                    <a:pt x="1517" y="375"/>
                    <a:pt x="1285" y="375"/>
                  </a:cubicBezTo>
                  <a:cubicBezTo>
                    <a:pt x="1053" y="375"/>
                    <a:pt x="946" y="303"/>
                    <a:pt x="821" y="214"/>
                  </a:cubicBezTo>
                  <a:cubicBezTo>
                    <a:pt x="660" y="107"/>
                    <a:pt x="500"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8"/>
            <p:cNvSpPr/>
            <p:nvPr/>
          </p:nvSpPr>
          <p:spPr>
            <a:xfrm>
              <a:off x="6434005" y="3357932"/>
              <a:ext cx="356403" cy="89530"/>
            </a:xfrm>
            <a:custGeom>
              <a:avLst/>
              <a:gdLst/>
              <a:ahLst/>
              <a:cxnLst/>
              <a:rect l="l" t="t" r="r" b="b"/>
              <a:pathLst>
                <a:path w="8101" h="2035" extrusionOk="0">
                  <a:moveTo>
                    <a:pt x="7726" y="321"/>
                  </a:moveTo>
                  <a:cubicBezTo>
                    <a:pt x="7762" y="321"/>
                    <a:pt x="7780" y="339"/>
                    <a:pt x="7780" y="357"/>
                  </a:cubicBezTo>
                  <a:lnTo>
                    <a:pt x="7780" y="1660"/>
                  </a:lnTo>
                  <a:cubicBezTo>
                    <a:pt x="7780" y="1695"/>
                    <a:pt x="7762" y="1713"/>
                    <a:pt x="7726" y="1713"/>
                  </a:cubicBezTo>
                  <a:lnTo>
                    <a:pt x="4925" y="1713"/>
                  </a:lnTo>
                  <a:cubicBezTo>
                    <a:pt x="4907" y="1713"/>
                    <a:pt x="4889" y="1695"/>
                    <a:pt x="4871" y="1695"/>
                  </a:cubicBezTo>
                  <a:lnTo>
                    <a:pt x="4389" y="1321"/>
                  </a:lnTo>
                  <a:cubicBezTo>
                    <a:pt x="4300" y="1249"/>
                    <a:pt x="4193" y="1214"/>
                    <a:pt x="4104" y="1214"/>
                  </a:cubicBezTo>
                  <a:lnTo>
                    <a:pt x="464" y="1214"/>
                  </a:lnTo>
                  <a:cubicBezTo>
                    <a:pt x="393" y="1214"/>
                    <a:pt x="321" y="1142"/>
                    <a:pt x="321" y="1071"/>
                  </a:cubicBezTo>
                  <a:lnTo>
                    <a:pt x="321" y="964"/>
                  </a:lnTo>
                  <a:cubicBezTo>
                    <a:pt x="321" y="875"/>
                    <a:pt x="393" y="803"/>
                    <a:pt x="464" y="803"/>
                  </a:cubicBezTo>
                  <a:lnTo>
                    <a:pt x="4086" y="803"/>
                  </a:lnTo>
                  <a:cubicBezTo>
                    <a:pt x="4193" y="803"/>
                    <a:pt x="4300" y="768"/>
                    <a:pt x="4372" y="714"/>
                  </a:cubicBezTo>
                  <a:lnTo>
                    <a:pt x="4871" y="339"/>
                  </a:lnTo>
                  <a:cubicBezTo>
                    <a:pt x="4889" y="321"/>
                    <a:pt x="4907" y="321"/>
                    <a:pt x="4925" y="321"/>
                  </a:cubicBezTo>
                  <a:close/>
                  <a:moveTo>
                    <a:pt x="4925" y="0"/>
                  </a:moveTo>
                  <a:cubicBezTo>
                    <a:pt x="4836" y="0"/>
                    <a:pt x="4746" y="18"/>
                    <a:pt x="4675" y="72"/>
                  </a:cubicBezTo>
                  <a:lnTo>
                    <a:pt x="4175" y="464"/>
                  </a:lnTo>
                  <a:cubicBezTo>
                    <a:pt x="4157" y="482"/>
                    <a:pt x="4122" y="482"/>
                    <a:pt x="4086" y="482"/>
                  </a:cubicBezTo>
                  <a:lnTo>
                    <a:pt x="464" y="482"/>
                  </a:lnTo>
                  <a:cubicBezTo>
                    <a:pt x="214" y="482"/>
                    <a:pt x="0" y="696"/>
                    <a:pt x="0" y="964"/>
                  </a:cubicBezTo>
                  <a:lnTo>
                    <a:pt x="0" y="1071"/>
                  </a:lnTo>
                  <a:cubicBezTo>
                    <a:pt x="0" y="1321"/>
                    <a:pt x="214" y="1535"/>
                    <a:pt x="464" y="1535"/>
                  </a:cubicBezTo>
                  <a:lnTo>
                    <a:pt x="4104" y="1535"/>
                  </a:lnTo>
                  <a:cubicBezTo>
                    <a:pt x="4122" y="1535"/>
                    <a:pt x="4157" y="1553"/>
                    <a:pt x="4193" y="1570"/>
                  </a:cubicBezTo>
                  <a:lnTo>
                    <a:pt x="4675" y="1945"/>
                  </a:lnTo>
                  <a:cubicBezTo>
                    <a:pt x="4746" y="1999"/>
                    <a:pt x="4836" y="2034"/>
                    <a:pt x="4925" y="2034"/>
                  </a:cubicBezTo>
                  <a:lnTo>
                    <a:pt x="7726" y="2034"/>
                  </a:lnTo>
                  <a:cubicBezTo>
                    <a:pt x="7940" y="2034"/>
                    <a:pt x="8101" y="1874"/>
                    <a:pt x="8101" y="1660"/>
                  </a:cubicBezTo>
                  <a:lnTo>
                    <a:pt x="8101" y="357"/>
                  </a:lnTo>
                  <a:cubicBezTo>
                    <a:pt x="8101" y="161"/>
                    <a:pt x="7940" y="0"/>
                    <a:pt x="77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8"/>
            <p:cNvSpPr/>
            <p:nvPr/>
          </p:nvSpPr>
          <p:spPr>
            <a:xfrm>
              <a:off x="6434005" y="3270778"/>
              <a:ext cx="356403" cy="89530"/>
            </a:xfrm>
            <a:custGeom>
              <a:avLst/>
              <a:gdLst/>
              <a:ahLst/>
              <a:cxnLst/>
              <a:rect l="l" t="t" r="r" b="b"/>
              <a:pathLst>
                <a:path w="8101" h="2035" extrusionOk="0">
                  <a:moveTo>
                    <a:pt x="161" y="1"/>
                  </a:moveTo>
                  <a:cubicBezTo>
                    <a:pt x="72" y="1"/>
                    <a:pt x="0" y="72"/>
                    <a:pt x="0" y="161"/>
                  </a:cubicBezTo>
                  <a:lnTo>
                    <a:pt x="0" y="1678"/>
                  </a:lnTo>
                  <a:cubicBezTo>
                    <a:pt x="0" y="1874"/>
                    <a:pt x="161" y="2035"/>
                    <a:pt x="357" y="2035"/>
                  </a:cubicBezTo>
                  <a:lnTo>
                    <a:pt x="3158" y="2035"/>
                  </a:lnTo>
                  <a:cubicBezTo>
                    <a:pt x="3248" y="2035"/>
                    <a:pt x="3337" y="2017"/>
                    <a:pt x="3408" y="1946"/>
                  </a:cubicBezTo>
                  <a:lnTo>
                    <a:pt x="3908" y="1571"/>
                  </a:lnTo>
                  <a:cubicBezTo>
                    <a:pt x="3943" y="1553"/>
                    <a:pt x="3979" y="1553"/>
                    <a:pt x="4015" y="1553"/>
                  </a:cubicBezTo>
                  <a:lnTo>
                    <a:pt x="7619" y="1553"/>
                  </a:lnTo>
                  <a:cubicBezTo>
                    <a:pt x="7887" y="1553"/>
                    <a:pt x="8101" y="1339"/>
                    <a:pt x="8101" y="1071"/>
                  </a:cubicBezTo>
                  <a:lnTo>
                    <a:pt x="8101" y="964"/>
                  </a:lnTo>
                  <a:cubicBezTo>
                    <a:pt x="8101" y="714"/>
                    <a:pt x="7887" y="500"/>
                    <a:pt x="7619" y="500"/>
                  </a:cubicBezTo>
                  <a:lnTo>
                    <a:pt x="3961" y="500"/>
                  </a:lnTo>
                  <a:cubicBezTo>
                    <a:pt x="3926" y="500"/>
                    <a:pt x="3890" y="483"/>
                    <a:pt x="3872" y="465"/>
                  </a:cubicBezTo>
                  <a:lnTo>
                    <a:pt x="3372" y="90"/>
                  </a:lnTo>
                  <a:cubicBezTo>
                    <a:pt x="3301" y="36"/>
                    <a:pt x="3212" y="1"/>
                    <a:pt x="3123" y="1"/>
                  </a:cubicBezTo>
                  <a:lnTo>
                    <a:pt x="1267" y="1"/>
                  </a:lnTo>
                  <a:cubicBezTo>
                    <a:pt x="1178" y="1"/>
                    <a:pt x="1106" y="54"/>
                    <a:pt x="1089" y="144"/>
                  </a:cubicBezTo>
                  <a:cubicBezTo>
                    <a:pt x="1089" y="233"/>
                    <a:pt x="1160" y="322"/>
                    <a:pt x="1249" y="322"/>
                  </a:cubicBezTo>
                  <a:lnTo>
                    <a:pt x="3140" y="322"/>
                  </a:lnTo>
                  <a:cubicBezTo>
                    <a:pt x="3140" y="322"/>
                    <a:pt x="3158" y="322"/>
                    <a:pt x="3158" y="340"/>
                  </a:cubicBezTo>
                  <a:lnTo>
                    <a:pt x="3729" y="768"/>
                  </a:lnTo>
                  <a:cubicBezTo>
                    <a:pt x="3783" y="804"/>
                    <a:pt x="3836" y="822"/>
                    <a:pt x="3890" y="822"/>
                  </a:cubicBezTo>
                  <a:lnTo>
                    <a:pt x="7690" y="822"/>
                  </a:lnTo>
                  <a:cubicBezTo>
                    <a:pt x="7744" y="822"/>
                    <a:pt x="7780" y="857"/>
                    <a:pt x="7780" y="893"/>
                  </a:cubicBezTo>
                  <a:lnTo>
                    <a:pt x="7780" y="1071"/>
                  </a:lnTo>
                  <a:cubicBezTo>
                    <a:pt x="7780" y="1161"/>
                    <a:pt x="7708" y="1232"/>
                    <a:pt x="7619" y="1232"/>
                  </a:cubicBezTo>
                  <a:lnTo>
                    <a:pt x="4015" y="1232"/>
                  </a:lnTo>
                  <a:cubicBezTo>
                    <a:pt x="3908" y="1232"/>
                    <a:pt x="3801" y="1250"/>
                    <a:pt x="3729" y="1321"/>
                  </a:cubicBezTo>
                  <a:lnTo>
                    <a:pt x="3230" y="1696"/>
                  </a:lnTo>
                  <a:cubicBezTo>
                    <a:pt x="3212" y="1714"/>
                    <a:pt x="3194" y="1714"/>
                    <a:pt x="3158" y="1714"/>
                  </a:cubicBezTo>
                  <a:lnTo>
                    <a:pt x="357" y="1714"/>
                  </a:lnTo>
                  <a:cubicBezTo>
                    <a:pt x="339" y="1714"/>
                    <a:pt x="321" y="1696"/>
                    <a:pt x="321" y="1678"/>
                  </a:cubicBezTo>
                  <a:lnTo>
                    <a:pt x="321" y="340"/>
                  </a:lnTo>
                  <a:cubicBezTo>
                    <a:pt x="321" y="340"/>
                    <a:pt x="321" y="322"/>
                    <a:pt x="339" y="322"/>
                  </a:cubicBezTo>
                  <a:lnTo>
                    <a:pt x="660" y="322"/>
                  </a:lnTo>
                  <a:cubicBezTo>
                    <a:pt x="678" y="322"/>
                    <a:pt x="696" y="322"/>
                    <a:pt x="714" y="304"/>
                  </a:cubicBezTo>
                  <a:cubicBezTo>
                    <a:pt x="839" y="161"/>
                    <a:pt x="732" y="1"/>
                    <a:pt x="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 name="Google Shape;775;p48"/>
          <p:cNvSpPr/>
          <p:nvPr/>
        </p:nvSpPr>
        <p:spPr>
          <a:xfrm>
            <a:off x="2346561" y="3850852"/>
            <a:ext cx="382317" cy="483637"/>
          </a:xfrm>
          <a:custGeom>
            <a:avLst/>
            <a:gdLst/>
            <a:ahLst/>
            <a:cxnLst/>
            <a:rect l="l" t="t" r="r" b="b"/>
            <a:pathLst>
              <a:path w="8690" h="10993" extrusionOk="0">
                <a:moveTo>
                  <a:pt x="821" y="323"/>
                </a:moveTo>
                <a:cubicBezTo>
                  <a:pt x="946" y="340"/>
                  <a:pt x="1035" y="448"/>
                  <a:pt x="1035" y="555"/>
                </a:cubicBezTo>
                <a:lnTo>
                  <a:pt x="1035" y="1286"/>
                </a:lnTo>
                <a:lnTo>
                  <a:pt x="571" y="1286"/>
                </a:lnTo>
                <a:lnTo>
                  <a:pt x="571" y="555"/>
                </a:lnTo>
                <a:cubicBezTo>
                  <a:pt x="571" y="412"/>
                  <a:pt x="696" y="323"/>
                  <a:pt x="821" y="323"/>
                </a:cubicBezTo>
                <a:close/>
                <a:moveTo>
                  <a:pt x="1196" y="1607"/>
                </a:moveTo>
                <a:cubicBezTo>
                  <a:pt x="1249" y="1607"/>
                  <a:pt x="1285" y="1643"/>
                  <a:pt x="1285" y="1697"/>
                </a:cubicBezTo>
                <a:lnTo>
                  <a:pt x="1285" y="1857"/>
                </a:lnTo>
                <a:cubicBezTo>
                  <a:pt x="1285" y="1911"/>
                  <a:pt x="1249" y="1946"/>
                  <a:pt x="1196" y="1946"/>
                </a:cubicBezTo>
                <a:lnTo>
                  <a:pt x="411" y="1946"/>
                </a:lnTo>
                <a:cubicBezTo>
                  <a:pt x="357" y="1946"/>
                  <a:pt x="322" y="1911"/>
                  <a:pt x="322" y="1857"/>
                </a:cubicBezTo>
                <a:lnTo>
                  <a:pt x="322" y="1697"/>
                </a:lnTo>
                <a:cubicBezTo>
                  <a:pt x="322" y="1643"/>
                  <a:pt x="357" y="1607"/>
                  <a:pt x="411" y="1607"/>
                </a:cubicBezTo>
                <a:close/>
                <a:moveTo>
                  <a:pt x="1035" y="2267"/>
                </a:moveTo>
                <a:lnTo>
                  <a:pt x="1035" y="3963"/>
                </a:lnTo>
                <a:lnTo>
                  <a:pt x="571" y="3963"/>
                </a:lnTo>
                <a:lnTo>
                  <a:pt x="571" y="2267"/>
                </a:lnTo>
                <a:close/>
                <a:moveTo>
                  <a:pt x="1196" y="4284"/>
                </a:moveTo>
                <a:cubicBezTo>
                  <a:pt x="1249" y="4284"/>
                  <a:pt x="1285" y="4319"/>
                  <a:pt x="1285" y="4373"/>
                </a:cubicBezTo>
                <a:lnTo>
                  <a:pt x="1285" y="4551"/>
                </a:lnTo>
                <a:cubicBezTo>
                  <a:pt x="1285" y="4587"/>
                  <a:pt x="1249" y="4623"/>
                  <a:pt x="1196" y="4623"/>
                </a:cubicBezTo>
                <a:lnTo>
                  <a:pt x="411" y="4623"/>
                </a:lnTo>
                <a:cubicBezTo>
                  <a:pt x="357" y="4623"/>
                  <a:pt x="322" y="4587"/>
                  <a:pt x="322" y="4551"/>
                </a:cubicBezTo>
                <a:lnTo>
                  <a:pt x="322" y="4373"/>
                </a:lnTo>
                <a:cubicBezTo>
                  <a:pt x="322" y="4319"/>
                  <a:pt x="357" y="4284"/>
                  <a:pt x="411" y="4284"/>
                </a:cubicBezTo>
                <a:close/>
                <a:moveTo>
                  <a:pt x="1035" y="4944"/>
                </a:moveTo>
                <a:lnTo>
                  <a:pt x="1035" y="6621"/>
                </a:lnTo>
                <a:lnTo>
                  <a:pt x="571" y="6621"/>
                </a:lnTo>
                <a:lnTo>
                  <a:pt x="571" y="4944"/>
                </a:lnTo>
                <a:close/>
                <a:moveTo>
                  <a:pt x="1196" y="6960"/>
                </a:moveTo>
                <a:cubicBezTo>
                  <a:pt x="1249" y="6960"/>
                  <a:pt x="1285" y="6996"/>
                  <a:pt x="1285" y="7049"/>
                </a:cubicBezTo>
                <a:lnTo>
                  <a:pt x="1285" y="7228"/>
                </a:lnTo>
                <a:cubicBezTo>
                  <a:pt x="1285" y="7263"/>
                  <a:pt x="1249" y="7317"/>
                  <a:pt x="1196" y="7317"/>
                </a:cubicBezTo>
                <a:lnTo>
                  <a:pt x="411" y="7317"/>
                </a:lnTo>
                <a:cubicBezTo>
                  <a:pt x="357" y="7317"/>
                  <a:pt x="322" y="7263"/>
                  <a:pt x="322" y="7228"/>
                </a:cubicBezTo>
                <a:lnTo>
                  <a:pt x="322" y="7049"/>
                </a:lnTo>
                <a:cubicBezTo>
                  <a:pt x="322" y="6996"/>
                  <a:pt x="357" y="6960"/>
                  <a:pt x="411" y="6960"/>
                </a:cubicBezTo>
                <a:close/>
                <a:moveTo>
                  <a:pt x="798" y="1"/>
                </a:moveTo>
                <a:cubicBezTo>
                  <a:pt x="788" y="1"/>
                  <a:pt x="778" y="1"/>
                  <a:pt x="768" y="1"/>
                </a:cubicBezTo>
                <a:cubicBezTo>
                  <a:pt x="482" y="37"/>
                  <a:pt x="250" y="269"/>
                  <a:pt x="250" y="555"/>
                </a:cubicBezTo>
                <a:lnTo>
                  <a:pt x="250" y="1322"/>
                </a:lnTo>
                <a:cubicBezTo>
                  <a:pt x="108" y="1375"/>
                  <a:pt x="0" y="1518"/>
                  <a:pt x="0" y="1697"/>
                </a:cubicBezTo>
                <a:lnTo>
                  <a:pt x="0" y="1875"/>
                </a:lnTo>
                <a:cubicBezTo>
                  <a:pt x="0" y="2036"/>
                  <a:pt x="108" y="2196"/>
                  <a:pt x="250" y="2250"/>
                </a:cubicBezTo>
                <a:lnTo>
                  <a:pt x="250" y="3998"/>
                </a:lnTo>
                <a:cubicBezTo>
                  <a:pt x="108" y="4052"/>
                  <a:pt x="0" y="4194"/>
                  <a:pt x="0" y="4373"/>
                </a:cubicBezTo>
                <a:lnTo>
                  <a:pt x="0" y="4551"/>
                </a:lnTo>
                <a:cubicBezTo>
                  <a:pt x="0" y="4730"/>
                  <a:pt x="108" y="4873"/>
                  <a:pt x="250" y="4926"/>
                </a:cubicBezTo>
                <a:lnTo>
                  <a:pt x="250" y="6657"/>
                </a:lnTo>
                <a:cubicBezTo>
                  <a:pt x="108" y="6710"/>
                  <a:pt x="0" y="6871"/>
                  <a:pt x="0" y="7031"/>
                </a:cubicBezTo>
                <a:lnTo>
                  <a:pt x="0" y="7210"/>
                </a:lnTo>
                <a:cubicBezTo>
                  <a:pt x="0" y="7388"/>
                  <a:pt x="108" y="7531"/>
                  <a:pt x="250" y="7602"/>
                </a:cubicBezTo>
                <a:lnTo>
                  <a:pt x="250" y="8941"/>
                </a:lnTo>
                <a:cubicBezTo>
                  <a:pt x="250" y="9030"/>
                  <a:pt x="322" y="9101"/>
                  <a:pt x="393" y="9119"/>
                </a:cubicBezTo>
                <a:cubicBezTo>
                  <a:pt x="500" y="9119"/>
                  <a:pt x="571" y="9048"/>
                  <a:pt x="571" y="8958"/>
                </a:cubicBezTo>
                <a:lnTo>
                  <a:pt x="571" y="7638"/>
                </a:lnTo>
                <a:lnTo>
                  <a:pt x="1035" y="7638"/>
                </a:lnTo>
                <a:lnTo>
                  <a:pt x="1035" y="10671"/>
                </a:lnTo>
                <a:lnTo>
                  <a:pt x="571" y="10671"/>
                </a:lnTo>
                <a:lnTo>
                  <a:pt x="571" y="9619"/>
                </a:lnTo>
                <a:cubicBezTo>
                  <a:pt x="571" y="9529"/>
                  <a:pt x="518" y="9458"/>
                  <a:pt x="447" y="9440"/>
                </a:cubicBezTo>
                <a:cubicBezTo>
                  <a:pt x="340" y="9440"/>
                  <a:pt x="250" y="9512"/>
                  <a:pt x="250" y="9601"/>
                </a:cubicBezTo>
                <a:lnTo>
                  <a:pt x="250" y="10707"/>
                </a:lnTo>
                <a:cubicBezTo>
                  <a:pt x="250" y="10868"/>
                  <a:pt x="393" y="10993"/>
                  <a:pt x="554" y="10993"/>
                </a:cubicBezTo>
                <a:lnTo>
                  <a:pt x="1053" y="10993"/>
                </a:lnTo>
                <a:cubicBezTo>
                  <a:pt x="1053" y="10993"/>
                  <a:pt x="1357" y="10850"/>
                  <a:pt x="1357" y="10689"/>
                </a:cubicBezTo>
                <a:lnTo>
                  <a:pt x="1357" y="7602"/>
                </a:lnTo>
                <a:cubicBezTo>
                  <a:pt x="1499" y="7531"/>
                  <a:pt x="1606" y="7388"/>
                  <a:pt x="1606" y="7210"/>
                </a:cubicBezTo>
                <a:lnTo>
                  <a:pt x="1606" y="7103"/>
                </a:lnTo>
                <a:lnTo>
                  <a:pt x="8458" y="4962"/>
                </a:lnTo>
                <a:cubicBezTo>
                  <a:pt x="8601" y="4908"/>
                  <a:pt x="8672" y="4801"/>
                  <a:pt x="8690" y="4658"/>
                </a:cubicBezTo>
                <a:cubicBezTo>
                  <a:pt x="8690" y="4516"/>
                  <a:pt x="8601" y="4391"/>
                  <a:pt x="8476" y="4355"/>
                </a:cubicBezTo>
                <a:lnTo>
                  <a:pt x="4318" y="2838"/>
                </a:lnTo>
                <a:cubicBezTo>
                  <a:pt x="4300" y="2829"/>
                  <a:pt x="4279" y="2825"/>
                  <a:pt x="4258" y="2825"/>
                </a:cubicBezTo>
                <a:cubicBezTo>
                  <a:pt x="4198" y="2825"/>
                  <a:pt x="4135" y="2862"/>
                  <a:pt x="4122" y="2928"/>
                </a:cubicBezTo>
                <a:cubicBezTo>
                  <a:pt x="4086" y="3017"/>
                  <a:pt x="4122" y="3106"/>
                  <a:pt x="4211" y="3124"/>
                </a:cubicBezTo>
                <a:lnTo>
                  <a:pt x="8351" y="4641"/>
                </a:lnTo>
                <a:lnTo>
                  <a:pt x="1535" y="6800"/>
                </a:lnTo>
                <a:cubicBezTo>
                  <a:pt x="1481" y="6728"/>
                  <a:pt x="1428" y="6692"/>
                  <a:pt x="1357" y="6657"/>
                </a:cubicBezTo>
                <a:lnTo>
                  <a:pt x="1357" y="4926"/>
                </a:lnTo>
                <a:cubicBezTo>
                  <a:pt x="1499" y="4873"/>
                  <a:pt x="1606" y="4730"/>
                  <a:pt x="1606" y="4551"/>
                </a:cubicBezTo>
                <a:lnTo>
                  <a:pt x="1606" y="4373"/>
                </a:lnTo>
                <a:cubicBezTo>
                  <a:pt x="1606" y="4194"/>
                  <a:pt x="1499" y="4052"/>
                  <a:pt x="1357" y="3998"/>
                </a:cubicBezTo>
                <a:lnTo>
                  <a:pt x="1357" y="2250"/>
                </a:lnTo>
                <a:cubicBezTo>
                  <a:pt x="1410" y="2232"/>
                  <a:pt x="1464" y="2196"/>
                  <a:pt x="1499" y="2143"/>
                </a:cubicBezTo>
                <a:lnTo>
                  <a:pt x="3658" y="2928"/>
                </a:lnTo>
                <a:cubicBezTo>
                  <a:pt x="3676" y="2928"/>
                  <a:pt x="3694" y="2946"/>
                  <a:pt x="3712" y="2946"/>
                </a:cubicBezTo>
                <a:cubicBezTo>
                  <a:pt x="3783" y="2946"/>
                  <a:pt x="3837" y="2892"/>
                  <a:pt x="3855" y="2838"/>
                </a:cubicBezTo>
                <a:cubicBezTo>
                  <a:pt x="3890" y="2749"/>
                  <a:pt x="3855" y="2660"/>
                  <a:pt x="3765" y="2624"/>
                </a:cubicBezTo>
                <a:lnTo>
                  <a:pt x="1606" y="1839"/>
                </a:lnTo>
                <a:lnTo>
                  <a:pt x="1606" y="1697"/>
                </a:lnTo>
                <a:cubicBezTo>
                  <a:pt x="1606" y="1518"/>
                  <a:pt x="1357" y="1322"/>
                  <a:pt x="1357" y="1322"/>
                </a:cubicBezTo>
                <a:lnTo>
                  <a:pt x="1357" y="572"/>
                </a:lnTo>
                <a:cubicBezTo>
                  <a:pt x="1357" y="261"/>
                  <a:pt x="1106"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 name="Google Shape;776;p48"/>
          <p:cNvGrpSpPr/>
          <p:nvPr/>
        </p:nvGrpSpPr>
        <p:grpSpPr>
          <a:xfrm>
            <a:off x="5393875" y="3097086"/>
            <a:ext cx="391775" cy="483021"/>
            <a:chOff x="5393875" y="3097086"/>
            <a:chExt cx="391775" cy="483021"/>
          </a:xfrm>
        </p:grpSpPr>
        <p:sp>
          <p:nvSpPr>
            <p:cNvPr id="777" name="Google Shape;777;p48"/>
            <p:cNvSpPr/>
            <p:nvPr/>
          </p:nvSpPr>
          <p:spPr>
            <a:xfrm>
              <a:off x="5393875" y="3097086"/>
              <a:ext cx="391775" cy="483021"/>
            </a:xfrm>
            <a:custGeom>
              <a:avLst/>
              <a:gdLst/>
              <a:ahLst/>
              <a:cxnLst/>
              <a:rect l="l" t="t" r="r" b="b"/>
              <a:pathLst>
                <a:path w="8905" h="10979" extrusionOk="0">
                  <a:moveTo>
                    <a:pt x="8119" y="1843"/>
                  </a:moveTo>
                  <a:lnTo>
                    <a:pt x="8458" y="2575"/>
                  </a:lnTo>
                  <a:cubicBezTo>
                    <a:pt x="8297" y="2575"/>
                    <a:pt x="8119" y="2611"/>
                    <a:pt x="7887" y="2646"/>
                  </a:cubicBezTo>
                  <a:cubicBezTo>
                    <a:pt x="7887" y="2646"/>
                    <a:pt x="7869" y="2646"/>
                    <a:pt x="7869" y="2664"/>
                  </a:cubicBezTo>
                  <a:cubicBezTo>
                    <a:pt x="7640" y="2561"/>
                    <a:pt x="7410" y="2509"/>
                    <a:pt x="7191" y="2509"/>
                  </a:cubicBezTo>
                  <a:cubicBezTo>
                    <a:pt x="7068" y="2509"/>
                    <a:pt x="6949" y="2525"/>
                    <a:pt x="6834" y="2557"/>
                  </a:cubicBezTo>
                  <a:lnTo>
                    <a:pt x="6834" y="2289"/>
                  </a:lnTo>
                  <a:cubicBezTo>
                    <a:pt x="7227" y="1915"/>
                    <a:pt x="7869" y="1861"/>
                    <a:pt x="8119" y="1843"/>
                  </a:cubicBezTo>
                  <a:close/>
                  <a:moveTo>
                    <a:pt x="6513" y="2093"/>
                  </a:moveTo>
                  <a:lnTo>
                    <a:pt x="6513" y="2718"/>
                  </a:lnTo>
                  <a:lnTo>
                    <a:pt x="1392" y="2718"/>
                  </a:lnTo>
                  <a:lnTo>
                    <a:pt x="1392" y="2093"/>
                  </a:lnTo>
                  <a:close/>
                  <a:moveTo>
                    <a:pt x="7163" y="2824"/>
                  </a:moveTo>
                  <a:cubicBezTo>
                    <a:pt x="7721" y="2824"/>
                    <a:pt x="8261" y="3249"/>
                    <a:pt x="8440" y="3413"/>
                  </a:cubicBezTo>
                  <a:lnTo>
                    <a:pt x="8173" y="4181"/>
                  </a:lnTo>
                  <a:cubicBezTo>
                    <a:pt x="8137" y="4145"/>
                    <a:pt x="8048" y="4074"/>
                    <a:pt x="8030" y="4074"/>
                  </a:cubicBezTo>
                  <a:cubicBezTo>
                    <a:pt x="7941" y="3610"/>
                    <a:pt x="7530" y="3271"/>
                    <a:pt x="7031" y="3271"/>
                  </a:cubicBezTo>
                  <a:cubicBezTo>
                    <a:pt x="6977" y="3271"/>
                    <a:pt x="6906" y="3271"/>
                    <a:pt x="6834" y="3289"/>
                  </a:cubicBezTo>
                  <a:lnTo>
                    <a:pt x="6834" y="2878"/>
                  </a:lnTo>
                  <a:cubicBezTo>
                    <a:pt x="6943" y="2840"/>
                    <a:pt x="7053" y="2824"/>
                    <a:pt x="7163" y="2824"/>
                  </a:cubicBezTo>
                  <a:close/>
                  <a:moveTo>
                    <a:pt x="1071" y="3592"/>
                  </a:moveTo>
                  <a:lnTo>
                    <a:pt x="1071" y="5001"/>
                  </a:lnTo>
                  <a:lnTo>
                    <a:pt x="1018" y="5001"/>
                  </a:lnTo>
                  <a:cubicBezTo>
                    <a:pt x="625" y="5001"/>
                    <a:pt x="322" y="4680"/>
                    <a:pt x="322" y="4306"/>
                  </a:cubicBezTo>
                  <a:cubicBezTo>
                    <a:pt x="322" y="3913"/>
                    <a:pt x="625" y="3592"/>
                    <a:pt x="1018" y="3592"/>
                  </a:cubicBezTo>
                  <a:close/>
                  <a:moveTo>
                    <a:pt x="7031" y="3592"/>
                  </a:moveTo>
                  <a:cubicBezTo>
                    <a:pt x="7441" y="3592"/>
                    <a:pt x="7780" y="3949"/>
                    <a:pt x="7744" y="4359"/>
                  </a:cubicBezTo>
                  <a:cubicBezTo>
                    <a:pt x="7709" y="4716"/>
                    <a:pt x="7423" y="4984"/>
                    <a:pt x="7084" y="5001"/>
                  </a:cubicBezTo>
                  <a:cubicBezTo>
                    <a:pt x="6995" y="5001"/>
                    <a:pt x="6924" y="5001"/>
                    <a:pt x="6834" y="4984"/>
                  </a:cubicBezTo>
                  <a:lnTo>
                    <a:pt x="6834" y="3610"/>
                  </a:lnTo>
                  <a:cubicBezTo>
                    <a:pt x="6906" y="3592"/>
                    <a:pt x="6959" y="3592"/>
                    <a:pt x="7031" y="3592"/>
                  </a:cubicBezTo>
                  <a:close/>
                  <a:moveTo>
                    <a:pt x="6513" y="3039"/>
                  </a:moveTo>
                  <a:cubicBezTo>
                    <a:pt x="6513" y="3039"/>
                    <a:pt x="6513" y="5091"/>
                    <a:pt x="6513" y="5109"/>
                  </a:cubicBezTo>
                  <a:cubicBezTo>
                    <a:pt x="6495" y="6500"/>
                    <a:pt x="5353" y="7642"/>
                    <a:pt x="3962" y="7642"/>
                  </a:cubicBezTo>
                  <a:cubicBezTo>
                    <a:pt x="3765" y="7642"/>
                    <a:pt x="3587" y="7624"/>
                    <a:pt x="3409" y="7589"/>
                  </a:cubicBezTo>
                  <a:cubicBezTo>
                    <a:pt x="2855" y="7464"/>
                    <a:pt x="2338" y="7143"/>
                    <a:pt x="1963" y="6697"/>
                  </a:cubicBezTo>
                  <a:cubicBezTo>
                    <a:pt x="1606" y="6250"/>
                    <a:pt x="1392" y="5662"/>
                    <a:pt x="1392" y="5073"/>
                  </a:cubicBezTo>
                  <a:lnTo>
                    <a:pt x="1392" y="3039"/>
                  </a:lnTo>
                  <a:close/>
                  <a:moveTo>
                    <a:pt x="4426" y="7928"/>
                  </a:moveTo>
                  <a:lnTo>
                    <a:pt x="4426" y="8588"/>
                  </a:lnTo>
                  <a:cubicBezTo>
                    <a:pt x="4426" y="8844"/>
                    <a:pt x="4211" y="9042"/>
                    <a:pt x="3961" y="9042"/>
                  </a:cubicBezTo>
                  <a:cubicBezTo>
                    <a:pt x="3932" y="9042"/>
                    <a:pt x="3902" y="9039"/>
                    <a:pt x="3873" y="9034"/>
                  </a:cubicBezTo>
                  <a:cubicBezTo>
                    <a:pt x="3658" y="8998"/>
                    <a:pt x="3516" y="8802"/>
                    <a:pt x="3516" y="8588"/>
                  </a:cubicBezTo>
                  <a:lnTo>
                    <a:pt x="3516" y="7928"/>
                  </a:lnTo>
                  <a:cubicBezTo>
                    <a:pt x="3658" y="7963"/>
                    <a:pt x="3801" y="7963"/>
                    <a:pt x="3944" y="7963"/>
                  </a:cubicBezTo>
                  <a:cubicBezTo>
                    <a:pt x="4104" y="7963"/>
                    <a:pt x="4265" y="7946"/>
                    <a:pt x="4426" y="7928"/>
                  </a:cubicBezTo>
                  <a:close/>
                  <a:moveTo>
                    <a:pt x="1821" y="9266"/>
                  </a:moveTo>
                  <a:cubicBezTo>
                    <a:pt x="1963" y="9641"/>
                    <a:pt x="2035" y="10051"/>
                    <a:pt x="2035" y="10497"/>
                  </a:cubicBezTo>
                  <a:cubicBezTo>
                    <a:pt x="2035" y="10551"/>
                    <a:pt x="2035" y="10604"/>
                    <a:pt x="2035" y="10658"/>
                  </a:cubicBezTo>
                  <a:lnTo>
                    <a:pt x="821" y="10658"/>
                  </a:lnTo>
                  <a:cubicBezTo>
                    <a:pt x="1036" y="10104"/>
                    <a:pt x="1392" y="9623"/>
                    <a:pt x="1821" y="9266"/>
                  </a:cubicBezTo>
                  <a:close/>
                  <a:moveTo>
                    <a:pt x="6228" y="9266"/>
                  </a:moveTo>
                  <a:cubicBezTo>
                    <a:pt x="6656" y="9623"/>
                    <a:pt x="6995" y="10104"/>
                    <a:pt x="7209" y="10658"/>
                  </a:cubicBezTo>
                  <a:lnTo>
                    <a:pt x="6014" y="10658"/>
                  </a:lnTo>
                  <a:cubicBezTo>
                    <a:pt x="6014" y="10604"/>
                    <a:pt x="6014" y="10551"/>
                    <a:pt x="6014" y="10497"/>
                  </a:cubicBezTo>
                  <a:cubicBezTo>
                    <a:pt x="6014" y="10051"/>
                    <a:pt x="6085" y="9641"/>
                    <a:pt x="6228" y="9266"/>
                  </a:cubicBezTo>
                  <a:close/>
                  <a:moveTo>
                    <a:pt x="2016" y="1"/>
                  </a:moveTo>
                  <a:cubicBezTo>
                    <a:pt x="1667" y="1"/>
                    <a:pt x="1352" y="158"/>
                    <a:pt x="1125" y="434"/>
                  </a:cubicBezTo>
                  <a:cubicBezTo>
                    <a:pt x="893" y="737"/>
                    <a:pt x="804" y="1130"/>
                    <a:pt x="928" y="1504"/>
                  </a:cubicBezTo>
                  <a:lnTo>
                    <a:pt x="1071" y="1986"/>
                  </a:lnTo>
                  <a:lnTo>
                    <a:pt x="1071" y="3271"/>
                  </a:lnTo>
                  <a:lnTo>
                    <a:pt x="1018" y="3271"/>
                  </a:lnTo>
                  <a:cubicBezTo>
                    <a:pt x="447" y="3271"/>
                    <a:pt x="1" y="3735"/>
                    <a:pt x="1" y="4306"/>
                  </a:cubicBezTo>
                  <a:cubicBezTo>
                    <a:pt x="1" y="4877"/>
                    <a:pt x="447" y="5341"/>
                    <a:pt x="1018" y="5341"/>
                  </a:cubicBezTo>
                  <a:lnTo>
                    <a:pt x="1089" y="5341"/>
                  </a:lnTo>
                  <a:cubicBezTo>
                    <a:pt x="1125" y="5911"/>
                    <a:pt x="1357" y="6465"/>
                    <a:pt x="1714" y="6911"/>
                  </a:cubicBezTo>
                  <a:cubicBezTo>
                    <a:pt x="2106" y="7392"/>
                    <a:pt x="2624" y="7731"/>
                    <a:pt x="3194" y="7874"/>
                  </a:cubicBezTo>
                  <a:lnTo>
                    <a:pt x="3194" y="8231"/>
                  </a:lnTo>
                  <a:cubicBezTo>
                    <a:pt x="1928" y="8516"/>
                    <a:pt x="893" y="9444"/>
                    <a:pt x="465" y="10675"/>
                  </a:cubicBezTo>
                  <a:cubicBezTo>
                    <a:pt x="429" y="10783"/>
                    <a:pt x="482" y="10925"/>
                    <a:pt x="625" y="10979"/>
                  </a:cubicBezTo>
                  <a:lnTo>
                    <a:pt x="3016" y="10979"/>
                  </a:lnTo>
                  <a:cubicBezTo>
                    <a:pt x="3034" y="10979"/>
                    <a:pt x="3070" y="10961"/>
                    <a:pt x="3087" y="10943"/>
                  </a:cubicBezTo>
                  <a:cubicBezTo>
                    <a:pt x="3194" y="10800"/>
                    <a:pt x="3105" y="10658"/>
                    <a:pt x="2980" y="10658"/>
                  </a:cubicBezTo>
                  <a:lnTo>
                    <a:pt x="2338" y="10658"/>
                  </a:lnTo>
                  <a:cubicBezTo>
                    <a:pt x="2356" y="10604"/>
                    <a:pt x="2356" y="10551"/>
                    <a:pt x="2356" y="10497"/>
                  </a:cubicBezTo>
                  <a:cubicBezTo>
                    <a:pt x="2356" y="9980"/>
                    <a:pt x="2249" y="9480"/>
                    <a:pt x="2088" y="9052"/>
                  </a:cubicBezTo>
                  <a:cubicBezTo>
                    <a:pt x="2409" y="8838"/>
                    <a:pt x="2784" y="8659"/>
                    <a:pt x="3194" y="8570"/>
                  </a:cubicBezTo>
                  <a:lnTo>
                    <a:pt x="3194" y="8748"/>
                  </a:lnTo>
                  <a:cubicBezTo>
                    <a:pt x="3194" y="8909"/>
                    <a:pt x="3266" y="9070"/>
                    <a:pt x="3391" y="9159"/>
                  </a:cubicBezTo>
                  <a:cubicBezTo>
                    <a:pt x="3585" y="9310"/>
                    <a:pt x="3785" y="9374"/>
                    <a:pt x="3971" y="9374"/>
                  </a:cubicBezTo>
                  <a:cubicBezTo>
                    <a:pt x="4399" y="9374"/>
                    <a:pt x="4747" y="9029"/>
                    <a:pt x="4747" y="8606"/>
                  </a:cubicBezTo>
                  <a:lnTo>
                    <a:pt x="4747" y="8534"/>
                  </a:lnTo>
                  <a:cubicBezTo>
                    <a:pt x="5175" y="8624"/>
                    <a:pt x="5585" y="8820"/>
                    <a:pt x="5960" y="9052"/>
                  </a:cubicBezTo>
                  <a:cubicBezTo>
                    <a:pt x="5782" y="9480"/>
                    <a:pt x="5692" y="9980"/>
                    <a:pt x="5692" y="10497"/>
                  </a:cubicBezTo>
                  <a:cubicBezTo>
                    <a:pt x="5692" y="10551"/>
                    <a:pt x="5692" y="10604"/>
                    <a:pt x="5692" y="10658"/>
                  </a:cubicBezTo>
                  <a:lnTo>
                    <a:pt x="3587" y="10658"/>
                  </a:lnTo>
                  <a:cubicBezTo>
                    <a:pt x="3569" y="10658"/>
                    <a:pt x="3533" y="10675"/>
                    <a:pt x="3516" y="10693"/>
                  </a:cubicBezTo>
                  <a:cubicBezTo>
                    <a:pt x="3409" y="10836"/>
                    <a:pt x="3498" y="10979"/>
                    <a:pt x="3623" y="10979"/>
                  </a:cubicBezTo>
                  <a:lnTo>
                    <a:pt x="7334" y="10979"/>
                  </a:lnTo>
                  <a:cubicBezTo>
                    <a:pt x="7388" y="10979"/>
                    <a:pt x="7423" y="10979"/>
                    <a:pt x="7459" y="10961"/>
                  </a:cubicBezTo>
                  <a:cubicBezTo>
                    <a:pt x="7566" y="10890"/>
                    <a:pt x="7602" y="10783"/>
                    <a:pt x="7566" y="10675"/>
                  </a:cubicBezTo>
                  <a:cubicBezTo>
                    <a:pt x="7138" y="9409"/>
                    <a:pt x="6049" y="8463"/>
                    <a:pt x="4747" y="8195"/>
                  </a:cubicBezTo>
                  <a:lnTo>
                    <a:pt x="4747" y="7874"/>
                  </a:lnTo>
                  <a:cubicBezTo>
                    <a:pt x="5889" y="7553"/>
                    <a:pt x="6745" y="6536"/>
                    <a:pt x="6834" y="5323"/>
                  </a:cubicBezTo>
                  <a:cubicBezTo>
                    <a:pt x="6906" y="5323"/>
                    <a:pt x="6959" y="5341"/>
                    <a:pt x="7031" y="5341"/>
                  </a:cubicBezTo>
                  <a:cubicBezTo>
                    <a:pt x="7530" y="5341"/>
                    <a:pt x="7941" y="4984"/>
                    <a:pt x="8048" y="4520"/>
                  </a:cubicBezTo>
                  <a:cubicBezTo>
                    <a:pt x="8066" y="4538"/>
                    <a:pt x="8083" y="4573"/>
                    <a:pt x="8083" y="4573"/>
                  </a:cubicBezTo>
                  <a:cubicBezTo>
                    <a:pt x="8119" y="4627"/>
                    <a:pt x="8173" y="4662"/>
                    <a:pt x="8226" y="4662"/>
                  </a:cubicBezTo>
                  <a:lnTo>
                    <a:pt x="8244" y="4662"/>
                  </a:lnTo>
                  <a:cubicBezTo>
                    <a:pt x="8297" y="4662"/>
                    <a:pt x="8351" y="4609"/>
                    <a:pt x="8387" y="4555"/>
                  </a:cubicBezTo>
                  <a:lnTo>
                    <a:pt x="8779" y="3431"/>
                  </a:lnTo>
                  <a:cubicBezTo>
                    <a:pt x="8797" y="3378"/>
                    <a:pt x="8797" y="3306"/>
                    <a:pt x="8744" y="3271"/>
                  </a:cubicBezTo>
                  <a:cubicBezTo>
                    <a:pt x="8744" y="3253"/>
                    <a:pt x="8583" y="3092"/>
                    <a:pt x="8315" y="2914"/>
                  </a:cubicBezTo>
                  <a:cubicBezTo>
                    <a:pt x="8378" y="2909"/>
                    <a:pt x="8432" y="2907"/>
                    <a:pt x="8477" y="2907"/>
                  </a:cubicBezTo>
                  <a:cubicBezTo>
                    <a:pt x="8586" y="2907"/>
                    <a:pt x="8647" y="2919"/>
                    <a:pt x="8672" y="2932"/>
                  </a:cubicBezTo>
                  <a:cubicBezTo>
                    <a:pt x="8690" y="2936"/>
                    <a:pt x="8707" y="2938"/>
                    <a:pt x="8723" y="2938"/>
                  </a:cubicBezTo>
                  <a:cubicBezTo>
                    <a:pt x="8770" y="2938"/>
                    <a:pt x="8810" y="2918"/>
                    <a:pt x="8851" y="2878"/>
                  </a:cubicBezTo>
                  <a:cubicBezTo>
                    <a:pt x="8886" y="2825"/>
                    <a:pt x="8904" y="2753"/>
                    <a:pt x="8868" y="2700"/>
                  </a:cubicBezTo>
                  <a:lnTo>
                    <a:pt x="8369" y="1629"/>
                  </a:lnTo>
                  <a:cubicBezTo>
                    <a:pt x="8333" y="1558"/>
                    <a:pt x="8280" y="1522"/>
                    <a:pt x="8226" y="1522"/>
                  </a:cubicBezTo>
                  <a:cubicBezTo>
                    <a:pt x="8190" y="1522"/>
                    <a:pt x="7423" y="1522"/>
                    <a:pt x="6834" y="1897"/>
                  </a:cubicBezTo>
                  <a:lnTo>
                    <a:pt x="6834" y="1879"/>
                  </a:lnTo>
                  <a:lnTo>
                    <a:pt x="6834" y="1790"/>
                  </a:lnTo>
                  <a:lnTo>
                    <a:pt x="6817" y="1790"/>
                  </a:lnTo>
                  <a:cubicBezTo>
                    <a:pt x="6799" y="1415"/>
                    <a:pt x="6656" y="1040"/>
                    <a:pt x="6388" y="755"/>
                  </a:cubicBezTo>
                  <a:cubicBezTo>
                    <a:pt x="6103" y="452"/>
                    <a:pt x="5728" y="273"/>
                    <a:pt x="5318" y="238"/>
                  </a:cubicBezTo>
                  <a:lnTo>
                    <a:pt x="4033" y="148"/>
                  </a:lnTo>
                  <a:cubicBezTo>
                    <a:pt x="4024" y="146"/>
                    <a:pt x="4014" y="146"/>
                    <a:pt x="4005" y="146"/>
                  </a:cubicBezTo>
                  <a:cubicBezTo>
                    <a:pt x="3926" y="146"/>
                    <a:pt x="3855" y="211"/>
                    <a:pt x="3855" y="291"/>
                  </a:cubicBezTo>
                  <a:cubicBezTo>
                    <a:pt x="3855" y="380"/>
                    <a:pt x="3908" y="452"/>
                    <a:pt x="3997" y="469"/>
                  </a:cubicBezTo>
                  <a:lnTo>
                    <a:pt x="5282" y="559"/>
                  </a:lnTo>
                  <a:cubicBezTo>
                    <a:pt x="5942" y="612"/>
                    <a:pt x="6460" y="1147"/>
                    <a:pt x="6495" y="1790"/>
                  </a:cubicBezTo>
                  <a:lnTo>
                    <a:pt x="1357" y="1790"/>
                  </a:lnTo>
                  <a:lnTo>
                    <a:pt x="1232" y="1415"/>
                  </a:lnTo>
                  <a:cubicBezTo>
                    <a:pt x="1143" y="1147"/>
                    <a:pt x="1196" y="862"/>
                    <a:pt x="1375" y="630"/>
                  </a:cubicBezTo>
                  <a:cubicBezTo>
                    <a:pt x="1533" y="440"/>
                    <a:pt x="1761" y="321"/>
                    <a:pt x="2009" y="321"/>
                  </a:cubicBezTo>
                  <a:cubicBezTo>
                    <a:pt x="2041" y="321"/>
                    <a:pt x="2074" y="323"/>
                    <a:pt x="2106" y="327"/>
                  </a:cubicBezTo>
                  <a:lnTo>
                    <a:pt x="3337" y="416"/>
                  </a:lnTo>
                  <a:cubicBezTo>
                    <a:pt x="3426" y="416"/>
                    <a:pt x="3516" y="362"/>
                    <a:pt x="3516" y="273"/>
                  </a:cubicBezTo>
                  <a:cubicBezTo>
                    <a:pt x="3516" y="184"/>
                    <a:pt x="3462" y="95"/>
                    <a:pt x="3373" y="95"/>
                  </a:cubicBezTo>
                  <a:lnTo>
                    <a:pt x="2124" y="6"/>
                  </a:lnTo>
                  <a:cubicBezTo>
                    <a:pt x="2088" y="2"/>
                    <a:pt x="2052" y="1"/>
                    <a:pt x="20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8"/>
            <p:cNvSpPr/>
            <p:nvPr/>
          </p:nvSpPr>
          <p:spPr>
            <a:xfrm>
              <a:off x="5585429" y="3251948"/>
              <a:ext cx="82447" cy="43203"/>
            </a:xfrm>
            <a:custGeom>
              <a:avLst/>
              <a:gdLst/>
              <a:ahLst/>
              <a:cxnLst/>
              <a:rect l="l" t="t" r="r" b="b"/>
              <a:pathLst>
                <a:path w="1874" h="982" extrusionOk="0">
                  <a:moveTo>
                    <a:pt x="1553" y="322"/>
                  </a:moveTo>
                  <a:lnTo>
                    <a:pt x="1553" y="429"/>
                  </a:lnTo>
                  <a:cubicBezTo>
                    <a:pt x="1553" y="554"/>
                    <a:pt x="1446" y="661"/>
                    <a:pt x="1303" y="661"/>
                  </a:cubicBezTo>
                  <a:lnTo>
                    <a:pt x="321" y="661"/>
                  </a:lnTo>
                  <a:lnTo>
                    <a:pt x="321" y="554"/>
                  </a:lnTo>
                  <a:cubicBezTo>
                    <a:pt x="321" y="429"/>
                    <a:pt x="428" y="322"/>
                    <a:pt x="553" y="322"/>
                  </a:cubicBezTo>
                  <a:close/>
                  <a:moveTo>
                    <a:pt x="553" y="1"/>
                  </a:moveTo>
                  <a:cubicBezTo>
                    <a:pt x="250" y="1"/>
                    <a:pt x="0" y="250"/>
                    <a:pt x="0" y="554"/>
                  </a:cubicBezTo>
                  <a:lnTo>
                    <a:pt x="0" y="821"/>
                  </a:lnTo>
                  <a:cubicBezTo>
                    <a:pt x="0" y="911"/>
                    <a:pt x="72" y="982"/>
                    <a:pt x="161" y="982"/>
                  </a:cubicBezTo>
                  <a:lnTo>
                    <a:pt x="1303" y="982"/>
                  </a:lnTo>
                  <a:cubicBezTo>
                    <a:pt x="1624" y="982"/>
                    <a:pt x="1874" y="732"/>
                    <a:pt x="1874" y="429"/>
                  </a:cubicBezTo>
                  <a:lnTo>
                    <a:pt x="1874" y="161"/>
                  </a:lnTo>
                  <a:cubicBezTo>
                    <a:pt x="1874" y="72"/>
                    <a:pt x="1802" y="1"/>
                    <a:pt x="17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8"/>
            <p:cNvSpPr/>
            <p:nvPr/>
          </p:nvSpPr>
          <p:spPr>
            <a:xfrm>
              <a:off x="5588553" y="3309274"/>
              <a:ext cx="50286" cy="24637"/>
            </a:xfrm>
            <a:custGeom>
              <a:avLst/>
              <a:gdLst/>
              <a:ahLst/>
              <a:cxnLst/>
              <a:rect l="l" t="t" r="r" b="b"/>
              <a:pathLst>
                <a:path w="1143" h="560" extrusionOk="0">
                  <a:moveTo>
                    <a:pt x="72" y="0"/>
                  </a:moveTo>
                  <a:cubicBezTo>
                    <a:pt x="18" y="0"/>
                    <a:pt x="1" y="36"/>
                    <a:pt x="1" y="71"/>
                  </a:cubicBezTo>
                  <a:lnTo>
                    <a:pt x="1" y="446"/>
                  </a:lnTo>
                  <a:cubicBezTo>
                    <a:pt x="1" y="464"/>
                    <a:pt x="1" y="482"/>
                    <a:pt x="18" y="500"/>
                  </a:cubicBezTo>
                  <a:cubicBezTo>
                    <a:pt x="66" y="541"/>
                    <a:pt x="116" y="559"/>
                    <a:pt x="161" y="559"/>
                  </a:cubicBezTo>
                  <a:cubicBezTo>
                    <a:pt x="250" y="559"/>
                    <a:pt x="322" y="488"/>
                    <a:pt x="322" y="393"/>
                  </a:cubicBezTo>
                  <a:lnTo>
                    <a:pt x="322" y="321"/>
                  </a:lnTo>
                  <a:lnTo>
                    <a:pt x="946" y="321"/>
                  </a:lnTo>
                  <a:cubicBezTo>
                    <a:pt x="982" y="321"/>
                    <a:pt x="1000" y="321"/>
                    <a:pt x="1018" y="303"/>
                  </a:cubicBezTo>
                  <a:cubicBezTo>
                    <a:pt x="1143" y="161"/>
                    <a:pt x="1036" y="0"/>
                    <a:pt x="9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8"/>
            <p:cNvSpPr/>
            <p:nvPr/>
          </p:nvSpPr>
          <p:spPr>
            <a:xfrm>
              <a:off x="5469239" y="3251948"/>
              <a:ext cx="82491" cy="43203"/>
            </a:xfrm>
            <a:custGeom>
              <a:avLst/>
              <a:gdLst/>
              <a:ahLst/>
              <a:cxnLst/>
              <a:rect l="l" t="t" r="r" b="b"/>
              <a:pathLst>
                <a:path w="1875" h="982" extrusionOk="0">
                  <a:moveTo>
                    <a:pt x="1321" y="322"/>
                  </a:moveTo>
                  <a:cubicBezTo>
                    <a:pt x="1446" y="322"/>
                    <a:pt x="1553" y="429"/>
                    <a:pt x="1553" y="554"/>
                  </a:cubicBezTo>
                  <a:lnTo>
                    <a:pt x="1553" y="661"/>
                  </a:lnTo>
                  <a:lnTo>
                    <a:pt x="554" y="661"/>
                  </a:lnTo>
                  <a:cubicBezTo>
                    <a:pt x="429" y="661"/>
                    <a:pt x="322" y="554"/>
                    <a:pt x="322" y="429"/>
                  </a:cubicBezTo>
                  <a:lnTo>
                    <a:pt x="322" y="322"/>
                  </a:lnTo>
                  <a:close/>
                  <a:moveTo>
                    <a:pt x="54" y="1"/>
                  </a:moveTo>
                  <a:cubicBezTo>
                    <a:pt x="18" y="1"/>
                    <a:pt x="1" y="18"/>
                    <a:pt x="1" y="36"/>
                  </a:cubicBezTo>
                  <a:lnTo>
                    <a:pt x="1" y="821"/>
                  </a:lnTo>
                  <a:cubicBezTo>
                    <a:pt x="1" y="911"/>
                    <a:pt x="72" y="982"/>
                    <a:pt x="161" y="982"/>
                  </a:cubicBezTo>
                  <a:lnTo>
                    <a:pt x="1820" y="982"/>
                  </a:lnTo>
                  <a:cubicBezTo>
                    <a:pt x="1856" y="982"/>
                    <a:pt x="1874" y="964"/>
                    <a:pt x="1874" y="928"/>
                  </a:cubicBezTo>
                  <a:lnTo>
                    <a:pt x="1874" y="821"/>
                  </a:lnTo>
                  <a:lnTo>
                    <a:pt x="1874" y="161"/>
                  </a:lnTo>
                  <a:cubicBezTo>
                    <a:pt x="1874" y="72"/>
                    <a:pt x="1803" y="1"/>
                    <a:pt x="17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8"/>
            <p:cNvSpPr/>
            <p:nvPr/>
          </p:nvSpPr>
          <p:spPr>
            <a:xfrm>
              <a:off x="5500651" y="3309274"/>
              <a:ext cx="47911" cy="24461"/>
            </a:xfrm>
            <a:custGeom>
              <a:avLst/>
              <a:gdLst/>
              <a:ahLst/>
              <a:cxnLst/>
              <a:rect l="l" t="t" r="r" b="b"/>
              <a:pathLst>
                <a:path w="1089" h="556" extrusionOk="0">
                  <a:moveTo>
                    <a:pt x="179" y="0"/>
                  </a:moveTo>
                  <a:cubicBezTo>
                    <a:pt x="107" y="0"/>
                    <a:pt x="18" y="54"/>
                    <a:pt x="18" y="143"/>
                  </a:cubicBezTo>
                  <a:cubicBezTo>
                    <a:pt x="0" y="232"/>
                    <a:pt x="72" y="321"/>
                    <a:pt x="179" y="321"/>
                  </a:cubicBezTo>
                  <a:lnTo>
                    <a:pt x="767" y="321"/>
                  </a:lnTo>
                  <a:lnTo>
                    <a:pt x="767" y="393"/>
                  </a:lnTo>
                  <a:cubicBezTo>
                    <a:pt x="767" y="489"/>
                    <a:pt x="839" y="556"/>
                    <a:pt x="918" y="556"/>
                  </a:cubicBezTo>
                  <a:cubicBezTo>
                    <a:pt x="928" y="556"/>
                    <a:pt x="937" y="555"/>
                    <a:pt x="946" y="553"/>
                  </a:cubicBezTo>
                  <a:cubicBezTo>
                    <a:pt x="1035" y="553"/>
                    <a:pt x="1089" y="482"/>
                    <a:pt x="1089" y="393"/>
                  </a:cubicBezTo>
                  <a:lnTo>
                    <a:pt x="1089" y="161"/>
                  </a:lnTo>
                  <a:cubicBezTo>
                    <a:pt x="1089" y="71"/>
                    <a:pt x="1017" y="0"/>
                    <a:pt x="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8"/>
            <p:cNvSpPr/>
            <p:nvPr/>
          </p:nvSpPr>
          <p:spPr>
            <a:xfrm>
              <a:off x="5534395" y="3357932"/>
              <a:ext cx="68324" cy="41619"/>
            </a:xfrm>
            <a:custGeom>
              <a:avLst/>
              <a:gdLst/>
              <a:ahLst/>
              <a:cxnLst/>
              <a:rect l="l" t="t" r="r" b="b"/>
              <a:pathLst>
                <a:path w="1553" h="946" extrusionOk="0">
                  <a:moveTo>
                    <a:pt x="161" y="0"/>
                  </a:moveTo>
                  <a:cubicBezTo>
                    <a:pt x="72" y="0"/>
                    <a:pt x="0" y="72"/>
                    <a:pt x="0" y="161"/>
                  </a:cubicBezTo>
                  <a:cubicBezTo>
                    <a:pt x="0" y="589"/>
                    <a:pt x="357" y="946"/>
                    <a:pt x="768" y="946"/>
                  </a:cubicBezTo>
                  <a:cubicBezTo>
                    <a:pt x="1196" y="946"/>
                    <a:pt x="1553" y="589"/>
                    <a:pt x="1553" y="161"/>
                  </a:cubicBezTo>
                  <a:cubicBezTo>
                    <a:pt x="1553" y="72"/>
                    <a:pt x="1481" y="0"/>
                    <a:pt x="1392" y="0"/>
                  </a:cubicBezTo>
                  <a:cubicBezTo>
                    <a:pt x="1303" y="0"/>
                    <a:pt x="1232" y="72"/>
                    <a:pt x="1232" y="161"/>
                  </a:cubicBezTo>
                  <a:cubicBezTo>
                    <a:pt x="1232" y="411"/>
                    <a:pt x="1018" y="607"/>
                    <a:pt x="768" y="607"/>
                  </a:cubicBezTo>
                  <a:cubicBezTo>
                    <a:pt x="536" y="607"/>
                    <a:pt x="322" y="411"/>
                    <a:pt x="322" y="161"/>
                  </a:cubicBezTo>
                  <a:cubicBezTo>
                    <a:pt x="322" y="72"/>
                    <a:pt x="250"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 name="Google Shape;783;p48"/>
          <p:cNvGrpSpPr/>
          <p:nvPr/>
        </p:nvGrpSpPr>
        <p:grpSpPr>
          <a:xfrm>
            <a:off x="4405571" y="3096514"/>
            <a:ext cx="332910" cy="483593"/>
            <a:chOff x="4405571" y="3096514"/>
            <a:chExt cx="332910" cy="483593"/>
          </a:xfrm>
        </p:grpSpPr>
        <p:sp>
          <p:nvSpPr>
            <p:cNvPr id="784" name="Google Shape;784;p48"/>
            <p:cNvSpPr/>
            <p:nvPr/>
          </p:nvSpPr>
          <p:spPr>
            <a:xfrm>
              <a:off x="4405571" y="3096514"/>
              <a:ext cx="332910" cy="483593"/>
            </a:xfrm>
            <a:custGeom>
              <a:avLst/>
              <a:gdLst/>
              <a:ahLst/>
              <a:cxnLst/>
              <a:rect l="l" t="t" r="r" b="b"/>
              <a:pathLst>
                <a:path w="7567" h="10992" extrusionOk="0">
                  <a:moveTo>
                    <a:pt x="3801" y="340"/>
                  </a:moveTo>
                  <a:cubicBezTo>
                    <a:pt x="4479" y="340"/>
                    <a:pt x="5104" y="590"/>
                    <a:pt x="5586" y="1053"/>
                  </a:cubicBezTo>
                  <a:cubicBezTo>
                    <a:pt x="6014" y="1464"/>
                    <a:pt x="6281" y="1981"/>
                    <a:pt x="6353" y="2552"/>
                  </a:cubicBezTo>
                  <a:cubicBezTo>
                    <a:pt x="6192" y="2445"/>
                    <a:pt x="5978" y="2374"/>
                    <a:pt x="5728" y="2285"/>
                  </a:cubicBezTo>
                  <a:cubicBezTo>
                    <a:pt x="5104" y="2070"/>
                    <a:pt x="4444" y="1963"/>
                    <a:pt x="3783" y="1963"/>
                  </a:cubicBezTo>
                  <a:cubicBezTo>
                    <a:pt x="3123" y="1963"/>
                    <a:pt x="2463" y="2070"/>
                    <a:pt x="1839" y="2285"/>
                  </a:cubicBezTo>
                  <a:cubicBezTo>
                    <a:pt x="1589" y="2374"/>
                    <a:pt x="1375" y="2445"/>
                    <a:pt x="1214" y="2552"/>
                  </a:cubicBezTo>
                  <a:cubicBezTo>
                    <a:pt x="1285" y="1981"/>
                    <a:pt x="1553" y="1464"/>
                    <a:pt x="1963" y="1053"/>
                  </a:cubicBezTo>
                  <a:cubicBezTo>
                    <a:pt x="2445" y="590"/>
                    <a:pt x="3088" y="340"/>
                    <a:pt x="3766" y="340"/>
                  </a:cubicBezTo>
                  <a:close/>
                  <a:moveTo>
                    <a:pt x="3783" y="2262"/>
                  </a:moveTo>
                  <a:cubicBezTo>
                    <a:pt x="4403" y="2262"/>
                    <a:pt x="5023" y="2365"/>
                    <a:pt x="5621" y="2570"/>
                  </a:cubicBezTo>
                  <a:cubicBezTo>
                    <a:pt x="6228" y="2784"/>
                    <a:pt x="6585" y="3034"/>
                    <a:pt x="6585" y="3248"/>
                  </a:cubicBezTo>
                  <a:cubicBezTo>
                    <a:pt x="6570" y="3253"/>
                    <a:pt x="6551" y="3255"/>
                    <a:pt x="6527" y="3255"/>
                  </a:cubicBezTo>
                  <a:cubicBezTo>
                    <a:pt x="6378" y="3255"/>
                    <a:pt x="6064" y="3165"/>
                    <a:pt x="5817" y="3087"/>
                  </a:cubicBezTo>
                  <a:cubicBezTo>
                    <a:pt x="5282" y="2927"/>
                    <a:pt x="4551" y="2713"/>
                    <a:pt x="3783" y="2713"/>
                  </a:cubicBezTo>
                  <a:cubicBezTo>
                    <a:pt x="3016" y="2713"/>
                    <a:pt x="2285" y="2927"/>
                    <a:pt x="1749" y="3087"/>
                  </a:cubicBezTo>
                  <a:cubicBezTo>
                    <a:pt x="1502" y="3165"/>
                    <a:pt x="1189" y="3255"/>
                    <a:pt x="1039" y="3255"/>
                  </a:cubicBezTo>
                  <a:cubicBezTo>
                    <a:pt x="1016" y="3255"/>
                    <a:pt x="997" y="3253"/>
                    <a:pt x="982" y="3248"/>
                  </a:cubicBezTo>
                  <a:cubicBezTo>
                    <a:pt x="982" y="3034"/>
                    <a:pt x="1321" y="2784"/>
                    <a:pt x="1946" y="2570"/>
                  </a:cubicBezTo>
                  <a:cubicBezTo>
                    <a:pt x="2543" y="2365"/>
                    <a:pt x="3163" y="2262"/>
                    <a:pt x="3783" y="2262"/>
                  </a:cubicBezTo>
                  <a:close/>
                  <a:moveTo>
                    <a:pt x="3551" y="3034"/>
                  </a:moveTo>
                  <a:cubicBezTo>
                    <a:pt x="3034" y="3641"/>
                    <a:pt x="2320" y="3980"/>
                    <a:pt x="1553" y="3980"/>
                  </a:cubicBezTo>
                  <a:lnTo>
                    <a:pt x="1196" y="3980"/>
                  </a:lnTo>
                  <a:lnTo>
                    <a:pt x="1196" y="3551"/>
                  </a:lnTo>
                  <a:cubicBezTo>
                    <a:pt x="1357" y="3534"/>
                    <a:pt x="1571" y="3462"/>
                    <a:pt x="1821" y="3391"/>
                  </a:cubicBezTo>
                  <a:cubicBezTo>
                    <a:pt x="2285" y="3266"/>
                    <a:pt x="2909" y="3087"/>
                    <a:pt x="3551" y="3034"/>
                  </a:cubicBezTo>
                  <a:close/>
                  <a:moveTo>
                    <a:pt x="3980" y="3034"/>
                  </a:moveTo>
                  <a:lnTo>
                    <a:pt x="3980" y="3034"/>
                  </a:lnTo>
                  <a:cubicBezTo>
                    <a:pt x="4622" y="3070"/>
                    <a:pt x="5264" y="3248"/>
                    <a:pt x="5728" y="3391"/>
                  </a:cubicBezTo>
                  <a:cubicBezTo>
                    <a:pt x="5978" y="3462"/>
                    <a:pt x="6174" y="3516"/>
                    <a:pt x="6335" y="3551"/>
                  </a:cubicBezTo>
                  <a:lnTo>
                    <a:pt x="6335" y="3980"/>
                  </a:lnTo>
                  <a:lnTo>
                    <a:pt x="5978" y="3980"/>
                  </a:lnTo>
                  <a:cubicBezTo>
                    <a:pt x="5193" y="3980"/>
                    <a:pt x="4479" y="3641"/>
                    <a:pt x="3980" y="3034"/>
                  </a:cubicBezTo>
                  <a:close/>
                  <a:moveTo>
                    <a:pt x="875" y="4319"/>
                  </a:moveTo>
                  <a:lnTo>
                    <a:pt x="875" y="5068"/>
                  </a:lnTo>
                  <a:cubicBezTo>
                    <a:pt x="875" y="5300"/>
                    <a:pt x="893" y="5514"/>
                    <a:pt x="946" y="5728"/>
                  </a:cubicBezTo>
                  <a:cubicBezTo>
                    <a:pt x="590" y="5675"/>
                    <a:pt x="322" y="5389"/>
                    <a:pt x="322" y="5014"/>
                  </a:cubicBezTo>
                  <a:cubicBezTo>
                    <a:pt x="322" y="4675"/>
                    <a:pt x="554" y="4408"/>
                    <a:pt x="875" y="4319"/>
                  </a:cubicBezTo>
                  <a:close/>
                  <a:moveTo>
                    <a:pt x="6656" y="4319"/>
                  </a:moveTo>
                  <a:cubicBezTo>
                    <a:pt x="6995" y="4390"/>
                    <a:pt x="7245" y="4675"/>
                    <a:pt x="7245" y="5014"/>
                  </a:cubicBezTo>
                  <a:cubicBezTo>
                    <a:pt x="7245" y="5389"/>
                    <a:pt x="6942" y="5693"/>
                    <a:pt x="6585" y="5728"/>
                  </a:cubicBezTo>
                  <a:cubicBezTo>
                    <a:pt x="6638" y="5514"/>
                    <a:pt x="6656" y="5300"/>
                    <a:pt x="6656" y="5068"/>
                  </a:cubicBezTo>
                  <a:lnTo>
                    <a:pt x="6656" y="4319"/>
                  </a:lnTo>
                  <a:close/>
                  <a:moveTo>
                    <a:pt x="3766" y="3284"/>
                  </a:moveTo>
                  <a:cubicBezTo>
                    <a:pt x="4015" y="3569"/>
                    <a:pt x="4337" y="3819"/>
                    <a:pt x="4676" y="3997"/>
                  </a:cubicBezTo>
                  <a:cubicBezTo>
                    <a:pt x="5068" y="4194"/>
                    <a:pt x="5532" y="4301"/>
                    <a:pt x="5978" y="4301"/>
                  </a:cubicBezTo>
                  <a:lnTo>
                    <a:pt x="6335" y="4301"/>
                  </a:lnTo>
                  <a:lnTo>
                    <a:pt x="6335" y="5032"/>
                  </a:lnTo>
                  <a:cubicBezTo>
                    <a:pt x="6335" y="6406"/>
                    <a:pt x="5264" y="7566"/>
                    <a:pt x="3890" y="7637"/>
                  </a:cubicBezTo>
                  <a:cubicBezTo>
                    <a:pt x="3848" y="7639"/>
                    <a:pt x="3805" y="7640"/>
                    <a:pt x="3763" y="7640"/>
                  </a:cubicBezTo>
                  <a:cubicBezTo>
                    <a:pt x="2340" y="7640"/>
                    <a:pt x="1196" y="6489"/>
                    <a:pt x="1196" y="5068"/>
                  </a:cubicBezTo>
                  <a:lnTo>
                    <a:pt x="1196" y="4301"/>
                  </a:lnTo>
                  <a:lnTo>
                    <a:pt x="1553" y="4301"/>
                  </a:lnTo>
                  <a:cubicBezTo>
                    <a:pt x="1999" y="4301"/>
                    <a:pt x="2445" y="4194"/>
                    <a:pt x="2856" y="3997"/>
                  </a:cubicBezTo>
                  <a:cubicBezTo>
                    <a:pt x="3195" y="3819"/>
                    <a:pt x="3498" y="3569"/>
                    <a:pt x="3766" y="3284"/>
                  </a:cubicBezTo>
                  <a:close/>
                  <a:moveTo>
                    <a:pt x="4229" y="7923"/>
                  </a:moveTo>
                  <a:lnTo>
                    <a:pt x="4229" y="8601"/>
                  </a:lnTo>
                  <a:cubicBezTo>
                    <a:pt x="4229" y="8851"/>
                    <a:pt x="4033" y="9047"/>
                    <a:pt x="3783" y="9047"/>
                  </a:cubicBezTo>
                  <a:cubicBezTo>
                    <a:pt x="3534" y="9047"/>
                    <a:pt x="3337" y="8851"/>
                    <a:pt x="3337" y="8601"/>
                  </a:cubicBezTo>
                  <a:lnTo>
                    <a:pt x="3337" y="7941"/>
                  </a:lnTo>
                  <a:cubicBezTo>
                    <a:pt x="3480" y="7959"/>
                    <a:pt x="3623" y="7976"/>
                    <a:pt x="3766" y="7976"/>
                  </a:cubicBezTo>
                  <a:cubicBezTo>
                    <a:pt x="3926" y="7976"/>
                    <a:pt x="4087" y="7959"/>
                    <a:pt x="4229" y="7923"/>
                  </a:cubicBezTo>
                  <a:close/>
                  <a:moveTo>
                    <a:pt x="6371" y="6335"/>
                  </a:moveTo>
                  <a:lnTo>
                    <a:pt x="6371" y="9118"/>
                  </a:lnTo>
                  <a:cubicBezTo>
                    <a:pt x="5871" y="8654"/>
                    <a:pt x="5246" y="8333"/>
                    <a:pt x="4551" y="8190"/>
                  </a:cubicBezTo>
                  <a:lnTo>
                    <a:pt x="4551" y="7869"/>
                  </a:lnTo>
                  <a:cubicBezTo>
                    <a:pt x="5354" y="7637"/>
                    <a:pt x="6014" y="7066"/>
                    <a:pt x="6371" y="6335"/>
                  </a:cubicBezTo>
                  <a:close/>
                  <a:moveTo>
                    <a:pt x="1624" y="9243"/>
                  </a:moveTo>
                  <a:cubicBezTo>
                    <a:pt x="1767" y="9618"/>
                    <a:pt x="1839" y="10046"/>
                    <a:pt x="1839" y="10492"/>
                  </a:cubicBezTo>
                  <a:cubicBezTo>
                    <a:pt x="1839" y="10546"/>
                    <a:pt x="1839" y="10599"/>
                    <a:pt x="1839" y="10653"/>
                  </a:cubicBezTo>
                  <a:lnTo>
                    <a:pt x="625" y="10653"/>
                  </a:lnTo>
                  <a:cubicBezTo>
                    <a:pt x="839" y="10100"/>
                    <a:pt x="1178" y="9618"/>
                    <a:pt x="1624" y="9243"/>
                  </a:cubicBezTo>
                  <a:close/>
                  <a:moveTo>
                    <a:pt x="6049" y="9225"/>
                  </a:moveTo>
                  <a:cubicBezTo>
                    <a:pt x="6442" y="9511"/>
                    <a:pt x="6906" y="10242"/>
                    <a:pt x="7049" y="10653"/>
                  </a:cubicBezTo>
                  <a:lnTo>
                    <a:pt x="5835" y="10653"/>
                  </a:lnTo>
                  <a:cubicBezTo>
                    <a:pt x="5835" y="10599"/>
                    <a:pt x="5835" y="10546"/>
                    <a:pt x="5835" y="10492"/>
                  </a:cubicBezTo>
                  <a:cubicBezTo>
                    <a:pt x="5835" y="10046"/>
                    <a:pt x="5907" y="9600"/>
                    <a:pt x="6049" y="9225"/>
                  </a:cubicBezTo>
                  <a:close/>
                  <a:moveTo>
                    <a:pt x="3783" y="1"/>
                  </a:moveTo>
                  <a:cubicBezTo>
                    <a:pt x="2998" y="1"/>
                    <a:pt x="2249" y="304"/>
                    <a:pt x="1696" y="857"/>
                  </a:cubicBezTo>
                  <a:cubicBezTo>
                    <a:pt x="1196" y="1375"/>
                    <a:pt x="893" y="2070"/>
                    <a:pt x="875" y="2784"/>
                  </a:cubicBezTo>
                  <a:cubicBezTo>
                    <a:pt x="732" y="2927"/>
                    <a:pt x="643" y="3087"/>
                    <a:pt x="643" y="3266"/>
                  </a:cubicBezTo>
                  <a:cubicBezTo>
                    <a:pt x="643" y="3391"/>
                    <a:pt x="714" y="3480"/>
                    <a:pt x="768" y="3516"/>
                  </a:cubicBezTo>
                  <a:cubicBezTo>
                    <a:pt x="804" y="3534"/>
                    <a:pt x="839" y="3551"/>
                    <a:pt x="875" y="3569"/>
                  </a:cubicBezTo>
                  <a:lnTo>
                    <a:pt x="875" y="3997"/>
                  </a:lnTo>
                  <a:cubicBezTo>
                    <a:pt x="375" y="4087"/>
                    <a:pt x="1" y="4515"/>
                    <a:pt x="1" y="5032"/>
                  </a:cubicBezTo>
                  <a:cubicBezTo>
                    <a:pt x="1" y="5550"/>
                    <a:pt x="375" y="5978"/>
                    <a:pt x="875" y="6049"/>
                  </a:cubicBezTo>
                  <a:lnTo>
                    <a:pt x="875" y="7388"/>
                  </a:lnTo>
                  <a:cubicBezTo>
                    <a:pt x="875" y="7477"/>
                    <a:pt x="929" y="7548"/>
                    <a:pt x="1000" y="7548"/>
                  </a:cubicBezTo>
                  <a:cubicBezTo>
                    <a:pt x="1011" y="7550"/>
                    <a:pt x="1022" y="7551"/>
                    <a:pt x="1032" y="7551"/>
                  </a:cubicBezTo>
                  <a:cubicBezTo>
                    <a:pt x="1124" y="7551"/>
                    <a:pt x="1196" y="7484"/>
                    <a:pt x="1196" y="7388"/>
                  </a:cubicBezTo>
                  <a:lnTo>
                    <a:pt x="1196" y="6371"/>
                  </a:lnTo>
                  <a:cubicBezTo>
                    <a:pt x="1535" y="7138"/>
                    <a:pt x="2213" y="7673"/>
                    <a:pt x="3016" y="7887"/>
                  </a:cubicBezTo>
                  <a:lnTo>
                    <a:pt x="3016" y="8226"/>
                  </a:lnTo>
                  <a:cubicBezTo>
                    <a:pt x="2320" y="8387"/>
                    <a:pt x="1678" y="8726"/>
                    <a:pt x="1196" y="9225"/>
                  </a:cubicBezTo>
                  <a:lnTo>
                    <a:pt x="1196" y="8048"/>
                  </a:lnTo>
                  <a:cubicBezTo>
                    <a:pt x="1196" y="7976"/>
                    <a:pt x="1143" y="7905"/>
                    <a:pt x="1053" y="7887"/>
                  </a:cubicBezTo>
                  <a:cubicBezTo>
                    <a:pt x="1040" y="7882"/>
                    <a:pt x="1026" y="7879"/>
                    <a:pt x="1012" y="7879"/>
                  </a:cubicBezTo>
                  <a:cubicBezTo>
                    <a:pt x="934" y="7879"/>
                    <a:pt x="857" y="7957"/>
                    <a:pt x="857" y="8048"/>
                  </a:cubicBezTo>
                  <a:cubicBezTo>
                    <a:pt x="857" y="8048"/>
                    <a:pt x="857" y="9582"/>
                    <a:pt x="857" y="9582"/>
                  </a:cubicBezTo>
                  <a:cubicBezTo>
                    <a:pt x="607" y="9903"/>
                    <a:pt x="411" y="10278"/>
                    <a:pt x="268" y="10671"/>
                  </a:cubicBezTo>
                  <a:cubicBezTo>
                    <a:pt x="251" y="10706"/>
                    <a:pt x="251" y="10760"/>
                    <a:pt x="251" y="10796"/>
                  </a:cubicBezTo>
                  <a:cubicBezTo>
                    <a:pt x="268" y="10920"/>
                    <a:pt x="375" y="10992"/>
                    <a:pt x="483" y="10992"/>
                  </a:cubicBezTo>
                  <a:lnTo>
                    <a:pt x="4390" y="10992"/>
                  </a:lnTo>
                  <a:cubicBezTo>
                    <a:pt x="4461" y="10992"/>
                    <a:pt x="4515" y="10956"/>
                    <a:pt x="4533" y="10903"/>
                  </a:cubicBezTo>
                  <a:cubicBezTo>
                    <a:pt x="4586" y="10778"/>
                    <a:pt x="4497" y="10671"/>
                    <a:pt x="4390" y="10671"/>
                  </a:cubicBezTo>
                  <a:lnTo>
                    <a:pt x="2160" y="10671"/>
                  </a:lnTo>
                  <a:cubicBezTo>
                    <a:pt x="2160" y="10617"/>
                    <a:pt x="2160" y="10564"/>
                    <a:pt x="2160" y="10510"/>
                  </a:cubicBezTo>
                  <a:cubicBezTo>
                    <a:pt x="2160" y="9993"/>
                    <a:pt x="2071" y="9511"/>
                    <a:pt x="1892" y="9065"/>
                  </a:cubicBezTo>
                  <a:cubicBezTo>
                    <a:pt x="2231" y="8851"/>
                    <a:pt x="2606" y="8672"/>
                    <a:pt x="3016" y="8583"/>
                  </a:cubicBezTo>
                  <a:lnTo>
                    <a:pt x="3016" y="8654"/>
                  </a:lnTo>
                  <a:cubicBezTo>
                    <a:pt x="3016" y="8940"/>
                    <a:pt x="3177" y="9208"/>
                    <a:pt x="3444" y="9315"/>
                  </a:cubicBezTo>
                  <a:cubicBezTo>
                    <a:pt x="3559" y="9366"/>
                    <a:pt x="3673" y="9390"/>
                    <a:pt x="3782" y="9390"/>
                  </a:cubicBezTo>
                  <a:cubicBezTo>
                    <a:pt x="4202" y="9390"/>
                    <a:pt x="4551" y="9043"/>
                    <a:pt x="4551" y="8619"/>
                  </a:cubicBezTo>
                  <a:lnTo>
                    <a:pt x="4551" y="8547"/>
                  </a:lnTo>
                  <a:cubicBezTo>
                    <a:pt x="4997" y="8637"/>
                    <a:pt x="5407" y="8815"/>
                    <a:pt x="5764" y="9065"/>
                  </a:cubicBezTo>
                  <a:cubicBezTo>
                    <a:pt x="5603" y="9493"/>
                    <a:pt x="5496" y="9993"/>
                    <a:pt x="5496" y="10510"/>
                  </a:cubicBezTo>
                  <a:cubicBezTo>
                    <a:pt x="5496" y="10564"/>
                    <a:pt x="5514" y="10617"/>
                    <a:pt x="5514" y="10671"/>
                  </a:cubicBezTo>
                  <a:lnTo>
                    <a:pt x="5032" y="10671"/>
                  </a:lnTo>
                  <a:cubicBezTo>
                    <a:pt x="4979" y="10671"/>
                    <a:pt x="4907" y="10706"/>
                    <a:pt x="4890" y="10760"/>
                  </a:cubicBezTo>
                  <a:cubicBezTo>
                    <a:pt x="4836" y="10885"/>
                    <a:pt x="4925" y="10992"/>
                    <a:pt x="5032" y="10992"/>
                  </a:cubicBezTo>
                  <a:lnTo>
                    <a:pt x="7174" y="10992"/>
                  </a:lnTo>
                  <a:cubicBezTo>
                    <a:pt x="7174" y="10992"/>
                    <a:pt x="7316" y="10938"/>
                    <a:pt x="7352" y="10885"/>
                  </a:cubicBezTo>
                  <a:cubicBezTo>
                    <a:pt x="7405" y="10831"/>
                    <a:pt x="7405" y="10742"/>
                    <a:pt x="7388" y="10671"/>
                  </a:cubicBezTo>
                  <a:cubicBezTo>
                    <a:pt x="7227" y="10225"/>
                    <a:pt x="6995" y="9796"/>
                    <a:pt x="6692" y="9439"/>
                  </a:cubicBezTo>
                  <a:lnTo>
                    <a:pt x="6692" y="6049"/>
                  </a:lnTo>
                  <a:cubicBezTo>
                    <a:pt x="7191" y="5960"/>
                    <a:pt x="7566" y="5532"/>
                    <a:pt x="7566" y="5014"/>
                  </a:cubicBezTo>
                  <a:cubicBezTo>
                    <a:pt x="7566" y="4497"/>
                    <a:pt x="7174" y="4051"/>
                    <a:pt x="6674" y="3997"/>
                  </a:cubicBezTo>
                  <a:lnTo>
                    <a:pt x="6674" y="3569"/>
                  </a:lnTo>
                  <a:cubicBezTo>
                    <a:pt x="6710" y="3551"/>
                    <a:pt x="6745" y="3534"/>
                    <a:pt x="6799" y="3516"/>
                  </a:cubicBezTo>
                  <a:cubicBezTo>
                    <a:pt x="6852" y="3462"/>
                    <a:pt x="6906" y="3391"/>
                    <a:pt x="6906" y="3248"/>
                  </a:cubicBezTo>
                  <a:cubicBezTo>
                    <a:pt x="6906" y="3087"/>
                    <a:pt x="6834" y="2927"/>
                    <a:pt x="6692" y="2784"/>
                  </a:cubicBezTo>
                  <a:cubicBezTo>
                    <a:pt x="6656" y="2035"/>
                    <a:pt x="6353" y="1339"/>
                    <a:pt x="5817" y="804"/>
                  </a:cubicBezTo>
                  <a:cubicBezTo>
                    <a:pt x="5264" y="286"/>
                    <a:pt x="3801" y="1"/>
                    <a:pt x="3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8"/>
            <p:cNvSpPr/>
            <p:nvPr/>
          </p:nvSpPr>
          <p:spPr>
            <a:xfrm>
              <a:off x="4591626" y="3291984"/>
              <a:ext cx="49494" cy="25077"/>
            </a:xfrm>
            <a:custGeom>
              <a:avLst/>
              <a:gdLst/>
              <a:ahLst/>
              <a:cxnLst/>
              <a:rect l="l" t="t" r="r" b="b"/>
              <a:pathLst>
                <a:path w="1125" h="570" extrusionOk="0">
                  <a:moveTo>
                    <a:pt x="161" y="1"/>
                  </a:moveTo>
                  <a:cubicBezTo>
                    <a:pt x="72" y="1"/>
                    <a:pt x="0" y="72"/>
                    <a:pt x="0" y="161"/>
                  </a:cubicBezTo>
                  <a:lnTo>
                    <a:pt x="0" y="411"/>
                  </a:lnTo>
                  <a:cubicBezTo>
                    <a:pt x="0" y="496"/>
                    <a:pt x="79" y="570"/>
                    <a:pt x="165" y="570"/>
                  </a:cubicBezTo>
                  <a:cubicBezTo>
                    <a:pt x="188" y="570"/>
                    <a:pt x="210" y="565"/>
                    <a:pt x="232" y="554"/>
                  </a:cubicBezTo>
                  <a:cubicBezTo>
                    <a:pt x="286" y="536"/>
                    <a:pt x="322" y="464"/>
                    <a:pt x="322" y="411"/>
                  </a:cubicBezTo>
                  <a:lnTo>
                    <a:pt x="322" y="322"/>
                  </a:lnTo>
                  <a:lnTo>
                    <a:pt x="928" y="322"/>
                  </a:lnTo>
                  <a:cubicBezTo>
                    <a:pt x="982" y="322"/>
                    <a:pt x="1035" y="286"/>
                    <a:pt x="1071" y="232"/>
                  </a:cubicBezTo>
                  <a:cubicBezTo>
                    <a:pt x="1125" y="125"/>
                    <a:pt x="1035" y="1"/>
                    <a:pt x="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8"/>
            <p:cNvSpPr/>
            <p:nvPr/>
          </p:nvSpPr>
          <p:spPr>
            <a:xfrm>
              <a:off x="4504472" y="3291984"/>
              <a:ext cx="47955" cy="25165"/>
            </a:xfrm>
            <a:custGeom>
              <a:avLst/>
              <a:gdLst/>
              <a:ahLst/>
              <a:cxnLst/>
              <a:rect l="l" t="t" r="r" b="b"/>
              <a:pathLst>
                <a:path w="1090" h="572" extrusionOk="0">
                  <a:moveTo>
                    <a:pt x="179" y="1"/>
                  </a:moveTo>
                  <a:cubicBezTo>
                    <a:pt x="90" y="1"/>
                    <a:pt x="19" y="72"/>
                    <a:pt x="1" y="161"/>
                  </a:cubicBezTo>
                  <a:cubicBezTo>
                    <a:pt x="1" y="250"/>
                    <a:pt x="72" y="322"/>
                    <a:pt x="162" y="322"/>
                  </a:cubicBezTo>
                  <a:lnTo>
                    <a:pt x="768" y="322"/>
                  </a:lnTo>
                  <a:lnTo>
                    <a:pt x="768" y="411"/>
                  </a:lnTo>
                  <a:cubicBezTo>
                    <a:pt x="768" y="500"/>
                    <a:pt x="840" y="571"/>
                    <a:pt x="929" y="571"/>
                  </a:cubicBezTo>
                  <a:cubicBezTo>
                    <a:pt x="1018" y="571"/>
                    <a:pt x="1089" y="482"/>
                    <a:pt x="1089" y="393"/>
                  </a:cubicBezTo>
                  <a:lnTo>
                    <a:pt x="1089" y="161"/>
                  </a:lnTo>
                  <a:cubicBezTo>
                    <a:pt x="1089" y="72"/>
                    <a:pt x="1018" y="1"/>
                    <a:pt x="9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8"/>
            <p:cNvSpPr/>
            <p:nvPr/>
          </p:nvSpPr>
          <p:spPr>
            <a:xfrm>
              <a:off x="4538260" y="3341434"/>
              <a:ext cx="67532" cy="40871"/>
            </a:xfrm>
            <a:custGeom>
              <a:avLst/>
              <a:gdLst/>
              <a:ahLst/>
              <a:cxnLst/>
              <a:rect l="l" t="t" r="r" b="b"/>
              <a:pathLst>
                <a:path w="1535" h="929" extrusionOk="0">
                  <a:moveTo>
                    <a:pt x="161" y="1"/>
                  </a:moveTo>
                  <a:cubicBezTo>
                    <a:pt x="72" y="1"/>
                    <a:pt x="0" y="72"/>
                    <a:pt x="0" y="161"/>
                  </a:cubicBezTo>
                  <a:cubicBezTo>
                    <a:pt x="0" y="589"/>
                    <a:pt x="339" y="928"/>
                    <a:pt x="767" y="928"/>
                  </a:cubicBezTo>
                  <a:cubicBezTo>
                    <a:pt x="1196" y="928"/>
                    <a:pt x="1535" y="589"/>
                    <a:pt x="1535" y="161"/>
                  </a:cubicBezTo>
                  <a:cubicBezTo>
                    <a:pt x="1535" y="72"/>
                    <a:pt x="1463" y="1"/>
                    <a:pt x="1374" y="1"/>
                  </a:cubicBezTo>
                  <a:cubicBezTo>
                    <a:pt x="1285" y="1"/>
                    <a:pt x="1213" y="72"/>
                    <a:pt x="1213" y="161"/>
                  </a:cubicBezTo>
                  <a:cubicBezTo>
                    <a:pt x="1213" y="393"/>
                    <a:pt x="1017" y="607"/>
                    <a:pt x="767" y="607"/>
                  </a:cubicBezTo>
                  <a:cubicBezTo>
                    <a:pt x="518" y="607"/>
                    <a:pt x="321" y="393"/>
                    <a:pt x="321" y="161"/>
                  </a:cubicBezTo>
                  <a:cubicBezTo>
                    <a:pt x="321" y="72"/>
                    <a:pt x="250"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 name="Google Shape;788;p48"/>
          <p:cNvSpPr/>
          <p:nvPr/>
        </p:nvSpPr>
        <p:spPr>
          <a:xfrm>
            <a:off x="2296319" y="3142841"/>
            <a:ext cx="482801" cy="391731"/>
          </a:xfrm>
          <a:custGeom>
            <a:avLst/>
            <a:gdLst/>
            <a:ahLst/>
            <a:cxnLst/>
            <a:rect l="l" t="t" r="r" b="b"/>
            <a:pathLst>
              <a:path w="10974" h="8904" extrusionOk="0">
                <a:moveTo>
                  <a:pt x="8565" y="322"/>
                </a:moveTo>
                <a:cubicBezTo>
                  <a:pt x="8636" y="322"/>
                  <a:pt x="8708" y="375"/>
                  <a:pt x="8708" y="446"/>
                </a:cubicBezTo>
                <a:lnTo>
                  <a:pt x="8708" y="1303"/>
                </a:lnTo>
                <a:lnTo>
                  <a:pt x="7352" y="1303"/>
                </a:lnTo>
                <a:lnTo>
                  <a:pt x="7352" y="446"/>
                </a:lnTo>
                <a:cubicBezTo>
                  <a:pt x="7352" y="375"/>
                  <a:pt x="7405" y="322"/>
                  <a:pt x="7477" y="322"/>
                </a:cubicBezTo>
                <a:close/>
                <a:moveTo>
                  <a:pt x="7334" y="1624"/>
                </a:moveTo>
                <a:cubicBezTo>
                  <a:pt x="7209" y="1767"/>
                  <a:pt x="7102" y="1945"/>
                  <a:pt x="7102" y="2159"/>
                </a:cubicBezTo>
                <a:cubicBezTo>
                  <a:pt x="7102" y="2266"/>
                  <a:pt x="7120" y="2373"/>
                  <a:pt x="7173" y="2481"/>
                </a:cubicBezTo>
                <a:lnTo>
                  <a:pt x="6121" y="2481"/>
                </a:lnTo>
                <a:cubicBezTo>
                  <a:pt x="6406" y="2088"/>
                  <a:pt x="6781" y="1785"/>
                  <a:pt x="7227" y="1624"/>
                </a:cubicBezTo>
                <a:close/>
                <a:moveTo>
                  <a:pt x="8226" y="1624"/>
                </a:moveTo>
                <a:cubicBezTo>
                  <a:pt x="8351" y="1713"/>
                  <a:pt x="8636" y="1945"/>
                  <a:pt x="8636" y="2159"/>
                </a:cubicBezTo>
                <a:cubicBezTo>
                  <a:pt x="8636" y="2249"/>
                  <a:pt x="8583" y="2356"/>
                  <a:pt x="8529" y="2481"/>
                </a:cubicBezTo>
                <a:lnTo>
                  <a:pt x="7530" y="2481"/>
                </a:lnTo>
                <a:cubicBezTo>
                  <a:pt x="7477" y="2356"/>
                  <a:pt x="7423" y="2249"/>
                  <a:pt x="7423" y="2159"/>
                </a:cubicBezTo>
                <a:cubicBezTo>
                  <a:pt x="7423" y="1945"/>
                  <a:pt x="7709" y="1713"/>
                  <a:pt x="7816" y="1624"/>
                </a:cubicBezTo>
                <a:close/>
                <a:moveTo>
                  <a:pt x="8833" y="1624"/>
                </a:moveTo>
                <a:cubicBezTo>
                  <a:pt x="9279" y="1785"/>
                  <a:pt x="9653" y="2088"/>
                  <a:pt x="9939" y="2481"/>
                </a:cubicBezTo>
                <a:lnTo>
                  <a:pt x="8886" y="2481"/>
                </a:lnTo>
                <a:cubicBezTo>
                  <a:pt x="8940" y="2373"/>
                  <a:pt x="8958" y="2266"/>
                  <a:pt x="8958" y="2159"/>
                </a:cubicBezTo>
                <a:cubicBezTo>
                  <a:pt x="8958" y="1945"/>
                  <a:pt x="8851" y="1767"/>
                  <a:pt x="8726" y="1624"/>
                </a:cubicBezTo>
                <a:close/>
                <a:moveTo>
                  <a:pt x="2284" y="5246"/>
                </a:moveTo>
                <a:lnTo>
                  <a:pt x="2284" y="6228"/>
                </a:lnTo>
                <a:cubicBezTo>
                  <a:pt x="2284" y="6513"/>
                  <a:pt x="2124" y="6781"/>
                  <a:pt x="1856" y="6870"/>
                </a:cubicBezTo>
                <a:cubicBezTo>
                  <a:pt x="1856" y="6870"/>
                  <a:pt x="1838" y="6870"/>
                  <a:pt x="1838" y="6888"/>
                </a:cubicBezTo>
                <a:lnTo>
                  <a:pt x="1250" y="6888"/>
                </a:lnTo>
                <a:cubicBezTo>
                  <a:pt x="982" y="6798"/>
                  <a:pt x="786" y="6531"/>
                  <a:pt x="786" y="6245"/>
                </a:cubicBezTo>
                <a:lnTo>
                  <a:pt x="786" y="5246"/>
                </a:lnTo>
                <a:close/>
                <a:moveTo>
                  <a:pt x="4889" y="5246"/>
                </a:moveTo>
                <a:lnTo>
                  <a:pt x="4889" y="6228"/>
                </a:lnTo>
                <a:cubicBezTo>
                  <a:pt x="4889" y="6513"/>
                  <a:pt x="4711" y="6781"/>
                  <a:pt x="4461" y="6870"/>
                </a:cubicBezTo>
                <a:cubicBezTo>
                  <a:pt x="4443" y="6870"/>
                  <a:pt x="4443" y="6870"/>
                  <a:pt x="4426" y="6888"/>
                </a:cubicBezTo>
                <a:lnTo>
                  <a:pt x="3837" y="6888"/>
                </a:lnTo>
                <a:cubicBezTo>
                  <a:pt x="3569" y="6798"/>
                  <a:pt x="3391" y="6531"/>
                  <a:pt x="3391" y="6245"/>
                </a:cubicBezTo>
                <a:lnTo>
                  <a:pt x="3391" y="5246"/>
                </a:lnTo>
                <a:close/>
                <a:moveTo>
                  <a:pt x="7334" y="2802"/>
                </a:moveTo>
                <a:cubicBezTo>
                  <a:pt x="7334" y="2802"/>
                  <a:pt x="7530" y="3212"/>
                  <a:pt x="7459" y="3373"/>
                </a:cubicBezTo>
                <a:cubicBezTo>
                  <a:pt x="7423" y="3462"/>
                  <a:pt x="7459" y="3551"/>
                  <a:pt x="7548" y="3587"/>
                </a:cubicBezTo>
                <a:lnTo>
                  <a:pt x="7602" y="3587"/>
                </a:lnTo>
                <a:cubicBezTo>
                  <a:pt x="7673" y="3587"/>
                  <a:pt x="7726" y="3551"/>
                  <a:pt x="7744" y="3498"/>
                </a:cubicBezTo>
                <a:cubicBezTo>
                  <a:pt x="7851" y="3266"/>
                  <a:pt x="7691" y="2820"/>
                  <a:pt x="7691" y="2820"/>
                </a:cubicBezTo>
                <a:lnTo>
                  <a:pt x="8387" y="2820"/>
                </a:lnTo>
                <a:cubicBezTo>
                  <a:pt x="8297" y="3034"/>
                  <a:pt x="8226" y="3266"/>
                  <a:pt x="8333" y="3498"/>
                </a:cubicBezTo>
                <a:cubicBezTo>
                  <a:pt x="8351" y="3569"/>
                  <a:pt x="8404" y="3605"/>
                  <a:pt x="8476" y="3605"/>
                </a:cubicBezTo>
                <a:cubicBezTo>
                  <a:pt x="8494" y="3605"/>
                  <a:pt x="8529" y="3587"/>
                  <a:pt x="8547" y="3587"/>
                </a:cubicBezTo>
                <a:cubicBezTo>
                  <a:pt x="8619" y="3533"/>
                  <a:pt x="8636" y="3444"/>
                  <a:pt x="8619" y="3373"/>
                </a:cubicBezTo>
                <a:cubicBezTo>
                  <a:pt x="8547" y="3212"/>
                  <a:pt x="8636" y="3034"/>
                  <a:pt x="8726" y="2820"/>
                </a:cubicBezTo>
                <a:lnTo>
                  <a:pt x="9903" y="2820"/>
                </a:lnTo>
                <a:cubicBezTo>
                  <a:pt x="10100" y="3176"/>
                  <a:pt x="10207" y="3587"/>
                  <a:pt x="10224" y="4033"/>
                </a:cubicBezTo>
                <a:lnTo>
                  <a:pt x="7851" y="4033"/>
                </a:lnTo>
                <a:cubicBezTo>
                  <a:pt x="7762" y="4033"/>
                  <a:pt x="7691" y="4086"/>
                  <a:pt x="7691" y="4176"/>
                </a:cubicBezTo>
                <a:cubicBezTo>
                  <a:pt x="7673" y="4265"/>
                  <a:pt x="7744" y="4354"/>
                  <a:pt x="7851" y="4354"/>
                </a:cubicBezTo>
                <a:lnTo>
                  <a:pt x="10260" y="4354"/>
                </a:lnTo>
                <a:cubicBezTo>
                  <a:pt x="10189" y="5567"/>
                  <a:pt x="9297" y="6584"/>
                  <a:pt x="8458" y="6888"/>
                </a:cubicBezTo>
                <a:lnTo>
                  <a:pt x="7602" y="6888"/>
                </a:lnTo>
                <a:lnTo>
                  <a:pt x="7602" y="6870"/>
                </a:lnTo>
                <a:cubicBezTo>
                  <a:pt x="6781" y="6584"/>
                  <a:pt x="5889" y="5567"/>
                  <a:pt x="5817" y="4354"/>
                </a:cubicBezTo>
                <a:lnTo>
                  <a:pt x="7191" y="4354"/>
                </a:lnTo>
                <a:cubicBezTo>
                  <a:pt x="7280" y="4354"/>
                  <a:pt x="7352" y="4301"/>
                  <a:pt x="7370" y="4211"/>
                </a:cubicBezTo>
                <a:cubicBezTo>
                  <a:pt x="7370" y="4104"/>
                  <a:pt x="7298" y="4033"/>
                  <a:pt x="7209" y="4033"/>
                </a:cubicBezTo>
                <a:lnTo>
                  <a:pt x="5799" y="4033"/>
                </a:lnTo>
                <a:cubicBezTo>
                  <a:pt x="5835" y="3587"/>
                  <a:pt x="5942" y="3159"/>
                  <a:pt x="6138" y="2802"/>
                </a:cubicBezTo>
                <a:close/>
                <a:moveTo>
                  <a:pt x="9511" y="7994"/>
                </a:moveTo>
                <a:lnTo>
                  <a:pt x="9511" y="8476"/>
                </a:lnTo>
                <a:cubicBezTo>
                  <a:pt x="9511" y="8511"/>
                  <a:pt x="9475" y="8547"/>
                  <a:pt x="9439" y="8547"/>
                </a:cubicBezTo>
                <a:lnTo>
                  <a:pt x="8458" y="8547"/>
                </a:lnTo>
                <a:cubicBezTo>
                  <a:pt x="8404" y="8547"/>
                  <a:pt x="8351" y="8511"/>
                  <a:pt x="8351" y="8458"/>
                </a:cubicBezTo>
                <a:lnTo>
                  <a:pt x="8351" y="7994"/>
                </a:lnTo>
                <a:close/>
                <a:moveTo>
                  <a:pt x="2588" y="7994"/>
                </a:moveTo>
                <a:lnTo>
                  <a:pt x="2588" y="8476"/>
                </a:lnTo>
                <a:cubicBezTo>
                  <a:pt x="2588" y="8529"/>
                  <a:pt x="2552" y="8583"/>
                  <a:pt x="2499" y="8583"/>
                </a:cubicBezTo>
                <a:lnTo>
                  <a:pt x="1517" y="8583"/>
                </a:lnTo>
                <a:cubicBezTo>
                  <a:pt x="1464" y="8583"/>
                  <a:pt x="1428" y="8529"/>
                  <a:pt x="1428" y="8476"/>
                </a:cubicBezTo>
                <a:lnTo>
                  <a:pt x="1428" y="7994"/>
                </a:lnTo>
                <a:close/>
                <a:moveTo>
                  <a:pt x="7477" y="0"/>
                </a:moveTo>
                <a:cubicBezTo>
                  <a:pt x="7227" y="0"/>
                  <a:pt x="7031" y="197"/>
                  <a:pt x="7031" y="446"/>
                </a:cubicBezTo>
                <a:lnTo>
                  <a:pt x="7031" y="1356"/>
                </a:lnTo>
                <a:cubicBezTo>
                  <a:pt x="6460" y="1588"/>
                  <a:pt x="5978" y="2017"/>
                  <a:pt x="5675" y="2570"/>
                </a:cubicBezTo>
                <a:cubicBezTo>
                  <a:pt x="5657" y="2605"/>
                  <a:pt x="5657" y="2641"/>
                  <a:pt x="5657" y="2677"/>
                </a:cubicBezTo>
                <a:cubicBezTo>
                  <a:pt x="5675" y="2748"/>
                  <a:pt x="5710" y="2784"/>
                  <a:pt x="5764" y="2802"/>
                </a:cubicBezTo>
                <a:cubicBezTo>
                  <a:pt x="5567" y="3212"/>
                  <a:pt x="5460" y="3694"/>
                  <a:pt x="5460" y="4193"/>
                </a:cubicBezTo>
                <a:cubicBezTo>
                  <a:pt x="5460" y="4871"/>
                  <a:pt x="5692" y="5549"/>
                  <a:pt x="6121" y="6120"/>
                </a:cubicBezTo>
                <a:cubicBezTo>
                  <a:pt x="6335" y="6424"/>
                  <a:pt x="6620" y="6691"/>
                  <a:pt x="6906" y="6888"/>
                </a:cubicBezTo>
                <a:lnTo>
                  <a:pt x="4979" y="6888"/>
                </a:lnTo>
                <a:cubicBezTo>
                  <a:pt x="5121" y="6709"/>
                  <a:pt x="5211" y="6477"/>
                  <a:pt x="5211" y="6245"/>
                </a:cubicBezTo>
                <a:lnTo>
                  <a:pt x="5211" y="5086"/>
                </a:lnTo>
                <a:cubicBezTo>
                  <a:pt x="5211" y="4996"/>
                  <a:pt x="5139" y="4925"/>
                  <a:pt x="5050" y="4925"/>
                </a:cubicBezTo>
                <a:lnTo>
                  <a:pt x="3230" y="4925"/>
                </a:lnTo>
                <a:cubicBezTo>
                  <a:pt x="3141" y="4925"/>
                  <a:pt x="3052" y="4996"/>
                  <a:pt x="3052" y="5086"/>
                </a:cubicBezTo>
                <a:lnTo>
                  <a:pt x="3052" y="6245"/>
                </a:lnTo>
                <a:cubicBezTo>
                  <a:pt x="3052" y="6477"/>
                  <a:pt x="3141" y="6709"/>
                  <a:pt x="3284" y="6888"/>
                </a:cubicBezTo>
                <a:lnTo>
                  <a:pt x="2374" y="6888"/>
                </a:lnTo>
                <a:cubicBezTo>
                  <a:pt x="2534" y="6709"/>
                  <a:pt x="2606" y="6477"/>
                  <a:pt x="2606" y="6245"/>
                </a:cubicBezTo>
                <a:lnTo>
                  <a:pt x="2606" y="5086"/>
                </a:lnTo>
                <a:cubicBezTo>
                  <a:pt x="2606" y="4996"/>
                  <a:pt x="2534" y="4925"/>
                  <a:pt x="2445" y="4925"/>
                </a:cubicBezTo>
                <a:lnTo>
                  <a:pt x="625" y="4925"/>
                </a:lnTo>
                <a:cubicBezTo>
                  <a:pt x="536" y="4925"/>
                  <a:pt x="464" y="4996"/>
                  <a:pt x="464" y="5086"/>
                </a:cubicBezTo>
                <a:lnTo>
                  <a:pt x="464" y="6245"/>
                </a:lnTo>
                <a:cubicBezTo>
                  <a:pt x="464" y="6477"/>
                  <a:pt x="554" y="6709"/>
                  <a:pt x="696" y="6888"/>
                </a:cubicBezTo>
                <a:lnTo>
                  <a:pt x="411" y="6888"/>
                </a:lnTo>
                <a:cubicBezTo>
                  <a:pt x="179" y="6888"/>
                  <a:pt x="1" y="7066"/>
                  <a:pt x="1" y="7298"/>
                </a:cubicBezTo>
                <a:lnTo>
                  <a:pt x="1" y="7584"/>
                </a:lnTo>
                <a:cubicBezTo>
                  <a:pt x="1" y="7815"/>
                  <a:pt x="179" y="7994"/>
                  <a:pt x="411" y="7994"/>
                </a:cubicBezTo>
                <a:lnTo>
                  <a:pt x="1107" y="7994"/>
                </a:lnTo>
                <a:lnTo>
                  <a:pt x="1107" y="8476"/>
                </a:lnTo>
                <a:cubicBezTo>
                  <a:pt x="1107" y="8708"/>
                  <a:pt x="1285" y="8904"/>
                  <a:pt x="1517" y="8904"/>
                </a:cubicBezTo>
                <a:lnTo>
                  <a:pt x="2499" y="8904"/>
                </a:lnTo>
                <a:cubicBezTo>
                  <a:pt x="2730" y="8904"/>
                  <a:pt x="2909" y="8708"/>
                  <a:pt x="2909" y="8476"/>
                </a:cubicBezTo>
                <a:lnTo>
                  <a:pt x="2909" y="7994"/>
                </a:lnTo>
                <a:lnTo>
                  <a:pt x="3159" y="7994"/>
                </a:lnTo>
                <a:cubicBezTo>
                  <a:pt x="3248" y="7994"/>
                  <a:pt x="3319" y="7940"/>
                  <a:pt x="3337" y="7851"/>
                </a:cubicBezTo>
                <a:cubicBezTo>
                  <a:pt x="3337" y="7762"/>
                  <a:pt x="3266" y="7673"/>
                  <a:pt x="3177" y="7673"/>
                </a:cubicBezTo>
                <a:lnTo>
                  <a:pt x="411" y="7673"/>
                </a:lnTo>
                <a:cubicBezTo>
                  <a:pt x="357" y="7673"/>
                  <a:pt x="322" y="7637"/>
                  <a:pt x="322" y="7584"/>
                </a:cubicBezTo>
                <a:lnTo>
                  <a:pt x="322" y="7298"/>
                </a:lnTo>
                <a:cubicBezTo>
                  <a:pt x="322" y="7245"/>
                  <a:pt x="357" y="7209"/>
                  <a:pt x="411" y="7209"/>
                </a:cubicBezTo>
                <a:lnTo>
                  <a:pt x="10563" y="7209"/>
                </a:lnTo>
                <a:cubicBezTo>
                  <a:pt x="10617" y="7209"/>
                  <a:pt x="10653" y="7245"/>
                  <a:pt x="10653" y="7298"/>
                </a:cubicBezTo>
                <a:lnTo>
                  <a:pt x="10653" y="7584"/>
                </a:lnTo>
                <a:cubicBezTo>
                  <a:pt x="10653" y="7637"/>
                  <a:pt x="10617" y="7673"/>
                  <a:pt x="10563" y="7673"/>
                </a:cubicBezTo>
                <a:lnTo>
                  <a:pt x="3837" y="7673"/>
                </a:lnTo>
                <a:cubicBezTo>
                  <a:pt x="3748" y="7673"/>
                  <a:pt x="3676" y="7726"/>
                  <a:pt x="3658" y="7815"/>
                </a:cubicBezTo>
                <a:cubicBezTo>
                  <a:pt x="3658" y="7923"/>
                  <a:pt x="3730" y="7994"/>
                  <a:pt x="3819" y="7994"/>
                </a:cubicBezTo>
                <a:lnTo>
                  <a:pt x="8030" y="7994"/>
                </a:lnTo>
                <a:lnTo>
                  <a:pt x="8030" y="8476"/>
                </a:lnTo>
                <a:cubicBezTo>
                  <a:pt x="8030" y="8708"/>
                  <a:pt x="8226" y="8904"/>
                  <a:pt x="8458" y="8904"/>
                </a:cubicBezTo>
                <a:lnTo>
                  <a:pt x="9421" y="8904"/>
                </a:lnTo>
                <a:cubicBezTo>
                  <a:pt x="9653" y="8904"/>
                  <a:pt x="9832" y="8708"/>
                  <a:pt x="9832" y="8476"/>
                </a:cubicBezTo>
                <a:lnTo>
                  <a:pt x="9832" y="7994"/>
                </a:lnTo>
                <a:lnTo>
                  <a:pt x="10563" y="7994"/>
                </a:lnTo>
                <a:cubicBezTo>
                  <a:pt x="10795" y="7994"/>
                  <a:pt x="10974" y="7815"/>
                  <a:pt x="10974" y="7584"/>
                </a:cubicBezTo>
                <a:lnTo>
                  <a:pt x="10974" y="7298"/>
                </a:lnTo>
                <a:cubicBezTo>
                  <a:pt x="10974" y="7066"/>
                  <a:pt x="10795" y="6888"/>
                  <a:pt x="10563" y="6888"/>
                </a:cubicBezTo>
                <a:lnTo>
                  <a:pt x="9136" y="6888"/>
                </a:lnTo>
                <a:cubicBezTo>
                  <a:pt x="9421" y="6691"/>
                  <a:pt x="9689" y="6424"/>
                  <a:pt x="9921" y="6120"/>
                </a:cubicBezTo>
                <a:cubicBezTo>
                  <a:pt x="10349" y="5549"/>
                  <a:pt x="10581" y="4871"/>
                  <a:pt x="10581" y="4193"/>
                </a:cubicBezTo>
                <a:cubicBezTo>
                  <a:pt x="10581" y="3694"/>
                  <a:pt x="10474" y="3212"/>
                  <a:pt x="10278" y="2802"/>
                </a:cubicBezTo>
                <a:cubicBezTo>
                  <a:pt x="10331" y="2784"/>
                  <a:pt x="10367" y="2748"/>
                  <a:pt x="10385" y="2677"/>
                </a:cubicBezTo>
                <a:cubicBezTo>
                  <a:pt x="10385" y="2641"/>
                  <a:pt x="10385" y="2605"/>
                  <a:pt x="10367" y="2570"/>
                </a:cubicBezTo>
                <a:cubicBezTo>
                  <a:pt x="10064" y="2017"/>
                  <a:pt x="9582" y="1588"/>
                  <a:pt x="9029" y="1356"/>
                </a:cubicBezTo>
                <a:lnTo>
                  <a:pt x="9029" y="446"/>
                </a:lnTo>
                <a:cubicBezTo>
                  <a:pt x="9029" y="197"/>
                  <a:pt x="8815" y="0"/>
                  <a:pt x="8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 name="Google Shape;789;p48"/>
          <p:cNvGrpSpPr/>
          <p:nvPr/>
        </p:nvGrpSpPr>
        <p:grpSpPr>
          <a:xfrm>
            <a:off x="6364933" y="2400249"/>
            <a:ext cx="482801" cy="367402"/>
            <a:chOff x="6364933" y="2400249"/>
            <a:chExt cx="482801" cy="367402"/>
          </a:xfrm>
        </p:grpSpPr>
        <p:sp>
          <p:nvSpPr>
            <p:cNvPr id="790" name="Google Shape;790;p48"/>
            <p:cNvSpPr/>
            <p:nvPr/>
          </p:nvSpPr>
          <p:spPr>
            <a:xfrm>
              <a:off x="6364933" y="2400249"/>
              <a:ext cx="482801" cy="367402"/>
            </a:xfrm>
            <a:custGeom>
              <a:avLst/>
              <a:gdLst/>
              <a:ahLst/>
              <a:cxnLst/>
              <a:rect l="l" t="t" r="r" b="b"/>
              <a:pathLst>
                <a:path w="10974" h="8351" extrusionOk="0">
                  <a:moveTo>
                    <a:pt x="6495" y="339"/>
                  </a:moveTo>
                  <a:cubicBezTo>
                    <a:pt x="6869" y="339"/>
                    <a:pt x="7226" y="553"/>
                    <a:pt x="7494" y="946"/>
                  </a:cubicBezTo>
                  <a:cubicBezTo>
                    <a:pt x="7779" y="1356"/>
                    <a:pt x="7940" y="1927"/>
                    <a:pt x="7940" y="2516"/>
                  </a:cubicBezTo>
                  <a:cubicBezTo>
                    <a:pt x="7940" y="2926"/>
                    <a:pt x="7869" y="3319"/>
                    <a:pt x="7726" y="3658"/>
                  </a:cubicBezTo>
                  <a:lnTo>
                    <a:pt x="5264" y="3658"/>
                  </a:lnTo>
                  <a:cubicBezTo>
                    <a:pt x="5121" y="3319"/>
                    <a:pt x="5049" y="2926"/>
                    <a:pt x="5049" y="2516"/>
                  </a:cubicBezTo>
                  <a:cubicBezTo>
                    <a:pt x="5049" y="1927"/>
                    <a:pt x="5210" y="1356"/>
                    <a:pt x="5496" y="946"/>
                  </a:cubicBezTo>
                  <a:cubicBezTo>
                    <a:pt x="5763" y="553"/>
                    <a:pt x="6120" y="339"/>
                    <a:pt x="6495" y="339"/>
                  </a:cubicBezTo>
                  <a:close/>
                  <a:moveTo>
                    <a:pt x="2569" y="4300"/>
                  </a:moveTo>
                  <a:cubicBezTo>
                    <a:pt x="2676" y="4853"/>
                    <a:pt x="2962" y="5371"/>
                    <a:pt x="3354" y="5781"/>
                  </a:cubicBezTo>
                  <a:cubicBezTo>
                    <a:pt x="3586" y="6013"/>
                    <a:pt x="3836" y="6192"/>
                    <a:pt x="4104" y="6334"/>
                  </a:cubicBezTo>
                  <a:lnTo>
                    <a:pt x="2212" y="6334"/>
                  </a:lnTo>
                  <a:cubicBezTo>
                    <a:pt x="1802" y="6120"/>
                    <a:pt x="1570" y="5799"/>
                    <a:pt x="1552" y="5442"/>
                  </a:cubicBezTo>
                  <a:cubicBezTo>
                    <a:pt x="1534" y="4978"/>
                    <a:pt x="1945" y="4532"/>
                    <a:pt x="2569" y="4300"/>
                  </a:cubicBezTo>
                  <a:close/>
                  <a:moveTo>
                    <a:pt x="8118" y="3961"/>
                  </a:moveTo>
                  <a:cubicBezTo>
                    <a:pt x="8065" y="4550"/>
                    <a:pt x="7797" y="5121"/>
                    <a:pt x="7369" y="5549"/>
                  </a:cubicBezTo>
                  <a:cubicBezTo>
                    <a:pt x="6941" y="5995"/>
                    <a:pt x="6352" y="6281"/>
                    <a:pt x="5727" y="6334"/>
                  </a:cubicBezTo>
                  <a:lnTo>
                    <a:pt x="5228" y="6334"/>
                  </a:lnTo>
                  <a:cubicBezTo>
                    <a:pt x="4603" y="6281"/>
                    <a:pt x="4032" y="5995"/>
                    <a:pt x="3586" y="5549"/>
                  </a:cubicBezTo>
                  <a:cubicBezTo>
                    <a:pt x="3158" y="5121"/>
                    <a:pt x="2891" y="4550"/>
                    <a:pt x="2837" y="3961"/>
                  </a:cubicBezTo>
                  <a:close/>
                  <a:moveTo>
                    <a:pt x="8386" y="4265"/>
                  </a:moveTo>
                  <a:cubicBezTo>
                    <a:pt x="8975" y="4461"/>
                    <a:pt x="9367" y="4853"/>
                    <a:pt x="9385" y="5300"/>
                  </a:cubicBezTo>
                  <a:cubicBezTo>
                    <a:pt x="9403" y="5692"/>
                    <a:pt x="9118" y="6085"/>
                    <a:pt x="8636" y="6334"/>
                  </a:cubicBezTo>
                  <a:lnTo>
                    <a:pt x="6852" y="6334"/>
                  </a:lnTo>
                  <a:cubicBezTo>
                    <a:pt x="7119" y="6192"/>
                    <a:pt x="7387" y="6013"/>
                    <a:pt x="7601" y="5781"/>
                  </a:cubicBezTo>
                  <a:cubicBezTo>
                    <a:pt x="8011" y="5353"/>
                    <a:pt x="8279" y="4836"/>
                    <a:pt x="8386" y="4265"/>
                  </a:cubicBezTo>
                  <a:close/>
                  <a:moveTo>
                    <a:pt x="2587" y="7459"/>
                  </a:moveTo>
                  <a:lnTo>
                    <a:pt x="2605" y="7922"/>
                  </a:lnTo>
                  <a:cubicBezTo>
                    <a:pt x="2605" y="7940"/>
                    <a:pt x="2587" y="7958"/>
                    <a:pt x="2569" y="7976"/>
                  </a:cubicBezTo>
                  <a:cubicBezTo>
                    <a:pt x="2552" y="7994"/>
                    <a:pt x="2534" y="8012"/>
                    <a:pt x="2498" y="8012"/>
                  </a:cubicBezTo>
                  <a:lnTo>
                    <a:pt x="1534" y="8029"/>
                  </a:lnTo>
                  <a:cubicBezTo>
                    <a:pt x="1481" y="8029"/>
                    <a:pt x="1427" y="7940"/>
                    <a:pt x="1427" y="7940"/>
                  </a:cubicBezTo>
                  <a:lnTo>
                    <a:pt x="1427" y="7459"/>
                  </a:lnTo>
                  <a:close/>
                  <a:moveTo>
                    <a:pt x="9528" y="7459"/>
                  </a:moveTo>
                  <a:lnTo>
                    <a:pt x="9528" y="7940"/>
                  </a:lnTo>
                  <a:cubicBezTo>
                    <a:pt x="9528" y="7994"/>
                    <a:pt x="9474" y="8029"/>
                    <a:pt x="9439" y="8029"/>
                  </a:cubicBezTo>
                  <a:lnTo>
                    <a:pt x="8457" y="8029"/>
                  </a:lnTo>
                  <a:cubicBezTo>
                    <a:pt x="8404" y="8029"/>
                    <a:pt x="8368" y="7994"/>
                    <a:pt x="8368" y="7940"/>
                  </a:cubicBezTo>
                  <a:lnTo>
                    <a:pt x="8368" y="7459"/>
                  </a:lnTo>
                  <a:close/>
                  <a:moveTo>
                    <a:pt x="4675" y="0"/>
                  </a:moveTo>
                  <a:cubicBezTo>
                    <a:pt x="4175" y="0"/>
                    <a:pt x="3711" y="286"/>
                    <a:pt x="3390" y="785"/>
                  </a:cubicBezTo>
                  <a:cubicBezTo>
                    <a:pt x="3337" y="857"/>
                    <a:pt x="3354" y="964"/>
                    <a:pt x="3426" y="1017"/>
                  </a:cubicBezTo>
                  <a:cubicBezTo>
                    <a:pt x="3461" y="1035"/>
                    <a:pt x="3479" y="1035"/>
                    <a:pt x="3515" y="1035"/>
                  </a:cubicBezTo>
                  <a:cubicBezTo>
                    <a:pt x="3569" y="1035"/>
                    <a:pt x="3622" y="1017"/>
                    <a:pt x="3658" y="964"/>
                  </a:cubicBezTo>
                  <a:cubicBezTo>
                    <a:pt x="3925" y="553"/>
                    <a:pt x="4282" y="321"/>
                    <a:pt x="4675" y="321"/>
                  </a:cubicBezTo>
                  <a:cubicBezTo>
                    <a:pt x="4907" y="321"/>
                    <a:pt x="5157" y="411"/>
                    <a:pt x="5353" y="589"/>
                  </a:cubicBezTo>
                  <a:cubicBezTo>
                    <a:pt x="5317" y="643"/>
                    <a:pt x="5264" y="696"/>
                    <a:pt x="5228" y="750"/>
                  </a:cubicBezTo>
                  <a:cubicBezTo>
                    <a:pt x="4907" y="1231"/>
                    <a:pt x="4728" y="1838"/>
                    <a:pt x="4728" y="2498"/>
                  </a:cubicBezTo>
                  <a:cubicBezTo>
                    <a:pt x="4728" y="2909"/>
                    <a:pt x="4800" y="3301"/>
                    <a:pt x="4925" y="3640"/>
                  </a:cubicBezTo>
                  <a:lnTo>
                    <a:pt x="3444" y="3640"/>
                  </a:lnTo>
                  <a:cubicBezTo>
                    <a:pt x="3301" y="3301"/>
                    <a:pt x="3230" y="2909"/>
                    <a:pt x="3230" y="2498"/>
                  </a:cubicBezTo>
                  <a:cubicBezTo>
                    <a:pt x="3230" y="2141"/>
                    <a:pt x="3283" y="1785"/>
                    <a:pt x="3408" y="1481"/>
                  </a:cubicBezTo>
                  <a:cubicBezTo>
                    <a:pt x="3426" y="1392"/>
                    <a:pt x="3390" y="1303"/>
                    <a:pt x="3301" y="1267"/>
                  </a:cubicBezTo>
                  <a:cubicBezTo>
                    <a:pt x="3285" y="1259"/>
                    <a:pt x="3268" y="1256"/>
                    <a:pt x="3250" y="1256"/>
                  </a:cubicBezTo>
                  <a:cubicBezTo>
                    <a:pt x="3187" y="1256"/>
                    <a:pt x="3119" y="1301"/>
                    <a:pt x="3105" y="1356"/>
                  </a:cubicBezTo>
                  <a:cubicBezTo>
                    <a:pt x="2980" y="1713"/>
                    <a:pt x="2908" y="2106"/>
                    <a:pt x="2908" y="2498"/>
                  </a:cubicBezTo>
                  <a:cubicBezTo>
                    <a:pt x="2908" y="2909"/>
                    <a:pt x="3105" y="3658"/>
                    <a:pt x="3105" y="3658"/>
                  </a:cubicBezTo>
                  <a:lnTo>
                    <a:pt x="2748" y="3658"/>
                  </a:lnTo>
                  <a:cubicBezTo>
                    <a:pt x="2694" y="3658"/>
                    <a:pt x="2623" y="3676"/>
                    <a:pt x="2587" y="3729"/>
                  </a:cubicBezTo>
                  <a:cubicBezTo>
                    <a:pt x="2534" y="3783"/>
                    <a:pt x="2516" y="3854"/>
                    <a:pt x="2516" y="3908"/>
                  </a:cubicBezTo>
                  <a:cubicBezTo>
                    <a:pt x="2516" y="3944"/>
                    <a:pt x="2516" y="3961"/>
                    <a:pt x="2516" y="3979"/>
                  </a:cubicBezTo>
                  <a:cubicBezTo>
                    <a:pt x="2159" y="4104"/>
                    <a:pt x="1856" y="4300"/>
                    <a:pt x="1624" y="4532"/>
                  </a:cubicBezTo>
                  <a:cubicBezTo>
                    <a:pt x="1356" y="4800"/>
                    <a:pt x="1231" y="5139"/>
                    <a:pt x="1231" y="5460"/>
                  </a:cubicBezTo>
                  <a:cubicBezTo>
                    <a:pt x="1249" y="5781"/>
                    <a:pt x="1410" y="6085"/>
                    <a:pt x="1659" y="6334"/>
                  </a:cubicBezTo>
                  <a:lnTo>
                    <a:pt x="410" y="6334"/>
                  </a:lnTo>
                  <a:cubicBezTo>
                    <a:pt x="178" y="6334"/>
                    <a:pt x="0" y="6531"/>
                    <a:pt x="0" y="6745"/>
                  </a:cubicBezTo>
                  <a:lnTo>
                    <a:pt x="0" y="7048"/>
                  </a:lnTo>
                  <a:cubicBezTo>
                    <a:pt x="0" y="7262"/>
                    <a:pt x="178" y="7459"/>
                    <a:pt x="410" y="7459"/>
                  </a:cubicBezTo>
                  <a:lnTo>
                    <a:pt x="1106" y="7459"/>
                  </a:lnTo>
                  <a:lnTo>
                    <a:pt x="1124" y="7940"/>
                  </a:lnTo>
                  <a:cubicBezTo>
                    <a:pt x="1124" y="8172"/>
                    <a:pt x="1303" y="8351"/>
                    <a:pt x="1534" y="8351"/>
                  </a:cubicBezTo>
                  <a:lnTo>
                    <a:pt x="2498" y="8351"/>
                  </a:lnTo>
                  <a:cubicBezTo>
                    <a:pt x="2623" y="8351"/>
                    <a:pt x="2712" y="8297"/>
                    <a:pt x="2801" y="8226"/>
                  </a:cubicBezTo>
                  <a:cubicBezTo>
                    <a:pt x="2873" y="8154"/>
                    <a:pt x="2908" y="8047"/>
                    <a:pt x="2908" y="7940"/>
                  </a:cubicBezTo>
                  <a:lnTo>
                    <a:pt x="2908" y="7459"/>
                  </a:lnTo>
                  <a:lnTo>
                    <a:pt x="3497" y="7459"/>
                  </a:lnTo>
                  <a:cubicBezTo>
                    <a:pt x="3569" y="7459"/>
                    <a:pt x="3658" y="7387"/>
                    <a:pt x="3658" y="7316"/>
                  </a:cubicBezTo>
                  <a:cubicBezTo>
                    <a:pt x="3676" y="7209"/>
                    <a:pt x="3604" y="7137"/>
                    <a:pt x="3497" y="7137"/>
                  </a:cubicBezTo>
                  <a:lnTo>
                    <a:pt x="410" y="7137"/>
                  </a:lnTo>
                  <a:cubicBezTo>
                    <a:pt x="357" y="7137"/>
                    <a:pt x="321" y="7084"/>
                    <a:pt x="321" y="7048"/>
                  </a:cubicBezTo>
                  <a:lnTo>
                    <a:pt x="321" y="6745"/>
                  </a:lnTo>
                  <a:cubicBezTo>
                    <a:pt x="321" y="6691"/>
                    <a:pt x="357" y="6656"/>
                    <a:pt x="410" y="6656"/>
                  </a:cubicBezTo>
                  <a:lnTo>
                    <a:pt x="10563" y="6656"/>
                  </a:lnTo>
                  <a:cubicBezTo>
                    <a:pt x="10616" y="6656"/>
                    <a:pt x="10652" y="6691"/>
                    <a:pt x="10652" y="6745"/>
                  </a:cubicBezTo>
                  <a:lnTo>
                    <a:pt x="10652" y="7048"/>
                  </a:lnTo>
                  <a:cubicBezTo>
                    <a:pt x="10652" y="7084"/>
                    <a:pt x="10616" y="7137"/>
                    <a:pt x="10563" y="7137"/>
                  </a:cubicBezTo>
                  <a:lnTo>
                    <a:pt x="4157" y="7137"/>
                  </a:lnTo>
                  <a:cubicBezTo>
                    <a:pt x="4068" y="7137"/>
                    <a:pt x="3997" y="7191"/>
                    <a:pt x="3997" y="7280"/>
                  </a:cubicBezTo>
                  <a:cubicBezTo>
                    <a:pt x="3979" y="7369"/>
                    <a:pt x="4050" y="7459"/>
                    <a:pt x="4157" y="7459"/>
                  </a:cubicBezTo>
                  <a:lnTo>
                    <a:pt x="8047" y="7459"/>
                  </a:lnTo>
                  <a:lnTo>
                    <a:pt x="8047" y="7940"/>
                  </a:lnTo>
                  <a:cubicBezTo>
                    <a:pt x="8047" y="8172"/>
                    <a:pt x="8225" y="8351"/>
                    <a:pt x="8457" y="8351"/>
                  </a:cubicBezTo>
                  <a:lnTo>
                    <a:pt x="9439" y="8351"/>
                  </a:lnTo>
                  <a:cubicBezTo>
                    <a:pt x="9653" y="8351"/>
                    <a:pt x="9849" y="8172"/>
                    <a:pt x="9849" y="7940"/>
                  </a:cubicBezTo>
                  <a:lnTo>
                    <a:pt x="9849" y="7459"/>
                  </a:lnTo>
                  <a:lnTo>
                    <a:pt x="10563" y="7459"/>
                  </a:lnTo>
                  <a:cubicBezTo>
                    <a:pt x="10795" y="7459"/>
                    <a:pt x="10973" y="7262"/>
                    <a:pt x="10973" y="7048"/>
                  </a:cubicBezTo>
                  <a:lnTo>
                    <a:pt x="10973" y="6745"/>
                  </a:lnTo>
                  <a:cubicBezTo>
                    <a:pt x="10973" y="6531"/>
                    <a:pt x="10795" y="6334"/>
                    <a:pt x="10563" y="6334"/>
                  </a:cubicBezTo>
                  <a:lnTo>
                    <a:pt x="9207" y="6334"/>
                  </a:lnTo>
                  <a:cubicBezTo>
                    <a:pt x="9528" y="6049"/>
                    <a:pt x="9724" y="5674"/>
                    <a:pt x="9706" y="5282"/>
                  </a:cubicBezTo>
                  <a:cubicBezTo>
                    <a:pt x="9689" y="4693"/>
                    <a:pt x="9189" y="4175"/>
                    <a:pt x="8440" y="3944"/>
                  </a:cubicBezTo>
                  <a:cubicBezTo>
                    <a:pt x="8440" y="3926"/>
                    <a:pt x="8440" y="3908"/>
                    <a:pt x="8440" y="3890"/>
                  </a:cubicBezTo>
                  <a:cubicBezTo>
                    <a:pt x="8440" y="3819"/>
                    <a:pt x="8422" y="3765"/>
                    <a:pt x="8368" y="3712"/>
                  </a:cubicBezTo>
                  <a:cubicBezTo>
                    <a:pt x="8333" y="3658"/>
                    <a:pt x="8261" y="3640"/>
                    <a:pt x="8190" y="3640"/>
                  </a:cubicBezTo>
                  <a:lnTo>
                    <a:pt x="8065" y="3640"/>
                  </a:lnTo>
                  <a:cubicBezTo>
                    <a:pt x="8065" y="3640"/>
                    <a:pt x="8261" y="2909"/>
                    <a:pt x="8261" y="2498"/>
                  </a:cubicBezTo>
                  <a:cubicBezTo>
                    <a:pt x="8261" y="1838"/>
                    <a:pt x="8083" y="1231"/>
                    <a:pt x="7762" y="750"/>
                  </a:cubicBezTo>
                  <a:cubicBezTo>
                    <a:pt x="7423" y="268"/>
                    <a:pt x="6976" y="0"/>
                    <a:pt x="6495" y="0"/>
                  </a:cubicBezTo>
                  <a:cubicBezTo>
                    <a:pt x="6174" y="0"/>
                    <a:pt x="5852" y="125"/>
                    <a:pt x="5585" y="357"/>
                  </a:cubicBezTo>
                  <a:cubicBezTo>
                    <a:pt x="5317" y="125"/>
                    <a:pt x="4996" y="0"/>
                    <a:pt x="4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8"/>
            <p:cNvSpPr/>
            <p:nvPr/>
          </p:nvSpPr>
          <p:spPr>
            <a:xfrm>
              <a:off x="6609061" y="2464614"/>
              <a:ext cx="83239" cy="84030"/>
            </a:xfrm>
            <a:custGeom>
              <a:avLst/>
              <a:gdLst/>
              <a:ahLst/>
              <a:cxnLst/>
              <a:rect l="l" t="t" r="r" b="b"/>
              <a:pathLst>
                <a:path w="1892" h="1910" extrusionOk="0">
                  <a:moveTo>
                    <a:pt x="946" y="322"/>
                  </a:moveTo>
                  <a:cubicBezTo>
                    <a:pt x="1303" y="322"/>
                    <a:pt x="1570" y="607"/>
                    <a:pt x="1570" y="946"/>
                  </a:cubicBezTo>
                  <a:cubicBezTo>
                    <a:pt x="1570" y="1303"/>
                    <a:pt x="1303" y="1588"/>
                    <a:pt x="946" y="1588"/>
                  </a:cubicBezTo>
                  <a:cubicBezTo>
                    <a:pt x="607" y="1588"/>
                    <a:pt x="321" y="1303"/>
                    <a:pt x="321" y="946"/>
                  </a:cubicBezTo>
                  <a:cubicBezTo>
                    <a:pt x="321" y="607"/>
                    <a:pt x="607" y="322"/>
                    <a:pt x="946" y="322"/>
                  </a:cubicBezTo>
                  <a:close/>
                  <a:moveTo>
                    <a:pt x="946" y="0"/>
                  </a:moveTo>
                  <a:cubicBezTo>
                    <a:pt x="428" y="0"/>
                    <a:pt x="0" y="429"/>
                    <a:pt x="0" y="946"/>
                  </a:cubicBezTo>
                  <a:cubicBezTo>
                    <a:pt x="0" y="1481"/>
                    <a:pt x="428" y="1910"/>
                    <a:pt x="946" y="1910"/>
                  </a:cubicBezTo>
                  <a:cubicBezTo>
                    <a:pt x="1463" y="1910"/>
                    <a:pt x="1891" y="1481"/>
                    <a:pt x="1891" y="946"/>
                  </a:cubicBezTo>
                  <a:cubicBezTo>
                    <a:pt x="1891" y="429"/>
                    <a:pt x="1463" y="0"/>
                    <a:pt x="9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 name="Google Shape;792;p48"/>
          <p:cNvSpPr/>
          <p:nvPr/>
        </p:nvSpPr>
        <p:spPr>
          <a:xfrm>
            <a:off x="5346801" y="2346707"/>
            <a:ext cx="484341" cy="474442"/>
          </a:xfrm>
          <a:custGeom>
            <a:avLst/>
            <a:gdLst/>
            <a:ahLst/>
            <a:cxnLst/>
            <a:rect l="l" t="t" r="r" b="b"/>
            <a:pathLst>
              <a:path w="11009" h="10784" extrusionOk="0">
                <a:moveTo>
                  <a:pt x="4853" y="325"/>
                </a:moveTo>
                <a:cubicBezTo>
                  <a:pt x="4889" y="325"/>
                  <a:pt x="4943" y="379"/>
                  <a:pt x="4960" y="468"/>
                </a:cubicBezTo>
                <a:cubicBezTo>
                  <a:pt x="4978" y="593"/>
                  <a:pt x="5032" y="1003"/>
                  <a:pt x="4960" y="1396"/>
                </a:cubicBezTo>
                <a:cubicBezTo>
                  <a:pt x="4889" y="1824"/>
                  <a:pt x="4514" y="2127"/>
                  <a:pt x="4086" y="2127"/>
                </a:cubicBezTo>
                <a:lnTo>
                  <a:pt x="3551" y="2127"/>
                </a:lnTo>
                <a:cubicBezTo>
                  <a:pt x="3301" y="1788"/>
                  <a:pt x="2891" y="1574"/>
                  <a:pt x="2445" y="1574"/>
                </a:cubicBezTo>
                <a:lnTo>
                  <a:pt x="1659" y="1574"/>
                </a:lnTo>
                <a:cubicBezTo>
                  <a:pt x="1588" y="1574"/>
                  <a:pt x="1535" y="1574"/>
                  <a:pt x="1481" y="1592"/>
                </a:cubicBezTo>
                <a:cubicBezTo>
                  <a:pt x="1463" y="1503"/>
                  <a:pt x="1463" y="1378"/>
                  <a:pt x="1535" y="1271"/>
                </a:cubicBezTo>
                <a:cubicBezTo>
                  <a:pt x="1624" y="1128"/>
                  <a:pt x="1820" y="1039"/>
                  <a:pt x="2088" y="1021"/>
                </a:cubicBezTo>
                <a:cubicBezTo>
                  <a:pt x="2167" y="1011"/>
                  <a:pt x="2245" y="1007"/>
                  <a:pt x="2320" y="1007"/>
                </a:cubicBezTo>
                <a:cubicBezTo>
                  <a:pt x="2800" y="1007"/>
                  <a:pt x="3189" y="1188"/>
                  <a:pt x="3497" y="1342"/>
                </a:cubicBezTo>
                <a:cubicBezTo>
                  <a:pt x="3745" y="1441"/>
                  <a:pt x="3947" y="1540"/>
                  <a:pt x="4145" y="1540"/>
                </a:cubicBezTo>
                <a:cubicBezTo>
                  <a:pt x="4161" y="1540"/>
                  <a:pt x="4177" y="1540"/>
                  <a:pt x="4193" y="1538"/>
                </a:cubicBezTo>
                <a:cubicBezTo>
                  <a:pt x="4764" y="1485"/>
                  <a:pt x="4818" y="914"/>
                  <a:pt x="4800" y="486"/>
                </a:cubicBezTo>
                <a:cubicBezTo>
                  <a:pt x="4782" y="379"/>
                  <a:pt x="4818" y="325"/>
                  <a:pt x="4853" y="325"/>
                </a:cubicBezTo>
                <a:close/>
                <a:moveTo>
                  <a:pt x="4193" y="2448"/>
                </a:moveTo>
                <a:cubicBezTo>
                  <a:pt x="4514" y="2448"/>
                  <a:pt x="4764" y="2698"/>
                  <a:pt x="4764" y="3019"/>
                </a:cubicBezTo>
                <a:lnTo>
                  <a:pt x="4764" y="3126"/>
                </a:lnTo>
                <a:lnTo>
                  <a:pt x="3818" y="3126"/>
                </a:lnTo>
                <a:lnTo>
                  <a:pt x="3818" y="2930"/>
                </a:lnTo>
                <a:cubicBezTo>
                  <a:pt x="3818" y="2752"/>
                  <a:pt x="3801" y="2591"/>
                  <a:pt x="3729" y="2448"/>
                </a:cubicBezTo>
                <a:close/>
                <a:moveTo>
                  <a:pt x="4193" y="3483"/>
                </a:moveTo>
                <a:cubicBezTo>
                  <a:pt x="4514" y="3483"/>
                  <a:pt x="4764" y="3733"/>
                  <a:pt x="4764" y="4036"/>
                </a:cubicBezTo>
                <a:lnTo>
                  <a:pt x="4764" y="4161"/>
                </a:lnTo>
                <a:lnTo>
                  <a:pt x="3818" y="4161"/>
                </a:lnTo>
                <a:lnTo>
                  <a:pt x="3818" y="3483"/>
                </a:lnTo>
                <a:close/>
                <a:moveTo>
                  <a:pt x="7030" y="3929"/>
                </a:moveTo>
                <a:lnTo>
                  <a:pt x="6941" y="4286"/>
                </a:lnTo>
                <a:lnTo>
                  <a:pt x="6548" y="4286"/>
                </a:lnTo>
                <a:lnTo>
                  <a:pt x="6548" y="4268"/>
                </a:lnTo>
                <a:cubicBezTo>
                  <a:pt x="6548" y="4072"/>
                  <a:pt x="6709" y="3929"/>
                  <a:pt x="6887" y="3929"/>
                </a:cubicBezTo>
                <a:close/>
                <a:moveTo>
                  <a:pt x="7351" y="3929"/>
                </a:moveTo>
                <a:cubicBezTo>
                  <a:pt x="7530" y="3929"/>
                  <a:pt x="7672" y="4072"/>
                  <a:pt x="7672" y="4251"/>
                </a:cubicBezTo>
                <a:lnTo>
                  <a:pt x="7672" y="4286"/>
                </a:lnTo>
                <a:lnTo>
                  <a:pt x="7262" y="4286"/>
                </a:lnTo>
                <a:lnTo>
                  <a:pt x="7351" y="3929"/>
                </a:lnTo>
                <a:close/>
                <a:moveTo>
                  <a:pt x="9724" y="3929"/>
                </a:moveTo>
                <a:lnTo>
                  <a:pt x="9635" y="4286"/>
                </a:lnTo>
                <a:lnTo>
                  <a:pt x="9153" y="4286"/>
                </a:lnTo>
                <a:lnTo>
                  <a:pt x="9153" y="4268"/>
                </a:lnTo>
                <a:cubicBezTo>
                  <a:pt x="9153" y="4072"/>
                  <a:pt x="9296" y="3929"/>
                  <a:pt x="9475" y="3929"/>
                </a:cubicBezTo>
                <a:close/>
                <a:moveTo>
                  <a:pt x="10046" y="3947"/>
                </a:moveTo>
                <a:cubicBezTo>
                  <a:pt x="10170" y="3983"/>
                  <a:pt x="10260" y="4108"/>
                  <a:pt x="10260" y="4251"/>
                </a:cubicBezTo>
                <a:lnTo>
                  <a:pt x="10260" y="4286"/>
                </a:lnTo>
                <a:lnTo>
                  <a:pt x="9974" y="4286"/>
                </a:lnTo>
                <a:lnTo>
                  <a:pt x="10046" y="3947"/>
                </a:lnTo>
                <a:close/>
                <a:moveTo>
                  <a:pt x="4193" y="4483"/>
                </a:moveTo>
                <a:cubicBezTo>
                  <a:pt x="4514" y="4483"/>
                  <a:pt x="4764" y="4732"/>
                  <a:pt x="4764" y="5053"/>
                </a:cubicBezTo>
                <a:lnTo>
                  <a:pt x="4764" y="5161"/>
                </a:lnTo>
                <a:lnTo>
                  <a:pt x="3818" y="5161"/>
                </a:lnTo>
                <a:lnTo>
                  <a:pt x="3818" y="4483"/>
                </a:lnTo>
                <a:close/>
                <a:moveTo>
                  <a:pt x="4193" y="5517"/>
                </a:moveTo>
                <a:cubicBezTo>
                  <a:pt x="4514" y="5517"/>
                  <a:pt x="4764" y="5767"/>
                  <a:pt x="4764" y="6088"/>
                </a:cubicBezTo>
                <a:lnTo>
                  <a:pt x="4764" y="6195"/>
                </a:lnTo>
                <a:lnTo>
                  <a:pt x="3818" y="6195"/>
                </a:lnTo>
                <a:lnTo>
                  <a:pt x="3818" y="5517"/>
                </a:lnTo>
                <a:close/>
                <a:moveTo>
                  <a:pt x="4193" y="6517"/>
                </a:moveTo>
                <a:cubicBezTo>
                  <a:pt x="4514" y="6517"/>
                  <a:pt x="4764" y="6784"/>
                  <a:pt x="4764" y="7088"/>
                </a:cubicBezTo>
                <a:lnTo>
                  <a:pt x="4764" y="7212"/>
                </a:lnTo>
                <a:lnTo>
                  <a:pt x="4603" y="7212"/>
                </a:lnTo>
                <a:cubicBezTo>
                  <a:pt x="4211" y="7212"/>
                  <a:pt x="3872" y="6909"/>
                  <a:pt x="3836" y="6517"/>
                </a:cubicBezTo>
                <a:close/>
                <a:moveTo>
                  <a:pt x="6870" y="4607"/>
                </a:moveTo>
                <a:lnTo>
                  <a:pt x="6548" y="6053"/>
                </a:lnTo>
                <a:cubicBezTo>
                  <a:pt x="6495" y="6070"/>
                  <a:pt x="6441" y="6088"/>
                  <a:pt x="6406" y="6142"/>
                </a:cubicBezTo>
                <a:lnTo>
                  <a:pt x="5531" y="6980"/>
                </a:lnTo>
                <a:cubicBezTo>
                  <a:pt x="5478" y="7016"/>
                  <a:pt x="5460" y="7088"/>
                  <a:pt x="5442" y="7141"/>
                </a:cubicBezTo>
                <a:lnTo>
                  <a:pt x="5424" y="7212"/>
                </a:lnTo>
                <a:lnTo>
                  <a:pt x="5085" y="7212"/>
                </a:lnTo>
                <a:lnTo>
                  <a:pt x="5085" y="7088"/>
                </a:lnTo>
                <a:cubicBezTo>
                  <a:pt x="5085" y="6873"/>
                  <a:pt x="5014" y="6659"/>
                  <a:pt x="4871" y="6517"/>
                </a:cubicBezTo>
                <a:cubicBezTo>
                  <a:pt x="4996" y="6481"/>
                  <a:pt x="5085" y="6374"/>
                  <a:pt x="5085" y="6249"/>
                </a:cubicBezTo>
                <a:lnTo>
                  <a:pt x="5085" y="6070"/>
                </a:lnTo>
                <a:lnTo>
                  <a:pt x="5763" y="6070"/>
                </a:lnTo>
                <a:cubicBezTo>
                  <a:pt x="5852" y="6070"/>
                  <a:pt x="5924" y="6017"/>
                  <a:pt x="5942" y="5928"/>
                </a:cubicBezTo>
                <a:cubicBezTo>
                  <a:pt x="5942" y="5839"/>
                  <a:pt x="5870" y="5749"/>
                  <a:pt x="5781" y="5749"/>
                </a:cubicBezTo>
                <a:lnTo>
                  <a:pt x="5032" y="5749"/>
                </a:lnTo>
                <a:cubicBezTo>
                  <a:pt x="4996" y="5660"/>
                  <a:pt x="4943" y="5571"/>
                  <a:pt x="4871" y="5500"/>
                </a:cubicBezTo>
                <a:cubicBezTo>
                  <a:pt x="4996" y="5464"/>
                  <a:pt x="5085" y="5357"/>
                  <a:pt x="5085" y="5232"/>
                </a:cubicBezTo>
                <a:lnTo>
                  <a:pt x="5085" y="5053"/>
                </a:lnTo>
                <a:cubicBezTo>
                  <a:pt x="5085" y="4893"/>
                  <a:pt x="5050" y="4750"/>
                  <a:pt x="4978" y="4607"/>
                </a:cubicBezTo>
                <a:close/>
                <a:moveTo>
                  <a:pt x="9564" y="4607"/>
                </a:moveTo>
                <a:lnTo>
                  <a:pt x="9243" y="6053"/>
                </a:lnTo>
                <a:cubicBezTo>
                  <a:pt x="9189" y="6070"/>
                  <a:pt x="9136" y="6088"/>
                  <a:pt x="9100" y="6142"/>
                </a:cubicBezTo>
                <a:lnTo>
                  <a:pt x="8226" y="6980"/>
                </a:lnTo>
                <a:cubicBezTo>
                  <a:pt x="8190" y="7016"/>
                  <a:pt x="8154" y="7088"/>
                  <a:pt x="8136" y="7141"/>
                </a:cubicBezTo>
                <a:lnTo>
                  <a:pt x="8118" y="7212"/>
                </a:lnTo>
                <a:lnTo>
                  <a:pt x="7298" y="7212"/>
                </a:lnTo>
                <a:lnTo>
                  <a:pt x="6941" y="6267"/>
                </a:lnTo>
                <a:cubicBezTo>
                  <a:pt x="6923" y="6213"/>
                  <a:pt x="6887" y="6160"/>
                  <a:pt x="6852" y="6124"/>
                </a:cubicBezTo>
                <a:lnTo>
                  <a:pt x="7191" y="4607"/>
                </a:lnTo>
                <a:close/>
                <a:moveTo>
                  <a:pt x="10670" y="4607"/>
                </a:moveTo>
                <a:cubicBezTo>
                  <a:pt x="10688" y="4607"/>
                  <a:pt x="10688" y="4625"/>
                  <a:pt x="10688" y="4625"/>
                </a:cubicBezTo>
                <a:lnTo>
                  <a:pt x="10688" y="6195"/>
                </a:lnTo>
                <a:lnTo>
                  <a:pt x="10170" y="6195"/>
                </a:lnTo>
                <a:cubicBezTo>
                  <a:pt x="10099" y="6195"/>
                  <a:pt x="10028" y="6267"/>
                  <a:pt x="10010" y="6338"/>
                </a:cubicBezTo>
                <a:cubicBezTo>
                  <a:pt x="9992" y="6445"/>
                  <a:pt x="10081" y="6517"/>
                  <a:pt x="10170" y="6517"/>
                </a:cubicBezTo>
                <a:lnTo>
                  <a:pt x="10688" y="6517"/>
                </a:lnTo>
                <a:lnTo>
                  <a:pt x="10688" y="7212"/>
                </a:lnTo>
                <a:lnTo>
                  <a:pt x="10010" y="7212"/>
                </a:lnTo>
                <a:lnTo>
                  <a:pt x="9653" y="6267"/>
                </a:lnTo>
                <a:cubicBezTo>
                  <a:pt x="9635" y="6213"/>
                  <a:pt x="9599" y="6160"/>
                  <a:pt x="9564" y="6124"/>
                </a:cubicBezTo>
                <a:lnTo>
                  <a:pt x="9903" y="4607"/>
                </a:lnTo>
                <a:close/>
                <a:moveTo>
                  <a:pt x="8047" y="7534"/>
                </a:moveTo>
                <a:lnTo>
                  <a:pt x="7887" y="8229"/>
                </a:lnTo>
                <a:cubicBezTo>
                  <a:pt x="7583" y="8229"/>
                  <a:pt x="7405" y="8194"/>
                  <a:pt x="7262" y="8122"/>
                </a:cubicBezTo>
                <a:lnTo>
                  <a:pt x="7387" y="7587"/>
                </a:lnTo>
                <a:cubicBezTo>
                  <a:pt x="7387" y="7569"/>
                  <a:pt x="7387" y="7551"/>
                  <a:pt x="7387" y="7534"/>
                </a:cubicBezTo>
                <a:close/>
                <a:moveTo>
                  <a:pt x="10688" y="7534"/>
                </a:moveTo>
                <a:lnTo>
                  <a:pt x="10688" y="8229"/>
                </a:lnTo>
                <a:cubicBezTo>
                  <a:pt x="10456" y="8194"/>
                  <a:pt x="10313" y="8140"/>
                  <a:pt x="10170" y="8051"/>
                </a:cubicBezTo>
                <a:cubicBezTo>
                  <a:pt x="10117" y="8033"/>
                  <a:pt x="10063" y="7997"/>
                  <a:pt x="10010" y="7980"/>
                </a:cubicBezTo>
                <a:lnTo>
                  <a:pt x="10099" y="7587"/>
                </a:lnTo>
                <a:cubicBezTo>
                  <a:pt x="10099" y="7569"/>
                  <a:pt x="10099" y="7551"/>
                  <a:pt x="10099" y="7534"/>
                </a:cubicBezTo>
                <a:close/>
                <a:moveTo>
                  <a:pt x="6638" y="6356"/>
                </a:moveTo>
                <a:cubicBezTo>
                  <a:pt x="6638" y="6356"/>
                  <a:pt x="6638" y="6374"/>
                  <a:pt x="6655" y="6374"/>
                </a:cubicBezTo>
                <a:lnTo>
                  <a:pt x="6959" y="7212"/>
                </a:lnTo>
                <a:lnTo>
                  <a:pt x="6941" y="7212"/>
                </a:lnTo>
                <a:cubicBezTo>
                  <a:pt x="6852" y="7212"/>
                  <a:pt x="6780" y="7266"/>
                  <a:pt x="6762" y="7355"/>
                </a:cubicBezTo>
                <a:cubicBezTo>
                  <a:pt x="6762" y="7444"/>
                  <a:pt x="6834" y="7534"/>
                  <a:pt x="6923" y="7534"/>
                </a:cubicBezTo>
                <a:lnTo>
                  <a:pt x="7066" y="7534"/>
                </a:lnTo>
                <a:lnTo>
                  <a:pt x="6941" y="8087"/>
                </a:lnTo>
                <a:lnTo>
                  <a:pt x="6495" y="7997"/>
                </a:lnTo>
                <a:cubicBezTo>
                  <a:pt x="6483" y="7995"/>
                  <a:pt x="6472" y="7994"/>
                  <a:pt x="6461" y="7994"/>
                </a:cubicBezTo>
                <a:cubicBezTo>
                  <a:pt x="6384" y="7994"/>
                  <a:pt x="6314" y="8047"/>
                  <a:pt x="6299" y="8140"/>
                </a:cubicBezTo>
                <a:cubicBezTo>
                  <a:pt x="6299" y="8229"/>
                  <a:pt x="6352" y="8301"/>
                  <a:pt x="6441" y="8319"/>
                </a:cubicBezTo>
                <a:lnTo>
                  <a:pt x="6870" y="8390"/>
                </a:lnTo>
                <a:lnTo>
                  <a:pt x="6584" y="9675"/>
                </a:lnTo>
                <a:cubicBezTo>
                  <a:pt x="6584" y="9693"/>
                  <a:pt x="6584" y="9693"/>
                  <a:pt x="6566" y="9693"/>
                </a:cubicBezTo>
                <a:lnTo>
                  <a:pt x="5282" y="9407"/>
                </a:lnTo>
                <a:lnTo>
                  <a:pt x="5264" y="9407"/>
                </a:lnTo>
                <a:cubicBezTo>
                  <a:pt x="5264" y="9389"/>
                  <a:pt x="5264" y="9389"/>
                  <a:pt x="5264" y="9389"/>
                </a:cubicBezTo>
                <a:lnTo>
                  <a:pt x="5371" y="8907"/>
                </a:lnTo>
                <a:lnTo>
                  <a:pt x="5745" y="8979"/>
                </a:lnTo>
                <a:lnTo>
                  <a:pt x="5763" y="8979"/>
                </a:lnTo>
                <a:cubicBezTo>
                  <a:pt x="5852" y="8979"/>
                  <a:pt x="5924" y="8925"/>
                  <a:pt x="5924" y="8818"/>
                </a:cubicBezTo>
                <a:cubicBezTo>
                  <a:pt x="5924" y="8747"/>
                  <a:pt x="5870" y="8676"/>
                  <a:pt x="5799" y="8658"/>
                </a:cubicBezTo>
                <a:lnTo>
                  <a:pt x="5442" y="8586"/>
                </a:lnTo>
                <a:lnTo>
                  <a:pt x="5710" y="7391"/>
                </a:lnTo>
                <a:lnTo>
                  <a:pt x="6174" y="7480"/>
                </a:lnTo>
                <a:lnTo>
                  <a:pt x="6191" y="7480"/>
                </a:lnTo>
                <a:cubicBezTo>
                  <a:pt x="6281" y="7480"/>
                  <a:pt x="6352" y="7409"/>
                  <a:pt x="6352" y="7319"/>
                </a:cubicBezTo>
                <a:cubicBezTo>
                  <a:pt x="6352" y="7248"/>
                  <a:pt x="6299" y="7177"/>
                  <a:pt x="6227" y="7159"/>
                </a:cubicBezTo>
                <a:lnTo>
                  <a:pt x="5870" y="7088"/>
                </a:lnTo>
                <a:lnTo>
                  <a:pt x="6620" y="6356"/>
                </a:lnTo>
                <a:close/>
                <a:moveTo>
                  <a:pt x="9350" y="6374"/>
                </a:moveTo>
                <a:lnTo>
                  <a:pt x="9778" y="7516"/>
                </a:lnTo>
                <a:lnTo>
                  <a:pt x="9653" y="8087"/>
                </a:lnTo>
                <a:lnTo>
                  <a:pt x="9207" y="7997"/>
                </a:lnTo>
                <a:cubicBezTo>
                  <a:pt x="9195" y="7995"/>
                  <a:pt x="9184" y="7994"/>
                  <a:pt x="9172" y="7994"/>
                </a:cubicBezTo>
                <a:cubicBezTo>
                  <a:pt x="9096" y="7994"/>
                  <a:pt x="9026" y="8045"/>
                  <a:pt x="9011" y="8122"/>
                </a:cubicBezTo>
                <a:cubicBezTo>
                  <a:pt x="8993" y="8212"/>
                  <a:pt x="9046" y="8301"/>
                  <a:pt x="9136" y="8319"/>
                </a:cubicBezTo>
                <a:lnTo>
                  <a:pt x="9582" y="8408"/>
                </a:lnTo>
                <a:lnTo>
                  <a:pt x="9278" y="9693"/>
                </a:lnTo>
                <a:cubicBezTo>
                  <a:pt x="9278" y="9710"/>
                  <a:pt x="9260" y="9710"/>
                  <a:pt x="9260" y="9710"/>
                </a:cubicBezTo>
                <a:lnTo>
                  <a:pt x="7976" y="9407"/>
                </a:lnTo>
                <a:cubicBezTo>
                  <a:pt x="7958" y="9407"/>
                  <a:pt x="7958" y="9407"/>
                  <a:pt x="7958" y="9389"/>
                </a:cubicBezTo>
                <a:lnTo>
                  <a:pt x="8065" y="8907"/>
                </a:lnTo>
                <a:lnTo>
                  <a:pt x="8440" y="8997"/>
                </a:lnTo>
                <a:lnTo>
                  <a:pt x="8475" y="8997"/>
                </a:lnTo>
                <a:cubicBezTo>
                  <a:pt x="8547" y="8997"/>
                  <a:pt x="8618" y="8943"/>
                  <a:pt x="8636" y="8854"/>
                </a:cubicBezTo>
                <a:cubicBezTo>
                  <a:pt x="8654" y="8783"/>
                  <a:pt x="8600" y="8693"/>
                  <a:pt x="8511" y="8676"/>
                </a:cubicBezTo>
                <a:lnTo>
                  <a:pt x="8136" y="8604"/>
                </a:lnTo>
                <a:lnTo>
                  <a:pt x="8404" y="7391"/>
                </a:lnTo>
                <a:lnTo>
                  <a:pt x="8868" y="7480"/>
                </a:lnTo>
                <a:lnTo>
                  <a:pt x="8904" y="7480"/>
                </a:lnTo>
                <a:cubicBezTo>
                  <a:pt x="8975" y="7480"/>
                  <a:pt x="9046" y="7427"/>
                  <a:pt x="9064" y="7355"/>
                </a:cubicBezTo>
                <a:cubicBezTo>
                  <a:pt x="9082" y="7266"/>
                  <a:pt x="9028" y="7195"/>
                  <a:pt x="8939" y="7177"/>
                </a:cubicBezTo>
                <a:lnTo>
                  <a:pt x="8582" y="7088"/>
                </a:lnTo>
                <a:lnTo>
                  <a:pt x="9314" y="6374"/>
                </a:lnTo>
                <a:close/>
                <a:moveTo>
                  <a:pt x="4854" y="0"/>
                </a:moveTo>
                <a:cubicBezTo>
                  <a:pt x="4836" y="0"/>
                  <a:pt x="4818" y="1"/>
                  <a:pt x="4800" y="4"/>
                </a:cubicBezTo>
                <a:cubicBezTo>
                  <a:pt x="4621" y="22"/>
                  <a:pt x="4443" y="182"/>
                  <a:pt x="4461" y="486"/>
                </a:cubicBezTo>
                <a:cubicBezTo>
                  <a:pt x="4479" y="1164"/>
                  <a:pt x="4264" y="1182"/>
                  <a:pt x="4157" y="1199"/>
                </a:cubicBezTo>
                <a:cubicBezTo>
                  <a:pt x="4147" y="1201"/>
                  <a:pt x="4135" y="1202"/>
                  <a:pt x="4124" y="1202"/>
                </a:cubicBezTo>
                <a:cubicBezTo>
                  <a:pt x="4001" y="1202"/>
                  <a:pt x="3835" y="1120"/>
                  <a:pt x="3640" y="1039"/>
                </a:cubicBezTo>
                <a:cubicBezTo>
                  <a:pt x="3310" y="882"/>
                  <a:pt x="2870" y="670"/>
                  <a:pt x="2319" y="670"/>
                </a:cubicBezTo>
                <a:cubicBezTo>
                  <a:pt x="2244" y="670"/>
                  <a:pt x="2167" y="673"/>
                  <a:pt x="2088" y="682"/>
                </a:cubicBezTo>
                <a:cubicBezTo>
                  <a:pt x="1695" y="718"/>
                  <a:pt x="1428" y="860"/>
                  <a:pt x="1285" y="1092"/>
                </a:cubicBezTo>
                <a:cubicBezTo>
                  <a:pt x="1142" y="1324"/>
                  <a:pt x="1178" y="1574"/>
                  <a:pt x="1196" y="1699"/>
                </a:cubicBezTo>
                <a:cubicBezTo>
                  <a:pt x="981" y="1860"/>
                  <a:pt x="839" y="2109"/>
                  <a:pt x="839" y="2395"/>
                </a:cubicBezTo>
                <a:lnTo>
                  <a:pt x="839" y="2948"/>
                </a:lnTo>
                <a:cubicBezTo>
                  <a:pt x="839" y="3305"/>
                  <a:pt x="1124" y="3590"/>
                  <a:pt x="1481" y="3590"/>
                </a:cubicBezTo>
                <a:lnTo>
                  <a:pt x="2034" y="3590"/>
                </a:lnTo>
                <a:cubicBezTo>
                  <a:pt x="2141" y="3590"/>
                  <a:pt x="2213" y="3662"/>
                  <a:pt x="2213" y="3769"/>
                </a:cubicBezTo>
                <a:lnTo>
                  <a:pt x="2213" y="5107"/>
                </a:lnTo>
                <a:cubicBezTo>
                  <a:pt x="2213" y="5161"/>
                  <a:pt x="2266" y="5232"/>
                  <a:pt x="2320" y="5250"/>
                </a:cubicBezTo>
                <a:cubicBezTo>
                  <a:pt x="2345" y="5261"/>
                  <a:pt x="2371" y="5266"/>
                  <a:pt x="2396" y="5266"/>
                </a:cubicBezTo>
                <a:cubicBezTo>
                  <a:pt x="2491" y="5266"/>
                  <a:pt x="2569" y="5192"/>
                  <a:pt x="2569" y="5107"/>
                </a:cubicBezTo>
                <a:lnTo>
                  <a:pt x="2569" y="3769"/>
                </a:lnTo>
                <a:cubicBezTo>
                  <a:pt x="2569" y="3697"/>
                  <a:pt x="2552" y="3644"/>
                  <a:pt x="2534" y="3590"/>
                </a:cubicBezTo>
                <a:lnTo>
                  <a:pt x="2855" y="3590"/>
                </a:lnTo>
                <a:cubicBezTo>
                  <a:pt x="2944" y="3590"/>
                  <a:pt x="3016" y="3537"/>
                  <a:pt x="3033" y="3448"/>
                </a:cubicBezTo>
                <a:cubicBezTo>
                  <a:pt x="3051" y="3358"/>
                  <a:pt x="2962" y="3269"/>
                  <a:pt x="2873" y="3269"/>
                </a:cubicBezTo>
                <a:lnTo>
                  <a:pt x="1481" y="3269"/>
                </a:lnTo>
                <a:cubicBezTo>
                  <a:pt x="1303" y="3269"/>
                  <a:pt x="1160" y="3126"/>
                  <a:pt x="1160" y="2948"/>
                </a:cubicBezTo>
                <a:lnTo>
                  <a:pt x="1160" y="2395"/>
                </a:lnTo>
                <a:cubicBezTo>
                  <a:pt x="1160" y="2109"/>
                  <a:pt x="1392" y="1895"/>
                  <a:pt x="1677" y="1895"/>
                </a:cubicBezTo>
                <a:lnTo>
                  <a:pt x="2462" y="1895"/>
                </a:lnTo>
                <a:cubicBezTo>
                  <a:pt x="3033" y="1895"/>
                  <a:pt x="3497" y="2359"/>
                  <a:pt x="3497" y="2930"/>
                </a:cubicBezTo>
                <a:lnTo>
                  <a:pt x="3497" y="6427"/>
                </a:lnTo>
                <a:cubicBezTo>
                  <a:pt x="3497" y="7034"/>
                  <a:pt x="3997" y="7534"/>
                  <a:pt x="4603" y="7534"/>
                </a:cubicBezTo>
                <a:lnTo>
                  <a:pt x="5335" y="7534"/>
                </a:lnTo>
                <a:lnTo>
                  <a:pt x="5192" y="8158"/>
                </a:lnTo>
                <a:cubicBezTo>
                  <a:pt x="5067" y="8212"/>
                  <a:pt x="4925" y="8229"/>
                  <a:pt x="4746" y="8229"/>
                </a:cubicBezTo>
                <a:cubicBezTo>
                  <a:pt x="4407" y="8229"/>
                  <a:pt x="4247" y="8158"/>
                  <a:pt x="4050" y="8051"/>
                </a:cubicBezTo>
                <a:cubicBezTo>
                  <a:pt x="3854" y="7962"/>
                  <a:pt x="3640" y="7837"/>
                  <a:pt x="3212" y="7837"/>
                </a:cubicBezTo>
                <a:cubicBezTo>
                  <a:pt x="3176" y="7837"/>
                  <a:pt x="3140" y="7855"/>
                  <a:pt x="3123" y="7855"/>
                </a:cubicBezTo>
                <a:cubicBezTo>
                  <a:pt x="2748" y="7462"/>
                  <a:pt x="2534" y="6963"/>
                  <a:pt x="2534" y="6427"/>
                </a:cubicBezTo>
                <a:lnTo>
                  <a:pt x="2534" y="5749"/>
                </a:lnTo>
                <a:cubicBezTo>
                  <a:pt x="2534" y="5678"/>
                  <a:pt x="2480" y="5607"/>
                  <a:pt x="2391" y="5589"/>
                </a:cubicBezTo>
                <a:cubicBezTo>
                  <a:pt x="2383" y="5587"/>
                  <a:pt x="2375" y="5586"/>
                  <a:pt x="2368" y="5586"/>
                </a:cubicBezTo>
                <a:cubicBezTo>
                  <a:pt x="2287" y="5586"/>
                  <a:pt x="2213" y="5668"/>
                  <a:pt x="2213" y="5749"/>
                </a:cubicBezTo>
                <a:lnTo>
                  <a:pt x="2213" y="6427"/>
                </a:lnTo>
                <a:cubicBezTo>
                  <a:pt x="2213" y="6980"/>
                  <a:pt x="2409" y="7498"/>
                  <a:pt x="2748" y="7908"/>
                </a:cubicBezTo>
                <a:cubicBezTo>
                  <a:pt x="2605" y="7962"/>
                  <a:pt x="2480" y="8015"/>
                  <a:pt x="2391" y="8069"/>
                </a:cubicBezTo>
                <a:cubicBezTo>
                  <a:pt x="2195" y="8158"/>
                  <a:pt x="2034" y="8247"/>
                  <a:pt x="1695" y="8247"/>
                </a:cubicBezTo>
                <a:cubicBezTo>
                  <a:pt x="1356" y="8247"/>
                  <a:pt x="1196" y="8158"/>
                  <a:pt x="999" y="8069"/>
                </a:cubicBezTo>
                <a:cubicBezTo>
                  <a:pt x="839" y="7980"/>
                  <a:pt x="660" y="7890"/>
                  <a:pt x="357" y="7855"/>
                </a:cubicBezTo>
                <a:cubicBezTo>
                  <a:pt x="268" y="7855"/>
                  <a:pt x="179" y="7890"/>
                  <a:pt x="107" y="7944"/>
                </a:cubicBezTo>
                <a:cubicBezTo>
                  <a:pt x="54" y="7997"/>
                  <a:pt x="0" y="8087"/>
                  <a:pt x="0" y="8176"/>
                </a:cubicBezTo>
                <a:lnTo>
                  <a:pt x="0" y="10424"/>
                </a:lnTo>
                <a:cubicBezTo>
                  <a:pt x="0" y="10424"/>
                  <a:pt x="187" y="10782"/>
                  <a:pt x="379" y="10782"/>
                </a:cubicBezTo>
                <a:cubicBezTo>
                  <a:pt x="384" y="10782"/>
                  <a:pt x="388" y="10781"/>
                  <a:pt x="393" y="10781"/>
                </a:cubicBezTo>
                <a:lnTo>
                  <a:pt x="1695" y="10781"/>
                </a:lnTo>
                <a:cubicBezTo>
                  <a:pt x="1704" y="10783"/>
                  <a:pt x="1714" y="10784"/>
                  <a:pt x="1722" y="10784"/>
                </a:cubicBezTo>
                <a:cubicBezTo>
                  <a:pt x="1798" y="10784"/>
                  <a:pt x="1856" y="10718"/>
                  <a:pt x="1856" y="10638"/>
                </a:cubicBezTo>
                <a:cubicBezTo>
                  <a:pt x="1856" y="10549"/>
                  <a:pt x="1784" y="10478"/>
                  <a:pt x="1695" y="10460"/>
                </a:cubicBezTo>
                <a:lnTo>
                  <a:pt x="393" y="10460"/>
                </a:lnTo>
                <a:cubicBezTo>
                  <a:pt x="388" y="10462"/>
                  <a:pt x="383" y="10463"/>
                  <a:pt x="379" y="10463"/>
                </a:cubicBezTo>
                <a:cubicBezTo>
                  <a:pt x="357" y="10463"/>
                  <a:pt x="357" y="10424"/>
                  <a:pt x="357" y="10424"/>
                </a:cubicBezTo>
                <a:lnTo>
                  <a:pt x="357" y="8176"/>
                </a:lnTo>
                <a:cubicBezTo>
                  <a:pt x="589" y="8194"/>
                  <a:pt x="732" y="8265"/>
                  <a:pt x="874" y="8354"/>
                </a:cubicBezTo>
                <a:cubicBezTo>
                  <a:pt x="1071" y="8444"/>
                  <a:pt x="1303" y="8551"/>
                  <a:pt x="1713" y="8551"/>
                </a:cubicBezTo>
                <a:cubicBezTo>
                  <a:pt x="2141" y="8551"/>
                  <a:pt x="2355" y="8444"/>
                  <a:pt x="2552" y="8354"/>
                </a:cubicBezTo>
                <a:cubicBezTo>
                  <a:pt x="2730" y="8247"/>
                  <a:pt x="2891" y="8176"/>
                  <a:pt x="3230" y="8176"/>
                </a:cubicBezTo>
                <a:cubicBezTo>
                  <a:pt x="3586" y="8176"/>
                  <a:pt x="3747" y="8247"/>
                  <a:pt x="3925" y="8354"/>
                </a:cubicBezTo>
                <a:cubicBezTo>
                  <a:pt x="4122" y="8444"/>
                  <a:pt x="4336" y="8551"/>
                  <a:pt x="4764" y="8551"/>
                </a:cubicBezTo>
                <a:cubicBezTo>
                  <a:pt x="4889" y="8551"/>
                  <a:pt x="5014" y="8551"/>
                  <a:pt x="5139" y="8515"/>
                </a:cubicBezTo>
                <a:lnTo>
                  <a:pt x="5139" y="8515"/>
                </a:lnTo>
                <a:lnTo>
                  <a:pt x="4960" y="9300"/>
                </a:lnTo>
                <a:cubicBezTo>
                  <a:pt x="4943" y="9389"/>
                  <a:pt x="4943" y="9461"/>
                  <a:pt x="4978" y="9532"/>
                </a:cubicBezTo>
                <a:cubicBezTo>
                  <a:pt x="5032" y="9639"/>
                  <a:pt x="5103" y="9710"/>
                  <a:pt x="5210" y="9728"/>
                </a:cubicBezTo>
                <a:lnTo>
                  <a:pt x="6495" y="10014"/>
                </a:lnTo>
                <a:lnTo>
                  <a:pt x="6566" y="10014"/>
                </a:lnTo>
                <a:cubicBezTo>
                  <a:pt x="6638" y="10014"/>
                  <a:pt x="6709" y="9996"/>
                  <a:pt x="6762" y="9960"/>
                </a:cubicBezTo>
                <a:cubicBezTo>
                  <a:pt x="6834" y="9925"/>
                  <a:pt x="6887" y="9835"/>
                  <a:pt x="6905" y="9746"/>
                </a:cubicBezTo>
                <a:lnTo>
                  <a:pt x="7209" y="8444"/>
                </a:lnTo>
                <a:cubicBezTo>
                  <a:pt x="7351" y="8497"/>
                  <a:pt x="7548" y="8551"/>
                  <a:pt x="7833" y="8551"/>
                </a:cubicBezTo>
                <a:lnTo>
                  <a:pt x="7655" y="9318"/>
                </a:lnTo>
                <a:cubicBezTo>
                  <a:pt x="7619" y="9496"/>
                  <a:pt x="7726" y="9693"/>
                  <a:pt x="7922" y="9728"/>
                </a:cubicBezTo>
                <a:lnTo>
                  <a:pt x="9207" y="10014"/>
                </a:lnTo>
                <a:lnTo>
                  <a:pt x="9278" y="10014"/>
                </a:lnTo>
                <a:cubicBezTo>
                  <a:pt x="9332" y="10014"/>
                  <a:pt x="9403" y="9996"/>
                  <a:pt x="9457" y="9960"/>
                </a:cubicBezTo>
                <a:cubicBezTo>
                  <a:pt x="9528" y="9925"/>
                  <a:pt x="9582" y="9835"/>
                  <a:pt x="9617" y="9746"/>
                </a:cubicBezTo>
                <a:lnTo>
                  <a:pt x="9938" y="8301"/>
                </a:lnTo>
                <a:cubicBezTo>
                  <a:pt x="9956" y="8319"/>
                  <a:pt x="9992" y="8337"/>
                  <a:pt x="10010" y="8354"/>
                </a:cubicBezTo>
                <a:cubicBezTo>
                  <a:pt x="10188" y="8426"/>
                  <a:pt x="10367" y="8533"/>
                  <a:pt x="10688" y="8551"/>
                </a:cubicBezTo>
                <a:lnTo>
                  <a:pt x="10688" y="10424"/>
                </a:lnTo>
                <a:cubicBezTo>
                  <a:pt x="10688" y="10442"/>
                  <a:pt x="10670" y="10460"/>
                  <a:pt x="10634" y="10460"/>
                </a:cubicBezTo>
                <a:lnTo>
                  <a:pt x="2355" y="10460"/>
                </a:lnTo>
                <a:cubicBezTo>
                  <a:pt x="2284" y="10460"/>
                  <a:pt x="2213" y="10531"/>
                  <a:pt x="2195" y="10603"/>
                </a:cubicBezTo>
                <a:cubicBezTo>
                  <a:pt x="2177" y="10710"/>
                  <a:pt x="2266" y="10781"/>
                  <a:pt x="2355" y="10781"/>
                </a:cubicBezTo>
                <a:lnTo>
                  <a:pt x="10634" y="10781"/>
                </a:lnTo>
                <a:cubicBezTo>
                  <a:pt x="10848" y="10781"/>
                  <a:pt x="11009" y="10620"/>
                  <a:pt x="11009" y="10424"/>
                </a:cubicBezTo>
                <a:lnTo>
                  <a:pt x="11009" y="4625"/>
                </a:lnTo>
                <a:cubicBezTo>
                  <a:pt x="11009" y="4447"/>
                  <a:pt x="10866" y="4286"/>
                  <a:pt x="10670" y="4286"/>
                </a:cubicBezTo>
                <a:lnTo>
                  <a:pt x="10599" y="4286"/>
                </a:lnTo>
                <a:lnTo>
                  <a:pt x="10599" y="4251"/>
                </a:lnTo>
                <a:cubicBezTo>
                  <a:pt x="10599" y="3965"/>
                  <a:pt x="10402" y="3715"/>
                  <a:pt x="10135" y="3626"/>
                </a:cubicBezTo>
                <a:lnTo>
                  <a:pt x="10563" y="1806"/>
                </a:lnTo>
                <a:cubicBezTo>
                  <a:pt x="10581" y="1717"/>
                  <a:pt x="10527" y="1646"/>
                  <a:pt x="10438" y="1610"/>
                </a:cubicBezTo>
                <a:cubicBezTo>
                  <a:pt x="10427" y="1608"/>
                  <a:pt x="10415" y="1606"/>
                  <a:pt x="10404" y="1606"/>
                </a:cubicBezTo>
                <a:cubicBezTo>
                  <a:pt x="10327" y="1606"/>
                  <a:pt x="10257" y="1657"/>
                  <a:pt x="10242" y="1735"/>
                </a:cubicBezTo>
                <a:lnTo>
                  <a:pt x="9814" y="3608"/>
                </a:lnTo>
                <a:lnTo>
                  <a:pt x="9475" y="3608"/>
                </a:lnTo>
                <a:cubicBezTo>
                  <a:pt x="9118" y="3608"/>
                  <a:pt x="8832" y="3894"/>
                  <a:pt x="8832" y="4268"/>
                </a:cubicBezTo>
                <a:lnTo>
                  <a:pt x="8832" y="4286"/>
                </a:lnTo>
                <a:lnTo>
                  <a:pt x="7994" y="4286"/>
                </a:lnTo>
                <a:lnTo>
                  <a:pt x="7994" y="4251"/>
                </a:lnTo>
                <a:cubicBezTo>
                  <a:pt x="7994" y="3929"/>
                  <a:pt x="7744" y="3662"/>
                  <a:pt x="7423" y="3608"/>
                </a:cubicBezTo>
                <a:lnTo>
                  <a:pt x="7833" y="1806"/>
                </a:lnTo>
                <a:cubicBezTo>
                  <a:pt x="7851" y="1717"/>
                  <a:pt x="7797" y="1646"/>
                  <a:pt x="7708" y="1610"/>
                </a:cubicBezTo>
                <a:cubicBezTo>
                  <a:pt x="7697" y="1608"/>
                  <a:pt x="7685" y="1606"/>
                  <a:pt x="7674" y="1606"/>
                </a:cubicBezTo>
                <a:cubicBezTo>
                  <a:pt x="7597" y="1606"/>
                  <a:pt x="7527" y="1657"/>
                  <a:pt x="7512" y="1735"/>
                </a:cubicBezTo>
                <a:lnTo>
                  <a:pt x="7084" y="3608"/>
                </a:lnTo>
                <a:lnTo>
                  <a:pt x="6870" y="3608"/>
                </a:lnTo>
                <a:cubicBezTo>
                  <a:pt x="6495" y="3608"/>
                  <a:pt x="6209" y="3894"/>
                  <a:pt x="6209" y="4268"/>
                </a:cubicBezTo>
                <a:lnTo>
                  <a:pt x="6209" y="4286"/>
                </a:lnTo>
                <a:lnTo>
                  <a:pt x="5085" y="4286"/>
                </a:lnTo>
                <a:cubicBezTo>
                  <a:pt x="5085" y="4268"/>
                  <a:pt x="5085" y="4233"/>
                  <a:pt x="5085" y="4215"/>
                </a:cubicBezTo>
                <a:lnTo>
                  <a:pt x="5085" y="4036"/>
                </a:lnTo>
                <a:cubicBezTo>
                  <a:pt x="5085" y="3804"/>
                  <a:pt x="5014" y="3608"/>
                  <a:pt x="4871" y="3448"/>
                </a:cubicBezTo>
                <a:cubicBezTo>
                  <a:pt x="4996" y="3430"/>
                  <a:pt x="5085" y="3305"/>
                  <a:pt x="5085" y="3180"/>
                </a:cubicBezTo>
                <a:lnTo>
                  <a:pt x="5085" y="3002"/>
                </a:lnTo>
                <a:cubicBezTo>
                  <a:pt x="5085" y="2698"/>
                  <a:pt x="4943" y="2431"/>
                  <a:pt x="4693" y="2252"/>
                </a:cubicBezTo>
                <a:cubicBezTo>
                  <a:pt x="4978" y="2092"/>
                  <a:pt x="5192" y="1788"/>
                  <a:pt x="5264" y="1431"/>
                </a:cubicBezTo>
                <a:cubicBezTo>
                  <a:pt x="5353" y="914"/>
                  <a:pt x="5264" y="414"/>
                  <a:pt x="5264" y="397"/>
                </a:cubicBezTo>
                <a:cubicBezTo>
                  <a:pt x="5231" y="198"/>
                  <a:pt x="5075" y="0"/>
                  <a:pt x="48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 name="Google Shape;793;p48"/>
          <p:cNvGrpSpPr/>
          <p:nvPr/>
        </p:nvGrpSpPr>
        <p:grpSpPr>
          <a:xfrm>
            <a:off x="3400814" y="3096690"/>
            <a:ext cx="308537" cy="483417"/>
            <a:chOff x="3400814" y="3096690"/>
            <a:chExt cx="308537" cy="483417"/>
          </a:xfrm>
        </p:grpSpPr>
        <p:sp>
          <p:nvSpPr>
            <p:cNvPr id="794" name="Google Shape;794;p48"/>
            <p:cNvSpPr/>
            <p:nvPr/>
          </p:nvSpPr>
          <p:spPr>
            <a:xfrm>
              <a:off x="3400814" y="3096690"/>
              <a:ext cx="131105" cy="483417"/>
            </a:xfrm>
            <a:custGeom>
              <a:avLst/>
              <a:gdLst/>
              <a:ahLst/>
              <a:cxnLst/>
              <a:rect l="l" t="t" r="r" b="b"/>
              <a:pathLst>
                <a:path w="2980" h="10988" extrusionOk="0">
                  <a:moveTo>
                    <a:pt x="2014" y="322"/>
                  </a:moveTo>
                  <a:cubicBezTo>
                    <a:pt x="2025" y="322"/>
                    <a:pt x="2034" y="327"/>
                    <a:pt x="2034" y="336"/>
                  </a:cubicBezTo>
                  <a:cubicBezTo>
                    <a:pt x="2052" y="336"/>
                    <a:pt x="2088" y="354"/>
                    <a:pt x="2088" y="371"/>
                  </a:cubicBezTo>
                  <a:cubicBezTo>
                    <a:pt x="2248" y="764"/>
                    <a:pt x="1909" y="1460"/>
                    <a:pt x="1713" y="1799"/>
                  </a:cubicBezTo>
                  <a:lnTo>
                    <a:pt x="1267" y="1799"/>
                  </a:lnTo>
                  <a:cubicBezTo>
                    <a:pt x="1071" y="1460"/>
                    <a:pt x="714" y="764"/>
                    <a:pt x="874" y="371"/>
                  </a:cubicBezTo>
                  <a:cubicBezTo>
                    <a:pt x="892" y="354"/>
                    <a:pt x="910" y="336"/>
                    <a:pt x="928" y="336"/>
                  </a:cubicBezTo>
                  <a:cubicBezTo>
                    <a:pt x="937" y="327"/>
                    <a:pt x="946" y="322"/>
                    <a:pt x="957" y="322"/>
                  </a:cubicBezTo>
                  <a:cubicBezTo>
                    <a:pt x="968" y="322"/>
                    <a:pt x="982" y="327"/>
                    <a:pt x="999" y="336"/>
                  </a:cubicBezTo>
                  <a:cubicBezTo>
                    <a:pt x="1035" y="371"/>
                    <a:pt x="1142" y="532"/>
                    <a:pt x="1285" y="960"/>
                  </a:cubicBezTo>
                  <a:cubicBezTo>
                    <a:pt x="1303" y="1049"/>
                    <a:pt x="1392" y="1103"/>
                    <a:pt x="1481" y="1103"/>
                  </a:cubicBezTo>
                  <a:cubicBezTo>
                    <a:pt x="1588" y="1103"/>
                    <a:pt x="1660" y="1049"/>
                    <a:pt x="1695" y="960"/>
                  </a:cubicBezTo>
                  <a:cubicBezTo>
                    <a:pt x="1838" y="532"/>
                    <a:pt x="1945" y="371"/>
                    <a:pt x="1981" y="336"/>
                  </a:cubicBezTo>
                  <a:cubicBezTo>
                    <a:pt x="1990" y="327"/>
                    <a:pt x="2003" y="322"/>
                    <a:pt x="2014" y="322"/>
                  </a:cubicBezTo>
                  <a:close/>
                  <a:moveTo>
                    <a:pt x="1749" y="2138"/>
                  </a:moveTo>
                  <a:cubicBezTo>
                    <a:pt x="1838" y="2174"/>
                    <a:pt x="1891" y="2245"/>
                    <a:pt x="1891" y="2334"/>
                  </a:cubicBezTo>
                  <a:cubicBezTo>
                    <a:pt x="1891" y="2423"/>
                    <a:pt x="1820" y="2513"/>
                    <a:pt x="1731" y="2530"/>
                  </a:cubicBezTo>
                  <a:lnTo>
                    <a:pt x="1231" y="2530"/>
                  </a:lnTo>
                  <a:cubicBezTo>
                    <a:pt x="1160" y="2513"/>
                    <a:pt x="1089" y="2423"/>
                    <a:pt x="1089" y="2334"/>
                  </a:cubicBezTo>
                  <a:cubicBezTo>
                    <a:pt x="1089" y="2245"/>
                    <a:pt x="1142" y="2174"/>
                    <a:pt x="1213" y="2138"/>
                  </a:cubicBezTo>
                  <a:close/>
                  <a:moveTo>
                    <a:pt x="1731" y="2869"/>
                  </a:moveTo>
                  <a:cubicBezTo>
                    <a:pt x="1838" y="2887"/>
                    <a:pt x="1909" y="2994"/>
                    <a:pt x="1891" y="3101"/>
                  </a:cubicBezTo>
                  <a:cubicBezTo>
                    <a:pt x="1874" y="3208"/>
                    <a:pt x="1767" y="3280"/>
                    <a:pt x="1677" y="3280"/>
                  </a:cubicBezTo>
                  <a:lnTo>
                    <a:pt x="1303" y="3280"/>
                  </a:lnTo>
                  <a:cubicBezTo>
                    <a:pt x="1196" y="3280"/>
                    <a:pt x="1106" y="3208"/>
                    <a:pt x="1089" y="3101"/>
                  </a:cubicBezTo>
                  <a:cubicBezTo>
                    <a:pt x="1071" y="2994"/>
                    <a:pt x="1142" y="2887"/>
                    <a:pt x="1231" y="2869"/>
                  </a:cubicBezTo>
                  <a:close/>
                  <a:moveTo>
                    <a:pt x="1713" y="3583"/>
                  </a:moveTo>
                  <a:cubicBezTo>
                    <a:pt x="2766" y="5813"/>
                    <a:pt x="2641" y="7348"/>
                    <a:pt x="2409" y="8186"/>
                  </a:cubicBezTo>
                  <a:cubicBezTo>
                    <a:pt x="2266" y="7955"/>
                    <a:pt x="2070" y="7562"/>
                    <a:pt x="1891" y="7062"/>
                  </a:cubicBezTo>
                  <a:cubicBezTo>
                    <a:pt x="1606" y="6277"/>
                    <a:pt x="1321" y="5046"/>
                    <a:pt x="1499" y="3601"/>
                  </a:cubicBezTo>
                  <a:cubicBezTo>
                    <a:pt x="1499" y="3601"/>
                    <a:pt x="1713" y="3583"/>
                    <a:pt x="1713" y="3583"/>
                  </a:cubicBezTo>
                  <a:close/>
                  <a:moveTo>
                    <a:pt x="1285" y="7401"/>
                  </a:moveTo>
                  <a:lnTo>
                    <a:pt x="1303" y="7562"/>
                  </a:lnTo>
                  <a:cubicBezTo>
                    <a:pt x="1303" y="7562"/>
                    <a:pt x="1303" y="7562"/>
                    <a:pt x="1303" y="7580"/>
                  </a:cubicBezTo>
                  <a:lnTo>
                    <a:pt x="1267" y="8044"/>
                  </a:lnTo>
                  <a:cubicBezTo>
                    <a:pt x="1249" y="8579"/>
                    <a:pt x="1142" y="9096"/>
                    <a:pt x="946" y="9596"/>
                  </a:cubicBezTo>
                  <a:lnTo>
                    <a:pt x="874" y="9792"/>
                  </a:lnTo>
                  <a:cubicBezTo>
                    <a:pt x="839" y="9846"/>
                    <a:pt x="767" y="9846"/>
                    <a:pt x="714" y="9846"/>
                  </a:cubicBezTo>
                  <a:cubicBezTo>
                    <a:pt x="696" y="9846"/>
                    <a:pt x="625" y="9828"/>
                    <a:pt x="625" y="9774"/>
                  </a:cubicBezTo>
                  <a:lnTo>
                    <a:pt x="696" y="8633"/>
                  </a:lnTo>
                  <a:cubicBezTo>
                    <a:pt x="696" y="8615"/>
                    <a:pt x="696" y="8597"/>
                    <a:pt x="696" y="8597"/>
                  </a:cubicBezTo>
                  <a:cubicBezTo>
                    <a:pt x="785" y="8436"/>
                    <a:pt x="1035" y="8026"/>
                    <a:pt x="1285" y="7401"/>
                  </a:cubicBezTo>
                  <a:close/>
                  <a:moveTo>
                    <a:pt x="1590" y="7193"/>
                  </a:moveTo>
                  <a:cubicBezTo>
                    <a:pt x="1875" y="7957"/>
                    <a:pt x="2177" y="8454"/>
                    <a:pt x="2284" y="8597"/>
                  </a:cubicBezTo>
                  <a:cubicBezTo>
                    <a:pt x="2284" y="8615"/>
                    <a:pt x="2284" y="8615"/>
                    <a:pt x="2284" y="8633"/>
                  </a:cubicBezTo>
                  <a:lnTo>
                    <a:pt x="2480" y="10595"/>
                  </a:lnTo>
                  <a:cubicBezTo>
                    <a:pt x="2480" y="10631"/>
                    <a:pt x="2427" y="10649"/>
                    <a:pt x="2409" y="10667"/>
                  </a:cubicBezTo>
                  <a:cubicBezTo>
                    <a:pt x="2355" y="10667"/>
                    <a:pt x="2266" y="10667"/>
                    <a:pt x="2248" y="10613"/>
                  </a:cubicBezTo>
                  <a:lnTo>
                    <a:pt x="2159" y="10417"/>
                  </a:lnTo>
                  <a:cubicBezTo>
                    <a:pt x="1945" y="9917"/>
                    <a:pt x="1802" y="9400"/>
                    <a:pt x="1749" y="8882"/>
                  </a:cubicBezTo>
                  <a:lnTo>
                    <a:pt x="1590" y="7193"/>
                  </a:lnTo>
                  <a:close/>
                  <a:moveTo>
                    <a:pt x="939" y="1"/>
                  </a:moveTo>
                  <a:cubicBezTo>
                    <a:pt x="906" y="1"/>
                    <a:pt x="872" y="5"/>
                    <a:pt x="839" y="15"/>
                  </a:cubicBezTo>
                  <a:cubicBezTo>
                    <a:pt x="714" y="50"/>
                    <a:pt x="625" y="139"/>
                    <a:pt x="571" y="264"/>
                  </a:cubicBezTo>
                  <a:cubicBezTo>
                    <a:pt x="464" y="550"/>
                    <a:pt x="500" y="942"/>
                    <a:pt x="714" y="1442"/>
                  </a:cubicBezTo>
                  <a:cubicBezTo>
                    <a:pt x="803" y="1638"/>
                    <a:pt x="892" y="1799"/>
                    <a:pt x="964" y="1906"/>
                  </a:cubicBezTo>
                  <a:cubicBezTo>
                    <a:pt x="839" y="2013"/>
                    <a:pt x="767" y="2156"/>
                    <a:pt x="767" y="2334"/>
                  </a:cubicBezTo>
                  <a:cubicBezTo>
                    <a:pt x="767" y="2477"/>
                    <a:pt x="821" y="2602"/>
                    <a:pt x="910" y="2691"/>
                  </a:cubicBezTo>
                  <a:cubicBezTo>
                    <a:pt x="821" y="2798"/>
                    <a:pt x="767" y="2923"/>
                    <a:pt x="767" y="3066"/>
                  </a:cubicBezTo>
                  <a:cubicBezTo>
                    <a:pt x="767" y="3226"/>
                    <a:pt x="839" y="3369"/>
                    <a:pt x="946" y="3458"/>
                  </a:cubicBezTo>
                  <a:cubicBezTo>
                    <a:pt x="750" y="3886"/>
                    <a:pt x="500" y="4511"/>
                    <a:pt x="321" y="5207"/>
                  </a:cubicBezTo>
                  <a:cubicBezTo>
                    <a:pt x="286" y="5296"/>
                    <a:pt x="339" y="5385"/>
                    <a:pt x="428" y="5403"/>
                  </a:cubicBezTo>
                  <a:cubicBezTo>
                    <a:pt x="446" y="5421"/>
                    <a:pt x="464" y="5421"/>
                    <a:pt x="464" y="5421"/>
                  </a:cubicBezTo>
                  <a:cubicBezTo>
                    <a:pt x="535" y="5421"/>
                    <a:pt x="607" y="5367"/>
                    <a:pt x="625" y="5296"/>
                  </a:cubicBezTo>
                  <a:cubicBezTo>
                    <a:pt x="785" y="4707"/>
                    <a:pt x="982" y="4190"/>
                    <a:pt x="1160" y="3797"/>
                  </a:cubicBezTo>
                  <a:lnTo>
                    <a:pt x="1160" y="3797"/>
                  </a:lnTo>
                  <a:cubicBezTo>
                    <a:pt x="1071" y="4743"/>
                    <a:pt x="1160" y="5581"/>
                    <a:pt x="1321" y="6259"/>
                  </a:cubicBezTo>
                  <a:cubicBezTo>
                    <a:pt x="1321" y="6259"/>
                    <a:pt x="1321" y="6277"/>
                    <a:pt x="1321" y="6277"/>
                  </a:cubicBezTo>
                  <a:cubicBezTo>
                    <a:pt x="1106" y="7152"/>
                    <a:pt x="767" y="7830"/>
                    <a:pt x="553" y="8186"/>
                  </a:cubicBezTo>
                  <a:cubicBezTo>
                    <a:pt x="375" y="7526"/>
                    <a:pt x="339" y="6777"/>
                    <a:pt x="482" y="5938"/>
                  </a:cubicBezTo>
                  <a:cubicBezTo>
                    <a:pt x="500" y="5867"/>
                    <a:pt x="446" y="5778"/>
                    <a:pt x="357" y="5760"/>
                  </a:cubicBezTo>
                  <a:cubicBezTo>
                    <a:pt x="348" y="5758"/>
                    <a:pt x="338" y="5757"/>
                    <a:pt x="329" y="5757"/>
                  </a:cubicBezTo>
                  <a:cubicBezTo>
                    <a:pt x="250" y="5757"/>
                    <a:pt x="179" y="5821"/>
                    <a:pt x="179" y="5885"/>
                  </a:cubicBezTo>
                  <a:cubicBezTo>
                    <a:pt x="0" y="6920"/>
                    <a:pt x="72" y="7847"/>
                    <a:pt x="375" y="8615"/>
                  </a:cubicBezTo>
                  <a:lnTo>
                    <a:pt x="303" y="9757"/>
                  </a:lnTo>
                  <a:cubicBezTo>
                    <a:pt x="303" y="9953"/>
                    <a:pt x="428" y="10113"/>
                    <a:pt x="643" y="10149"/>
                  </a:cubicBezTo>
                  <a:cubicBezTo>
                    <a:pt x="678" y="10167"/>
                    <a:pt x="714" y="10167"/>
                    <a:pt x="750" y="10167"/>
                  </a:cubicBezTo>
                  <a:cubicBezTo>
                    <a:pt x="928" y="10167"/>
                    <a:pt x="1106" y="10078"/>
                    <a:pt x="1178" y="9899"/>
                  </a:cubicBezTo>
                  <a:lnTo>
                    <a:pt x="1249" y="9721"/>
                  </a:lnTo>
                  <a:cubicBezTo>
                    <a:pt x="1321" y="9489"/>
                    <a:pt x="1392" y="9275"/>
                    <a:pt x="1445" y="9043"/>
                  </a:cubicBezTo>
                  <a:cubicBezTo>
                    <a:pt x="1517" y="9560"/>
                    <a:pt x="1660" y="10060"/>
                    <a:pt x="1856" y="10542"/>
                  </a:cubicBezTo>
                  <a:lnTo>
                    <a:pt x="1945" y="10738"/>
                  </a:lnTo>
                  <a:cubicBezTo>
                    <a:pt x="2016" y="10916"/>
                    <a:pt x="2195" y="10988"/>
                    <a:pt x="2355" y="10988"/>
                  </a:cubicBezTo>
                  <a:cubicBezTo>
                    <a:pt x="2391" y="10988"/>
                    <a:pt x="2445" y="10988"/>
                    <a:pt x="2480" y="10970"/>
                  </a:cubicBezTo>
                  <a:cubicBezTo>
                    <a:pt x="2694" y="10916"/>
                    <a:pt x="2819" y="10756"/>
                    <a:pt x="2801" y="10560"/>
                  </a:cubicBezTo>
                  <a:lnTo>
                    <a:pt x="2605" y="8597"/>
                  </a:lnTo>
                  <a:cubicBezTo>
                    <a:pt x="2926" y="7776"/>
                    <a:pt x="2980" y="6813"/>
                    <a:pt x="2766" y="5724"/>
                  </a:cubicBezTo>
                  <a:cubicBezTo>
                    <a:pt x="2587" y="4814"/>
                    <a:pt x="2266" y="4011"/>
                    <a:pt x="2016" y="3458"/>
                  </a:cubicBezTo>
                  <a:cubicBezTo>
                    <a:pt x="2141" y="3369"/>
                    <a:pt x="2213" y="3226"/>
                    <a:pt x="2213" y="3066"/>
                  </a:cubicBezTo>
                  <a:cubicBezTo>
                    <a:pt x="2213" y="2923"/>
                    <a:pt x="2159" y="2798"/>
                    <a:pt x="2070" y="2691"/>
                  </a:cubicBezTo>
                  <a:cubicBezTo>
                    <a:pt x="2159" y="2602"/>
                    <a:pt x="2213" y="2477"/>
                    <a:pt x="2213" y="2334"/>
                  </a:cubicBezTo>
                  <a:cubicBezTo>
                    <a:pt x="2213" y="2156"/>
                    <a:pt x="2123" y="2013"/>
                    <a:pt x="2016" y="1906"/>
                  </a:cubicBezTo>
                  <a:cubicBezTo>
                    <a:pt x="2070" y="1799"/>
                    <a:pt x="2177" y="1638"/>
                    <a:pt x="2248" y="1442"/>
                  </a:cubicBezTo>
                  <a:cubicBezTo>
                    <a:pt x="2462" y="942"/>
                    <a:pt x="2516" y="550"/>
                    <a:pt x="2391" y="264"/>
                  </a:cubicBezTo>
                  <a:cubicBezTo>
                    <a:pt x="2355" y="139"/>
                    <a:pt x="2248" y="50"/>
                    <a:pt x="2123" y="15"/>
                  </a:cubicBezTo>
                  <a:cubicBezTo>
                    <a:pt x="2095" y="5"/>
                    <a:pt x="2065" y="1"/>
                    <a:pt x="2034" y="1"/>
                  </a:cubicBezTo>
                  <a:cubicBezTo>
                    <a:pt x="1951" y="1"/>
                    <a:pt x="1863" y="34"/>
                    <a:pt x="1784" y="86"/>
                  </a:cubicBezTo>
                  <a:cubicBezTo>
                    <a:pt x="1749" y="122"/>
                    <a:pt x="1642" y="193"/>
                    <a:pt x="1481" y="586"/>
                  </a:cubicBezTo>
                  <a:cubicBezTo>
                    <a:pt x="1321" y="193"/>
                    <a:pt x="1231" y="122"/>
                    <a:pt x="1196" y="86"/>
                  </a:cubicBezTo>
                  <a:cubicBezTo>
                    <a:pt x="1117" y="34"/>
                    <a:pt x="1029" y="1"/>
                    <a:pt x="9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8"/>
            <p:cNvSpPr/>
            <p:nvPr/>
          </p:nvSpPr>
          <p:spPr>
            <a:xfrm>
              <a:off x="3577410" y="3096690"/>
              <a:ext cx="131941" cy="483417"/>
            </a:xfrm>
            <a:custGeom>
              <a:avLst/>
              <a:gdLst/>
              <a:ahLst/>
              <a:cxnLst/>
              <a:rect l="l" t="t" r="r" b="b"/>
              <a:pathLst>
                <a:path w="2999" h="10988" extrusionOk="0">
                  <a:moveTo>
                    <a:pt x="2035" y="322"/>
                  </a:moveTo>
                  <a:cubicBezTo>
                    <a:pt x="2048" y="322"/>
                    <a:pt x="2062" y="327"/>
                    <a:pt x="2071" y="336"/>
                  </a:cubicBezTo>
                  <a:cubicBezTo>
                    <a:pt x="2071" y="336"/>
                    <a:pt x="2106" y="354"/>
                    <a:pt x="2106" y="371"/>
                  </a:cubicBezTo>
                  <a:cubicBezTo>
                    <a:pt x="2267" y="764"/>
                    <a:pt x="1928" y="1460"/>
                    <a:pt x="1731" y="1799"/>
                  </a:cubicBezTo>
                  <a:lnTo>
                    <a:pt x="1285" y="1799"/>
                  </a:lnTo>
                  <a:cubicBezTo>
                    <a:pt x="1089" y="1460"/>
                    <a:pt x="732" y="764"/>
                    <a:pt x="893" y="371"/>
                  </a:cubicBezTo>
                  <a:cubicBezTo>
                    <a:pt x="911" y="354"/>
                    <a:pt x="929" y="336"/>
                    <a:pt x="946" y="336"/>
                  </a:cubicBezTo>
                  <a:cubicBezTo>
                    <a:pt x="955" y="327"/>
                    <a:pt x="964" y="322"/>
                    <a:pt x="975" y="322"/>
                  </a:cubicBezTo>
                  <a:cubicBezTo>
                    <a:pt x="987" y="322"/>
                    <a:pt x="1000" y="327"/>
                    <a:pt x="1018" y="336"/>
                  </a:cubicBezTo>
                  <a:cubicBezTo>
                    <a:pt x="1053" y="371"/>
                    <a:pt x="1161" y="532"/>
                    <a:pt x="1303" y="960"/>
                  </a:cubicBezTo>
                  <a:cubicBezTo>
                    <a:pt x="1321" y="1049"/>
                    <a:pt x="1410" y="1103"/>
                    <a:pt x="1500" y="1103"/>
                  </a:cubicBezTo>
                  <a:cubicBezTo>
                    <a:pt x="1607" y="1103"/>
                    <a:pt x="1678" y="1049"/>
                    <a:pt x="1714" y="960"/>
                  </a:cubicBezTo>
                  <a:cubicBezTo>
                    <a:pt x="1856" y="532"/>
                    <a:pt x="1963" y="371"/>
                    <a:pt x="1999" y="336"/>
                  </a:cubicBezTo>
                  <a:cubicBezTo>
                    <a:pt x="2008" y="327"/>
                    <a:pt x="2021" y="322"/>
                    <a:pt x="2035" y="322"/>
                  </a:cubicBezTo>
                  <a:close/>
                  <a:moveTo>
                    <a:pt x="1767" y="2138"/>
                  </a:moveTo>
                  <a:cubicBezTo>
                    <a:pt x="1856" y="2174"/>
                    <a:pt x="1910" y="2245"/>
                    <a:pt x="1910" y="2334"/>
                  </a:cubicBezTo>
                  <a:cubicBezTo>
                    <a:pt x="1910" y="2423"/>
                    <a:pt x="1839" y="2513"/>
                    <a:pt x="1749" y="2530"/>
                  </a:cubicBezTo>
                  <a:lnTo>
                    <a:pt x="1268" y="2530"/>
                  </a:lnTo>
                  <a:cubicBezTo>
                    <a:pt x="1178" y="2513"/>
                    <a:pt x="1107" y="2423"/>
                    <a:pt x="1107" y="2334"/>
                  </a:cubicBezTo>
                  <a:cubicBezTo>
                    <a:pt x="1107" y="2245"/>
                    <a:pt x="1161" y="2174"/>
                    <a:pt x="1232" y="2138"/>
                  </a:cubicBezTo>
                  <a:close/>
                  <a:moveTo>
                    <a:pt x="1749" y="2869"/>
                  </a:moveTo>
                  <a:cubicBezTo>
                    <a:pt x="1856" y="2887"/>
                    <a:pt x="1928" y="2994"/>
                    <a:pt x="1910" y="3101"/>
                  </a:cubicBezTo>
                  <a:cubicBezTo>
                    <a:pt x="1892" y="3208"/>
                    <a:pt x="1785" y="3280"/>
                    <a:pt x="1696" y="3280"/>
                  </a:cubicBezTo>
                  <a:lnTo>
                    <a:pt x="1321" y="3280"/>
                  </a:lnTo>
                  <a:cubicBezTo>
                    <a:pt x="1214" y="3280"/>
                    <a:pt x="1125" y="3208"/>
                    <a:pt x="1107" y="3101"/>
                  </a:cubicBezTo>
                  <a:cubicBezTo>
                    <a:pt x="1089" y="2994"/>
                    <a:pt x="1161" y="2887"/>
                    <a:pt x="1268" y="2869"/>
                  </a:cubicBezTo>
                  <a:close/>
                  <a:moveTo>
                    <a:pt x="1178" y="3797"/>
                  </a:moveTo>
                  <a:cubicBezTo>
                    <a:pt x="1089" y="4743"/>
                    <a:pt x="1178" y="5581"/>
                    <a:pt x="1339" y="6259"/>
                  </a:cubicBezTo>
                  <a:cubicBezTo>
                    <a:pt x="1339" y="6259"/>
                    <a:pt x="1339" y="6277"/>
                    <a:pt x="1339" y="6277"/>
                  </a:cubicBezTo>
                  <a:cubicBezTo>
                    <a:pt x="1125" y="7152"/>
                    <a:pt x="786" y="7830"/>
                    <a:pt x="590" y="8186"/>
                  </a:cubicBezTo>
                  <a:cubicBezTo>
                    <a:pt x="340" y="7366"/>
                    <a:pt x="233" y="5920"/>
                    <a:pt x="1178" y="3797"/>
                  </a:cubicBezTo>
                  <a:close/>
                  <a:moveTo>
                    <a:pt x="1731" y="3583"/>
                  </a:moveTo>
                  <a:cubicBezTo>
                    <a:pt x="2784" y="5813"/>
                    <a:pt x="2659" y="7348"/>
                    <a:pt x="2427" y="8186"/>
                  </a:cubicBezTo>
                  <a:cubicBezTo>
                    <a:pt x="2285" y="7955"/>
                    <a:pt x="2088" y="7562"/>
                    <a:pt x="1910" y="7062"/>
                  </a:cubicBezTo>
                  <a:cubicBezTo>
                    <a:pt x="1624" y="6277"/>
                    <a:pt x="1339" y="5046"/>
                    <a:pt x="1517" y="3601"/>
                  </a:cubicBezTo>
                  <a:cubicBezTo>
                    <a:pt x="1517" y="3601"/>
                    <a:pt x="1731" y="3583"/>
                    <a:pt x="1731" y="3583"/>
                  </a:cubicBezTo>
                  <a:close/>
                  <a:moveTo>
                    <a:pt x="1303" y="7401"/>
                  </a:moveTo>
                  <a:lnTo>
                    <a:pt x="1321" y="7562"/>
                  </a:lnTo>
                  <a:cubicBezTo>
                    <a:pt x="1321" y="7562"/>
                    <a:pt x="1321" y="7562"/>
                    <a:pt x="1321" y="7580"/>
                  </a:cubicBezTo>
                  <a:lnTo>
                    <a:pt x="1285" y="8044"/>
                  </a:lnTo>
                  <a:cubicBezTo>
                    <a:pt x="1268" y="8579"/>
                    <a:pt x="1161" y="9096"/>
                    <a:pt x="964" y="9596"/>
                  </a:cubicBezTo>
                  <a:lnTo>
                    <a:pt x="893" y="9792"/>
                  </a:lnTo>
                  <a:cubicBezTo>
                    <a:pt x="875" y="9846"/>
                    <a:pt x="786" y="9846"/>
                    <a:pt x="732" y="9846"/>
                  </a:cubicBezTo>
                  <a:cubicBezTo>
                    <a:pt x="714" y="9846"/>
                    <a:pt x="643" y="9828"/>
                    <a:pt x="661" y="9774"/>
                  </a:cubicBezTo>
                  <a:lnTo>
                    <a:pt x="714" y="8633"/>
                  </a:lnTo>
                  <a:cubicBezTo>
                    <a:pt x="714" y="8615"/>
                    <a:pt x="714" y="8597"/>
                    <a:pt x="714" y="8597"/>
                  </a:cubicBezTo>
                  <a:cubicBezTo>
                    <a:pt x="804" y="8436"/>
                    <a:pt x="1053" y="8026"/>
                    <a:pt x="1303" y="7401"/>
                  </a:cubicBezTo>
                  <a:close/>
                  <a:moveTo>
                    <a:pt x="957" y="1"/>
                  </a:moveTo>
                  <a:cubicBezTo>
                    <a:pt x="924" y="1"/>
                    <a:pt x="891" y="5"/>
                    <a:pt x="857" y="15"/>
                  </a:cubicBezTo>
                  <a:cubicBezTo>
                    <a:pt x="732" y="50"/>
                    <a:pt x="643" y="139"/>
                    <a:pt x="590" y="264"/>
                  </a:cubicBezTo>
                  <a:cubicBezTo>
                    <a:pt x="483" y="550"/>
                    <a:pt x="518" y="942"/>
                    <a:pt x="732" y="1442"/>
                  </a:cubicBezTo>
                  <a:cubicBezTo>
                    <a:pt x="822" y="1638"/>
                    <a:pt x="911" y="1799"/>
                    <a:pt x="982" y="1906"/>
                  </a:cubicBezTo>
                  <a:cubicBezTo>
                    <a:pt x="857" y="2013"/>
                    <a:pt x="786" y="2156"/>
                    <a:pt x="786" y="2334"/>
                  </a:cubicBezTo>
                  <a:cubicBezTo>
                    <a:pt x="786" y="2477"/>
                    <a:pt x="839" y="2602"/>
                    <a:pt x="929" y="2691"/>
                  </a:cubicBezTo>
                  <a:cubicBezTo>
                    <a:pt x="839" y="2798"/>
                    <a:pt x="786" y="2923"/>
                    <a:pt x="786" y="3066"/>
                  </a:cubicBezTo>
                  <a:cubicBezTo>
                    <a:pt x="786" y="3226"/>
                    <a:pt x="857" y="3369"/>
                    <a:pt x="964" y="3458"/>
                  </a:cubicBezTo>
                  <a:cubicBezTo>
                    <a:pt x="714" y="4011"/>
                    <a:pt x="393" y="4814"/>
                    <a:pt x="215" y="5724"/>
                  </a:cubicBezTo>
                  <a:cubicBezTo>
                    <a:pt x="1" y="6813"/>
                    <a:pt x="72" y="7794"/>
                    <a:pt x="393" y="8615"/>
                  </a:cubicBezTo>
                  <a:lnTo>
                    <a:pt x="322" y="9757"/>
                  </a:lnTo>
                  <a:cubicBezTo>
                    <a:pt x="322" y="9953"/>
                    <a:pt x="447" y="10113"/>
                    <a:pt x="661" y="10149"/>
                  </a:cubicBezTo>
                  <a:cubicBezTo>
                    <a:pt x="697" y="10167"/>
                    <a:pt x="732" y="10167"/>
                    <a:pt x="768" y="10167"/>
                  </a:cubicBezTo>
                  <a:cubicBezTo>
                    <a:pt x="946" y="10167"/>
                    <a:pt x="1125" y="10078"/>
                    <a:pt x="1196" y="9899"/>
                  </a:cubicBezTo>
                  <a:lnTo>
                    <a:pt x="1268" y="9721"/>
                  </a:lnTo>
                  <a:cubicBezTo>
                    <a:pt x="1339" y="9489"/>
                    <a:pt x="1410" y="9275"/>
                    <a:pt x="1464" y="9043"/>
                  </a:cubicBezTo>
                  <a:cubicBezTo>
                    <a:pt x="1535" y="9560"/>
                    <a:pt x="1678" y="10060"/>
                    <a:pt x="1874" y="10542"/>
                  </a:cubicBezTo>
                  <a:lnTo>
                    <a:pt x="1963" y="10738"/>
                  </a:lnTo>
                  <a:cubicBezTo>
                    <a:pt x="2035" y="10916"/>
                    <a:pt x="2213" y="10988"/>
                    <a:pt x="2374" y="10988"/>
                  </a:cubicBezTo>
                  <a:cubicBezTo>
                    <a:pt x="2410" y="10988"/>
                    <a:pt x="2463" y="10988"/>
                    <a:pt x="2499" y="10970"/>
                  </a:cubicBezTo>
                  <a:cubicBezTo>
                    <a:pt x="2713" y="10916"/>
                    <a:pt x="2838" y="10756"/>
                    <a:pt x="2820" y="10560"/>
                  </a:cubicBezTo>
                  <a:lnTo>
                    <a:pt x="2766" y="9989"/>
                  </a:lnTo>
                  <a:cubicBezTo>
                    <a:pt x="2749" y="9899"/>
                    <a:pt x="2677" y="9846"/>
                    <a:pt x="2588" y="9846"/>
                  </a:cubicBezTo>
                  <a:cubicBezTo>
                    <a:pt x="2499" y="9864"/>
                    <a:pt x="2427" y="9935"/>
                    <a:pt x="2445" y="10024"/>
                  </a:cubicBezTo>
                  <a:lnTo>
                    <a:pt x="2499" y="10595"/>
                  </a:lnTo>
                  <a:cubicBezTo>
                    <a:pt x="2499" y="10631"/>
                    <a:pt x="2445" y="10649"/>
                    <a:pt x="2427" y="10667"/>
                  </a:cubicBezTo>
                  <a:cubicBezTo>
                    <a:pt x="2374" y="10667"/>
                    <a:pt x="2285" y="10667"/>
                    <a:pt x="2267" y="10613"/>
                  </a:cubicBezTo>
                  <a:lnTo>
                    <a:pt x="2178" y="10417"/>
                  </a:lnTo>
                  <a:cubicBezTo>
                    <a:pt x="1963" y="9917"/>
                    <a:pt x="1821" y="9400"/>
                    <a:pt x="1767" y="8882"/>
                  </a:cubicBezTo>
                  <a:lnTo>
                    <a:pt x="1609" y="7193"/>
                  </a:lnTo>
                  <a:lnTo>
                    <a:pt x="1609" y="7193"/>
                  </a:lnTo>
                  <a:cubicBezTo>
                    <a:pt x="1894" y="7957"/>
                    <a:pt x="2196" y="8454"/>
                    <a:pt x="2302" y="8597"/>
                  </a:cubicBezTo>
                  <a:cubicBezTo>
                    <a:pt x="2302" y="8615"/>
                    <a:pt x="2302" y="8633"/>
                    <a:pt x="2302" y="8633"/>
                  </a:cubicBezTo>
                  <a:lnTo>
                    <a:pt x="2356" y="9257"/>
                  </a:lnTo>
                  <a:cubicBezTo>
                    <a:pt x="2374" y="9346"/>
                    <a:pt x="2445" y="9400"/>
                    <a:pt x="2517" y="9400"/>
                  </a:cubicBezTo>
                  <a:lnTo>
                    <a:pt x="2534" y="9400"/>
                  </a:lnTo>
                  <a:cubicBezTo>
                    <a:pt x="2624" y="9400"/>
                    <a:pt x="2695" y="9311"/>
                    <a:pt x="2677" y="9221"/>
                  </a:cubicBezTo>
                  <a:lnTo>
                    <a:pt x="2624" y="8597"/>
                  </a:lnTo>
                  <a:cubicBezTo>
                    <a:pt x="2945" y="7776"/>
                    <a:pt x="2998" y="6813"/>
                    <a:pt x="2784" y="5724"/>
                  </a:cubicBezTo>
                  <a:cubicBezTo>
                    <a:pt x="2606" y="4814"/>
                    <a:pt x="2285" y="4011"/>
                    <a:pt x="2035" y="3458"/>
                  </a:cubicBezTo>
                  <a:cubicBezTo>
                    <a:pt x="2160" y="3369"/>
                    <a:pt x="2231" y="3226"/>
                    <a:pt x="2231" y="3066"/>
                  </a:cubicBezTo>
                  <a:cubicBezTo>
                    <a:pt x="2231" y="2923"/>
                    <a:pt x="2178" y="2798"/>
                    <a:pt x="2088" y="2691"/>
                  </a:cubicBezTo>
                  <a:cubicBezTo>
                    <a:pt x="2178" y="2602"/>
                    <a:pt x="2231" y="2477"/>
                    <a:pt x="2231" y="2334"/>
                  </a:cubicBezTo>
                  <a:cubicBezTo>
                    <a:pt x="2231" y="2156"/>
                    <a:pt x="2142" y="2013"/>
                    <a:pt x="2035" y="1906"/>
                  </a:cubicBezTo>
                  <a:cubicBezTo>
                    <a:pt x="2088" y="1799"/>
                    <a:pt x="2195" y="1638"/>
                    <a:pt x="2267" y="1442"/>
                  </a:cubicBezTo>
                  <a:cubicBezTo>
                    <a:pt x="2481" y="942"/>
                    <a:pt x="2534" y="550"/>
                    <a:pt x="2410" y="264"/>
                  </a:cubicBezTo>
                  <a:cubicBezTo>
                    <a:pt x="2374" y="139"/>
                    <a:pt x="2267" y="50"/>
                    <a:pt x="2142" y="15"/>
                  </a:cubicBezTo>
                  <a:cubicBezTo>
                    <a:pt x="2113" y="5"/>
                    <a:pt x="2083" y="1"/>
                    <a:pt x="2053" y="1"/>
                  </a:cubicBezTo>
                  <a:cubicBezTo>
                    <a:pt x="1969" y="1"/>
                    <a:pt x="1881" y="34"/>
                    <a:pt x="1803" y="86"/>
                  </a:cubicBezTo>
                  <a:cubicBezTo>
                    <a:pt x="1767" y="122"/>
                    <a:pt x="1660" y="193"/>
                    <a:pt x="1500" y="586"/>
                  </a:cubicBezTo>
                  <a:cubicBezTo>
                    <a:pt x="1339" y="193"/>
                    <a:pt x="1250" y="122"/>
                    <a:pt x="1214" y="86"/>
                  </a:cubicBezTo>
                  <a:cubicBezTo>
                    <a:pt x="1136" y="34"/>
                    <a:pt x="1048" y="1"/>
                    <a:pt x="9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 name="Google Shape;796;p48"/>
          <p:cNvGrpSpPr/>
          <p:nvPr/>
        </p:nvGrpSpPr>
        <p:grpSpPr>
          <a:xfrm>
            <a:off x="2319857" y="2342132"/>
            <a:ext cx="435726" cy="483593"/>
            <a:chOff x="2319857" y="2342132"/>
            <a:chExt cx="435726" cy="483593"/>
          </a:xfrm>
        </p:grpSpPr>
        <p:sp>
          <p:nvSpPr>
            <p:cNvPr id="797" name="Google Shape;797;p48"/>
            <p:cNvSpPr/>
            <p:nvPr/>
          </p:nvSpPr>
          <p:spPr>
            <a:xfrm>
              <a:off x="2319857" y="2342132"/>
              <a:ext cx="435726" cy="483593"/>
            </a:xfrm>
            <a:custGeom>
              <a:avLst/>
              <a:gdLst/>
              <a:ahLst/>
              <a:cxnLst/>
              <a:rect l="l" t="t" r="r" b="b"/>
              <a:pathLst>
                <a:path w="9904" h="10992" extrusionOk="0">
                  <a:moveTo>
                    <a:pt x="2142" y="340"/>
                  </a:moveTo>
                  <a:cubicBezTo>
                    <a:pt x="2231" y="340"/>
                    <a:pt x="2320" y="393"/>
                    <a:pt x="2374" y="465"/>
                  </a:cubicBezTo>
                  <a:lnTo>
                    <a:pt x="4122" y="2713"/>
                  </a:lnTo>
                  <a:cubicBezTo>
                    <a:pt x="4569" y="3302"/>
                    <a:pt x="4818" y="4016"/>
                    <a:pt x="4818" y="4747"/>
                  </a:cubicBezTo>
                  <a:lnTo>
                    <a:pt x="4818" y="6085"/>
                  </a:lnTo>
                  <a:lnTo>
                    <a:pt x="4051" y="6085"/>
                  </a:lnTo>
                  <a:cubicBezTo>
                    <a:pt x="3926" y="6085"/>
                    <a:pt x="3819" y="6174"/>
                    <a:pt x="3801" y="6282"/>
                  </a:cubicBezTo>
                  <a:lnTo>
                    <a:pt x="340" y="6282"/>
                  </a:lnTo>
                  <a:lnTo>
                    <a:pt x="340" y="6085"/>
                  </a:lnTo>
                  <a:cubicBezTo>
                    <a:pt x="340" y="5800"/>
                    <a:pt x="429" y="5496"/>
                    <a:pt x="572" y="5247"/>
                  </a:cubicBezTo>
                  <a:cubicBezTo>
                    <a:pt x="1482" y="3855"/>
                    <a:pt x="1714" y="2160"/>
                    <a:pt x="1214" y="590"/>
                  </a:cubicBezTo>
                  <a:lnTo>
                    <a:pt x="1143" y="340"/>
                  </a:lnTo>
                  <a:close/>
                  <a:moveTo>
                    <a:pt x="8779" y="340"/>
                  </a:moveTo>
                  <a:lnTo>
                    <a:pt x="8690" y="590"/>
                  </a:lnTo>
                  <a:cubicBezTo>
                    <a:pt x="8208" y="2160"/>
                    <a:pt x="8440" y="3855"/>
                    <a:pt x="9333" y="5247"/>
                  </a:cubicBezTo>
                  <a:lnTo>
                    <a:pt x="9350" y="5247"/>
                  </a:lnTo>
                  <a:cubicBezTo>
                    <a:pt x="9493" y="5496"/>
                    <a:pt x="9565" y="5782"/>
                    <a:pt x="9565" y="6085"/>
                  </a:cubicBezTo>
                  <a:lnTo>
                    <a:pt x="9565" y="6282"/>
                  </a:lnTo>
                  <a:lnTo>
                    <a:pt x="6067" y="6282"/>
                  </a:lnTo>
                  <a:cubicBezTo>
                    <a:pt x="6032" y="6174"/>
                    <a:pt x="5942" y="6085"/>
                    <a:pt x="5818" y="6085"/>
                  </a:cubicBezTo>
                  <a:lnTo>
                    <a:pt x="5104" y="6085"/>
                  </a:lnTo>
                  <a:lnTo>
                    <a:pt x="5104" y="4747"/>
                  </a:lnTo>
                  <a:cubicBezTo>
                    <a:pt x="5104" y="4016"/>
                    <a:pt x="5354" y="3302"/>
                    <a:pt x="5800" y="2713"/>
                  </a:cubicBezTo>
                  <a:lnTo>
                    <a:pt x="7548" y="465"/>
                  </a:lnTo>
                  <a:cubicBezTo>
                    <a:pt x="7602" y="393"/>
                    <a:pt x="7691" y="340"/>
                    <a:pt x="7780" y="340"/>
                  </a:cubicBezTo>
                  <a:close/>
                  <a:moveTo>
                    <a:pt x="9565" y="6603"/>
                  </a:moveTo>
                  <a:lnTo>
                    <a:pt x="9565" y="7281"/>
                  </a:lnTo>
                  <a:lnTo>
                    <a:pt x="6139" y="7281"/>
                  </a:lnTo>
                  <a:lnTo>
                    <a:pt x="6139" y="6603"/>
                  </a:lnTo>
                  <a:close/>
                  <a:moveTo>
                    <a:pt x="5175" y="6406"/>
                  </a:moveTo>
                  <a:lnTo>
                    <a:pt x="4337" y="7441"/>
                  </a:lnTo>
                  <a:lnTo>
                    <a:pt x="4105" y="7441"/>
                  </a:lnTo>
                  <a:lnTo>
                    <a:pt x="4105" y="6442"/>
                  </a:lnTo>
                  <a:lnTo>
                    <a:pt x="4105" y="6406"/>
                  </a:lnTo>
                  <a:close/>
                  <a:moveTo>
                    <a:pt x="5818" y="6406"/>
                  </a:moveTo>
                  <a:lnTo>
                    <a:pt x="5818" y="6442"/>
                  </a:lnTo>
                  <a:lnTo>
                    <a:pt x="5818" y="7441"/>
                  </a:lnTo>
                  <a:lnTo>
                    <a:pt x="4765" y="7441"/>
                  </a:lnTo>
                  <a:lnTo>
                    <a:pt x="5603" y="6406"/>
                  </a:lnTo>
                  <a:close/>
                  <a:moveTo>
                    <a:pt x="3783" y="6603"/>
                  </a:moveTo>
                  <a:lnTo>
                    <a:pt x="3783" y="7299"/>
                  </a:lnTo>
                  <a:lnTo>
                    <a:pt x="1910" y="7299"/>
                  </a:lnTo>
                  <a:cubicBezTo>
                    <a:pt x="1821" y="7299"/>
                    <a:pt x="1749" y="7370"/>
                    <a:pt x="1749" y="7459"/>
                  </a:cubicBezTo>
                  <a:cubicBezTo>
                    <a:pt x="1749" y="7548"/>
                    <a:pt x="1821" y="7620"/>
                    <a:pt x="1910" y="7620"/>
                  </a:cubicBezTo>
                  <a:lnTo>
                    <a:pt x="3873" y="7620"/>
                  </a:lnTo>
                  <a:cubicBezTo>
                    <a:pt x="3908" y="7709"/>
                    <a:pt x="3998" y="7762"/>
                    <a:pt x="4105" y="7762"/>
                  </a:cubicBezTo>
                  <a:lnTo>
                    <a:pt x="4818" y="7762"/>
                  </a:lnTo>
                  <a:lnTo>
                    <a:pt x="4818" y="8137"/>
                  </a:lnTo>
                  <a:lnTo>
                    <a:pt x="4069" y="8137"/>
                  </a:lnTo>
                  <a:cubicBezTo>
                    <a:pt x="3944" y="8137"/>
                    <a:pt x="3855" y="8209"/>
                    <a:pt x="3819" y="8298"/>
                  </a:cubicBezTo>
                  <a:lnTo>
                    <a:pt x="340" y="8298"/>
                  </a:lnTo>
                  <a:lnTo>
                    <a:pt x="340" y="7620"/>
                  </a:lnTo>
                  <a:lnTo>
                    <a:pt x="1303" y="7620"/>
                  </a:lnTo>
                  <a:cubicBezTo>
                    <a:pt x="1375" y="7620"/>
                    <a:pt x="1428" y="7584"/>
                    <a:pt x="1464" y="7513"/>
                  </a:cubicBezTo>
                  <a:cubicBezTo>
                    <a:pt x="1500" y="7388"/>
                    <a:pt x="1410" y="7281"/>
                    <a:pt x="1303" y="7281"/>
                  </a:cubicBezTo>
                  <a:lnTo>
                    <a:pt x="340" y="7281"/>
                  </a:lnTo>
                  <a:lnTo>
                    <a:pt x="340" y="6603"/>
                  </a:lnTo>
                  <a:close/>
                  <a:moveTo>
                    <a:pt x="9565" y="7620"/>
                  </a:moveTo>
                  <a:lnTo>
                    <a:pt x="9565" y="8298"/>
                  </a:lnTo>
                  <a:lnTo>
                    <a:pt x="6121" y="8298"/>
                  </a:lnTo>
                  <a:cubicBezTo>
                    <a:pt x="6085" y="8209"/>
                    <a:pt x="5978" y="8137"/>
                    <a:pt x="5871" y="8137"/>
                  </a:cubicBezTo>
                  <a:lnTo>
                    <a:pt x="5104" y="8137"/>
                  </a:lnTo>
                  <a:lnTo>
                    <a:pt x="5104" y="7762"/>
                  </a:lnTo>
                  <a:lnTo>
                    <a:pt x="5853" y="7762"/>
                  </a:lnTo>
                  <a:cubicBezTo>
                    <a:pt x="5960" y="7762"/>
                    <a:pt x="6067" y="7709"/>
                    <a:pt x="6103" y="7620"/>
                  </a:cubicBezTo>
                  <a:close/>
                  <a:moveTo>
                    <a:pt x="3783" y="8619"/>
                  </a:moveTo>
                  <a:lnTo>
                    <a:pt x="3783" y="9297"/>
                  </a:lnTo>
                  <a:lnTo>
                    <a:pt x="340" y="9297"/>
                  </a:lnTo>
                  <a:lnTo>
                    <a:pt x="340" y="8619"/>
                  </a:lnTo>
                  <a:close/>
                  <a:moveTo>
                    <a:pt x="9565" y="8619"/>
                  </a:moveTo>
                  <a:lnTo>
                    <a:pt x="9565" y="9297"/>
                  </a:lnTo>
                  <a:lnTo>
                    <a:pt x="6139" y="9297"/>
                  </a:lnTo>
                  <a:lnTo>
                    <a:pt x="6139" y="8619"/>
                  </a:lnTo>
                  <a:close/>
                  <a:moveTo>
                    <a:pt x="5175" y="8458"/>
                  </a:moveTo>
                  <a:lnTo>
                    <a:pt x="4337" y="9475"/>
                  </a:lnTo>
                  <a:lnTo>
                    <a:pt x="4105" y="9475"/>
                  </a:lnTo>
                  <a:lnTo>
                    <a:pt x="4105" y="8458"/>
                  </a:lnTo>
                  <a:close/>
                  <a:moveTo>
                    <a:pt x="5818" y="8458"/>
                  </a:moveTo>
                  <a:lnTo>
                    <a:pt x="5818" y="9475"/>
                  </a:lnTo>
                  <a:lnTo>
                    <a:pt x="4765" y="9475"/>
                  </a:lnTo>
                  <a:lnTo>
                    <a:pt x="5603" y="8458"/>
                  </a:lnTo>
                  <a:close/>
                  <a:moveTo>
                    <a:pt x="9565" y="9636"/>
                  </a:moveTo>
                  <a:lnTo>
                    <a:pt x="9565" y="10278"/>
                  </a:lnTo>
                  <a:cubicBezTo>
                    <a:pt x="9565" y="10314"/>
                    <a:pt x="9547" y="10332"/>
                    <a:pt x="9511" y="10332"/>
                  </a:cubicBezTo>
                  <a:lnTo>
                    <a:pt x="5925" y="10653"/>
                  </a:lnTo>
                  <a:cubicBezTo>
                    <a:pt x="5900" y="10655"/>
                    <a:pt x="5876" y="10656"/>
                    <a:pt x="5851" y="10656"/>
                  </a:cubicBezTo>
                  <a:cubicBezTo>
                    <a:pt x="5676" y="10656"/>
                    <a:pt x="5494" y="10600"/>
                    <a:pt x="5354" y="10475"/>
                  </a:cubicBezTo>
                  <a:cubicBezTo>
                    <a:pt x="5193" y="10332"/>
                    <a:pt x="5104" y="10136"/>
                    <a:pt x="5104" y="9921"/>
                  </a:cubicBezTo>
                  <a:lnTo>
                    <a:pt x="5104" y="9814"/>
                  </a:lnTo>
                  <a:cubicBezTo>
                    <a:pt x="5104" y="9814"/>
                    <a:pt x="5104" y="9814"/>
                    <a:pt x="5104" y="9797"/>
                  </a:cubicBezTo>
                  <a:lnTo>
                    <a:pt x="5853" y="9797"/>
                  </a:lnTo>
                  <a:cubicBezTo>
                    <a:pt x="5978" y="9797"/>
                    <a:pt x="6067" y="9725"/>
                    <a:pt x="6103" y="9636"/>
                  </a:cubicBezTo>
                  <a:close/>
                  <a:moveTo>
                    <a:pt x="3819" y="9636"/>
                  </a:moveTo>
                  <a:cubicBezTo>
                    <a:pt x="3855" y="9725"/>
                    <a:pt x="3944" y="9797"/>
                    <a:pt x="4069" y="9797"/>
                  </a:cubicBezTo>
                  <a:lnTo>
                    <a:pt x="4818" y="9797"/>
                  </a:lnTo>
                  <a:cubicBezTo>
                    <a:pt x="4818" y="9814"/>
                    <a:pt x="4818" y="9814"/>
                    <a:pt x="4818" y="9814"/>
                  </a:cubicBezTo>
                  <a:lnTo>
                    <a:pt x="4818" y="9904"/>
                  </a:lnTo>
                  <a:cubicBezTo>
                    <a:pt x="4818" y="10136"/>
                    <a:pt x="4693" y="10368"/>
                    <a:pt x="4515" y="10510"/>
                  </a:cubicBezTo>
                  <a:cubicBezTo>
                    <a:pt x="4375" y="10604"/>
                    <a:pt x="4221" y="10656"/>
                    <a:pt x="4054" y="10656"/>
                  </a:cubicBezTo>
                  <a:cubicBezTo>
                    <a:pt x="4029" y="10656"/>
                    <a:pt x="4005" y="10655"/>
                    <a:pt x="3980" y="10653"/>
                  </a:cubicBezTo>
                  <a:lnTo>
                    <a:pt x="411" y="10332"/>
                  </a:lnTo>
                  <a:cubicBezTo>
                    <a:pt x="376" y="10332"/>
                    <a:pt x="340" y="10314"/>
                    <a:pt x="340" y="10278"/>
                  </a:cubicBezTo>
                  <a:lnTo>
                    <a:pt x="340" y="9636"/>
                  </a:lnTo>
                  <a:close/>
                  <a:moveTo>
                    <a:pt x="1125" y="1"/>
                  </a:moveTo>
                  <a:cubicBezTo>
                    <a:pt x="1036" y="19"/>
                    <a:pt x="947" y="54"/>
                    <a:pt x="893" y="126"/>
                  </a:cubicBezTo>
                  <a:cubicBezTo>
                    <a:pt x="822" y="197"/>
                    <a:pt x="804" y="286"/>
                    <a:pt x="804" y="376"/>
                  </a:cubicBezTo>
                  <a:cubicBezTo>
                    <a:pt x="822" y="376"/>
                    <a:pt x="822" y="393"/>
                    <a:pt x="822" y="393"/>
                  </a:cubicBezTo>
                  <a:lnTo>
                    <a:pt x="911" y="679"/>
                  </a:lnTo>
                  <a:cubicBezTo>
                    <a:pt x="1357" y="2160"/>
                    <a:pt x="1143" y="3766"/>
                    <a:pt x="304" y="5068"/>
                  </a:cubicBezTo>
                  <a:lnTo>
                    <a:pt x="286" y="5068"/>
                  </a:lnTo>
                  <a:lnTo>
                    <a:pt x="286" y="5086"/>
                  </a:lnTo>
                  <a:cubicBezTo>
                    <a:pt x="108" y="5389"/>
                    <a:pt x="19" y="5728"/>
                    <a:pt x="1" y="6085"/>
                  </a:cubicBezTo>
                  <a:lnTo>
                    <a:pt x="1" y="10278"/>
                  </a:lnTo>
                  <a:cubicBezTo>
                    <a:pt x="19" y="10475"/>
                    <a:pt x="179" y="10653"/>
                    <a:pt x="376" y="10671"/>
                  </a:cubicBezTo>
                  <a:lnTo>
                    <a:pt x="3944" y="10992"/>
                  </a:lnTo>
                  <a:lnTo>
                    <a:pt x="4033" y="10992"/>
                  </a:lnTo>
                  <a:cubicBezTo>
                    <a:pt x="4301" y="10992"/>
                    <a:pt x="4569" y="10903"/>
                    <a:pt x="4765" y="10707"/>
                  </a:cubicBezTo>
                  <a:cubicBezTo>
                    <a:pt x="4836" y="10653"/>
                    <a:pt x="4908" y="10564"/>
                    <a:pt x="4961" y="10492"/>
                  </a:cubicBezTo>
                  <a:cubicBezTo>
                    <a:pt x="5015" y="10564"/>
                    <a:pt x="5068" y="10653"/>
                    <a:pt x="5140" y="10707"/>
                  </a:cubicBezTo>
                  <a:cubicBezTo>
                    <a:pt x="5354" y="10903"/>
                    <a:pt x="5603" y="10992"/>
                    <a:pt x="5871" y="10992"/>
                  </a:cubicBezTo>
                  <a:lnTo>
                    <a:pt x="5978" y="10992"/>
                  </a:lnTo>
                  <a:lnTo>
                    <a:pt x="9529" y="10671"/>
                  </a:lnTo>
                  <a:cubicBezTo>
                    <a:pt x="9743" y="10653"/>
                    <a:pt x="9904" y="10475"/>
                    <a:pt x="9886" y="10278"/>
                  </a:cubicBezTo>
                  <a:lnTo>
                    <a:pt x="9886" y="6085"/>
                  </a:lnTo>
                  <a:cubicBezTo>
                    <a:pt x="9904" y="5728"/>
                    <a:pt x="9814" y="5389"/>
                    <a:pt x="9636" y="5086"/>
                  </a:cubicBezTo>
                  <a:lnTo>
                    <a:pt x="9618" y="5068"/>
                  </a:lnTo>
                  <a:cubicBezTo>
                    <a:pt x="8779" y="3766"/>
                    <a:pt x="8547" y="2160"/>
                    <a:pt x="9011" y="679"/>
                  </a:cubicBezTo>
                  <a:lnTo>
                    <a:pt x="9101" y="393"/>
                  </a:lnTo>
                  <a:cubicBezTo>
                    <a:pt x="9101" y="393"/>
                    <a:pt x="9101" y="376"/>
                    <a:pt x="9101" y="376"/>
                  </a:cubicBezTo>
                  <a:cubicBezTo>
                    <a:pt x="9118" y="286"/>
                    <a:pt x="9083" y="197"/>
                    <a:pt x="9029" y="126"/>
                  </a:cubicBezTo>
                  <a:cubicBezTo>
                    <a:pt x="8976" y="54"/>
                    <a:pt x="8886" y="19"/>
                    <a:pt x="8797" y="1"/>
                  </a:cubicBezTo>
                  <a:lnTo>
                    <a:pt x="7780" y="1"/>
                  </a:lnTo>
                  <a:cubicBezTo>
                    <a:pt x="7584" y="19"/>
                    <a:pt x="7406" y="108"/>
                    <a:pt x="7298" y="251"/>
                  </a:cubicBezTo>
                  <a:lnTo>
                    <a:pt x="7156" y="429"/>
                  </a:lnTo>
                  <a:lnTo>
                    <a:pt x="4925" y="429"/>
                  </a:lnTo>
                  <a:cubicBezTo>
                    <a:pt x="4836" y="429"/>
                    <a:pt x="4765" y="501"/>
                    <a:pt x="4765" y="590"/>
                  </a:cubicBezTo>
                  <a:cubicBezTo>
                    <a:pt x="4765" y="679"/>
                    <a:pt x="4836" y="750"/>
                    <a:pt x="4925" y="750"/>
                  </a:cubicBezTo>
                  <a:lnTo>
                    <a:pt x="6888" y="750"/>
                  </a:lnTo>
                  <a:lnTo>
                    <a:pt x="5550" y="2481"/>
                  </a:lnTo>
                  <a:cubicBezTo>
                    <a:pt x="5282" y="2838"/>
                    <a:pt x="5086" y="3230"/>
                    <a:pt x="4961" y="3641"/>
                  </a:cubicBezTo>
                  <a:cubicBezTo>
                    <a:pt x="4836" y="3230"/>
                    <a:pt x="4622" y="2838"/>
                    <a:pt x="4372" y="2481"/>
                  </a:cubicBezTo>
                  <a:lnTo>
                    <a:pt x="3034" y="750"/>
                  </a:lnTo>
                  <a:lnTo>
                    <a:pt x="4265" y="750"/>
                  </a:lnTo>
                  <a:cubicBezTo>
                    <a:pt x="4354" y="750"/>
                    <a:pt x="4444" y="679"/>
                    <a:pt x="4444" y="590"/>
                  </a:cubicBezTo>
                  <a:cubicBezTo>
                    <a:pt x="4444" y="501"/>
                    <a:pt x="4372" y="429"/>
                    <a:pt x="4283" y="429"/>
                  </a:cubicBezTo>
                  <a:lnTo>
                    <a:pt x="2766" y="429"/>
                  </a:lnTo>
                  <a:lnTo>
                    <a:pt x="2624" y="251"/>
                  </a:lnTo>
                  <a:cubicBezTo>
                    <a:pt x="2517" y="108"/>
                    <a:pt x="2320" y="19"/>
                    <a:pt x="2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8"/>
            <p:cNvSpPr/>
            <p:nvPr/>
          </p:nvSpPr>
          <p:spPr>
            <a:xfrm>
              <a:off x="2583607" y="2508565"/>
              <a:ext cx="95821" cy="72284"/>
            </a:xfrm>
            <a:custGeom>
              <a:avLst/>
              <a:gdLst/>
              <a:ahLst/>
              <a:cxnLst/>
              <a:rect l="l" t="t" r="r" b="b"/>
              <a:pathLst>
                <a:path w="2178" h="1643" extrusionOk="0">
                  <a:moveTo>
                    <a:pt x="1857" y="322"/>
                  </a:moveTo>
                  <a:lnTo>
                    <a:pt x="1857" y="536"/>
                  </a:lnTo>
                  <a:cubicBezTo>
                    <a:pt x="1857" y="911"/>
                    <a:pt x="1589" y="1250"/>
                    <a:pt x="1196" y="1303"/>
                  </a:cubicBezTo>
                  <a:cubicBezTo>
                    <a:pt x="1158" y="1309"/>
                    <a:pt x="1120" y="1312"/>
                    <a:pt x="1082" y="1312"/>
                  </a:cubicBezTo>
                  <a:cubicBezTo>
                    <a:pt x="667" y="1312"/>
                    <a:pt x="322" y="963"/>
                    <a:pt x="322" y="554"/>
                  </a:cubicBezTo>
                  <a:lnTo>
                    <a:pt x="322" y="322"/>
                  </a:lnTo>
                  <a:close/>
                  <a:moveTo>
                    <a:pt x="286" y="1"/>
                  </a:moveTo>
                  <a:cubicBezTo>
                    <a:pt x="126" y="1"/>
                    <a:pt x="1" y="125"/>
                    <a:pt x="1" y="286"/>
                  </a:cubicBezTo>
                  <a:lnTo>
                    <a:pt x="1" y="554"/>
                  </a:lnTo>
                  <a:cubicBezTo>
                    <a:pt x="1" y="1150"/>
                    <a:pt x="483" y="1643"/>
                    <a:pt x="1076" y="1643"/>
                  </a:cubicBezTo>
                  <a:cubicBezTo>
                    <a:pt x="1086" y="1643"/>
                    <a:pt x="1097" y="1642"/>
                    <a:pt x="1107" y="1642"/>
                  </a:cubicBezTo>
                  <a:cubicBezTo>
                    <a:pt x="1714" y="1624"/>
                    <a:pt x="2178" y="1125"/>
                    <a:pt x="2178" y="536"/>
                  </a:cubicBezTo>
                  <a:lnTo>
                    <a:pt x="2178" y="286"/>
                  </a:lnTo>
                  <a:cubicBezTo>
                    <a:pt x="2178" y="125"/>
                    <a:pt x="2053" y="1"/>
                    <a:pt x="1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8"/>
            <p:cNvSpPr/>
            <p:nvPr/>
          </p:nvSpPr>
          <p:spPr>
            <a:xfrm>
              <a:off x="2395220" y="2508565"/>
              <a:ext cx="96613" cy="72284"/>
            </a:xfrm>
            <a:custGeom>
              <a:avLst/>
              <a:gdLst/>
              <a:ahLst/>
              <a:cxnLst/>
              <a:rect l="l" t="t" r="r" b="b"/>
              <a:pathLst>
                <a:path w="2196" h="1643" extrusionOk="0">
                  <a:moveTo>
                    <a:pt x="1874" y="322"/>
                  </a:moveTo>
                  <a:lnTo>
                    <a:pt x="1874" y="536"/>
                  </a:lnTo>
                  <a:cubicBezTo>
                    <a:pt x="1874" y="911"/>
                    <a:pt x="1589" y="1250"/>
                    <a:pt x="1214" y="1303"/>
                  </a:cubicBezTo>
                  <a:cubicBezTo>
                    <a:pt x="1174" y="1309"/>
                    <a:pt x="1135" y="1312"/>
                    <a:pt x="1096" y="1312"/>
                  </a:cubicBezTo>
                  <a:cubicBezTo>
                    <a:pt x="667" y="1312"/>
                    <a:pt x="322" y="963"/>
                    <a:pt x="322" y="554"/>
                  </a:cubicBezTo>
                  <a:lnTo>
                    <a:pt x="322" y="322"/>
                  </a:lnTo>
                  <a:close/>
                  <a:moveTo>
                    <a:pt x="304" y="1"/>
                  </a:moveTo>
                  <a:cubicBezTo>
                    <a:pt x="143" y="1"/>
                    <a:pt x="1" y="125"/>
                    <a:pt x="1" y="286"/>
                  </a:cubicBezTo>
                  <a:lnTo>
                    <a:pt x="1" y="554"/>
                  </a:lnTo>
                  <a:cubicBezTo>
                    <a:pt x="1" y="1150"/>
                    <a:pt x="500" y="1643"/>
                    <a:pt x="1093" y="1643"/>
                  </a:cubicBezTo>
                  <a:cubicBezTo>
                    <a:pt x="1104" y="1643"/>
                    <a:pt x="1114" y="1642"/>
                    <a:pt x="1125" y="1642"/>
                  </a:cubicBezTo>
                  <a:cubicBezTo>
                    <a:pt x="1714" y="1624"/>
                    <a:pt x="2195" y="1125"/>
                    <a:pt x="2195" y="536"/>
                  </a:cubicBezTo>
                  <a:lnTo>
                    <a:pt x="2195" y="286"/>
                  </a:lnTo>
                  <a:cubicBezTo>
                    <a:pt x="2195" y="125"/>
                    <a:pt x="2070" y="1"/>
                    <a:pt x="19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 name="Google Shape;800;p48"/>
          <p:cNvGrpSpPr/>
          <p:nvPr/>
        </p:nvGrpSpPr>
        <p:grpSpPr>
          <a:xfrm>
            <a:off x="4429901" y="2342132"/>
            <a:ext cx="284208" cy="483725"/>
            <a:chOff x="4429901" y="2342132"/>
            <a:chExt cx="284208" cy="483725"/>
          </a:xfrm>
        </p:grpSpPr>
        <p:sp>
          <p:nvSpPr>
            <p:cNvPr id="801" name="Google Shape;801;p48"/>
            <p:cNvSpPr/>
            <p:nvPr/>
          </p:nvSpPr>
          <p:spPr>
            <a:xfrm>
              <a:off x="4471520" y="2479528"/>
              <a:ext cx="199429" cy="199429"/>
            </a:xfrm>
            <a:custGeom>
              <a:avLst/>
              <a:gdLst/>
              <a:ahLst/>
              <a:cxnLst/>
              <a:rect l="l" t="t" r="r" b="b"/>
              <a:pathLst>
                <a:path w="4533" h="4533" extrusionOk="0">
                  <a:moveTo>
                    <a:pt x="2267" y="322"/>
                  </a:moveTo>
                  <a:cubicBezTo>
                    <a:pt x="3337" y="322"/>
                    <a:pt x="4211" y="1196"/>
                    <a:pt x="4211" y="2266"/>
                  </a:cubicBezTo>
                  <a:cubicBezTo>
                    <a:pt x="4211" y="3337"/>
                    <a:pt x="3337" y="4211"/>
                    <a:pt x="2267" y="4211"/>
                  </a:cubicBezTo>
                  <a:cubicBezTo>
                    <a:pt x="1196" y="4211"/>
                    <a:pt x="322" y="3337"/>
                    <a:pt x="322" y="2266"/>
                  </a:cubicBezTo>
                  <a:cubicBezTo>
                    <a:pt x="322" y="1196"/>
                    <a:pt x="1196" y="322"/>
                    <a:pt x="2267" y="322"/>
                  </a:cubicBezTo>
                  <a:close/>
                  <a:moveTo>
                    <a:pt x="2267" y="0"/>
                  </a:moveTo>
                  <a:cubicBezTo>
                    <a:pt x="1018" y="0"/>
                    <a:pt x="1" y="1017"/>
                    <a:pt x="1" y="2266"/>
                  </a:cubicBezTo>
                  <a:cubicBezTo>
                    <a:pt x="1" y="3515"/>
                    <a:pt x="1018" y="4532"/>
                    <a:pt x="2267" y="4532"/>
                  </a:cubicBezTo>
                  <a:cubicBezTo>
                    <a:pt x="3516" y="4532"/>
                    <a:pt x="4533" y="3515"/>
                    <a:pt x="4533" y="2266"/>
                  </a:cubicBezTo>
                  <a:cubicBezTo>
                    <a:pt x="4533" y="1017"/>
                    <a:pt x="3516" y="0"/>
                    <a:pt x="2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8"/>
            <p:cNvSpPr/>
            <p:nvPr/>
          </p:nvSpPr>
          <p:spPr>
            <a:xfrm>
              <a:off x="4429901" y="2342132"/>
              <a:ext cx="284208" cy="483725"/>
            </a:xfrm>
            <a:custGeom>
              <a:avLst/>
              <a:gdLst/>
              <a:ahLst/>
              <a:cxnLst/>
              <a:rect l="l" t="t" r="r" b="b"/>
              <a:pathLst>
                <a:path w="6460" h="10995" extrusionOk="0">
                  <a:moveTo>
                    <a:pt x="6139" y="322"/>
                  </a:moveTo>
                  <a:lnTo>
                    <a:pt x="6139" y="1179"/>
                  </a:lnTo>
                  <a:cubicBezTo>
                    <a:pt x="6139" y="1303"/>
                    <a:pt x="6032" y="1393"/>
                    <a:pt x="5925" y="1393"/>
                  </a:cubicBezTo>
                  <a:lnTo>
                    <a:pt x="2392" y="1393"/>
                  </a:lnTo>
                  <a:cubicBezTo>
                    <a:pt x="2356" y="1393"/>
                    <a:pt x="2320" y="1411"/>
                    <a:pt x="2303" y="1428"/>
                  </a:cubicBezTo>
                  <a:cubicBezTo>
                    <a:pt x="2196" y="1571"/>
                    <a:pt x="2303" y="1714"/>
                    <a:pt x="2427" y="1714"/>
                  </a:cubicBezTo>
                  <a:lnTo>
                    <a:pt x="4765" y="1714"/>
                  </a:lnTo>
                  <a:lnTo>
                    <a:pt x="4765" y="2731"/>
                  </a:lnTo>
                  <a:cubicBezTo>
                    <a:pt x="4319" y="2463"/>
                    <a:pt x="3784" y="2303"/>
                    <a:pt x="3213" y="2303"/>
                  </a:cubicBezTo>
                  <a:cubicBezTo>
                    <a:pt x="2659" y="2303"/>
                    <a:pt x="2142" y="2445"/>
                    <a:pt x="1696" y="2713"/>
                  </a:cubicBezTo>
                  <a:lnTo>
                    <a:pt x="1696" y="1714"/>
                  </a:lnTo>
                  <a:lnTo>
                    <a:pt x="1803" y="1714"/>
                  </a:lnTo>
                  <a:cubicBezTo>
                    <a:pt x="1839" y="1714"/>
                    <a:pt x="1874" y="1696"/>
                    <a:pt x="1892" y="1678"/>
                  </a:cubicBezTo>
                  <a:cubicBezTo>
                    <a:pt x="1999" y="1535"/>
                    <a:pt x="1910" y="1393"/>
                    <a:pt x="1785" y="1393"/>
                  </a:cubicBezTo>
                  <a:lnTo>
                    <a:pt x="536" y="1393"/>
                  </a:lnTo>
                  <a:cubicBezTo>
                    <a:pt x="429" y="1393"/>
                    <a:pt x="322" y="1303"/>
                    <a:pt x="322" y="1179"/>
                  </a:cubicBezTo>
                  <a:lnTo>
                    <a:pt x="322" y="322"/>
                  </a:lnTo>
                  <a:lnTo>
                    <a:pt x="625" y="322"/>
                  </a:lnTo>
                  <a:lnTo>
                    <a:pt x="625" y="572"/>
                  </a:lnTo>
                  <a:cubicBezTo>
                    <a:pt x="625" y="643"/>
                    <a:pt x="679" y="715"/>
                    <a:pt x="768" y="732"/>
                  </a:cubicBezTo>
                  <a:cubicBezTo>
                    <a:pt x="857" y="732"/>
                    <a:pt x="947" y="661"/>
                    <a:pt x="947" y="572"/>
                  </a:cubicBezTo>
                  <a:lnTo>
                    <a:pt x="947" y="322"/>
                  </a:lnTo>
                  <a:lnTo>
                    <a:pt x="1446" y="322"/>
                  </a:lnTo>
                  <a:lnTo>
                    <a:pt x="1446" y="572"/>
                  </a:lnTo>
                  <a:cubicBezTo>
                    <a:pt x="1446" y="643"/>
                    <a:pt x="1500" y="715"/>
                    <a:pt x="1589" y="732"/>
                  </a:cubicBezTo>
                  <a:cubicBezTo>
                    <a:pt x="1678" y="732"/>
                    <a:pt x="1767" y="661"/>
                    <a:pt x="1767" y="572"/>
                  </a:cubicBezTo>
                  <a:lnTo>
                    <a:pt x="1767" y="322"/>
                  </a:lnTo>
                  <a:lnTo>
                    <a:pt x="2249" y="322"/>
                  </a:lnTo>
                  <a:lnTo>
                    <a:pt x="2249" y="572"/>
                  </a:lnTo>
                  <a:cubicBezTo>
                    <a:pt x="2249" y="643"/>
                    <a:pt x="2320" y="715"/>
                    <a:pt x="2392" y="732"/>
                  </a:cubicBezTo>
                  <a:cubicBezTo>
                    <a:pt x="2499" y="732"/>
                    <a:pt x="2570" y="661"/>
                    <a:pt x="2570" y="572"/>
                  </a:cubicBezTo>
                  <a:lnTo>
                    <a:pt x="2570" y="322"/>
                  </a:lnTo>
                  <a:lnTo>
                    <a:pt x="3070" y="322"/>
                  </a:lnTo>
                  <a:lnTo>
                    <a:pt x="3070" y="572"/>
                  </a:lnTo>
                  <a:cubicBezTo>
                    <a:pt x="3070" y="643"/>
                    <a:pt x="3123" y="715"/>
                    <a:pt x="3213" y="732"/>
                  </a:cubicBezTo>
                  <a:cubicBezTo>
                    <a:pt x="3302" y="732"/>
                    <a:pt x="3391" y="661"/>
                    <a:pt x="3391" y="572"/>
                  </a:cubicBezTo>
                  <a:lnTo>
                    <a:pt x="3391" y="322"/>
                  </a:lnTo>
                  <a:lnTo>
                    <a:pt x="3855" y="322"/>
                  </a:lnTo>
                  <a:lnTo>
                    <a:pt x="3855" y="572"/>
                  </a:lnTo>
                  <a:cubicBezTo>
                    <a:pt x="3855" y="643"/>
                    <a:pt x="3926" y="715"/>
                    <a:pt x="3998" y="732"/>
                  </a:cubicBezTo>
                  <a:cubicBezTo>
                    <a:pt x="4105" y="732"/>
                    <a:pt x="4194" y="661"/>
                    <a:pt x="4194" y="572"/>
                  </a:cubicBezTo>
                  <a:lnTo>
                    <a:pt x="4194" y="322"/>
                  </a:lnTo>
                  <a:lnTo>
                    <a:pt x="4676" y="322"/>
                  </a:lnTo>
                  <a:lnTo>
                    <a:pt x="4676" y="572"/>
                  </a:lnTo>
                  <a:cubicBezTo>
                    <a:pt x="4676" y="643"/>
                    <a:pt x="4729" y="715"/>
                    <a:pt x="4818" y="732"/>
                  </a:cubicBezTo>
                  <a:cubicBezTo>
                    <a:pt x="4925" y="732"/>
                    <a:pt x="4997" y="661"/>
                    <a:pt x="4997" y="572"/>
                  </a:cubicBezTo>
                  <a:lnTo>
                    <a:pt x="4997" y="322"/>
                  </a:lnTo>
                  <a:lnTo>
                    <a:pt x="5496" y="322"/>
                  </a:lnTo>
                  <a:lnTo>
                    <a:pt x="5496" y="572"/>
                  </a:lnTo>
                  <a:cubicBezTo>
                    <a:pt x="5496" y="643"/>
                    <a:pt x="5550" y="715"/>
                    <a:pt x="5639" y="732"/>
                  </a:cubicBezTo>
                  <a:cubicBezTo>
                    <a:pt x="5728" y="732"/>
                    <a:pt x="5818" y="661"/>
                    <a:pt x="5818" y="572"/>
                  </a:cubicBezTo>
                  <a:lnTo>
                    <a:pt x="5818" y="322"/>
                  </a:lnTo>
                  <a:close/>
                  <a:moveTo>
                    <a:pt x="3213" y="9297"/>
                  </a:moveTo>
                  <a:cubicBezTo>
                    <a:pt x="3445" y="9297"/>
                    <a:pt x="3641" y="9493"/>
                    <a:pt x="3641" y="9725"/>
                  </a:cubicBezTo>
                  <a:cubicBezTo>
                    <a:pt x="3641" y="9957"/>
                    <a:pt x="3445" y="10136"/>
                    <a:pt x="3213" y="10136"/>
                  </a:cubicBezTo>
                  <a:cubicBezTo>
                    <a:pt x="2981" y="10136"/>
                    <a:pt x="2784" y="9957"/>
                    <a:pt x="2784" y="9725"/>
                  </a:cubicBezTo>
                  <a:cubicBezTo>
                    <a:pt x="2784" y="9493"/>
                    <a:pt x="2981" y="9297"/>
                    <a:pt x="3213" y="9297"/>
                  </a:cubicBezTo>
                  <a:close/>
                  <a:moveTo>
                    <a:pt x="126" y="1"/>
                  </a:moveTo>
                  <a:cubicBezTo>
                    <a:pt x="54" y="1"/>
                    <a:pt x="1" y="54"/>
                    <a:pt x="1" y="126"/>
                  </a:cubicBezTo>
                  <a:lnTo>
                    <a:pt x="1" y="1303"/>
                  </a:lnTo>
                  <a:cubicBezTo>
                    <a:pt x="1" y="1535"/>
                    <a:pt x="179" y="1714"/>
                    <a:pt x="411" y="1714"/>
                  </a:cubicBezTo>
                  <a:lnTo>
                    <a:pt x="1357" y="1714"/>
                  </a:lnTo>
                  <a:lnTo>
                    <a:pt x="1357" y="2927"/>
                  </a:lnTo>
                  <a:cubicBezTo>
                    <a:pt x="608" y="3480"/>
                    <a:pt x="108" y="4390"/>
                    <a:pt x="108" y="5389"/>
                  </a:cubicBezTo>
                  <a:cubicBezTo>
                    <a:pt x="108" y="6264"/>
                    <a:pt x="483" y="7102"/>
                    <a:pt x="1143" y="7673"/>
                  </a:cubicBezTo>
                  <a:cubicBezTo>
                    <a:pt x="1174" y="7704"/>
                    <a:pt x="1217" y="7723"/>
                    <a:pt x="1258" y="7723"/>
                  </a:cubicBezTo>
                  <a:cubicBezTo>
                    <a:pt x="1288" y="7723"/>
                    <a:pt x="1317" y="7714"/>
                    <a:pt x="1339" y="7691"/>
                  </a:cubicBezTo>
                  <a:cubicBezTo>
                    <a:pt x="1428" y="7638"/>
                    <a:pt x="1428" y="7513"/>
                    <a:pt x="1357" y="7441"/>
                  </a:cubicBezTo>
                  <a:cubicBezTo>
                    <a:pt x="768" y="6924"/>
                    <a:pt x="447" y="6174"/>
                    <a:pt x="447" y="5389"/>
                  </a:cubicBezTo>
                  <a:cubicBezTo>
                    <a:pt x="447" y="3867"/>
                    <a:pt x="1678" y="2628"/>
                    <a:pt x="3198" y="2628"/>
                  </a:cubicBezTo>
                  <a:cubicBezTo>
                    <a:pt x="3424" y="2628"/>
                    <a:pt x="3655" y="2655"/>
                    <a:pt x="3891" y="2713"/>
                  </a:cubicBezTo>
                  <a:cubicBezTo>
                    <a:pt x="4783" y="2927"/>
                    <a:pt x="5693" y="3837"/>
                    <a:pt x="5907" y="4711"/>
                  </a:cubicBezTo>
                  <a:cubicBezTo>
                    <a:pt x="6335" y="6531"/>
                    <a:pt x="4961" y="8155"/>
                    <a:pt x="3213" y="8155"/>
                  </a:cubicBezTo>
                  <a:cubicBezTo>
                    <a:pt x="2731" y="8155"/>
                    <a:pt x="2249" y="8030"/>
                    <a:pt x="1839" y="7780"/>
                  </a:cubicBezTo>
                  <a:cubicBezTo>
                    <a:pt x="1816" y="7771"/>
                    <a:pt x="1793" y="7767"/>
                    <a:pt x="1770" y="7767"/>
                  </a:cubicBezTo>
                  <a:cubicBezTo>
                    <a:pt x="1700" y="7767"/>
                    <a:pt x="1633" y="7807"/>
                    <a:pt x="1607" y="7887"/>
                  </a:cubicBezTo>
                  <a:cubicBezTo>
                    <a:pt x="1571" y="7959"/>
                    <a:pt x="1607" y="8030"/>
                    <a:pt x="1678" y="8066"/>
                  </a:cubicBezTo>
                  <a:cubicBezTo>
                    <a:pt x="2088" y="8298"/>
                    <a:pt x="2570" y="8441"/>
                    <a:pt x="3052" y="8476"/>
                  </a:cubicBezTo>
                  <a:lnTo>
                    <a:pt x="3052" y="8994"/>
                  </a:lnTo>
                  <a:cubicBezTo>
                    <a:pt x="2713" y="9065"/>
                    <a:pt x="2463" y="9368"/>
                    <a:pt x="2463" y="9725"/>
                  </a:cubicBezTo>
                  <a:cubicBezTo>
                    <a:pt x="2463" y="10082"/>
                    <a:pt x="2713" y="10368"/>
                    <a:pt x="3052" y="10439"/>
                  </a:cubicBezTo>
                  <a:lnTo>
                    <a:pt x="3052" y="10831"/>
                  </a:lnTo>
                  <a:cubicBezTo>
                    <a:pt x="3052" y="10903"/>
                    <a:pt x="3106" y="10992"/>
                    <a:pt x="3195" y="10992"/>
                  </a:cubicBezTo>
                  <a:cubicBezTo>
                    <a:pt x="3204" y="10994"/>
                    <a:pt x="3213" y="10995"/>
                    <a:pt x="3222" y="10995"/>
                  </a:cubicBezTo>
                  <a:cubicBezTo>
                    <a:pt x="3301" y="10995"/>
                    <a:pt x="3373" y="10927"/>
                    <a:pt x="3373" y="10831"/>
                  </a:cubicBezTo>
                  <a:lnTo>
                    <a:pt x="3373" y="10439"/>
                  </a:lnTo>
                  <a:cubicBezTo>
                    <a:pt x="3712" y="10368"/>
                    <a:pt x="3962" y="10064"/>
                    <a:pt x="3962" y="9707"/>
                  </a:cubicBezTo>
                  <a:cubicBezTo>
                    <a:pt x="3962" y="9350"/>
                    <a:pt x="3712" y="9065"/>
                    <a:pt x="3373" y="8994"/>
                  </a:cubicBezTo>
                  <a:lnTo>
                    <a:pt x="3373" y="8476"/>
                  </a:lnTo>
                  <a:cubicBezTo>
                    <a:pt x="4997" y="8387"/>
                    <a:pt x="6299" y="7031"/>
                    <a:pt x="6299" y="5389"/>
                  </a:cubicBezTo>
                  <a:cubicBezTo>
                    <a:pt x="6299" y="4390"/>
                    <a:pt x="5835" y="3498"/>
                    <a:pt x="5086" y="2945"/>
                  </a:cubicBezTo>
                  <a:lnTo>
                    <a:pt x="5086" y="1714"/>
                  </a:lnTo>
                  <a:lnTo>
                    <a:pt x="6050" y="1714"/>
                  </a:lnTo>
                  <a:cubicBezTo>
                    <a:pt x="6281" y="1714"/>
                    <a:pt x="6460" y="1535"/>
                    <a:pt x="6460" y="1303"/>
                  </a:cubicBezTo>
                  <a:lnTo>
                    <a:pt x="6460" y="126"/>
                  </a:lnTo>
                  <a:cubicBezTo>
                    <a:pt x="6460" y="54"/>
                    <a:pt x="6406" y="1"/>
                    <a:pt x="6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8"/>
            <p:cNvSpPr/>
            <p:nvPr/>
          </p:nvSpPr>
          <p:spPr>
            <a:xfrm>
              <a:off x="4521762" y="2529551"/>
              <a:ext cx="100529" cy="99165"/>
            </a:xfrm>
            <a:custGeom>
              <a:avLst/>
              <a:gdLst/>
              <a:ahLst/>
              <a:cxnLst/>
              <a:rect l="l" t="t" r="r" b="b"/>
              <a:pathLst>
                <a:path w="2285" h="2254" extrusionOk="0">
                  <a:moveTo>
                    <a:pt x="1125" y="327"/>
                  </a:moveTo>
                  <a:lnTo>
                    <a:pt x="1927" y="1129"/>
                  </a:lnTo>
                  <a:lnTo>
                    <a:pt x="1125" y="1932"/>
                  </a:lnTo>
                  <a:lnTo>
                    <a:pt x="322" y="1129"/>
                  </a:lnTo>
                  <a:lnTo>
                    <a:pt x="1125" y="327"/>
                  </a:lnTo>
                  <a:close/>
                  <a:moveTo>
                    <a:pt x="1116" y="1"/>
                  </a:moveTo>
                  <a:cubicBezTo>
                    <a:pt x="1035" y="1"/>
                    <a:pt x="955" y="32"/>
                    <a:pt x="893" y="95"/>
                  </a:cubicBezTo>
                  <a:lnTo>
                    <a:pt x="90" y="915"/>
                  </a:lnTo>
                  <a:cubicBezTo>
                    <a:pt x="36" y="969"/>
                    <a:pt x="0" y="1058"/>
                    <a:pt x="0" y="1129"/>
                  </a:cubicBezTo>
                  <a:cubicBezTo>
                    <a:pt x="0" y="1219"/>
                    <a:pt x="36" y="1290"/>
                    <a:pt x="90" y="1361"/>
                  </a:cubicBezTo>
                  <a:lnTo>
                    <a:pt x="893" y="2164"/>
                  </a:lnTo>
                  <a:cubicBezTo>
                    <a:pt x="964" y="2236"/>
                    <a:pt x="1035" y="2254"/>
                    <a:pt x="1125" y="2254"/>
                  </a:cubicBezTo>
                  <a:cubicBezTo>
                    <a:pt x="1214" y="2254"/>
                    <a:pt x="1285" y="2236"/>
                    <a:pt x="1339" y="2164"/>
                  </a:cubicBezTo>
                  <a:lnTo>
                    <a:pt x="2159" y="1361"/>
                  </a:lnTo>
                  <a:cubicBezTo>
                    <a:pt x="2284" y="1236"/>
                    <a:pt x="2284" y="1040"/>
                    <a:pt x="2159" y="915"/>
                  </a:cubicBezTo>
                  <a:lnTo>
                    <a:pt x="1339" y="95"/>
                  </a:lnTo>
                  <a:cubicBezTo>
                    <a:pt x="1276" y="32"/>
                    <a:pt x="1196" y="1"/>
                    <a:pt x="1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 name="Google Shape;804;p48"/>
          <p:cNvGrpSpPr/>
          <p:nvPr/>
        </p:nvGrpSpPr>
        <p:grpSpPr>
          <a:xfrm>
            <a:off x="3374109" y="2342132"/>
            <a:ext cx="361155" cy="483593"/>
            <a:chOff x="3374109" y="2342132"/>
            <a:chExt cx="361155" cy="483593"/>
          </a:xfrm>
        </p:grpSpPr>
        <p:sp>
          <p:nvSpPr>
            <p:cNvPr id="805" name="Google Shape;805;p48"/>
            <p:cNvSpPr/>
            <p:nvPr/>
          </p:nvSpPr>
          <p:spPr>
            <a:xfrm>
              <a:off x="3374109" y="2342132"/>
              <a:ext cx="158602" cy="483593"/>
            </a:xfrm>
            <a:custGeom>
              <a:avLst/>
              <a:gdLst/>
              <a:ahLst/>
              <a:cxnLst/>
              <a:rect l="l" t="t" r="r" b="b"/>
              <a:pathLst>
                <a:path w="3605" h="10992" extrusionOk="0">
                  <a:moveTo>
                    <a:pt x="1856" y="1286"/>
                  </a:moveTo>
                  <a:cubicBezTo>
                    <a:pt x="2142" y="1446"/>
                    <a:pt x="2374" y="1642"/>
                    <a:pt x="2552" y="1857"/>
                  </a:cubicBezTo>
                  <a:cubicBezTo>
                    <a:pt x="2267" y="2160"/>
                    <a:pt x="1963" y="2356"/>
                    <a:pt x="1838" y="2428"/>
                  </a:cubicBezTo>
                  <a:lnTo>
                    <a:pt x="1820" y="2428"/>
                  </a:lnTo>
                  <a:cubicBezTo>
                    <a:pt x="1553" y="2285"/>
                    <a:pt x="1321" y="2089"/>
                    <a:pt x="1125" y="1874"/>
                  </a:cubicBezTo>
                  <a:cubicBezTo>
                    <a:pt x="1410" y="1571"/>
                    <a:pt x="1696" y="1375"/>
                    <a:pt x="1838" y="1286"/>
                  </a:cubicBezTo>
                  <a:close/>
                  <a:moveTo>
                    <a:pt x="1838" y="5157"/>
                  </a:moveTo>
                  <a:cubicBezTo>
                    <a:pt x="2124" y="5318"/>
                    <a:pt x="2356" y="5514"/>
                    <a:pt x="2534" y="5728"/>
                  </a:cubicBezTo>
                  <a:cubicBezTo>
                    <a:pt x="2249" y="6032"/>
                    <a:pt x="1945" y="6228"/>
                    <a:pt x="1820" y="6299"/>
                  </a:cubicBezTo>
                  <a:lnTo>
                    <a:pt x="1803" y="6299"/>
                  </a:lnTo>
                  <a:cubicBezTo>
                    <a:pt x="1535" y="6157"/>
                    <a:pt x="1303" y="5960"/>
                    <a:pt x="1107" y="5728"/>
                  </a:cubicBezTo>
                  <a:cubicBezTo>
                    <a:pt x="1392" y="5443"/>
                    <a:pt x="1678" y="5247"/>
                    <a:pt x="1820" y="5157"/>
                  </a:cubicBezTo>
                  <a:close/>
                  <a:moveTo>
                    <a:pt x="2730" y="5978"/>
                  </a:moveTo>
                  <a:cubicBezTo>
                    <a:pt x="3034" y="6442"/>
                    <a:pt x="3141" y="6906"/>
                    <a:pt x="3177" y="7084"/>
                  </a:cubicBezTo>
                  <a:cubicBezTo>
                    <a:pt x="3177" y="7102"/>
                    <a:pt x="3177" y="7102"/>
                    <a:pt x="3177" y="7102"/>
                  </a:cubicBezTo>
                  <a:cubicBezTo>
                    <a:pt x="2927" y="7263"/>
                    <a:pt x="2374" y="7459"/>
                    <a:pt x="2356" y="7459"/>
                  </a:cubicBezTo>
                  <a:cubicBezTo>
                    <a:pt x="2213" y="7334"/>
                    <a:pt x="2035" y="7245"/>
                    <a:pt x="1820" y="7245"/>
                  </a:cubicBezTo>
                  <a:cubicBezTo>
                    <a:pt x="1624" y="7245"/>
                    <a:pt x="1428" y="7334"/>
                    <a:pt x="1285" y="7459"/>
                  </a:cubicBezTo>
                  <a:cubicBezTo>
                    <a:pt x="910" y="7388"/>
                    <a:pt x="607" y="7245"/>
                    <a:pt x="464" y="7156"/>
                  </a:cubicBezTo>
                  <a:cubicBezTo>
                    <a:pt x="464" y="7156"/>
                    <a:pt x="464" y="7156"/>
                    <a:pt x="464" y="7138"/>
                  </a:cubicBezTo>
                  <a:cubicBezTo>
                    <a:pt x="482" y="6692"/>
                    <a:pt x="661" y="6299"/>
                    <a:pt x="893" y="5978"/>
                  </a:cubicBezTo>
                  <a:cubicBezTo>
                    <a:pt x="1107" y="6228"/>
                    <a:pt x="1357" y="6424"/>
                    <a:pt x="1642" y="6585"/>
                  </a:cubicBezTo>
                  <a:cubicBezTo>
                    <a:pt x="1696" y="6603"/>
                    <a:pt x="1749" y="6621"/>
                    <a:pt x="1803" y="6621"/>
                  </a:cubicBezTo>
                  <a:cubicBezTo>
                    <a:pt x="1874" y="6621"/>
                    <a:pt x="1928" y="6603"/>
                    <a:pt x="1981" y="6567"/>
                  </a:cubicBezTo>
                  <a:cubicBezTo>
                    <a:pt x="2142" y="6478"/>
                    <a:pt x="2427" y="6282"/>
                    <a:pt x="2730" y="5978"/>
                  </a:cubicBezTo>
                  <a:close/>
                  <a:moveTo>
                    <a:pt x="1820" y="7566"/>
                  </a:moveTo>
                  <a:cubicBezTo>
                    <a:pt x="2070" y="7566"/>
                    <a:pt x="2284" y="7780"/>
                    <a:pt x="2284" y="8030"/>
                  </a:cubicBezTo>
                  <a:cubicBezTo>
                    <a:pt x="2284" y="8280"/>
                    <a:pt x="2070" y="8494"/>
                    <a:pt x="1820" y="8494"/>
                  </a:cubicBezTo>
                  <a:cubicBezTo>
                    <a:pt x="1571" y="8494"/>
                    <a:pt x="1357" y="8280"/>
                    <a:pt x="1357" y="8030"/>
                  </a:cubicBezTo>
                  <a:cubicBezTo>
                    <a:pt x="1357" y="7780"/>
                    <a:pt x="1571" y="7566"/>
                    <a:pt x="1820" y="7566"/>
                  </a:cubicBezTo>
                  <a:close/>
                  <a:moveTo>
                    <a:pt x="1267" y="8583"/>
                  </a:moveTo>
                  <a:cubicBezTo>
                    <a:pt x="1339" y="8655"/>
                    <a:pt x="1428" y="8708"/>
                    <a:pt x="1517" y="8744"/>
                  </a:cubicBezTo>
                  <a:lnTo>
                    <a:pt x="1053" y="10671"/>
                  </a:lnTo>
                  <a:lnTo>
                    <a:pt x="340" y="10546"/>
                  </a:lnTo>
                  <a:lnTo>
                    <a:pt x="1267" y="8583"/>
                  </a:lnTo>
                  <a:close/>
                  <a:moveTo>
                    <a:pt x="2338" y="8619"/>
                  </a:moveTo>
                  <a:lnTo>
                    <a:pt x="3248" y="10546"/>
                  </a:lnTo>
                  <a:lnTo>
                    <a:pt x="2534" y="10671"/>
                  </a:lnTo>
                  <a:lnTo>
                    <a:pt x="2088" y="8780"/>
                  </a:lnTo>
                  <a:cubicBezTo>
                    <a:pt x="2177" y="8744"/>
                    <a:pt x="2267" y="8690"/>
                    <a:pt x="2338" y="8619"/>
                  </a:cubicBezTo>
                  <a:close/>
                  <a:moveTo>
                    <a:pt x="1874" y="1"/>
                  </a:moveTo>
                  <a:cubicBezTo>
                    <a:pt x="1767" y="1"/>
                    <a:pt x="1678" y="72"/>
                    <a:pt x="1678" y="162"/>
                  </a:cubicBezTo>
                  <a:lnTo>
                    <a:pt x="1678" y="1018"/>
                  </a:lnTo>
                  <a:cubicBezTo>
                    <a:pt x="1464" y="1143"/>
                    <a:pt x="893" y="1535"/>
                    <a:pt x="518" y="2142"/>
                  </a:cubicBezTo>
                  <a:cubicBezTo>
                    <a:pt x="464" y="2231"/>
                    <a:pt x="500" y="2338"/>
                    <a:pt x="589" y="2374"/>
                  </a:cubicBezTo>
                  <a:cubicBezTo>
                    <a:pt x="608" y="2384"/>
                    <a:pt x="629" y="2388"/>
                    <a:pt x="650" y="2388"/>
                  </a:cubicBezTo>
                  <a:cubicBezTo>
                    <a:pt x="706" y="2388"/>
                    <a:pt x="764" y="2355"/>
                    <a:pt x="803" y="2303"/>
                  </a:cubicBezTo>
                  <a:cubicBezTo>
                    <a:pt x="839" y="2249"/>
                    <a:pt x="875" y="2178"/>
                    <a:pt x="928" y="2106"/>
                  </a:cubicBezTo>
                  <a:cubicBezTo>
                    <a:pt x="1142" y="2356"/>
                    <a:pt x="1392" y="2552"/>
                    <a:pt x="1678" y="2713"/>
                  </a:cubicBezTo>
                  <a:cubicBezTo>
                    <a:pt x="1713" y="2731"/>
                    <a:pt x="1785" y="2749"/>
                    <a:pt x="1838" y="2749"/>
                  </a:cubicBezTo>
                  <a:cubicBezTo>
                    <a:pt x="1892" y="2749"/>
                    <a:pt x="1963" y="2731"/>
                    <a:pt x="2017" y="2695"/>
                  </a:cubicBezTo>
                  <a:cubicBezTo>
                    <a:pt x="2177" y="2606"/>
                    <a:pt x="2463" y="2410"/>
                    <a:pt x="2748" y="2106"/>
                  </a:cubicBezTo>
                  <a:cubicBezTo>
                    <a:pt x="3052" y="2570"/>
                    <a:pt x="3177" y="3034"/>
                    <a:pt x="3212" y="3213"/>
                  </a:cubicBezTo>
                  <a:cubicBezTo>
                    <a:pt x="3212" y="3230"/>
                    <a:pt x="3212" y="3230"/>
                    <a:pt x="3194" y="3230"/>
                  </a:cubicBezTo>
                  <a:cubicBezTo>
                    <a:pt x="2719" y="3543"/>
                    <a:pt x="2246" y="3646"/>
                    <a:pt x="1829" y="3646"/>
                  </a:cubicBezTo>
                  <a:cubicBezTo>
                    <a:pt x="1197" y="3646"/>
                    <a:pt x="694" y="3409"/>
                    <a:pt x="500" y="3302"/>
                  </a:cubicBezTo>
                  <a:cubicBezTo>
                    <a:pt x="482" y="3284"/>
                    <a:pt x="482" y="3284"/>
                    <a:pt x="482" y="3284"/>
                  </a:cubicBezTo>
                  <a:cubicBezTo>
                    <a:pt x="500" y="3123"/>
                    <a:pt x="518" y="2981"/>
                    <a:pt x="554" y="2838"/>
                  </a:cubicBezTo>
                  <a:cubicBezTo>
                    <a:pt x="589" y="2749"/>
                    <a:pt x="554" y="2659"/>
                    <a:pt x="482" y="2642"/>
                  </a:cubicBezTo>
                  <a:cubicBezTo>
                    <a:pt x="453" y="2627"/>
                    <a:pt x="425" y="2620"/>
                    <a:pt x="399" y="2620"/>
                  </a:cubicBezTo>
                  <a:cubicBezTo>
                    <a:pt x="330" y="2620"/>
                    <a:pt x="276" y="2666"/>
                    <a:pt x="250" y="2731"/>
                  </a:cubicBezTo>
                  <a:cubicBezTo>
                    <a:pt x="197" y="2909"/>
                    <a:pt x="179" y="3088"/>
                    <a:pt x="161" y="3266"/>
                  </a:cubicBezTo>
                  <a:cubicBezTo>
                    <a:pt x="161" y="3391"/>
                    <a:pt x="232" y="3516"/>
                    <a:pt x="340" y="3569"/>
                  </a:cubicBezTo>
                  <a:cubicBezTo>
                    <a:pt x="554" y="3694"/>
                    <a:pt x="1053" y="3926"/>
                    <a:pt x="1678" y="3962"/>
                  </a:cubicBezTo>
                  <a:lnTo>
                    <a:pt x="1678" y="4872"/>
                  </a:lnTo>
                  <a:cubicBezTo>
                    <a:pt x="1678" y="4872"/>
                    <a:pt x="197" y="5693"/>
                    <a:pt x="143" y="7138"/>
                  </a:cubicBezTo>
                  <a:cubicBezTo>
                    <a:pt x="143" y="7263"/>
                    <a:pt x="197" y="7388"/>
                    <a:pt x="322" y="7441"/>
                  </a:cubicBezTo>
                  <a:cubicBezTo>
                    <a:pt x="464" y="7531"/>
                    <a:pt x="732" y="7655"/>
                    <a:pt x="1107" y="7745"/>
                  </a:cubicBezTo>
                  <a:cubicBezTo>
                    <a:pt x="1071" y="7834"/>
                    <a:pt x="1053" y="7923"/>
                    <a:pt x="1053" y="8030"/>
                  </a:cubicBezTo>
                  <a:cubicBezTo>
                    <a:pt x="1053" y="8101"/>
                    <a:pt x="1053" y="8173"/>
                    <a:pt x="1071" y="8244"/>
                  </a:cubicBezTo>
                  <a:lnTo>
                    <a:pt x="36" y="10457"/>
                  </a:lnTo>
                  <a:cubicBezTo>
                    <a:pt x="1" y="10546"/>
                    <a:pt x="1" y="10635"/>
                    <a:pt x="36" y="10724"/>
                  </a:cubicBezTo>
                  <a:cubicBezTo>
                    <a:pt x="90" y="10796"/>
                    <a:pt x="161" y="10849"/>
                    <a:pt x="250" y="10867"/>
                  </a:cubicBezTo>
                  <a:cubicBezTo>
                    <a:pt x="250" y="10867"/>
                    <a:pt x="1071" y="10992"/>
                    <a:pt x="1089" y="10992"/>
                  </a:cubicBezTo>
                  <a:cubicBezTo>
                    <a:pt x="1232" y="10992"/>
                    <a:pt x="1339" y="10903"/>
                    <a:pt x="1374" y="10760"/>
                  </a:cubicBezTo>
                  <a:lnTo>
                    <a:pt x="1803" y="8958"/>
                  </a:lnTo>
                  <a:lnTo>
                    <a:pt x="2231" y="10760"/>
                  </a:lnTo>
                  <a:cubicBezTo>
                    <a:pt x="2267" y="10903"/>
                    <a:pt x="2374" y="10992"/>
                    <a:pt x="2516" y="10992"/>
                  </a:cubicBezTo>
                  <a:cubicBezTo>
                    <a:pt x="2516" y="10992"/>
                    <a:pt x="3355" y="10867"/>
                    <a:pt x="3355" y="10867"/>
                  </a:cubicBezTo>
                  <a:cubicBezTo>
                    <a:pt x="3444" y="10849"/>
                    <a:pt x="3516" y="10796"/>
                    <a:pt x="3551" y="10724"/>
                  </a:cubicBezTo>
                  <a:cubicBezTo>
                    <a:pt x="3605" y="10635"/>
                    <a:pt x="3605" y="10546"/>
                    <a:pt x="3569" y="10457"/>
                  </a:cubicBezTo>
                  <a:lnTo>
                    <a:pt x="2570" y="8316"/>
                  </a:lnTo>
                  <a:cubicBezTo>
                    <a:pt x="2588" y="8226"/>
                    <a:pt x="2606" y="8137"/>
                    <a:pt x="2606" y="8030"/>
                  </a:cubicBezTo>
                  <a:cubicBezTo>
                    <a:pt x="2606" y="7923"/>
                    <a:pt x="2588" y="7834"/>
                    <a:pt x="2552" y="7745"/>
                  </a:cubicBezTo>
                  <a:cubicBezTo>
                    <a:pt x="2837" y="7655"/>
                    <a:pt x="3105" y="7531"/>
                    <a:pt x="3355" y="7370"/>
                  </a:cubicBezTo>
                  <a:cubicBezTo>
                    <a:pt x="3462" y="7299"/>
                    <a:pt x="3533" y="7156"/>
                    <a:pt x="3498" y="7031"/>
                  </a:cubicBezTo>
                  <a:cubicBezTo>
                    <a:pt x="3444" y="6692"/>
                    <a:pt x="3141" y="5514"/>
                    <a:pt x="2017" y="4890"/>
                  </a:cubicBezTo>
                  <a:lnTo>
                    <a:pt x="2017" y="3962"/>
                  </a:lnTo>
                  <a:cubicBezTo>
                    <a:pt x="2427" y="3944"/>
                    <a:pt x="2909" y="3819"/>
                    <a:pt x="3373" y="3498"/>
                  </a:cubicBezTo>
                  <a:cubicBezTo>
                    <a:pt x="3498" y="3427"/>
                    <a:pt x="3551" y="3302"/>
                    <a:pt x="3533" y="3159"/>
                  </a:cubicBezTo>
                  <a:cubicBezTo>
                    <a:pt x="3462" y="2820"/>
                    <a:pt x="3159" y="1642"/>
                    <a:pt x="2017" y="1018"/>
                  </a:cubicBezTo>
                  <a:cubicBezTo>
                    <a:pt x="2017" y="1000"/>
                    <a:pt x="2017" y="1000"/>
                    <a:pt x="2017" y="1000"/>
                  </a:cubicBezTo>
                  <a:lnTo>
                    <a:pt x="2017" y="179"/>
                  </a:lnTo>
                  <a:cubicBezTo>
                    <a:pt x="2017" y="90"/>
                    <a:pt x="1945" y="19"/>
                    <a:pt x="1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8"/>
            <p:cNvSpPr/>
            <p:nvPr/>
          </p:nvSpPr>
          <p:spPr>
            <a:xfrm>
              <a:off x="3576618" y="2342132"/>
              <a:ext cx="158646" cy="483593"/>
            </a:xfrm>
            <a:custGeom>
              <a:avLst/>
              <a:gdLst/>
              <a:ahLst/>
              <a:cxnLst/>
              <a:rect l="l" t="t" r="r" b="b"/>
              <a:pathLst>
                <a:path w="3606" h="10992" extrusionOk="0">
                  <a:moveTo>
                    <a:pt x="1874" y="1286"/>
                  </a:moveTo>
                  <a:cubicBezTo>
                    <a:pt x="2160" y="1446"/>
                    <a:pt x="2392" y="1642"/>
                    <a:pt x="2570" y="1857"/>
                  </a:cubicBezTo>
                  <a:cubicBezTo>
                    <a:pt x="2285" y="2160"/>
                    <a:pt x="1981" y="2356"/>
                    <a:pt x="1857" y="2428"/>
                  </a:cubicBezTo>
                  <a:lnTo>
                    <a:pt x="1839" y="2428"/>
                  </a:lnTo>
                  <a:cubicBezTo>
                    <a:pt x="1589" y="2285"/>
                    <a:pt x="1357" y="2089"/>
                    <a:pt x="1161" y="1874"/>
                  </a:cubicBezTo>
                  <a:cubicBezTo>
                    <a:pt x="1428" y="1571"/>
                    <a:pt x="1732" y="1375"/>
                    <a:pt x="1874" y="1286"/>
                  </a:cubicBezTo>
                  <a:close/>
                  <a:moveTo>
                    <a:pt x="2767" y="2106"/>
                  </a:moveTo>
                  <a:cubicBezTo>
                    <a:pt x="3070" y="2570"/>
                    <a:pt x="3195" y="3034"/>
                    <a:pt x="3230" y="3213"/>
                  </a:cubicBezTo>
                  <a:cubicBezTo>
                    <a:pt x="3230" y="3230"/>
                    <a:pt x="3230" y="3230"/>
                    <a:pt x="3213" y="3230"/>
                  </a:cubicBezTo>
                  <a:cubicBezTo>
                    <a:pt x="2737" y="3543"/>
                    <a:pt x="2264" y="3646"/>
                    <a:pt x="1847" y="3646"/>
                  </a:cubicBezTo>
                  <a:cubicBezTo>
                    <a:pt x="1216" y="3646"/>
                    <a:pt x="712" y="3409"/>
                    <a:pt x="518" y="3302"/>
                  </a:cubicBezTo>
                  <a:cubicBezTo>
                    <a:pt x="501" y="3284"/>
                    <a:pt x="501" y="3284"/>
                    <a:pt x="501" y="3284"/>
                  </a:cubicBezTo>
                  <a:cubicBezTo>
                    <a:pt x="518" y="2820"/>
                    <a:pt x="715" y="2428"/>
                    <a:pt x="947" y="2106"/>
                  </a:cubicBezTo>
                  <a:cubicBezTo>
                    <a:pt x="1161" y="2356"/>
                    <a:pt x="1410" y="2552"/>
                    <a:pt x="1678" y="2713"/>
                  </a:cubicBezTo>
                  <a:cubicBezTo>
                    <a:pt x="1732" y="2731"/>
                    <a:pt x="1803" y="2749"/>
                    <a:pt x="1857" y="2749"/>
                  </a:cubicBezTo>
                  <a:cubicBezTo>
                    <a:pt x="1910" y="2749"/>
                    <a:pt x="1964" y="2731"/>
                    <a:pt x="2017" y="2695"/>
                  </a:cubicBezTo>
                  <a:cubicBezTo>
                    <a:pt x="2196" y="2606"/>
                    <a:pt x="2481" y="2410"/>
                    <a:pt x="2767" y="2106"/>
                  </a:cubicBezTo>
                  <a:close/>
                  <a:moveTo>
                    <a:pt x="1857" y="5157"/>
                  </a:moveTo>
                  <a:cubicBezTo>
                    <a:pt x="2142" y="5318"/>
                    <a:pt x="2374" y="5514"/>
                    <a:pt x="2552" y="5728"/>
                  </a:cubicBezTo>
                  <a:cubicBezTo>
                    <a:pt x="2267" y="6032"/>
                    <a:pt x="1964" y="6228"/>
                    <a:pt x="1839" y="6299"/>
                  </a:cubicBezTo>
                  <a:lnTo>
                    <a:pt x="1821" y="6299"/>
                  </a:lnTo>
                  <a:cubicBezTo>
                    <a:pt x="1553" y="6157"/>
                    <a:pt x="1321" y="5960"/>
                    <a:pt x="1125" y="5728"/>
                  </a:cubicBezTo>
                  <a:cubicBezTo>
                    <a:pt x="1410" y="5443"/>
                    <a:pt x="1696" y="5247"/>
                    <a:pt x="1839" y="5157"/>
                  </a:cubicBezTo>
                  <a:close/>
                  <a:moveTo>
                    <a:pt x="2749" y="5978"/>
                  </a:moveTo>
                  <a:cubicBezTo>
                    <a:pt x="3052" y="6442"/>
                    <a:pt x="3159" y="6906"/>
                    <a:pt x="3195" y="7084"/>
                  </a:cubicBezTo>
                  <a:cubicBezTo>
                    <a:pt x="3195" y="7102"/>
                    <a:pt x="3195" y="7102"/>
                    <a:pt x="3195" y="7102"/>
                  </a:cubicBezTo>
                  <a:cubicBezTo>
                    <a:pt x="2945" y="7263"/>
                    <a:pt x="2392" y="7459"/>
                    <a:pt x="2374" y="7459"/>
                  </a:cubicBezTo>
                  <a:cubicBezTo>
                    <a:pt x="2249" y="7334"/>
                    <a:pt x="2053" y="7245"/>
                    <a:pt x="1839" y="7245"/>
                  </a:cubicBezTo>
                  <a:cubicBezTo>
                    <a:pt x="1642" y="7245"/>
                    <a:pt x="1446" y="7334"/>
                    <a:pt x="1303" y="7459"/>
                  </a:cubicBezTo>
                  <a:cubicBezTo>
                    <a:pt x="929" y="7388"/>
                    <a:pt x="625" y="7245"/>
                    <a:pt x="483" y="7156"/>
                  </a:cubicBezTo>
                  <a:cubicBezTo>
                    <a:pt x="483" y="7156"/>
                    <a:pt x="483" y="7156"/>
                    <a:pt x="483" y="7138"/>
                  </a:cubicBezTo>
                  <a:cubicBezTo>
                    <a:pt x="501" y="6692"/>
                    <a:pt x="697" y="6299"/>
                    <a:pt x="929" y="5978"/>
                  </a:cubicBezTo>
                  <a:cubicBezTo>
                    <a:pt x="1143" y="6228"/>
                    <a:pt x="1393" y="6424"/>
                    <a:pt x="1660" y="6585"/>
                  </a:cubicBezTo>
                  <a:cubicBezTo>
                    <a:pt x="1714" y="6603"/>
                    <a:pt x="1767" y="6621"/>
                    <a:pt x="1821" y="6621"/>
                  </a:cubicBezTo>
                  <a:cubicBezTo>
                    <a:pt x="1892" y="6621"/>
                    <a:pt x="1946" y="6603"/>
                    <a:pt x="1999" y="6567"/>
                  </a:cubicBezTo>
                  <a:cubicBezTo>
                    <a:pt x="2160" y="6478"/>
                    <a:pt x="2463" y="6282"/>
                    <a:pt x="2749" y="5978"/>
                  </a:cubicBezTo>
                  <a:close/>
                  <a:moveTo>
                    <a:pt x="1839" y="7566"/>
                  </a:moveTo>
                  <a:cubicBezTo>
                    <a:pt x="2106" y="7566"/>
                    <a:pt x="2303" y="7780"/>
                    <a:pt x="2303" y="8030"/>
                  </a:cubicBezTo>
                  <a:cubicBezTo>
                    <a:pt x="2303" y="8280"/>
                    <a:pt x="2106" y="8494"/>
                    <a:pt x="1839" y="8494"/>
                  </a:cubicBezTo>
                  <a:cubicBezTo>
                    <a:pt x="1589" y="8494"/>
                    <a:pt x="1393" y="8280"/>
                    <a:pt x="1393" y="8030"/>
                  </a:cubicBezTo>
                  <a:cubicBezTo>
                    <a:pt x="1393" y="7780"/>
                    <a:pt x="1589" y="7566"/>
                    <a:pt x="1839" y="7566"/>
                  </a:cubicBezTo>
                  <a:close/>
                  <a:moveTo>
                    <a:pt x="1286" y="8583"/>
                  </a:moveTo>
                  <a:cubicBezTo>
                    <a:pt x="1357" y="8655"/>
                    <a:pt x="1446" y="8708"/>
                    <a:pt x="1535" y="8744"/>
                  </a:cubicBezTo>
                  <a:lnTo>
                    <a:pt x="1089" y="10671"/>
                  </a:lnTo>
                  <a:lnTo>
                    <a:pt x="358" y="10546"/>
                  </a:lnTo>
                  <a:lnTo>
                    <a:pt x="1286" y="8583"/>
                  </a:lnTo>
                  <a:close/>
                  <a:moveTo>
                    <a:pt x="1874" y="1"/>
                  </a:moveTo>
                  <a:cubicBezTo>
                    <a:pt x="1785" y="1"/>
                    <a:pt x="1696" y="72"/>
                    <a:pt x="1696" y="162"/>
                  </a:cubicBezTo>
                  <a:lnTo>
                    <a:pt x="1696" y="1018"/>
                  </a:lnTo>
                  <a:cubicBezTo>
                    <a:pt x="1357" y="1214"/>
                    <a:pt x="233" y="1981"/>
                    <a:pt x="179" y="3266"/>
                  </a:cubicBezTo>
                  <a:cubicBezTo>
                    <a:pt x="162" y="3391"/>
                    <a:pt x="233" y="3516"/>
                    <a:pt x="340" y="3569"/>
                  </a:cubicBezTo>
                  <a:cubicBezTo>
                    <a:pt x="554" y="3694"/>
                    <a:pt x="1054" y="3926"/>
                    <a:pt x="1696" y="3962"/>
                  </a:cubicBezTo>
                  <a:lnTo>
                    <a:pt x="1696" y="4872"/>
                  </a:lnTo>
                  <a:cubicBezTo>
                    <a:pt x="1678" y="4872"/>
                    <a:pt x="197" y="5657"/>
                    <a:pt x="144" y="7138"/>
                  </a:cubicBezTo>
                  <a:cubicBezTo>
                    <a:pt x="144" y="7263"/>
                    <a:pt x="215" y="7388"/>
                    <a:pt x="322" y="7441"/>
                  </a:cubicBezTo>
                  <a:cubicBezTo>
                    <a:pt x="465" y="7531"/>
                    <a:pt x="750" y="7655"/>
                    <a:pt x="1107" y="7745"/>
                  </a:cubicBezTo>
                  <a:cubicBezTo>
                    <a:pt x="1071" y="7834"/>
                    <a:pt x="1054" y="7923"/>
                    <a:pt x="1054" y="8030"/>
                  </a:cubicBezTo>
                  <a:cubicBezTo>
                    <a:pt x="1054" y="8101"/>
                    <a:pt x="1071" y="8173"/>
                    <a:pt x="1089" y="8226"/>
                  </a:cubicBezTo>
                  <a:lnTo>
                    <a:pt x="54" y="10457"/>
                  </a:lnTo>
                  <a:cubicBezTo>
                    <a:pt x="1" y="10546"/>
                    <a:pt x="1" y="10635"/>
                    <a:pt x="54" y="10724"/>
                  </a:cubicBezTo>
                  <a:cubicBezTo>
                    <a:pt x="90" y="10796"/>
                    <a:pt x="179" y="10849"/>
                    <a:pt x="269" y="10867"/>
                  </a:cubicBezTo>
                  <a:cubicBezTo>
                    <a:pt x="269" y="10867"/>
                    <a:pt x="1089" y="10992"/>
                    <a:pt x="1107" y="10992"/>
                  </a:cubicBezTo>
                  <a:cubicBezTo>
                    <a:pt x="1232" y="10992"/>
                    <a:pt x="1357" y="10903"/>
                    <a:pt x="1375" y="10760"/>
                  </a:cubicBezTo>
                  <a:lnTo>
                    <a:pt x="1803" y="8958"/>
                  </a:lnTo>
                  <a:lnTo>
                    <a:pt x="2231" y="10760"/>
                  </a:lnTo>
                  <a:cubicBezTo>
                    <a:pt x="2267" y="10903"/>
                    <a:pt x="2392" y="10992"/>
                    <a:pt x="2517" y="10992"/>
                  </a:cubicBezTo>
                  <a:cubicBezTo>
                    <a:pt x="2535" y="10992"/>
                    <a:pt x="3355" y="10867"/>
                    <a:pt x="3355" y="10867"/>
                  </a:cubicBezTo>
                  <a:cubicBezTo>
                    <a:pt x="3445" y="10849"/>
                    <a:pt x="3516" y="10796"/>
                    <a:pt x="3569" y="10724"/>
                  </a:cubicBezTo>
                  <a:cubicBezTo>
                    <a:pt x="3605" y="10635"/>
                    <a:pt x="3605" y="10546"/>
                    <a:pt x="3569" y="10457"/>
                  </a:cubicBezTo>
                  <a:lnTo>
                    <a:pt x="3337" y="9939"/>
                  </a:lnTo>
                  <a:cubicBezTo>
                    <a:pt x="3308" y="9880"/>
                    <a:pt x="3242" y="9846"/>
                    <a:pt x="3179" y="9846"/>
                  </a:cubicBezTo>
                  <a:cubicBezTo>
                    <a:pt x="3166" y="9846"/>
                    <a:pt x="3153" y="9847"/>
                    <a:pt x="3141" y="9850"/>
                  </a:cubicBezTo>
                  <a:cubicBezTo>
                    <a:pt x="3052" y="9886"/>
                    <a:pt x="2998" y="9993"/>
                    <a:pt x="3034" y="10082"/>
                  </a:cubicBezTo>
                  <a:lnTo>
                    <a:pt x="3266" y="10546"/>
                  </a:lnTo>
                  <a:lnTo>
                    <a:pt x="2552" y="10671"/>
                  </a:lnTo>
                  <a:lnTo>
                    <a:pt x="2089" y="8780"/>
                  </a:lnTo>
                  <a:cubicBezTo>
                    <a:pt x="2196" y="8744"/>
                    <a:pt x="2285" y="8690"/>
                    <a:pt x="2356" y="8619"/>
                  </a:cubicBezTo>
                  <a:lnTo>
                    <a:pt x="2767" y="9475"/>
                  </a:lnTo>
                  <a:cubicBezTo>
                    <a:pt x="2784" y="9547"/>
                    <a:pt x="2856" y="9582"/>
                    <a:pt x="2909" y="9582"/>
                  </a:cubicBezTo>
                  <a:cubicBezTo>
                    <a:pt x="2945" y="9582"/>
                    <a:pt x="2981" y="9565"/>
                    <a:pt x="2998" y="9547"/>
                  </a:cubicBezTo>
                  <a:cubicBezTo>
                    <a:pt x="3070" y="9511"/>
                    <a:pt x="3088" y="9422"/>
                    <a:pt x="3052" y="9350"/>
                  </a:cubicBezTo>
                  <a:lnTo>
                    <a:pt x="2570" y="8316"/>
                  </a:lnTo>
                  <a:cubicBezTo>
                    <a:pt x="2606" y="8226"/>
                    <a:pt x="2624" y="8137"/>
                    <a:pt x="2624" y="8030"/>
                  </a:cubicBezTo>
                  <a:cubicBezTo>
                    <a:pt x="2624" y="7923"/>
                    <a:pt x="2606" y="7834"/>
                    <a:pt x="2570" y="7745"/>
                  </a:cubicBezTo>
                  <a:cubicBezTo>
                    <a:pt x="2838" y="7655"/>
                    <a:pt x="3106" y="7531"/>
                    <a:pt x="3373" y="7370"/>
                  </a:cubicBezTo>
                  <a:cubicBezTo>
                    <a:pt x="3480" y="7299"/>
                    <a:pt x="3534" y="7156"/>
                    <a:pt x="3516" y="7031"/>
                  </a:cubicBezTo>
                  <a:cubicBezTo>
                    <a:pt x="3445" y="6692"/>
                    <a:pt x="3141" y="5514"/>
                    <a:pt x="2017" y="4890"/>
                  </a:cubicBezTo>
                  <a:lnTo>
                    <a:pt x="2017" y="3962"/>
                  </a:lnTo>
                  <a:cubicBezTo>
                    <a:pt x="2445" y="3944"/>
                    <a:pt x="2909" y="3819"/>
                    <a:pt x="3391" y="3498"/>
                  </a:cubicBezTo>
                  <a:cubicBezTo>
                    <a:pt x="3498" y="3427"/>
                    <a:pt x="3552" y="3302"/>
                    <a:pt x="3534" y="3159"/>
                  </a:cubicBezTo>
                  <a:cubicBezTo>
                    <a:pt x="3462" y="2820"/>
                    <a:pt x="3177" y="1642"/>
                    <a:pt x="2035" y="1018"/>
                  </a:cubicBezTo>
                  <a:cubicBezTo>
                    <a:pt x="2035" y="1000"/>
                    <a:pt x="2017" y="1000"/>
                    <a:pt x="2017" y="1000"/>
                  </a:cubicBezTo>
                  <a:lnTo>
                    <a:pt x="2017" y="179"/>
                  </a:lnTo>
                  <a:cubicBezTo>
                    <a:pt x="2017" y="90"/>
                    <a:pt x="1964" y="19"/>
                    <a:pt x="1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 name="Google Shape;807;p48"/>
          <p:cNvGrpSpPr/>
          <p:nvPr/>
        </p:nvGrpSpPr>
        <p:grpSpPr>
          <a:xfrm>
            <a:off x="6363349" y="1618414"/>
            <a:ext cx="485177" cy="422352"/>
            <a:chOff x="6363349" y="1618414"/>
            <a:chExt cx="485177" cy="422352"/>
          </a:xfrm>
        </p:grpSpPr>
        <p:sp>
          <p:nvSpPr>
            <p:cNvPr id="808" name="Google Shape;808;p48"/>
            <p:cNvSpPr/>
            <p:nvPr/>
          </p:nvSpPr>
          <p:spPr>
            <a:xfrm>
              <a:off x="6411216" y="1911201"/>
              <a:ext cx="14958" cy="14166"/>
            </a:xfrm>
            <a:custGeom>
              <a:avLst/>
              <a:gdLst/>
              <a:ahLst/>
              <a:cxnLst/>
              <a:rect l="l" t="t" r="r" b="b"/>
              <a:pathLst>
                <a:path w="340" h="322" extrusionOk="0">
                  <a:moveTo>
                    <a:pt x="161" y="0"/>
                  </a:moveTo>
                  <a:cubicBezTo>
                    <a:pt x="90" y="0"/>
                    <a:pt x="1" y="72"/>
                    <a:pt x="1" y="161"/>
                  </a:cubicBezTo>
                  <a:cubicBezTo>
                    <a:pt x="1" y="250"/>
                    <a:pt x="90" y="322"/>
                    <a:pt x="161" y="322"/>
                  </a:cubicBezTo>
                  <a:cubicBezTo>
                    <a:pt x="251" y="322"/>
                    <a:pt x="340" y="250"/>
                    <a:pt x="340" y="161"/>
                  </a:cubicBezTo>
                  <a:cubicBezTo>
                    <a:pt x="340" y="72"/>
                    <a:pt x="251"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8"/>
            <p:cNvSpPr/>
            <p:nvPr/>
          </p:nvSpPr>
          <p:spPr>
            <a:xfrm>
              <a:off x="6462250" y="1911861"/>
              <a:ext cx="14166" cy="14298"/>
            </a:xfrm>
            <a:custGeom>
              <a:avLst/>
              <a:gdLst/>
              <a:ahLst/>
              <a:cxnLst/>
              <a:rect l="l" t="t" r="r" b="b"/>
              <a:pathLst>
                <a:path w="322" h="325" extrusionOk="0">
                  <a:moveTo>
                    <a:pt x="171" y="0"/>
                  </a:moveTo>
                  <a:cubicBezTo>
                    <a:pt x="162" y="0"/>
                    <a:pt x="153" y="1"/>
                    <a:pt x="143" y="3"/>
                  </a:cubicBezTo>
                  <a:cubicBezTo>
                    <a:pt x="54" y="3"/>
                    <a:pt x="0" y="75"/>
                    <a:pt x="0" y="164"/>
                  </a:cubicBezTo>
                  <a:cubicBezTo>
                    <a:pt x="0" y="253"/>
                    <a:pt x="72" y="324"/>
                    <a:pt x="161" y="324"/>
                  </a:cubicBezTo>
                  <a:cubicBezTo>
                    <a:pt x="250" y="307"/>
                    <a:pt x="322" y="235"/>
                    <a:pt x="322" y="146"/>
                  </a:cubicBezTo>
                  <a:cubicBezTo>
                    <a:pt x="322" y="66"/>
                    <a:pt x="250"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8"/>
            <p:cNvSpPr/>
            <p:nvPr/>
          </p:nvSpPr>
          <p:spPr>
            <a:xfrm>
              <a:off x="6512492" y="1911201"/>
              <a:ext cx="14166" cy="14166"/>
            </a:xfrm>
            <a:custGeom>
              <a:avLst/>
              <a:gdLst/>
              <a:ahLst/>
              <a:cxnLst/>
              <a:rect l="l" t="t" r="r" b="b"/>
              <a:pathLst>
                <a:path w="322" h="322" extrusionOk="0">
                  <a:moveTo>
                    <a:pt x="161" y="0"/>
                  </a:moveTo>
                  <a:cubicBezTo>
                    <a:pt x="72" y="0"/>
                    <a:pt x="0" y="72"/>
                    <a:pt x="0" y="161"/>
                  </a:cubicBezTo>
                  <a:cubicBezTo>
                    <a:pt x="0" y="250"/>
                    <a:pt x="72" y="322"/>
                    <a:pt x="161" y="322"/>
                  </a:cubicBezTo>
                  <a:cubicBezTo>
                    <a:pt x="250" y="322"/>
                    <a:pt x="322" y="250"/>
                    <a:pt x="322" y="161"/>
                  </a:cubicBezTo>
                  <a:cubicBezTo>
                    <a:pt x="322" y="72"/>
                    <a:pt x="250"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8"/>
            <p:cNvSpPr/>
            <p:nvPr/>
          </p:nvSpPr>
          <p:spPr>
            <a:xfrm>
              <a:off x="6613769" y="1911201"/>
              <a:ext cx="14166" cy="14166"/>
            </a:xfrm>
            <a:custGeom>
              <a:avLst/>
              <a:gdLst/>
              <a:ahLst/>
              <a:cxnLst/>
              <a:rect l="l" t="t" r="r" b="b"/>
              <a:pathLst>
                <a:path w="322" h="322" extrusionOk="0">
                  <a:moveTo>
                    <a:pt x="161" y="0"/>
                  </a:moveTo>
                  <a:cubicBezTo>
                    <a:pt x="71" y="0"/>
                    <a:pt x="0" y="72"/>
                    <a:pt x="0" y="161"/>
                  </a:cubicBezTo>
                  <a:cubicBezTo>
                    <a:pt x="0" y="250"/>
                    <a:pt x="71" y="322"/>
                    <a:pt x="161" y="322"/>
                  </a:cubicBezTo>
                  <a:cubicBezTo>
                    <a:pt x="250" y="322"/>
                    <a:pt x="321" y="250"/>
                    <a:pt x="321" y="161"/>
                  </a:cubicBezTo>
                  <a:cubicBezTo>
                    <a:pt x="321" y="72"/>
                    <a:pt x="250"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8"/>
            <p:cNvSpPr/>
            <p:nvPr/>
          </p:nvSpPr>
          <p:spPr>
            <a:xfrm>
              <a:off x="6563526" y="1911201"/>
              <a:ext cx="14166" cy="14166"/>
            </a:xfrm>
            <a:custGeom>
              <a:avLst/>
              <a:gdLst/>
              <a:ahLst/>
              <a:cxnLst/>
              <a:rect l="l" t="t" r="r" b="b"/>
              <a:pathLst>
                <a:path w="322" h="322" extrusionOk="0">
                  <a:moveTo>
                    <a:pt x="161" y="0"/>
                  </a:moveTo>
                  <a:cubicBezTo>
                    <a:pt x="72" y="0"/>
                    <a:pt x="0" y="72"/>
                    <a:pt x="0" y="161"/>
                  </a:cubicBezTo>
                  <a:cubicBezTo>
                    <a:pt x="0" y="250"/>
                    <a:pt x="72" y="322"/>
                    <a:pt x="161" y="322"/>
                  </a:cubicBezTo>
                  <a:cubicBezTo>
                    <a:pt x="250" y="322"/>
                    <a:pt x="321" y="250"/>
                    <a:pt x="321" y="161"/>
                  </a:cubicBezTo>
                  <a:cubicBezTo>
                    <a:pt x="321" y="72"/>
                    <a:pt x="250"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8"/>
            <p:cNvSpPr/>
            <p:nvPr/>
          </p:nvSpPr>
          <p:spPr>
            <a:xfrm>
              <a:off x="6363349" y="1618414"/>
              <a:ext cx="309329" cy="422352"/>
            </a:xfrm>
            <a:custGeom>
              <a:avLst/>
              <a:gdLst/>
              <a:ahLst/>
              <a:cxnLst/>
              <a:rect l="l" t="t" r="r" b="b"/>
              <a:pathLst>
                <a:path w="7031" h="9600" extrusionOk="0">
                  <a:moveTo>
                    <a:pt x="6638" y="1053"/>
                  </a:moveTo>
                  <a:cubicBezTo>
                    <a:pt x="6673" y="1053"/>
                    <a:pt x="6691" y="1071"/>
                    <a:pt x="6691" y="1088"/>
                  </a:cubicBezTo>
                  <a:lnTo>
                    <a:pt x="6691" y="1606"/>
                  </a:lnTo>
                  <a:cubicBezTo>
                    <a:pt x="6691" y="1624"/>
                    <a:pt x="6673" y="1642"/>
                    <a:pt x="6638" y="1642"/>
                  </a:cubicBezTo>
                  <a:lnTo>
                    <a:pt x="393" y="1642"/>
                  </a:lnTo>
                  <a:cubicBezTo>
                    <a:pt x="357" y="1642"/>
                    <a:pt x="339" y="1624"/>
                    <a:pt x="339" y="1606"/>
                  </a:cubicBezTo>
                  <a:lnTo>
                    <a:pt x="339" y="1088"/>
                  </a:lnTo>
                  <a:cubicBezTo>
                    <a:pt x="339" y="1071"/>
                    <a:pt x="357" y="1053"/>
                    <a:pt x="393" y="1053"/>
                  </a:cubicBezTo>
                  <a:close/>
                  <a:moveTo>
                    <a:pt x="6424" y="1963"/>
                  </a:moveTo>
                  <a:cubicBezTo>
                    <a:pt x="6709" y="3801"/>
                    <a:pt x="6709" y="5656"/>
                    <a:pt x="6442" y="7476"/>
                  </a:cubicBezTo>
                  <a:lnTo>
                    <a:pt x="589" y="7476"/>
                  </a:lnTo>
                  <a:cubicBezTo>
                    <a:pt x="321" y="5656"/>
                    <a:pt x="321" y="3801"/>
                    <a:pt x="607" y="1963"/>
                  </a:cubicBezTo>
                  <a:close/>
                  <a:moveTo>
                    <a:pt x="6638" y="7815"/>
                  </a:moveTo>
                  <a:cubicBezTo>
                    <a:pt x="6673" y="7815"/>
                    <a:pt x="6691" y="7851"/>
                    <a:pt x="6691" y="7869"/>
                  </a:cubicBezTo>
                  <a:lnTo>
                    <a:pt x="6691" y="8368"/>
                  </a:lnTo>
                  <a:cubicBezTo>
                    <a:pt x="6691" y="8404"/>
                    <a:pt x="6673" y="8422"/>
                    <a:pt x="6638" y="8422"/>
                  </a:cubicBezTo>
                  <a:lnTo>
                    <a:pt x="393" y="8422"/>
                  </a:lnTo>
                  <a:cubicBezTo>
                    <a:pt x="357" y="8422"/>
                    <a:pt x="339" y="8404"/>
                    <a:pt x="339" y="8368"/>
                  </a:cubicBezTo>
                  <a:lnTo>
                    <a:pt x="339" y="7869"/>
                  </a:lnTo>
                  <a:cubicBezTo>
                    <a:pt x="339" y="7851"/>
                    <a:pt x="357" y="7815"/>
                    <a:pt x="393" y="7815"/>
                  </a:cubicBezTo>
                  <a:close/>
                  <a:moveTo>
                    <a:pt x="1285" y="0"/>
                  </a:moveTo>
                  <a:cubicBezTo>
                    <a:pt x="875" y="0"/>
                    <a:pt x="536" y="321"/>
                    <a:pt x="518" y="732"/>
                  </a:cubicBezTo>
                  <a:lnTo>
                    <a:pt x="411" y="732"/>
                  </a:lnTo>
                  <a:cubicBezTo>
                    <a:pt x="197" y="732"/>
                    <a:pt x="36" y="892"/>
                    <a:pt x="36" y="1088"/>
                  </a:cubicBezTo>
                  <a:lnTo>
                    <a:pt x="36" y="1606"/>
                  </a:lnTo>
                  <a:cubicBezTo>
                    <a:pt x="36" y="1766"/>
                    <a:pt x="143" y="1909"/>
                    <a:pt x="286" y="1963"/>
                  </a:cubicBezTo>
                  <a:cubicBezTo>
                    <a:pt x="18" y="3801"/>
                    <a:pt x="0" y="5674"/>
                    <a:pt x="268" y="7512"/>
                  </a:cubicBezTo>
                  <a:cubicBezTo>
                    <a:pt x="143" y="7565"/>
                    <a:pt x="36" y="7708"/>
                    <a:pt x="36" y="7869"/>
                  </a:cubicBezTo>
                  <a:lnTo>
                    <a:pt x="36" y="8368"/>
                  </a:lnTo>
                  <a:cubicBezTo>
                    <a:pt x="36" y="8582"/>
                    <a:pt x="197" y="8743"/>
                    <a:pt x="411" y="8743"/>
                  </a:cubicBezTo>
                  <a:lnTo>
                    <a:pt x="518" y="8743"/>
                  </a:lnTo>
                  <a:lnTo>
                    <a:pt x="518" y="9439"/>
                  </a:lnTo>
                  <a:cubicBezTo>
                    <a:pt x="518" y="9528"/>
                    <a:pt x="589" y="9599"/>
                    <a:pt x="678" y="9599"/>
                  </a:cubicBezTo>
                  <a:lnTo>
                    <a:pt x="2730" y="9599"/>
                  </a:lnTo>
                  <a:cubicBezTo>
                    <a:pt x="2891" y="9457"/>
                    <a:pt x="2784" y="9278"/>
                    <a:pt x="2641" y="9278"/>
                  </a:cubicBezTo>
                  <a:lnTo>
                    <a:pt x="1303" y="9278"/>
                  </a:lnTo>
                  <a:cubicBezTo>
                    <a:pt x="1035" y="9278"/>
                    <a:pt x="839" y="9082"/>
                    <a:pt x="839" y="8814"/>
                  </a:cubicBezTo>
                  <a:lnTo>
                    <a:pt x="839" y="8743"/>
                  </a:lnTo>
                  <a:lnTo>
                    <a:pt x="6210" y="8743"/>
                  </a:lnTo>
                  <a:lnTo>
                    <a:pt x="6210" y="9189"/>
                  </a:lnTo>
                  <a:cubicBezTo>
                    <a:pt x="6210" y="9243"/>
                    <a:pt x="6174" y="9278"/>
                    <a:pt x="6120" y="9278"/>
                  </a:cubicBezTo>
                  <a:lnTo>
                    <a:pt x="3230" y="9278"/>
                  </a:lnTo>
                  <a:cubicBezTo>
                    <a:pt x="3230" y="9278"/>
                    <a:pt x="3212" y="9278"/>
                    <a:pt x="3212" y="9296"/>
                  </a:cubicBezTo>
                  <a:cubicBezTo>
                    <a:pt x="3069" y="9439"/>
                    <a:pt x="3158" y="9599"/>
                    <a:pt x="3301" y="9599"/>
                  </a:cubicBezTo>
                  <a:lnTo>
                    <a:pt x="6370" y="9599"/>
                  </a:lnTo>
                  <a:cubicBezTo>
                    <a:pt x="6459" y="9599"/>
                    <a:pt x="6531" y="9528"/>
                    <a:pt x="6531" y="9439"/>
                  </a:cubicBezTo>
                  <a:lnTo>
                    <a:pt x="6531" y="8743"/>
                  </a:lnTo>
                  <a:lnTo>
                    <a:pt x="6638" y="8743"/>
                  </a:lnTo>
                  <a:cubicBezTo>
                    <a:pt x="6834" y="8743"/>
                    <a:pt x="7012" y="8582"/>
                    <a:pt x="7012" y="8368"/>
                  </a:cubicBezTo>
                  <a:lnTo>
                    <a:pt x="7012" y="7869"/>
                  </a:lnTo>
                  <a:cubicBezTo>
                    <a:pt x="7012" y="7708"/>
                    <a:pt x="6905" y="7565"/>
                    <a:pt x="6781" y="7512"/>
                  </a:cubicBezTo>
                  <a:cubicBezTo>
                    <a:pt x="7030" y="5674"/>
                    <a:pt x="7030" y="3801"/>
                    <a:pt x="6763" y="1963"/>
                  </a:cubicBezTo>
                  <a:cubicBezTo>
                    <a:pt x="6905" y="1909"/>
                    <a:pt x="7012" y="1766"/>
                    <a:pt x="7012" y="1606"/>
                  </a:cubicBezTo>
                  <a:lnTo>
                    <a:pt x="7012" y="1088"/>
                  </a:lnTo>
                  <a:cubicBezTo>
                    <a:pt x="7012" y="892"/>
                    <a:pt x="6852" y="732"/>
                    <a:pt x="6638" y="732"/>
                  </a:cubicBezTo>
                  <a:lnTo>
                    <a:pt x="6513" y="732"/>
                  </a:lnTo>
                  <a:cubicBezTo>
                    <a:pt x="6495" y="321"/>
                    <a:pt x="6156" y="0"/>
                    <a:pt x="5746" y="0"/>
                  </a:cubicBezTo>
                  <a:lnTo>
                    <a:pt x="2695" y="0"/>
                  </a:lnTo>
                  <a:cubicBezTo>
                    <a:pt x="2605" y="0"/>
                    <a:pt x="2534" y="54"/>
                    <a:pt x="2534" y="143"/>
                  </a:cubicBezTo>
                  <a:cubicBezTo>
                    <a:pt x="2516" y="232"/>
                    <a:pt x="2588" y="321"/>
                    <a:pt x="2695" y="321"/>
                  </a:cubicBezTo>
                  <a:lnTo>
                    <a:pt x="5746" y="321"/>
                  </a:lnTo>
                  <a:cubicBezTo>
                    <a:pt x="5978" y="321"/>
                    <a:pt x="6174" y="500"/>
                    <a:pt x="6210" y="732"/>
                  </a:cubicBezTo>
                  <a:lnTo>
                    <a:pt x="839" y="732"/>
                  </a:lnTo>
                  <a:cubicBezTo>
                    <a:pt x="857" y="500"/>
                    <a:pt x="1053" y="321"/>
                    <a:pt x="1303" y="321"/>
                  </a:cubicBezTo>
                  <a:lnTo>
                    <a:pt x="2034" y="321"/>
                  </a:lnTo>
                  <a:cubicBezTo>
                    <a:pt x="2124" y="321"/>
                    <a:pt x="2195" y="250"/>
                    <a:pt x="2213" y="178"/>
                  </a:cubicBezTo>
                  <a:cubicBezTo>
                    <a:pt x="2213" y="71"/>
                    <a:pt x="2141" y="0"/>
                    <a:pt x="20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8"/>
            <p:cNvSpPr/>
            <p:nvPr/>
          </p:nvSpPr>
          <p:spPr>
            <a:xfrm>
              <a:off x="6707170" y="1667732"/>
              <a:ext cx="65201" cy="327543"/>
            </a:xfrm>
            <a:custGeom>
              <a:avLst/>
              <a:gdLst/>
              <a:ahLst/>
              <a:cxnLst/>
              <a:rect l="l" t="t" r="r" b="b"/>
              <a:pathLst>
                <a:path w="1482" h="7445" extrusionOk="0">
                  <a:moveTo>
                    <a:pt x="750" y="342"/>
                  </a:moveTo>
                  <a:cubicBezTo>
                    <a:pt x="857" y="342"/>
                    <a:pt x="946" y="378"/>
                    <a:pt x="1035" y="449"/>
                  </a:cubicBezTo>
                  <a:cubicBezTo>
                    <a:pt x="1107" y="521"/>
                    <a:pt x="1160" y="628"/>
                    <a:pt x="1160" y="753"/>
                  </a:cubicBezTo>
                  <a:cubicBezTo>
                    <a:pt x="1160" y="842"/>
                    <a:pt x="1124" y="949"/>
                    <a:pt x="1053" y="1020"/>
                  </a:cubicBezTo>
                  <a:cubicBezTo>
                    <a:pt x="982" y="1092"/>
                    <a:pt x="946" y="1199"/>
                    <a:pt x="946" y="1306"/>
                  </a:cubicBezTo>
                  <a:lnTo>
                    <a:pt x="946" y="6908"/>
                  </a:lnTo>
                  <a:cubicBezTo>
                    <a:pt x="946" y="7015"/>
                    <a:pt x="875" y="7104"/>
                    <a:pt x="768" y="7122"/>
                  </a:cubicBezTo>
                  <a:cubicBezTo>
                    <a:pt x="643" y="7122"/>
                    <a:pt x="554" y="7033"/>
                    <a:pt x="554" y="6908"/>
                  </a:cubicBezTo>
                  <a:lnTo>
                    <a:pt x="554" y="1306"/>
                  </a:lnTo>
                  <a:cubicBezTo>
                    <a:pt x="554" y="1199"/>
                    <a:pt x="500" y="1092"/>
                    <a:pt x="429" y="1020"/>
                  </a:cubicBezTo>
                  <a:cubicBezTo>
                    <a:pt x="375" y="931"/>
                    <a:pt x="339" y="842"/>
                    <a:pt x="339" y="735"/>
                  </a:cubicBezTo>
                  <a:cubicBezTo>
                    <a:pt x="339" y="521"/>
                    <a:pt x="518" y="342"/>
                    <a:pt x="714" y="342"/>
                  </a:cubicBezTo>
                  <a:close/>
                  <a:moveTo>
                    <a:pt x="761" y="0"/>
                  </a:moveTo>
                  <a:cubicBezTo>
                    <a:pt x="739" y="0"/>
                    <a:pt x="718" y="1"/>
                    <a:pt x="696" y="3"/>
                  </a:cubicBezTo>
                  <a:cubicBezTo>
                    <a:pt x="339" y="21"/>
                    <a:pt x="36" y="342"/>
                    <a:pt x="18" y="699"/>
                  </a:cubicBezTo>
                  <a:cubicBezTo>
                    <a:pt x="0" y="895"/>
                    <a:pt x="72" y="1074"/>
                    <a:pt x="197" y="1216"/>
                  </a:cubicBezTo>
                  <a:cubicBezTo>
                    <a:pt x="215" y="1234"/>
                    <a:pt x="215" y="1270"/>
                    <a:pt x="215" y="1288"/>
                  </a:cubicBezTo>
                  <a:lnTo>
                    <a:pt x="215" y="6908"/>
                  </a:lnTo>
                  <a:cubicBezTo>
                    <a:pt x="215" y="7201"/>
                    <a:pt x="464" y="7444"/>
                    <a:pt x="755" y="7444"/>
                  </a:cubicBezTo>
                  <a:cubicBezTo>
                    <a:pt x="765" y="7444"/>
                    <a:pt x="775" y="7444"/>
                    <a:pt x="785" y="7444"/>
                  </a:cubicBezTo>
                  <a:cubicBezTo>
                    <a:pt x="1053" y="7426"/>
                    <a:pt x="1267" y="7194"/>
                    <a:pt x="1267" y="6926"/>
                  </a:cubicBezTo>
                  <a:lnTo>
                    <a:pt x="1267" y="1288"/>
                  </a:lnTo>
                  <a:cubicBezTo>
                    <a:pt x="1267" y="1270"/>
                    <a:pt x="1285" y="1234"/>
                    <a:pt x="1303" y="1216"/>
                  </a:cubicBezTo>
                  <a:cubicBezTo>
                    <a:pt x="1410" y="1092"/>
                    <a:pt x="1481" y="913"/>
                    <a:pt x="1481" y="735"/>
                  </a:cubicBezTo>
                  <a:cubicBezTo>
                    <a:pt x="1481" y="538"/>
                    <a:pt x="1392" y="342"/>
                    <a:pt x="1249" y="199"/>
                  </a:cubicBezTo>
                  <a:cubicBezTo>
                    <a:pt x="1121" y="71"/>
                    <a:pt x="949"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8"/>
            <p:cNvSpPr/>
            <p:nvPr/>
          </p:nvSpPr>
          <p:spPr>
            <a:xfrm>
              <a:off x="6783325" y="1667820"/>
              <a:ext cx="65201" cy="327411"/>
            </a:xfrm>
            <a:custGeom>
              <a:avLst/>
              <a:gdLst/>
              <a:ahLst/>
              <a:cxnLst/>
              <a:rect l="l" t="t" r="r" b="b"/>
              <a:pathLst>
                <a:path w="1482" h="7442" extrusionOk="0">
                  <a:moveTo>
                    <a:pt x="746" y="338"/>
                  </a:moveTo>
                  <a:cubicBezTo>
                    <a:pt x="856" y="338"/>
                    <a:pt x="946" y="422"/>
                    <a:pt x="946" y="536"/>
                  </a:cubicBezTo>
                  <a:lnTo>
                    <a:pt x="946" y="6139"/>
                  </a:lnTo>
                  <a:cubicBezTo>
                    <a:pt x="946" y="6246"/>
                    <a:pt x="981" y="6353"/>
                    <a:pt x="1053" y="6424"/>
                  </a:cubicBezTo>
                  <a:cubicBezTo>
                    <a:pt x="1106" y="6514"/>
                    <a:pt x="1142" y="6621"/>
                    <a:pt x="1142" y="6710"/>
                  </a:cubicBezTo>
                  <a:cubicBezTo>
                    <a:pt x="1142" y="6924"/>
                    <a:pt x="964" y="7102"/>
                    <a:pt x="767" y="7120"/>
                  </a:cubicBezTo>
                  <a:cubicBezTo>
                    <a:pt x="642" y="7120"/>
                    <a:pt x="535" y="7085"/>
                    <a:pt x="446" y="6995"/>
                  </a:cubicBezTo>
                  <a:cubicBezTo>
                    <a:pt x="357" y="6924"/>
                    <a:pt x="321" y="6817"/>
                    <a:pt x="321" y="6692"/>
                  </a:cubicBezTo>
                  <a:cubicBezTo>
                    <a:pt x="321" y="6585"/>
                    <a:pt x="375" y="6496"/>
                    <a:pt x="428" y="6424"/>
                  </a:cubicBezTo>
                  <a:cubicBezTo>
                    <a:pt x="500" y="6353"/>
                    <a:pt x="535" y="6246"/>
                    <a:pt x="535" y="6139"/>
                  </a:cubicBezTo>
                  <a:lnTo>
                    <a:pt x="535" y="536"/>
                  </a:lnTo>
                  <a:cubicBezTo>
                    <a:pt x="535" y="429"/>
                    <a:pt x="607" y="340"/>
                    <a:pt x="714" y="340"/>
                  </a:cubicBezTo>
                  <a:cubicBezTo>
                    <a:pt x="725" y="339"/>
                    <a:pt x="735" y="338"/>
                    <a:pt x="746" y="338"/>
                  </a:cubicBezTo>
                  <a:close/>
                  <a:moveTo>
                    <a:pt x="727" y="0"/>
                  </a:moveTo>
                  <a:cubicBezTo>
                    <a:pt x="716" y="0"/>
                    <a:pt x="706" y="1"/>
                    <a:pt x="696" y="1"/>
                  </a:cubicBezTo>
                  <a:cubicBezTo>
                    <a:pt x="428" y="19"/>
                    <a:pt x="214" y="251"/>
                    <a:pt x="214" y="519"/>
                  </a:cubicBezTo>
                  <a:lnTo>
                    <a:pt x="214" y="6157"/>
                  </a:lnTo>
                  <a:cubicBezTo>
                    <a:pt x="214" y="6175"/>
                    <a:pt x="196" y="6210"/>
                    <a:pt x="179" y="6228"/>
                  </a:cubicBezTo>
                  <a:cubicBezTo>
                    <a:pt x="72" y="6371"/>
                    <a:pt x="0" y="6532"/>
                    <a:pt x="0" y="6710"/>
                  </a:cubicBezTo>
                  <a:cubicBezTo>
                    <a:pt x="0" y="6906"/>
                    <a:pt x="89" y="7102"/>
                    <a:pt x="232" y="7245"/>
                  </a:cubicBezTo>
                  <a:cubicBezTo>
                    <a:pt x="375" y="7370"/>
                    <a:pt x="553" y="7442"/>
                    <a:pt x="732" y="7442"/>
                  </a:cubicBezTo>
                  <a:lnTo>
                    <a:pt x="785" y="7442"/>
                  </a:lnTo>
                  <a:cubicBezTo>
                    <a:pt x="1142" y="7424"/>
                    <a:pt x="1445" y="7120"/>
                    <a:pt x="1463" y="6746"/>
                  </a:cubicBezTo>
                  <a:cubicBezTo>
                    <a:pt x="1481" y="6549"/>
                    <a:pt x="1410" y="6371"/>
                    <a:pt x="1285" y="6228"/>
                  </a:cubicBezTo>
                  <a:cubicBezTo>
                    <a:pt x="1267" y="6210"/>
                    <a:pt x="1267" y="6175"/>
                    <a:pt x="1267" y="6157"/>
                  </a:cubicBezTo>
                  <a:lnTo>
                    <a:pt x="1267" y="536"/>
                  </a:lnTo>
                  <a:cubicBezTo>
                    <a:pt x="1267" y="243"/>
                    <a:pt x="1017"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8"/>
            <p:cNvSpPr/>
            <p:nvPr/>
          </p:nvSpPr>
          <p:spPr>
            <a:xfrm>
              <a:off x="6425338" y="1723738"/>
              <a:ext cx="166477" cy="166609"/>
            </a:xfrm>
            <a:custGeom>
              <a:avLst/>
              <a:gdLst/>
              <a:ahLst/>
              <a:cxnLst/>
              <a:rect l="l" t="t" r="r" b="b"/>
              <a:pathLst>
                <a:path w="3784" h="3787" extrusionOk="0">
                  <a:moveTo>
                    <a:pt x="2128" y="333"/>
                  </a:moveTo>
                  <a:cubicBezTo>
                    <a:pt x="2138" y="333"/>
                    <a:pt x="2149" y="334"/>
                    <a:pt x="2160" y="336"/>
                  </a:cubicBezTo>
                  <a:cubicBezTo>
                    <a:pt x="2231" y="336"/>
                    <a:pt x="2303" y="407"/>
                    <a:pt x="2303" y="497"/>
                  </a:cubicBezTo>
                  <a:lnTo>
                    <a:pt x="2303" y="1924"/>
                  </a:lnTo>
                  <a:cubicBezTo>
                    <a:pt x="2303" y="1995"/>
                    <a:pt x="2231" y="2067"/>
                    <a:pt x="2160" y="2085"/>
                  </a:cubicBezTo>
                  <a:cubicBezTo>
                    <a:pt x="2151" y="2086"/>
                    <a:pt x="2141" y="2087"/>
                    <a:pt x="2133" y="2087"/>
                  </a:cubicBezTo>
                  <a:cubicBezTo>
                    <a:pt x="2041" y="2087"/>
                    <a:pt x="1981" y="2005"/>
                    <a:pt x="1981" y="1924"/>
                  </a:cubicBezTo>
                  <a:lnTo>
                    <a:pt x="1981" y="497"/>
                  </a:lnTo>
                  <a:cubicBezTo>
                    <a:pt x="1981" y="401"/>
                    <a:pt x="2039" y="333"/>
                    <a:pt x="2128" y="333"/>
                  </a:cubicBezTo>
                  <a:close/>
                  <a:moveTo>
                    <a:pt x="1660" y="871"/>
                  </a:moveTo>
                  <a:lnTo>
                    <a:pt x="1660" y="1924"/>
                  </a:lnTo>
                  <a:cubicBezTo>
                    <a:pt x="1660" y="2192"/>
                    <a:pt x="1857" y="2424"/>
                    <a:pt x="2124" y="2424"/>
                  </a:cubicBezTo>
                  <a:cubicBezTo>
                    <a:pt x="2134" y="2424"/>
                    <a:pt x="2144" y="2425"/>
                    <a:pt x="2153" y="2425"/>
                  </a:cubicBezTo>
                  <a:cubicBezTo>
                    <a:pt x="2408" y="2425"/>
                    <a:pt x="2624" y="2200"/>
                    <a:pt x="2624" y="1942"/>
                  </a:cubicBezTo>
                  <a:lnTo>
                    <a:pt x="2624" y="889"/>
                  </a:lnTo>
                  <a:cubicBezTo>
                    <a:pt x="3123" y="1085"/>
                    <a:pt x="3462" y="1585"/>
                    <a:pt x="3462" y="2138"/>
                  </a:cubicBezTo>
                  <a:cubicBezTo>
                    <a:pt x="3462" y="2877"/>
                    <a:pt x="2856" y="3477"/>
                    <a:pt x="2104" y="3477"/>
                  </a:cubicBezTo>
                  <a:cubicBezTo>
                    <a:pt x="2093" y="3477"/>
                    <a:pt x="2082" y="3477"/>
                    <a:pt x="2071" y="3476"/>
                  </a:cubicBezTo>
                  <a:cubicBezTo>
                    <a:pt x="1393" y="3441"/>
                    <a:pt x="839" y="2905"/>
                    <a:pt x="786" y="2227"/>
                  </a:cubicBezTo>
                  <a:cubicBezTo>
                    <a:pt x="750" y="1621"/>
                    <a:pt x="1107" y="1085"/>
                    <a:pt x="1660" y="871"/>
                  </a:cubicBezTo>
                  <a:close/>
                  <a:moveTo>
                    <a:pt x="2140" y="0"/>
                  </a:moveTo>
                  <a:cubicBezTo>
                    <a:pt x="1877" y="0"/>
                    <a:pt x="1660" y="218"/>
                    <a:pt x="1660" y="479"/>
                  </a:cubicBezTo>
                  <a:lnTo>
                    <a:pt x="1660" y="532"/>
                  </a:lnTo>
                  <a:cubicBezTo>
                    <a:pt x="572" y="853"/>
                    <a:pt x="1" y="2227"/>
                    <a:pt x="947" y="3369"/>
                  </a:cubicBezTo>
                  <a:cubicBezTo>
                    <a:pt x="1342" y="3661"/>
                    <a:pt x="1748" y="3787"/>
                    <a:pt x="2125" y="3787"/>
                  </a:cubicBezTo>
                  <a:cubicBezTo>
                    <a:pt x="3040" y="3787"/>
                    <a:pt x="3784" y="3043"/>
                    <a:pt x="3784" y="2120"/>
                  </a:cubicBezTo>
                  <a:cubicBezTo>
                    <a:pt x="3784" y="1407"/>
                    <a:pt x="3302" y="764"/>
                    <a:pt x="2624" y="550"/>
                  </a:cubicBezTo>
                  <a:lnTo>
                    <a:pt x="2624" y="265"/>
                  </a:lnTo>
                  <a:cubicBezTo>
                    <a:pt x="2624" y="247"/>
                    <a:pt x="2624" y="247"/>
                    <a:pt x="2606" y="247"/>
                  </a:cubicBezTo>
                  <a:cubicBezTo>
                    <a:pt x="2457" y="71"/>
                    <a:pt x="2291" y="0"/>
                    <a:pt x="2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 name="Google Shape;817;p48"/>
          <p:cNvSpPr/>
          <p:nvPr/>
        </p:nvSpPr>
        <p:spPr>
          <a:xfrm>
            <a:off x="5347548" y="1667688"/>
            <a:ext cx="483593" cy="324419"/>
          </a:xfrm>
          <a:custGeom>
            <a:avLst/>
            <a:gdLst/>
            <a:ahLst/>
            <a:cxnLst/>
            <a:rect l="l" t="t" r="r" b="b"/>
            <a:pathLst>
              <a:path w="10992" h="7374" extrusionOk="0">
                <a:moveTo>
                  <a:pt x="7439" y="822"/>
                </a:moveTo>
                <a:cubicBezTo>
                  <a:pt x="7506" y="822"/>
                  <a:pt x="7572" y="829"/>
                  <a:pt x="7638" y="843"/>
                </a:cubicBezTo>
                <a:cubicBezTo>
                  <a:pt x="7905" y="896"/>
                  <a:pt x="8137" y="1075"/>
                  <a:pt x="8280" y="1324"/>
                </a:cubicBezTo>
                <a:lnTo>
                  <a:pt x="8833" y="2270"/>
                </a:lnTo>
                <a:cubicBezTo>
                  <a:pt x="8797" y="2288"/>
                  <a:pt x="8780" y="2288"/>
                  <a:pt x="8744" y="2306"/>
                </a:cubicBezTo>
                <a:cubicBezTo>
                  <a:pt x="8476" y="2413"/>
                  <a:pt x="8191" y="2484"/>
                  <a:pt x="7887" y="2484"/>
                </a:cubicBezTo>
                <a:lnTo>
                  <a:pt x="7780" y="2484"/>
                </a:lnTo>
                <a:lnTo>
                  <a:pt x="6906" y="968"/>
                </a:lnTo>
                <a:cubicBezTo>
                  <a:pt x="7064" y="875"/>
                  <a:pt x="7252" y="822"/>
                  <a:pt x="7439" y="822"/>
                </a:cubicBezTo>
                <a:close/>
                <a:moveTo>
                  <a:pt x="5514" y="325"/>
                </a:moveTo>
                <a:cubicBezTo>
                  <a:pt x="5925" y="325"/>
                  <a:pt x="6282" y="522"/>
                  <a:pt x="6478" y="878"/>
                </a:cubicBezTo>
                <a:lnTo>
                  <a:pt x="7049" y="1860"/>
                </a:lnTo>
                <a:cubicBezTo>
                  <a:pt x="6745" y="2359"/>
                  <a:pt x="6335" y="2770"/>
                  <a:pt x="5835" y="3037"/>
                </a:cubicBezTo>
                <a:cubicBezTo>
                  <a:pt x="5104" y="2734"/>
                  <a:pt x="4533" y="2163"/>
                  <a:pt x="4247" y="1432"/>
                </a:cubicBezTo>
                <a:lnTo>
                  <a:pt x="4569" y="878"/>
                </a:lnTo>
                <a:cubicBezTo>
                  <a:pt x="4765" y="522"/>
                  <a:pt x="5122" y="325"/>
                  <a:pt x="5514" y="325"/>
                </a:cubicBezTo>
                <a:close/>
                <a:moveTo>
                  <a:pt x="4051" y="1771"/>
                </a:moveTo>
                <a:cubicBezTo>
                  <a:pt x="4355" y="2395"/>
                  <a:pt x="4854" y="2912"/>
                  <a:pt x="5461" y="3216"/>
                </a:cubicBezTo>
                <a:cubicBezTo>
                  <a:pt x="5068" y="3376"/>
                  <a:pt x="4658" y="3466"/>
                  <a:pt x="4212" y="3466"/>
                </a:cubicBezTo>
                <a:cubicBezTo>
                  <a:pt x="3855" y="3466"/>
                  <a:pt x="3498" y="3412"/>
                  <a:pt x="3159" y="3305"/>
                </a:cubicBezTo>
                <a:lnTo>
                  <a:pt x="4051" y="1771"/>
                </a:lnTo>
                <a:close/>
                <a:moveTo>
                  <a:pt x="1897" y="2550"/>
                </a:moveTo>
                <a:cubicBezTo>
                  <a:pt x="1962" y="2550"/>
                  <a:pt x="2027" y="2563"/>
                  <a:pt x="2089" y="2591"/>
                </a:cubicBezTo>
                <a:cubicBezTo>
                  <a:pt x="2392" y="2734"/>
                  <a:pt x="2731" y="2805"/>
                  <a:pt x="3070" y="2805"/>
                </a:cubicBezTo>
                <a:lnTo>
                  <a:pt x="2731" y="3394"/>
                </a:lnTo>
                <a:cubicBezTo>
                  <a:pt x="2606" y="3626"/>
                  <a:pt x="2535" y="3858"/>
                  <a:pt x="2535" y="4108"/>
                </a:cubicBezTo>
                <a:cubicBezTo>
                  <a:pt x="2535" y="4358"/>
                  <a:pt x="2606" y="4608"/>
                  <a:pt x="2731" y="4822"/>
                </a:cubicBezTo>
                <a:cubicBezTo>
                  <a:pt x="2820" y="4982"/>
                  <a:pt x="2927" y="5107"/>
                  <a:pt x="3070" y="5214"/>
                </a:cubicBezTo>
                <a:lnTo>
                  <a:pt x="1732" y="5214"/>
                </a:lnTo>
                <a:cubicBezTo>
                  <a:pt x="1393" y="5214"/>
                  <a:pt x="1071" y="5054"/>
                  <a:pt x="893" y="4768"/>
                </a:cubicBezTo>
                <a:cubicBezTo>
                  <a:pt x="715" y="4465"/>
                  <a:pt x="697" y="4090"/>
                  <a:pt x="875" y="3769"/>
                </a:cubicBezTo>
                <a:lnTo>
                  <a:pt x="1428" y="2823"/>
                </a:lnTo>
                <a:cubicBezTo>
                  <a:pt x="1533" y="2653"/>
                  <a:pt x="1715" y="2550"/>
                  <a:pt x="1897" y="2550"/>
                </a:cubicBezTo>
                <a:close/>
                <a:moveTo>
                  <a:pt x="7227" y="2181"/>
                </a:moveTo>
                <a:lnTo>
                  <a:pt x="7798" y="3162"/>
                </a:lnTo>
                <a:cubicBezTo>
                  <a:pt x="7299" y="3234"/>
                  <a:pt x="6835" y="3466"/>
                  <a:pt x="6460" y="3822"/>
                </a:cubicBezTo>
                <a:cubicBezTo>
                  <a:pt x="6067" y="4197"/>
                  <a:pt x="5800" y="4679"/>
                  <a:pt x="5728" y="5214"/>
                </a:cubicBezTo>
                <a:lnTo>
                  <a:pt x="3962" y="5214"/>
                </a:lnTo>
                <a:cubicBezTo>
                  <a:pt x="3569" y="5214"/>
                  <a:pt x="3213" y="5018"/>
                  <a:pt x="3016" y="4661"/>
                </a:cubicBezTo>
                <a:cubicBezTo>
                  <a:pt x="2909" y="4500"/>
                  <a:pt x="2856" y="4304"/>
                  <a:pt x="2856" y="4108"/>
                </a:cubicBezTo>
                <a:cubicBezTo>
                  <a:pt x="2856" y="3930"/>
                  <a:pt x="2909" y="3751"/>
                  <a:pt x="2999" y="3573"/>
                </a:cubicBezTo>
                <a:cubicBezTo>
                  <a:pt x="3391" y="3715"/>
                  <a:pt x="3801" y="3787"/>
                  <a:pt x="4212" y="3787"/>
                </a:cubicBezTo>
                <a:cubicBezTo>
                  <a:pt x="4818" y="3787"/>
                  <a:pt x="5389" y="3644"/>
                  <a:pt x="5907" y="3376"/>
                </a:cubicBezTo>
                <a:cubicBezTo>
                  <a:pt x="5925" y="3376"/>
                  <a:pt x="5925" y="3359"/>
                  <a:pt x="5943" y="3359"/>
                </a:cubicBezTo>
                <a:cubicBezTo>
                  <a:pt x="6460" y="3073"/>
                  <a:pt x="6906" y="2681"/>
                  <a:pt x="7227" y="2181"/>
                </a:cubicBezTo>
                <a:close/>
                <a:moveTo>
                  <a:pt x="7977" y="3466"/>
                </a:moveTo>
                <a:lnTo>
                  <a:pt x="8030" y="3555"/>
                </a:lnTo>
                <a:cubicBezTo>
                  <a:pt x="8137" y="3733"/>
                  <a:pt x="8173" y="3930"/>
                  <a:pt x="8173" y="4108"/>
                </a:cubicBezTo>
                <a:cubicBezTo>
                  <a:pt x="8173" y="4322"/>
                  <a:pt x="8119" y="4518"/>
                  <a:pt x="8012" y="4715"/>
                </a:cubicBezTo>
                <a:cubicBezTo>
                  <a:pt x="7798" y="5036"/>
                  <a:pt x="7441" y="5214"/>
                  <a:pt x="7049" y="5214"/>
                </a:cubicBezTo>
                <a:lnTo>
                  <a:pt x="6050" y="5214"/>
                </a:lnTo>
                <a:cubicBezTo>
                  <a:pt x="6228" y="4269"/>
                  <a:pt x="7013" y="3555"/>
                  <a:pt x="7977" y="3466"/>
                </a:cubicBezTo>
                <a:close/>
                <a:moveTo>
                  <a:pt x="9078" y="2550"/>
                </a:moveTo>
                <a:cubicBezTo>
                  <a:pt x="9258" y="2550"/>
                  <a:pt x="9437" y="2653"/>
                  <a:pt x="9529" y="2823"/>
                </a:cubicBezTo>
                <a:lnTo>
                  <a:pt x="10082" y="3769"/>
                </a:lnTo>
                <a:cubicBezTo>
                  <a:pt x="10243" y="4054"/>
                  <a:pt x="10260" y="4411"/>
                  <a:pt x="10100" y="4715"/>
                </a:cubicBezTo>
                <a:cubicBezTo>
                  <a:pt x="9939" y="5036"/>
                  <a:pt x="9618" y="5214"/>
                  <a:pt x="9261" y="5214"/>
                </a:cubicBezTo>
                <a:lnTo>
                  <a:pt x="7977" y="5214"/>
                </a:lnTo>
                <a:cubicBezTo>
                  <a:pt x="8101" y="5107"/>
                  <a:pt x="8226" y="4982"/>
                  <a:pt x="8316" y="4822"/>
                </a:cubicBezTo>
                <a:cubicBezTo>
                  <a:pt x="8441" y="4608"/>
                  <a:pt x="8494" y="4358"/>
                  <a:pt x="8494" y="4108"/>
                </a:cubicBezTo>
                <a:cubicBezTo>
                  <a:pt x="8494" y="3858"/>
                  <a:pt x="8441" y="3626"/>
                  <a:pt x="8316" y="3394"/>
                </a:cubicBezTo>
                <a:lnTo>
                  <a:pt x="7959" y="2805"/>
                </a:lnTo>
                <a:cubicBezTo>
                  <a:pt x="8280" y="2788"/>
                  <a:pt x="8583" y="2716"/>
                  <a:pt x="8887" y="2591"/>
                </a:cubicBezTo>
                <a:cubicBezTo>
                  <a:pt x="8948" y="2563"/>
                  <a:pt x="9013" y="2550"/>
                  <a:pt x="9078" y="2550"/>
                </a:cubicBezTo>
                <a:close/>
                <a:moveTo>
                  <a:pt x="2606" y="6463"/>
                </a:moveTo>
                <a:lnTo>
                  <a:pt x="2606" y="6945"/>
                </a:lnTo>
                <a:cubicBezTo>
                  <a:pt x="2606" y="6998"/>
                  <a:pt x="2552" y="7034"/>
                  <a:pt x="2499" y="7034"/>
                </a:cubicBezTo>
                <a:lnTo>
                  <a:pt x="1535" y="7034"/>
                </a:lnTo>
                <a:cubicBezTo>
                  <a:pt x="1482" y="7034"/>
                  <a:pt x="1446" y="6998"/>
                  <a:pt x="1446" y="6945"/>
                </a:cubicBezTo>
                <a:lnTo>
                  <a:pt x="1446" y="6463"/>
                </a:lnTo>
                <a:close/>
                <a:moveTo>
                  <a:pt x="9529" y="6463"/>
                </a:moveTo>
                <a:lnTo>
                  <a:pt x="9529" y="6945"/>
                </a:lnTo>
                <a:cubicBezTo>
                  <a:pt x="9529" y="6998"/>
                  <a:pt x="9493" y="7034"/>
                  <a:pt x="9440" y="7034"/>
                </a:cubicBezTo>
                <a:lnTo>
                  <a:pt x="8458" y="7034"/>
                </a:lnTo>
                <a:cubicBezTo>
                  <a:pt x="8405" y="7034"/>
                  <a:pt x="8369" y="6998"/>
                  <a:pt x="8369" y="6945"/>
                </a:cubicBezTo>
                <a:lnTo>
                  <a:pt x="8369" y="6463"/>
                </a:lnTo>
                <a:close/>
                <a:moveTo>
                  <a:pt x="5529" y="1"/>
                </a:moveTo>
                <a:cubicBezTo>
                  <a:pt x="5494" y="1"/>
                  <a:pt x="5460" y="2"/>
                  <a:pt x="5425" y="4"/>
                </a:cubicBezTo>
                <a:cubicBezTo>
                  <a:pt x="4943" y="40"/>
                  <a:pt x="4515" y="307"/>
                  <a:pt x="4283" y="718"/>
                </a:cubicBezTo>
                <a:cubicBezTo>
                  <a:pt x="4060" y="578"/>
                  <a:pt x="3804" y="504"/>
                  <a:pt x="3540" y="504"/>
                </a:cubicBezTo>
                <a:cubicBezTo>
                  <a:pt x="3467" y="504"/>
                  <a:pt x="3393" y="510"/>
                  <a:pt x="3320" y="522"/>
                </a:cubicBezTo>
                <a:cubicBezTo>
                  <a:pt x="2945" y="593"/>
                  <a:pt x="2606" y="825"/>
                  <a:pt x="2428" y="1146"/>
                </a:cubicBezTo>
                <a:cubicBezTo>
                  <a:pt x="2374" y="1217"/>
                  <a:pt x="2392" y="1307"/>
                  <a:pt x="2445" y="1360"/>
                </a:cubicBezTo>
                <a:cubicBezTo>
                  <a:pt x="2481" y="1378"/>
                  <a:pt x="2517" y="1396"/>
                  <a:pt x="2552" y="1396"/>
                </a:cubicBezTo>
                <a:cubicBezTo>
                  <a:pt x="2606" y="1396"/>
                  <a:pt x="2659" y="1360"/>
                  <a:pt x="2695" y="1324"/>
                </a:cubicBezTo>
                <a:cubicBezTo>
                  <a:pt x="2838" y="1057"/>
                  <a:pt x="3088" y="896"/>
                  <a:pt x="3373" y="843"/>
                </a:cubicBezTo>
                <a:cubicBezTo>
                  <a:pt x="3433" y="831"/>
                  <a:pt x="3494" y="825"/>
                  <a:pt x="3553" y="825"/>
                </a:cubicBezTo>
                <a:cubicBezTo>
                  <a:pt x="3759" y="825"/>
                  <a:pt x="3957" y="893"/>
                  <a:pt x="4123" y="1003"/>
                </a:cubicBezTo>
                <a:lnTo>
                  <a:pt x="3284" y="2466"/>
                </a:lnTo>
                <a:cubicBezTo>
                  <a:pt x="3213" y="2484"/>
                  <a:pt x="3159" y="2484"/>
                  <a:pt x="3088" y="2484"/>
                </a:cubicBezTo>
                <a:cubicBezTo>
                  <a:pt x="2784" y="2484"/>
                  <a:pt x="2499" y="2413"/>
                  <a:pt x="2231" y="2306"/>
                </a:cubicBezTo>
                <a:cubicBezTo>
                  <a:pt x="2196" y="2288"/>
                  <a:pt x="2178" y="2270"/>
                  <a:pt x="2142" y="2270"/>
                </a:cubicBezTo>
                <a:lnTo>
                  <a:pt x="2392" y="1860"/>
                </a:lnTo>
                <a:cubicBezTo>
                  <a:pt x="2428" y="1788"/>
                  <a:pt x="2410" y="1699"/>
                  <a:pt x="2356" y="1663"/>
                </a:cubicBezTo>
                <a:cubicBezTo>
                  <a:pt x="2326" y="1634"/>
                  <a:pt x="2287" y="1619"/>
                  <a:pt x="2248" y="1619"/>
                </a:cubicBezTo>
                <a:cubicBezTo>
                  <a:pt x="2193" y="1619"/>
                  <a:pt x="2138" y="1647"/>
                  <a:pt x="2106" y="1699"/>
                </a:cubicBezTo>
                <a:lnTo>
                  <a:pt x="1785" y="2234"/>
                </a:lnTo>
                <a:cubicBezTo>
                  <a:pt x="1535" y="2270"/>
                  <a:pt x="1303" y="2413"/>
                  <a:pt x="1161" y="2663"/>
                </a:cubicBezTo>
                <a:lnTo>
                  <a:pt x="625" y="3608"/>
                </a:lnTo>
                <a:cubicBezTo>
                  <a:pt x="393" y="3983"/>
                  <a:pt x="376" y="4465"/>
                  <a:pt x="590" y="4875"/>
                </a:cubicBezTo>
                <a:cubicBezTo>
                  <a:pt x="661" y="5000"/>
                  <a:pt x="768" y="5125"/>
                  <a:pt x="875" y="5214"/>
                </a:cubicBezTo>
                <a:lnTo>
                  <a:pt x="411" y="5214"/>
                </a:lnTo>
                <a:cubicBezTo>
                  <a:pt x="179" y="5214"/>
                  <a:pt x="1" y="5410"/>
                  <a:pt x="1" y="5625"/>
                </a:cubicBezTo>
                <a:lnTo>
                  <a:pt x="1" y="6053"/>
                </a:lnTo>
                <a:cubicBezTo>
                  <a:pt x="1" y="6285"/>
                  <a:pt x="179" y="6463"/>
                  <a:pt x="411" y="6463"/>
                </a:cubicBezTo>
                <a:lnTo>
                  <a:pt x="1125" y="6463"/>
                </a:lnTo>
                <a:lnTo>
                  <a:pt x="1125" y="6945"/>
                </a:lnTo>
                <a:cubicBezTo>
                  <a:pt x="1125" y="7177"/>
                  <a:pt x="1303" y="7373"/>
                  <a:pt x="1535" y="7373"/>
                </a:cubicBezTo>
                <a:lnTo>
                  <a:pt x="2499" y="7373"/>
                </a:lnTo>
                <a:cubicBezTo>
                  <a:pt x="2731" y="7373"/>
                  <a:pt x="2927" y="7177"/>
                  <a:pt x="2927" y="6945"/>
                </a:cubicBezTo>
                <a:lnTo>
                  <a:pt x="2927" y="6463"/>
                </a:lnTo>
                <a:lnTo>
                  <a:pt x="3605" y="6463"/>
                </a:lnTo>
                <a:cubicBezTo>
                  <a:pt x="3694" y="6463"/>
                  <a:pt x="3766" y="6410"/>
                  <a:pt x="3784" y="6320"/>
                </a:cubicBezTo>
                <a:cubicBezTo>
                  <a:pt x="3784" y="6231"/>
                  <a:pt x="3712" y="6142"/>
                  <a:pt x="3623" y="6142"/>
                </a:cubicBezTo>
                <a:lnTo>
                  <a:pt x="411" y="6142"/>
                </a:lnTo>
                <a:cubicBezTo>
                  <a:pt x="358" y="6142"/>
                  <a:pt x="322" y="6106"/>
                  <a:pt x="322" y="6053"/>
                </a:cubicBezTo>
                <a:lnTo>
                  <a:pt x="322" y="5625"/>
                </a:lnTo>
                <a:cubicBezTo>
                  <a:pt x="322" y="5589"/>
                  <a:pt x="358" y="5535"/>
                  <a:pt x="411" y="5535"/>
                </a:cubicBezTo>
                <a:lnTo>
                  <a:pt x="10582" y="5535"/>
                </a:lnTo>
                <a:cubicBezTo>
                  <a:pt x="10617" y="5535"/>
                  <a:pt x="10671" y="5589"/>
                  <a:pt x="10671" y="5625"/>
                </a:cubicBezTo>
                <a:lnTo>
                  <a:pt x="10671" y="6053"/>
                </a:lnTo>
                <a:cubicBezTo>
                  <a:pt x="10671" y="6106"/>
                  <a:pt x="10617" y="6142"/>
                  <a:pt x="10582" y="6142"/>
                </a:cubicBezTo>
                <a:lnTo>
                  <a:pt x="4283" y="6142"/>
                </a:lnTo>
                <a:cubicBezTo>
                  <a:pt x="4194" y="6142"/>
                  <a:pt x="4123" y="6196"/>
                  <a:pt x="4105" y="6285"/>
                </a:cubicBezTo>
                <a:cubicBezTo>
                  <a:pt x="4105" y="6374"/>
                  <a:pt x="4176" y="6463"/>
                  <a:pt x="4265" y="6463"/>
                </a:cubicBezTo>
                <a:lnTo>
                  <a:pt x="8048" y="6463"/>
                </a:lnTo>
                <a:lnTo>
                  <a:pt x="8048" y="6945"/>
                </a:lnTo>
                <a:cubicBezTo>
                  <a:pt x="8048" y="7177"/>
                  <a:pt x="8226" y="7373"/>
                  <a:pt x="8458" y="7373"/>
                </a:cubicBezTo>
                <a:lnTo>
                  <a:pt x="9440" y="7373"/>
                </a:lnTo>
                <a:cubicBezTo>
                  <a:pt x="9654" y="7373"/>
                  <a:pt x="9850" y="7177"/>
                  <a:pt x="9850" y="6945"/>
                </a:cubicBezTo>
                <a:lnTo>
                  <a:pt x="9850" y="6463"/>
                </a:lnTo>
                <a:lnTo>
                  <a:pt x="10582" y="6463"/>
                </a:lnTo>
                <a:cubicBezTo>
                  <a:pt x="10796" y="6463"/>
                  <a:pt x="10992" y="6285"/>
                  <a:pt x="10992" y="6053"/>
                </a:cubicBezTo>
                <a:lnTo>
                  <a:pt x="10992" y="5625"/>
                </a:lnTo>
                <a:cubicBezTo>
                  <a:pt x="10992" y="5410"/>
                  <a:pt x="10796" y="5214"/>
                  <a:pt x="10582" y="5214"/>
                </a:cubicBezTo>
                <a:lnTo>
                  <a:pt x="10118" y="5214"/>
                </a:lnTo>
                <a:cubicBezTo>
                  <a:pt x="10225" y="5125"/>
                  <a:pt x="10296" y="5018"/>
                  <a:pt x="10368" y="4893"/>
                </a:cubicBezTo>
                <a:cubicBezTo>
                  <a:pt x="10599" y="4500"/>
                  <a:pt x="10599" y="4019"/>
                  <a:pt x="10368" y="3608"/>
                </a:cubicBezTo>
                <a:lnTo>
                  <a:pt x="9814" y="2663"/>
                </a:lnTo>
                <a:cubicBezTo>
                  <a:pt x="9689" y="2413"/>
                  <a:pt x="9440" y="2270"/>
                  <a:pt x="9190" y="2234"/>
                </a:cubicBezTo>
                <a:lnTo>
                  <a:pt x="8565" y="1164"/>
                </a:lnTo>
                <a:cubicBezTo>
                  <a:pt x="8387" y="825"/>
                  <a:pt x="8066" y="611"/>
                  <a:pt x="7709" y="522"/>
                </a:cubicBezTo>
                <a:cubicBezTo>
                  <a:pt x="7626" y="508"/>
                  <a:pt x="7543" y="502"/>
                  <a:pt x="7461" y="502"/>
                </a:cubicBezTo>
                <a:cubicBezTo>
                  <a:pt x="7208" y="502"/>
                  <a:pt x="6965" y="565"/>
                  <a:pt x="6763" y="700"/>
                </a:cubicBezTo>
                <a:cubicBezTo>
                  <a:pt x="6496" y="249"/>
                  <a:pt x="6040" y="1"/>
                  <a:pt x="5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 name="Google Shape;818;p48"/>
          <p:cNvGrpSpPr/>
          <p:nvPr/>
        </p:nvGrpSpPr>
        <p:grpSpPr>
          <a:xfrm>
            <a:off x="3312868" y="1589333"/>
            <a:ext cx="483593" cy="480469"/>
            <a:chOff x="3312868" y="1589333"/>
            <a:chExt cx="483593" cy="480469"/>
          </a:xfrm>
        </p:grpSpPr>
        <p:sp>
          <p:nvSpPr>
            <p:cNvPr id="819" name="Google Shape;819;p48"/>
            <p:cNvSpPr/>
            <p:nvPr/>
          </p:nvSpPr>
          <p:spPr>
            <a:xfrm>
              <a:off x="3389023" y="1745428"/>
              <a:ext cx="336826" cy="324375"/>
            </a:xfrm>
            <a:custGeom>
              <a:avLst/>
              <a:gdLst/>
              <a:ahLst/>
              <a:cxnLst/>
              <a:rect l="l" t="t" r="r" b="b"/>
              <a:pathLst>
                <a:path w="7656" h="7373" extrusionOk="0">
                  <a:moveTo>
                    <a:pt x="147" y="1"/>
                  </a:moveTo>
                  <a:cubicBezTo>
                    <a:pt x="58" y="1"/>
                    <a:pt x="1" y="68"/>
                    <a:pt x="1" y="164"/>
                  </a:cubicBezTo>
                  <a:lnTo>
                    <a:pt x="1" y="5820"/>
                  </a:lnTo>
                  <a:cubicBezTo>
                    <a:pt x="1" y="5963"/>
                    <a:pt x="90" y="6088"/>
                    <a:pt x="215" y="6141"/>
                  </a:cubicBezTo>
                  <a:lnTo>
                    <a:pt x="3712" y="7355"/>
                  </a:lnTo>
                  <a:cubicBezTo>
                    <a:pt x="3747" y="7355"/>
                    <a:pt x="3783" y="7373"/>
                    <a:pt x="3819" y="7373"/>
                  </a:cubicBezTo>
                  <a:cubicBezTo>
                    <a:pt x="3855" y="7373"/>
                    <a:pt x="3890" y="7355"/>
                    <a:pt x="3926" y="7355"/>
                  </a:cubicBezTo>
                  <a:lnTo>
                    <a:pt x="7423" y="6141"/>
                  </a:lnTo>
                  <a:cubicBezTo>
                    <a:pt x="7566" y="6088"/>
                    <a:pt x="7655" y="5963"/>
                    <a:pt x="7655" y="5820"/>
                  </a:cubicBezTo>
                  <a:lnTo>
                    <a:pt x="7655" y="2769"/>
                  </a:lnTo>
                  <a:cubicBezTo>
                    <a:pt x="7655" y="2680"/>
                    <a:pt x="7584" y="2609"/>
                    <a:pt x="7494" y="2609"/>
                  </a:cubicBezTo>
                  <a:cubicBezTo>
                    <a:pt x="7405" y="2609"/>
                    <a:pt x="7334" y="2680"/>
                    <a:pt x="7334" y="2769"/>
                  </a:cubicBezTo>
                  <a:lnTo>
                    <a:pt x="7334" y="5820"/>
                  </a:lnTo>
                  <a:cubicBezTo>
                    <a:pt x="7334" y="5838"/>
                    <a:pt x="7334" y="5838"/>
                    <a:pt x="7316" y="5838"/>
                  </a:cubicBezTo>
                  <a:lnTo>
                    <a:pt x="3819" y="7051"/>
                  </a:lnTo>
                  <a:lnTo>
                    <a:pt x="322" y="5838"/>
                  </a:lnTo>
                  <a:cubicBezTo>
                    <a:pt x="322" y="5838"/>
                    <a:pt x="322" y="5838"/>
                    <a:pt x="322" y="5820"/>
                  </a:cubicBezTo>
                  <a:lnTo>
                    <a:pt x="322" y="164"/>
                  </a:lnTo>
                  <a:cubicBezTo>
                    <a:pt x="322" y="75"/>
                    <a:pt x="250" y="4"/>
                    <a:pt x="179" y="4"/>
                  </a:cubicBezTo>
                  <a:cubicBezTo>
                    <a:pt x="168" y="2"/>
                    <a:pt x="157" y="1"/>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8"/>
            <p:cNvSpPr/>
            <p:nvPr/>
          </p:nvSpPr>
          <p:spPr>
            <a:xfrm>
              <a:off x="3423559" y="1733021"/>
              <a:ext cx="170393" cy="161990"/>
            </a:xfrm>
            <a:custGeom>
              <a:avLst/>
              <a:gdLst/>
              <a:ahLst/>
              <a:cxnLst/>
              <a:rect l="l" t="t" r="r" b="b"/>
              <a:pathLst>
                <a:path w="3873" h="3682" extrusionOk="0">
                  <a:moveTo>
                    <a:pt x="1945" y="357"/>
                  </a:moveTo>
                  <a:lnTo>
                    <a:pt x="2392" y="1178"/>
                  </a:lnTo>
                  <a:cubicBezTo>
                    <a:pt x="2427" y="1267"/>
                    <a:pt x="2499" y="1320"/>
                    <a:pt x="2588" y="1320"/>
                  </a:cubicBezTo>
                  <a:lnTo>
                    <a:pt x="3498" y="1499"/>
                  </a:lnTo>
                  <a:lnTo>
                    <a:pt x="2855" y="2177"/>
                  </a:lnTo>
                  <a:cubicBezTo>
                    <a:pt x="2802" y="2230"/>
                    <a:pt x="2766" y="2320"/>
                    <a:pt x="2784" y="2409"/>
                  </a:cubicBezTo>
                  <a:lnTo>
                    <a:pt x="2909" y="3337"/>
                  </a:lnTo>
                  <a:lnTo>
                    <a:pt x="2053" y="2926"/>
                  </a:lnTo>
                  <a:cubicBezTo>
                    <a:pt x="2017" y="2908"/>
                    <a:pt x="1977" y="2899"/>
                    <a:pt x="1937" y="2899"/>
                  </a:cubicBezTo>
                  <a:cubicBezTo>
                    <a:pt x="1896" y="2899"/>
                    <a:pt x="1856" y="2908"/>
                    <a:pt x="1821" y="2926"/>
                  </a:cubicBezTo>
                  <a:lnTo>
                    <a:pt x="982" y="3337"/>
                  </a:lnTo>
                  <a:lnTo>
                    <a:pt x="982" y="3337"/>
                  </a:lnTo>
                  <a:lnTo>
                    <a:pt x="1089" y="2409"/>
                  </a:lnTo>
                  <a:cubicBezTo>
                    <a:pt x="1107" y="2320"/>
                    <a:pt x="1071" y="2230"/>
                    <a:pt x="1018" y="2177"/>
                  </a:cubicBezTo>
                  <a:lnTo>
                    <a:pt x="375" y="1499"/>
                  </a:lnTo>
                  <a:lnTo>
                    <a:pt x="1285" y="1320"/>
                  </a:lnTo>
                  <a:cubicBezTo>
                    <a:pt x="1374" y="1320"/>
                    <a:pt x="1446" y="1267"/>
                    <a:pt x="1499" y="1178"/>
                  </a:cubicBezTo>
                  <a:lnTo>
                    <a:pt x="1945" y="357"/>
                  </a:lnTo>
                  <a:close/>
                  <a:moveTo>
                    <a:pt x="1945" y="0"/>
                  </a:moveTo>
                  <a:cubicBezTo>
                    <a:pt x="1838" y="0"/>
                    <a:pt x="1731" y="54"/>
                    <a:pt x="1696" y="161"/>
                  </a:cubicBezTo>
                  <a:lnTo>
                    <a:pt x="1214" y="1017"/>
                  </a:lnTo>
                  <a:lnTo>
                    <a:pt x="250" y="1196"/>
                  </a:lnTo>
                  <a:cubicBezTo>
                    <a:pt x="143" y="1213"/>
                    <a:pt x="72" y="1285"/>
                    <a:pt x="36" y="1392"/>
                  </a:cubicBezTo>
                  <a:cubicBezTo>
                    <a:pt x="1" y="1481"/>
                    <a:pt x="18" y="1588"/>
                    <a:pt x="90" y="1677"/>
                  </a:cubicBezTo>
                  <a:lnTo>
                    <a:pt x="768" y="2391"/>
                  </a:lnTo>
                  <a:lnTo>
                    <a:pt x="643" y="3354"/>
                  </a:lnTo>
                  <a:cubicBezTo>
                    <a:pt x="625" y="3462"/>
                    <a:pt x="679" y="3569"/>
                    <a:pt x="768" y="3622"/>
                  </a:cubicBezTo>
                  <a:cubicBezTo>
                    <a:pt x="810" y="3664"/>
                    <a:pt x="870" y="3681"/>
                    <a:pt x="930" y="3681"/>
                  </a:cubicBezTo>
                  <a:cubicBezTo>
                    <a:pt x="973" y="3681"/>
                    <a:pt x="1016" y="3673"/>
                    <a:pt x="1053" y="3658"/>
                  </a:cubicBezTo>
                  <a:lnTo>
                    <a:pt x="1945" y="3230"/>
                  </a:lnTo>
                  <a:lnTo>
                    <a:pt x="2820" y="3658"/>
                  </a:lnTo>
                  <a:cubicBezTo>
                    <a:pt x="2855" y="3676"/>
                    <a:pt x="2909" y="3676"/>
                    <a:pt x="2945" y="3676"/>
                  </a:cubicBezTo>
                  <a:cubicBezTo>
                    <a:pt x="2998" y="3676"/>
                    <a:pt x="3070" y="3658"/>
                    <a:pt x="3123" y="3622"/>
                  </a:cubicBezTo>
                  <a:cubicBezTo>
                    <a:pt x="3194" y="3569"/>
                    <a:pt x="3248" y="3462"/>
                    <a:pt x="3230" y="3354"/>
                  </a:cubicBezTo>
                  <a:lnTo>
                    <a:pt x="3105" y="2391"/>
                  </a:lnTo>
                  <a:lnTo>
                    <a:pt x="3783" y="1677"/>
                  </a:lnTo>
                  <a:cubicBezTo>
                    <a:pt x="3855" y="1588"/>
                    <a:pt x="3872" y="1481"/>
                    <a:pt x="3837" y="1392"/>
                  </a:cubicBezTo>
                  <a:cubicBezTo>
                    <a:pt x="3819" y="1285"/>
                    <a:pt x="3730" y="1213"/>
                    <a:pt x="3623" y="1196"/>
                  </a:cubicBezTo>
                  <a:lnTo>
                    <a:pt x="2659" y="1017"/>
                  </a:lnTo>
                  <a:lnTo>
                    <a:pt x="2195" y="161"/>
                  </a:lnTo>
                  <a:cubicBezTo>
                    <a:pt x="2142" y="54"/>
                    <a:pt x="2035" y="0"/>
                    <a:pt x="19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8"/>
            <p:cNvSpPr/>
            <p:nvPr/>
          </p:nvSpPr>
          <p:spPr>
            <a:xfrm>
              <a:off x="3556248" y="1659197"/>
              <a:ext cx="76155" cy="73384"/>
            </a:xfrm>
            <a:custGeom>
              <a:avLst/>
              <a:gdLst/>
              <a:ahLst/>
              <a:cxnLst/>
              <a:rect l="l" t="t" r="r" b="b"/>
              <a:pathLst>
                <a:path w="1731" h="1668" extrusionOk="0">
                  <a:moveTo>
                    <a:pt x="856" y="447"/>
                  </a:moveTo>
                  <a:lnTo>
                    <a:pt x="946" y="608"/>
                  </a:lnTo>
                  <a:cubicBezTo>
                    <a:pt x="981" y="679"/>
                    <a:pt x="1035" y="715"/>
                    <a:pt x="1106" y="715"/>
                  </a:cubicBezTo>
                  <a:lnTo>
                    <a:pt x="1285" y="750"/>
                  </a:lnTo>
                  <a:lnTo>
                    <a:pt x="1160" y="893"/>
                  </a:lnTo>
                  <a:cubicBezTo>
                    <a:pt x="1106" y="947"/>
                    <a:pt x="1088" y="1000"/>
                    <a:pt x="1106" y="1071"/>
                  </a:cubicBezTo>
                  <a:lnTo>
                    <a:pt x="1124" y="1268"/>
                  </a:lnTo>
                  <a:lnTo>
                    <a:pt x="1124" y="1268"/>
                  </a:lnTo>
                  <a:lnTo>
                    <a:pt x="946" y="1178"/>
                  </a:lnTo>
                  <a:cubicBezTo>
                    <a:pt x="919" y="1161"/>
                    <a:pt x="888" y="1152"/>
                    <a:pt x="856" y="1152"/>
                  </a:cubicBezTo>
                  <a:cubicBezTo>
                    <a:pt x="825" y="1152"/>
                    <a:pt x="794" y="1161"/>
                    <a:pt x="767" y="1178"/>
                  </a:cubicBezTo>
                  <a:lnTo>
                    <a:pt x="589" y="1268"/>
                  </a:lnTo>
                  <a:lnTo>
                    <a:pt x="625" y="1071"/>
                  </a:lnTo>
                  <a:cubicBezTo>
                    <a:pt x="625" y="1000"/>
                    <a:pt x="607" y="947"/>
                    <a:pt x="571" y="893"/>
                  </a:cubicBezTo>
                  <a:lnTo>
                    <a:pt x="428" y="750"/>
                  </a:lnTo>
                  <a:lnTo>
                    <a:pt x="625" y="715"/>
                  </a:lnTo>
                  <a:cubicBezTo>
                    <a:pt x="678" y="715"/>
                    <a:pt x="732" y="679"/>
                    <a:pt x="767" y="608"/>
                  </a:cubicBezTo>
                  <a:lnTo>
                    <a:pt x="856" y="447"/>
                  </a:lnTo>
                  <a:close/>
                  <a:moveTo>
                    <a:pt x="856" y="1"/>
                  </a:moveTo>
                  <a:cubicBezTo>
                    <a:pt x="785" y="1"/>
                    <a:pt x="714" y="54"/>
                    <a:pt x="678" y="126"/>
                  </a:cubicBezTo>
                  <a:lnTo>
                    <a:pt x="517" y="429"/>
                  </a:lnTo>
                  <a:lnTo>
                    <a:pt x="178" y="483"/>
                  </a:lnTo>
                  <a:cubicBezTo>
                    <a:pt x="71" y="500"/>
                    <a:pt x="0" y="590"/>
                    <a:pt x="0" y="697"/>
                  </a:cubicBezTo>
                  <a:cubicBezTo>
                    <a:pt x="0" y="750"/>
                    <a:pt x="18" y="804"/>
                    <a:pt x="54" y="839"/>
                  </a:cubicBezTo>
                  <a:lnTo>
                    <a:pt x="303" y="1089"/>
                  </a:lnTo>
                  <a:lnTo>
                    <a:pt x="250" y="1428"/>
                  </a:lnTo>
                  <a:cubicBezTo>
                    <a:pt x="232" y="1500"/>
                    <a:pt x="268" y="1589"/>
                    <a:pt x="339" y="1625"/>
                  </a:cubicBezTo>
                  <a:cubicBezTo>
                    <a:pt x="368" y="1654"/>
                    <a:pt x="409" y="1667"/>
                    <a:pt x="451" y="1667"/>
                  </a:cubicBezTo>
                  <a:cubicBezTo>
                    <a:pt x="485" y="1667"/>
                    <a:pt x="521" y="1658"/>
                    <a:pt x="553" y="1642"/>
                  </a:cubicBezTo>
                  <a:lnTo>
                    <a:pt x="856" y="1500"/>
                  </a:lnTo>
                  <a:lnTo>
                    <a:pt x="1178" y="1642"/>
                  </a:lnTo>
                  <a:cubicBezTo>
                    <a:pt x="1195" y="1660"/>
                    <a:pt x="1231" y="1660"/>
                    <a:pt x="1267" y="1660"/>
                  </a:cubicBezTo>
                  <a:cubicBezTo>
                    <a:pt x="1303" y="1660"/>
                    <a:pt x="1356" y="1660"/>
                    <a:pt x="1392" y="1625"/>
                  </a:cubicBezTo>
                  <a:cubicBezTo>
                    <a:pt x="1445" y="1589"/>
                    <a:pt x="1481" y="1500"/>
                    <a:pt x="1481" y="1428"/>
                  </a:cubicBezTo>
                  <a:lnTo>
                    <a:pt x="1427" y="1089"/>
                  </a:lnTo>
                  <a:lnTo>
                    <a:pt x="1659" y="839"/>
                  </a:lnTo>
                  <a:cubicBezTo>
                    <a:pt x="1695" y="804"/>
                    <a:pt x="1731" y="750"/>
                    <a:pt x="1731" y="697"/>
                  </a:cubicBezTo>
                  <a:cubicBezTo>
                    <a:pt x="1731" y="590"/>
                    <a:pt x="1642" y="500"/>
                    <a:pt x="1552" y="483"/>
                  </a:cubicBezTo>
                  <a:lnTo>
                    <a:pt x="1213" y="429"/>
                  </a:lnTo>
                  <a:lnTo>
                    <a:pt x="1053" y="126"/>
                  </a:lnTo>
                  <a:lnTo>
                    <a:pt x="981" y="54"/>
                  </a:lnTo>
                  <a:cubicBezTo>
                    <a:pt x="946" y="19"/>
                    <a:pt x="910"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8"/>
            <p:cNvSpPr/>
            <p:nvPr/>
          </p:nvSpPr>
          <p:spPr>
            <a:xfrm>
              <a:off x="3555456" y="1916612"/>
              <a:ext cx="77739" cy="73120"/>
            </a:xfrm>
            <a:custGeom>
              <a:avLst/>
              <a:gdLst/>
              <a:ahLst/>
              <a:cxnLst/>
              <a:rect l="l" t="t" r="r" b="b"/>
              <a:pathLst>
                <a:path w="1767" h="1662" extrusionOk="0">
                  <a:moveTo>
                    <a:pt x="1142" y="395"/>
                  </a:moveTo>
                  <a:lnTo>
                    <a:pt x="1124" y="591"/>
                  </a:lnTo>
                  <a:cubicBezTo>
                    <a:pt x="1106" y="662"/>
                    <a:pt x="1124" y="716"/>
                    <a:pt x="1178" y="769"/>
                  </a:cubicBezTo>
                  <a:lnTo>
                    <a:pt x="1303" y="912"/>
                  </a:lnTo>
                  <a:lnTo>
                    <a:pt x="1124" y="948"/>
                  </a:lnTo>
                  <a:cubicBezTo>
                    <a:pt x="1053" y="948"/>
                    <a:pt x="999" y="1001"/>
                    <a:pt x="964" y="1055"/>
                  </a:cubicBezTo>
                  <a:lnTo>
                    <a:pt x="874" y="1216"/>
                  </a:lnTo>
                  <a:lnTo>
                    <a:pt x="785" y="1055"/>
                  </a:lnTo>
                  <a:cubicBezTo>
                    <a:pt x="750" y="1001"/>
                    <a:pt x="696" y="948"/>
                    <a:pt x="643" y="948"/>
                  </a:cubicBezTo>
                  <a:lnTo>
                    <a:pt x="446" y="912"/>
                  </a:lnTo>
                  <a:lnTo>
                    <a:pt x="589" y="769"/>
                  </a:lnTo>
                  <a:cubicBezTo>
                    <a:pt x="625" y="716"/>
                    <a:pt x="643" y="662"/>
                    <a:pt x="643" y="591"/>
                  </a:cubicBezTo>
                  <a:lnTo>
                    <a:pt x="607" y="395"/>
                  </a:lnTo>
                  <a:lnTo>
                    <a:pt x="785" y="484"/>
                  </a:lnTo>
                  <a:cubicBezTo>
                    <a:pt x="812" y="502"/>
                    <a:pt x="843" y="511"/>
                    <a:pt x="874" y="511"/>
                  </a:cubicBezTo>
                  <a:cubicBezTo>
                    <a:pt x="906" y="511"/>
                    <a:pt x="937" y="502"/>
                    <a:pt x="964" y="484"/>
                  </a:cubicBezTo>
                  <a:lnTo>
                    <a:pt x="1142" y="395"/>
                  </a:lnTo>
                  <a:close/>
                  <a:moveTo>
                    <a:pt x="1277" y="1"/>
                  </a:moveTo>
                  <a:cubicBezTo>
                    <a:pt x="1250" y="1"/>
                    <a:pt x="1223" y="6"/>
                    <a:pt x="1196" y="20"/>
                  </a:cubicBezTo>
                  <a:lnTo>
                    <a:pt x="874" y="181"/>
                  </a:lnTo>
                  <a:lnTo>
                    <a:pt x="571" y="20"/>
                  </a:lnTo>
                  <a:cubicBezTo>
                    <a:pt x="544" y="11"/>
                    <a:pt x="518" y="7"/>
                    <a:pt x="491" y="7"/>
                  </a:cubicBezTo>
                  <a:cubicBezTo>
                    <a:pt x="464" y="7"/>
                    <a:pt x="437" y="11"/>
                    <a:pt x="411" y="20"/>
                  </a:cubicBezTo>
                  <a:cubicBezTo>
                    <a:pt x="303" y="38"/>
                    <a:pt x="250" y="145"/>
                    <a:pt x="268" y="234"/>
                  </a:cubicBezTo>
                  <a:lnTo>
                    <a:pt x="321" y="591"/>
                  </a:lnTo>
                  <a:lnTo>
                    <a:pt x="72" y="841"/>
                  </a:lnTo>
                  <a:cubicBezTo>
                    <a:pt x="18" y="894"/>
                    <a:pt x="0" y="966"/>
                    <a:pt x="36" y="1037"/>
                  </a:cubicBezTo>
                  <a:cubicBezTo>
                    <a:pt x="54" y="1126"/>
                    <a:pt x="107" y="1180"/>
                    <a:pt x="196" y="1180"/>
                  </a:cubicBezTo>
                  <a:lnTo>
                    <a:pt x="535" y="1251"/>
                  </a:lnTo>
                  <a:lnTo>
                    <a:pt x="696" y="1555"/>
                  </a:lnTo>
                  <a:cubicBezTo>
                    <a:pt x="732" y="1626"/>
                    <a:pt x="803" y="1662"/>
                    <a:pt x="874" y="1662"/>
                  </a:cubicBezTo>
                  <a:lnTo>
                    <a:pt x="892" y="1662"/>
                  </a:lnTo>
                  <a:cubicBezTo>
                    <a:pt x="964" y="1662"/>
                    <a:pt x="1035" y="1626"/>
                    <a:pt x="1071" y="1555"/>
                  </a:cubicBezTo>
                  <a:lnTo>
                    <a:pt x="1231" y="1251"/>
                  </a:lnTo>
                  <a:lnTo>
                    <a:pt x="1570" y="1180"/>
                  </a:lnTo>
                  <a:cubicBezTo>
                    <a:pt x="1624" y="1180"/>
                    <a:pt x="1677" y="1144"/>
                    <a:pt x="1695" y="1108"/>
                  </a:cubicBezTo>
                  <a:cubicBezTo>
                    <a:pt x="1767" y="1019"/>
                    <a:pt x="1749" y="912"/>
                    <a:pt x="1677" y="841"/>
                  </a:cubicBezTo>
                  <a:lnTo>
                    <a:pt x="1445" y="591"/>
                  </a:lnTo>
                  <a:lnTo>
                    <a:pt x="1499" y="234"/>
                  </a:lnTo>
                  <a:cubicBezTo>
                    <a:pt x="1499" y="163"/>
                    <a:pt x="1463" y="91"/>
                    <a:pt x="1410" y="38"/>
                  </a:cubicBezTo>
                  <a:cubicBezTo>
                    <a:pt x="1366" y="16"/>
                    <a:pt x="1322" y="1"/>
                    <a:pt x="1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8"/>
            <p:cNvSpPr/>
            <p:nvPr/>
          </p:nvSpPr>
          <p:spPr>
            <a:xfrm>
              <a:off x="3610406" y="1737729"/>
              <a:ext cx="77739" cy="73340"/>
            </a:xfrm>
            <a:custGeom>
              <a:avLst/>
              <a:gdLst/>
              <a:ahLst/>
              <a:cxnLst/>
              <a:rect l="l" t="t" r="r" b="b"/>
              <a:pathLst>
                <a:path w="1767" h="1667" extrusionOk="0">
                  <a:moveTo>
                    <a:pt x="892" y="428"/>
                  </a:moveTo>
                  <a:lnTo>
                    <a:pt x="981" y="607"/>
                  </a:lnTo>
                  <a:cubicBezTo>
                    <a:pt x="999" y="660"/>
                    <a:pt x="1053" y="696"/>
                    <a:pt x="1124" y="714"/>
                  </a:cubicBezTo>
                  <a:lnTo>
                    <a:pt x="1321" y="750"/>
                  </a:lnTo>
                  <a:lnTo>
                    <a:pt x="1178" y="892"/>
                  </a:lnTo>
                  <a:cubicBezTo>
                    <a:pt x="1142" y="928"/>
                    <a:pt x="1124" y="999"/>
                    <a:pt x="1124" y="1053"/>
                  </a:cubicBezTo>
                  <a:lnTo>
                    <a:pt x="1142" y="1249"/>
                  </a:lnTo>
                  <a:lnTo>
                    <a:pt x="981" y="1178"/>
                  </a:lnTo>
                  <a:cubicBezTo>
                    <a:pt x="946" y="1160"/>
                    <a:pt x="910" y="1142"/>
                    <a:pt x="892" y="1142"/>
                  </a:cubicBezTo>
                  <a:cubicBezTo>
                    <a:pt x="857" y="1142"/>
                    <a:pt x="821" y="1160"/>
                    <a:pt x="803" y="1178"/>
                  </a:cubicBezTo>
                  <a:lnTo>
                    <a:pt x="625" y="1249"/>
                  </a:lnTo>
                  <a:lnTo>
                    <a:pt x="642" y="1053"/>
                  </a:lnTo>
                  <a:cubicBezTo>
                    <a:pt x="660" y="999"/>
                    <a:pt x="625" y="928"/>
                    <a:pt x="589" y="892"/>
                  </a:cubicBezTo>
                  <a:lnTo>
                    <a:pt x="464" y="750"/>
                  </a:lnTo>
                  <a:lnTo>
                    <a:pt x="642" y="714"/>
                  </a:lnTo>
                  <a:cubicBezTo>
                    <a:pt x="714" y="696"/>
                    <a:pt x="767" y="660"/>
                    <a:pt x="785" y="607"/>
                  </a:cubicBezTo>
                  <a:lnTo>
                    <a:pt x="892" y="428"/>
                  </a:lnTo>
                  <a:close/>
                  <a:moveTo>
                    <a:pt x="892" y="0"/>
                  </a:moveTo>
                  <a:cubicBezTo>
                    <a:pt x="803" y="0"/>
                    <a:pt x="732" y="54"/>
                    <a:pt x="696" y="107"/>
                  </a:cubicBezTo>
                  <a:lnTo>
                    <a:pt x="535" y="411"/>
                  </a:lnTo>
                  <a:lnTo>
                    <a:pt x="196" y="482"/>
                  </a:lnTo>
                  <a:cubicBezTo>
                    <a:pt x="143" y="482"/>
                    <a:pt x="89" y="518"/>
                    <a:pt x="72" y="571"/>
                  </a:cubicBezTo>
                  <a:cubicBezTo>
                    <a:pt x="0" y="642"/>
                    <a:pt x="18" y="767"/>
                    <a:pt x="89" y="839"/>
                  </a:cubicBezTo>
                  <a:lnTo>
                    <a:pt x="321" y="1089"/>
                  </a:lnTo>
                  <a:lnTo>
                    <a:pt x="268" y="1428"/>
                  </a:lnTo>
                  <a:cubicBezTo>
                    <a:pt x="268" y="1499"/>
                    <a:pt x="303" y="1570"/>
                    <a:pt x="357" y="1624"/>
                  </a:cubicBezTo>
                  <a:cubicBezTo>
                    <a:pt x="393" y="1642"/>
                    <a:pt x="446" y="1659"/>
                    <a:pt x="482" y="1659"/>
                  </a:cubicBezTo>
                  <a:cubicBezTo>
                    <a:pt x="518" y="1659"/>
                    <a:pt x="535" y="1659"/>
                    <a:pt x="571" y="1642"/>
                  </a:cubicBezTo>
                  <a:lnTo>
                    <a:pt x="892" y="1499"/>
                  </a:lnTo>
                  <a:lnTo>
                    <a:pt x="1196" y="1642"/>
                  </a:lnTo>
                  <a:cubicBezTo>
                    <a:pt x="1233" y="1654"/>
                    <a:pt x="1271" y="1667"/>
                    <a:pt x="1309" y="1667"/>
                  </a:cubicBezTo>
                  <a:cubicBezTo>
                    <a:pt x="1325" y="1667"/>
                    <a:pt x="1341" y="1665"/>
                    <a:pt x="1356" y="1659"/>
                  </a:cubicBezTo>
                  <a:cubicBezTo>
                    <a:pt x="1445" y="1624"/>
                    <a:pt x="1517" y="1517"/>
                    <a:pt x="1499" y="1428"/>
                  </a:cubicBezTo>
                  <a:lnTo>
                    <a:pt x="1445" y="1089"/>
                  </a:lnTo>
                  <a:lnTo>
                    <a:pt x="1695" y="839"/>
                  </a:lnTo>
                  <a:cubicBezTo>
                    <a:pt x="1749" y="767"/>
                    <a:pt x="1767" y="696"/>
                    <a:pt x="1731" y="625"/>
                  </a:cubicBezTo>
                  <a:cubicBezTo>
                    <a:pt x="1713" y="553"/>
                    <a:pt x="1660" y="500"/>
                    <a:pt x="1570" y="482"/>
                  </a:cubicBezTo>
                  <a:lnTo>
                    <a:pt x="1231" y="411"/>
                  </a:lnTo>
                  <a:lnTo>
                    <a:pt x="1071" y="107"/>
                  </a:lnTo>
                  <a:lnTo>
                    <a:pt x="1017" y="54"/>
                  </a:lnTo>
                  <a:cubicBezTo>
                    <a:pt x="981" y="18"/>
                    <a:pt x="928"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8"/>
            <p:cNvSpPr/>
            <p:nvPr/>
          </p:nvSpPr>
          <p:spPr>
            <a:xfrm>
              <a:off x="3611154" y="1839225"/>
              <a:ext cx="76991" cy="73604"/>
            </a:xfrm>
            <a:custGeom>
              <a:avLst/>
              <a:gdLst/>
              <a:ahLst/>
              <a:cxnLst/>
              <a:rect l="l" t="t" r="r" b="b"/>
              <a:pathLst>
                <a:path w="1750" h="1673" extrusionOk="0">
                  <a:moveTo>
                    <a:pt x="1143" y="405"/>
                  </a:moveTo>
                  <a:lnTo>
                    <a:pt x="1107" y="584"/>
                  </a:lnTo>
                  <a:cubicBezTo>
                    <a:pt x="1107" y="655"/>
                    <a:pt x="1125" y="726"/>
                    <a:pt x="1161" y="762"/>
                  </a:cubicBezTo>
                  <a:lnTo>
                    <a:pt x="1304" y="905"/>
                  </a:lnTo>
                  <a:lnTo>
                    <a:pt x="1107" y="940"/>
                  </a:lnTo>
                  <a:cubicBezTo>
                    <a:pt x="1036" y="958"/>
                    <a:pt x="982" y="994"/>
                    <a:pt x="964" y="1048"/>
                  </a:cubicBezTo>
                  <a:lnTo>
                    <a:pt x="875" y="1226"/>
                  </a:lnTo>
                  <a:lnTo>
                    <a:pt x="768" y="1048"/>
                  </a:lnTo>
                  <a:cubicBezTo>
                    <a:pt x="750" y="994"/>
                    <a:pt x="697" y="958"/>
                    <a:pt x="625" y="940"/>
                  </a:cubicBezTo>
                  <a:lnTo>
                    <a:pt x="447" y="905"/>
                  </a:lnTo>
                  <a:lnTo>
                    <a:pt x="572" y="762"/>
                  </a:lnTo>
                  <a:cubicBezTo>
                    <a:pt x="608" y="726"/>
                    <a:pt x="643" y="655"/>
                    <a:pt x="625" y="584"/>
                  </a:cubicBezTo>
                  <a:lnTo>
                    <a:pt x="608" y="405"/>
                  </a:lnTo>
                  <a:lnTo>
                    <a:pt x="608" y="405"/>
                  </a:lnTo>
                  <a:lnTo>
                    <a:pt x="786" y="477"/>
                  </a:lnTo>
                  <a:cubicBezTo>
                    <a:pt x="813" y="494"/>
                    <a:pt x="840" y="503"/>
                    <a:pt x="869" y="503"/>
                  </a:cubicBezTo>
                  <a:cubicBezTo>
                    <a:pt x="898" y="503"/>
                    <a:pt x="929" y="494"/>
                    <a:pt x="964" y="477"/>
                  </a:cubicBezTo>
                  <a:lnTo>
                    <a:pt x="1143" y="405"/>
                  </a:lnTo>
                  <a:close/>
                  <a:moveTo>
                    <a:pt x="460" y="1"/>
                  </a:moveTo>
                  <a:cubicBezTo>
                    <a:pt x="438" y="1"/>
                    <a:pt x="416" y="5"/>
                    <a:pt x="394" y="13"/>
                  </a:cubicBezTo>
                  <a:cubicBezTo>
                    <a:pt x="304" y="48"/>
                    <a:pt x="251" y="138"/>
                    <a:pt x="251" y="245"/>
                  </a:cubicBezTo>
                  <a:lnTo>
                    <a:pt x="304" y="584"/>
                  </a:lnTo>
                  <a:lnTo>
                    <a:pt x="72" y="833"/>
                  </a:lnTo>
                  <a:cubicBezTo>
                    <a:pt x="37" y="869"/>
                    <a:pt x="1" y="923"/>
                    <a:pt x="1" y="976"/>
                  </a:cubicBezTo>
                  <a:cubicBezTo>
                    <a:pt x="1" y="1083"/>
                    <a:pt x="72" y="1172"/>
                    <a:pt x="179" y="1190"/>
                  </a:cubicBezTo>
                  <a:lnTo>
                    <a:pt x="518" y="1244"/>
                  </a:lnTo>
                  <a:lnTo>
                    <a:pt x="679" y="1547"/>
                  </a:lnTo>
                  <a:cubicBezTo>
                    <a:pt x="715" y="1619"/>
                    <a:pt x="786" y="1672"/>
                    <a:pt x="875" y="1672"/>
                  </a:cubicBezTo>
                  <a:cubicBezTo>
                    <a:pt x="947" y="1672"/>
                    <a:pt x="1018" y="1619"/>
                    <a:pt x="1054" y="1547"/>
                  </a:cubicBezTo>
                  <a:lnTo>
                    <a:pt x="1214" y="1244"/>
                  </a:lnTo>
                  <a:lnTo>
                    <a:pt x="1553" y="1190"/>
                  </a:lnTo>
                  <a:cubicBezTo>
                    <a:pt x="1607" y="1172"/>
                    <a:pt x="1660" y="1155"/>
                    <a:pt x="1696" y="1101"/>
                  </a:cubicBezTo>
                  <a:cubicBezTo>
                    <a:pt x="1750" y="1012"/>
                    <a:pt x="1750" y="905"/>
                    <a:pt x="1678" y="833"/>
                  </a:cubicBezTo>
                  <a:lnTo>
                    <a:pt x="1428" y="584"/>
                  </a:lnTo>
                  <a:lnTo>
                    <a:pt x="1482" y="245"/>
                  </a:lnTo>
                  <a:cubicBezTo>
                    <a:pt x="1482" y="155"/>
                    <a:pt x="1464" y="84"/>
                    <a:pt x="1393" y="48"/>
                  </a:cubicBezTo>
                  <a:cubicBezTo>
                    <a:pt x="1363" y="19"/>
                    <a:pt x="1323" y="6"/>
                    <a:pt x="1281" y="6"/>
                  </a:cubicBezTo>
                  <a:cubicBezTo>
                    <a:pt x="1246" y="6"/>
                    <a:pt x="1211" y="14"/>
                    <a:pt x="1179" y="31"/>
                  </a:cubicBezTo>
                  <a:lnTo>
                    <a:pt x="875" y="173"/>
                  </a:lnTo>
                  <a:lnTo>
                    <a:pt x="554" y="31"/>
                  </a:lnTo>
                  <a:cubicBezTo>
                    <a:pt x="523" y="10"/>
                    <a:pt x="491" y="1"/>
                    <a:pt x="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8"/>
            <p:cNvSpPr/>
            <p:nvPr/>
          </p:nvSpPr>
          <p:spPr>
            <a:xfrm>
              <a:off x="3312868" y="1589333"/>
              <a:ext cx="483593" cy="256051"/>
            </a:xfrm>
            <a:custGeom>
              <a:avLst/>
              <a:gdLst/>
              <a:ahLst/>
              <a:cxnLst/>
              <a:rect l="l" t="t" r="r" b="b"/>
              <a:pathLst>
                <a:path w="10992" h="5820" extrusionOk="0">
                  <a:moveTo>
                    <a:pt x="1732" y="643"/>
                  </a:moveTo>
                  <a:lnTo>
                    <a:pt x="1732" y="1089"/>
                  </a:lnTo>
                  <a:lnTo>
                    <a:pt x="1214" y="1089"/>
                  </a:lnTo>
                  <a:lnTo>
                    <a:pt x="1214" y="643"/>
                  </a:lnTo>
                  <a:close/>
                  <a:moveTo>
                    <a:pt x="9761" y="643"/>
                  </a:moveTo>
                  <a:lnTo>
                    <a:pt x="9761" y="1089"/>
                  </a:lnTo>
                  <a:lnTo>
                    <a:pt x="9386" y="1089"/>
                  </a:lnTo>
                  <a:lnTo>
                    <a:pt x="9386" y="643"/>
                  </a:lnTo>
                  <a:close/>
                  <a:moveTo>
                    <a:pt x="839" y="322"/>
                  </a:moveTo>
                  <a:cubicBezTo>
                    <a:pt x="857" y="322"/>
                    <a:pt x="893" y="358"/>
                    <a:pt x="893" y="376"/>
                  </a:cubicBezTo>
                  <a:lnTo>
                    <a:pt x="893" y="518"/>
                  </a:lnTo>
                  <a:lnTo>
                    <a:pt x="893" y="1250"/>
                  </a:lnTo>
                  <a:lnTo>
                    <a:pt x="893" y="1321"/>
                  </a:lnTo>
                  <a:cubicBezTo>
                    <a:pt x="893" y="1357"/>
                    <a:pt x="857" y="1375"/>
                    <a:pt x="839" y="1375"/>
                  </a:cubicBezTo>
                  <a:lnTo>
                    <a:pt x="375" y="1375"/>
                  </a:lnTo>
                  <a:cubicBezTo>
                    <a:pt x="358" y="1375"/>
                    <a:pt x="322" y="1357"/>
                    <a:pt x="322" y="1321"/>
                  </a:cubicBezTo>
                  <a:lnTo>
                    <a:pt x="322" y="376"/>
                  </a:lnTo>
                  <a:cubicBezTo>
                    <a:pt x="322" y="358"/>
                    <a:pt x="358" y="322"/>
                    <a:pt x="375" y="322"/>
                  </a:cubicBezTo>
                  <a:close/>
                  <a:moveTo>
                    <a:pt x="10617" y="322"/>
                  </a:moveTo>
                  <a:cubicBezTo>
                    <a:pt x="10653" y="322"/>
                    <a:pt x="10671" y="358"/>
                    <a:pt x="10671" y="376"/>
                  </a:cubicBezTo>
                  <a:lnTo>
                    <a:pt x="10671" y="1321"/>
                  </a:lnTo>
                  <a:cubicBezTo>
                    <a:pt x="10671" y="1357"/>
                    <a:pt x="10653" y="1375"/>
                    <a:pt x="10617" y="1375"/>
                  </a:cubicBezTo>
                  <a:lnTo>
                    <a:pt x="10153" y="1375"/>
                  </a:lnTo>
                  <a:cubicBezTo>
                    <a:pt x="10135" y="1375"/>
                    <a:pt x="10118" y="1357"/>
                    <a:pt x="10118" y="1321"/>
                  </a:cubicBezTo>
                  <a:lnTo>
                    <a:pt x="10118" y="376"/>
                  </a:lnTo>
                  <a:cubicBezTo>
                    <a:pt x="10118" y="358"/>
                    <a:pt x="10135" y="322"/>
                    <a:pt x="10153" y="322"/>
                  </a:cubicBezTo>
                  <a:close/>
                  <a:moveTo>
                    <a:pt x="375" y="1"/>
                  </a:moveTo>
                  <a:cubicBezTo>
                    <a:pt x="179" y="1"/>
                    <a:pt x="1" y="179"/>
                    <a:pt x="1" y="376"/>
                  </a:cubicBezTo>
                  <a:lnTo>
                    <a:pt x="1" y="1303"/>
                  </a:lnTo>
                  <a:cubicBezTo>
                    <a:pt x="1" y="1517"/>
                    <a:pt x="179" y="1678"/>
                    <a:pt x="375" y="1678"/>
                  </a:cubicBezTo>
                  <a:lnTo>
                    <a:pt x="822" y="1678"/>
                  </a:lnTo>
                  <a:cubicBezTo>
                    <a:pt x="1000" y="1678"/>
                    <a:pt x="1143" y="1571"/>
                    <a:pt x="1178" y="1410"/>
                  </a:cubicBezTo>
                  <a:lnTo>
                    <a:pt x="1732" y="1410"/>
                  </a:lnTo>
                  <a:lnTo>
                    <a:pt x="1732" y="3070"/>
                  </a:lnTo>
                  <a:cubicBezTo>
                    <a:pt x="1732" y="3141"/>
                    <a:pt x="1767" y="3213"/>
                    <a:pt x="1856" y="3230"/>
                  </a:cubicBezTo>
                  <a:cubicBezTo>
                    <a:pt x="1864" y="3232"/>
                    <a:pt x="1872" y="3233"/>
                    <a:pt x="1880" y="3233"/>
                  </a:cubicBezTo>
                  <a:cubicBezTo>
                    <a:pt x="1963" y="3233"/>
                    <a:pt x="2053" y="3151"/>
                    <a:pt x="2053" y="3070"/>
                  </a:cubicBezTo>
                  <a:lnTo>
                    <a:pt x="2053" y="643"/>
                  </a:lnTo>
                  <a:lnTo>
                    <a:pt x="9065" y="643"/>
                  </a:lnTo>
                  <a:lnTo>
                    <a:pt x="9065" y="5657"/>
                  </a:lnTo>
                  <a:cubicBezTo>
                    <a:pt x="9065" y="5728"/>
                    <a:pt x="9118" y="5800"/>
                    <a:pt x="9208" y="5818"/>
                  </a:cubicBezTo>
                  <a:cubicBezTo>
                    <a:pt x="9215" y="5819"/>
                    <a:pt x="9223" y="5820"/>
                    <a:pt x="9231" y="5820"/>
                  </a:cubicBezTo>
                  <a:cubicBezTo>
                    <a:pt x="9312" y="5820"/>
                    <a:pt x="9386" y="5738"/>
                    <a:pt x="9386" y="5657"/>
                  </a:cubicBezTo>
                  <a:lnTo>
                    <a:pt x="9386" y="1410"/>
                  </a:lnTo>
                  <a:lnTo>
                    <a:pt x="9796" y="1410"/>
                  </a:lnTo>
                  <a:cubicBezTo>
                    <a:pt x="9832" y="1571"/>
                    <a:pt x="9993" y="1678"/>
                    <a:pt x="10153" y="1678"/>
                  </a:cubicBezTo>
                  <a:lnTo>
                    <a:pt x="10617" y="1678"/>
                  </a:lnTo>
                  <a:cubicBezTo>
                    <a:pt x="10831" y="1678"/>
                    <a:pt x="10992" y="1517"/>
                    <a:pt x="10992" y="1303"/>
                  </a:cubicBezTo>
                  <a:lnTo>
                    <a:pt x="10992" y="376"/>
                  </a:lnTo>
                  <a:cubicBezTo>
                    <a:pt x="10992" y="179"/>
                    <a:pt x="10831" y="1"/>
                    <a:pt x="10617" y="1"/>
                  </a:cubicBezTo>
                  <a:lnTo>
                    <a:pt x="10153" y="1"/>
                  </a:lnTo>
                  <a:cubicBezTo>
                    <a:pt x="9975" y="1"/>
                    <a:pt x="9796" y="161"/>
                    <a:pt x="9796" y="358"/>
                  </a:cubicBezTo>
                  <a:lnTo>
                    <a:pt x="1214" y="358"/>
                  </a:lnTo>
                  <a:cubicBezTo>
                    <a:pt x="1196" y="161"/>
                    <a:pt x="1036" y="1"/>
                    <a:pt x="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 name="Google Shape;826;p48"/>
          <p:cNvGrpSpPr/>
          <p:nvPr/>
        </p:nvGrpSpPr>
        <p:grpSpPr>
          <a:xfrm>
            <a:off x="4330208" y="1627829"/>
            <a:ext cx="483593" cy="403522"/>
            <a:chOff x="4330208" y="1627829"/>
            <a:chExt cx="483593" cy="403522"/>
          </a:xfrm>
        </p:grpSpPr>
        <p:sp>
          <p:nvSpPr>
            <p:cNvPr id="827" name="Google Shape;827;p48"/>
            <p:cNvSpPr/>
            <p:nvPr/>
          </p:nvSpPr>
          <p:spPr>
            <a:xfrm>
              <a:off x="4330208" y="1627829"/>
              <a:ext cx="483593" cy="403522"/>
            </a:xfrm>
            <a:custGeom>
              <a:avLst/>
              <a:gdLst/>
              <a:ahLst/>
              <a:cxnLst/>
              <a:rect l="l" t="t" r="r" b="b"/>
              <a:pathLst>
                <a:path w="10992" h="9172" extrusionOk="0">
                  <a:moveTo>
                    <a:pt x="465" y="1802"/>
                  </a:moveTo>
                  <a:cubicBezTo>
                    <a:pt x="1625" y="1802"/>
                    <a:pt x="2749" y="2284"/>
                    <a:pt x="3534" y="3105"/>
                  </a:cubicBezTo>
                  <a:lnTo>
                    <a:pt x="3873" y="3444"/>
                  </a:lnTo>
                  <a:lnTo>
                    <a:pt x="322" y="3444"/>
                  </a:lnTo>
                  <a:lnTo>
                    <a:pt x="322" y="1945"/>
                  </a:lnTo>
                  <a:cubicBezTo>
                    <a:pt x="322" y="1874"/>
                    <a:pt x="393" y="1802"/>
                    <a:pt x="465" y="1802"/>
                  </a:cubicBezTo>
                  <a:close/>
                  <a:moveTo>
                    <a:pt x="10671" y="2445"/>
                  </a:moveTo>
                  <a:lnTo>
                    <a:pt x="10671" y="3444"/>
                  </a:lnTo>
                  <a:lnTo>
                    <a:pt x="9547" y="3444"/>
                  </a:lnTo>
                  <a:cubicBezTo>
                    <a:pt x="9457" y="3444"/>
                    <a:pt x="9386" y="3515"/>
                    <a:pt x="9368" y="3587"/>
                  </a:cubicBezTo>
                  <a:cubicBezTo>
                    <a:pt x="9368" y="3694"/>
                    <a:pt x="9440" y="3765"/>
                    <a:pt x="9529" y="3765"/>
                  </a:cubicBezTo>
                  <a:lnTo>
                    <a:pt x="10671" y="3765"/>
                  </a:lnTo>
                  <a:lnTo>
                    <a:pt x="10671" y="6941"/>
                  </a:lnTo>
                  <a:lnTo>
                    <a:pt x="8387" y="6941"/>
                  </a:lnTo>
                  <a:cubicBezTo>
                    <a:pt x="8316" y="6941"/>
                    <a:pt x="8244" y="7012"/>
                    <a:pt x="8226" y="7084"/>
                  </a:cubicBezTo>
                  <a:cubicBezTo>
                    <a:pt x="8208" y="7191"/>
                    <a:pt x="8298" y="7262"/>
                    <a:pt x="8387" y="7262"/>
                  </a:cubicBezTo>
                  <a:lnTo>
                    <a:pt x="10671" y="7262"/>
                  </a:lnTo>
                  <a:lnTo>
                    <a:pt x="10671" y="8743"/>
                  </a:lnTo>
                  <a:cubicBezTo>
                    <a:pt x="10671" y="8797"/>
                    <a:pt x="10635" y="8832"/>
                    <a:pt x="10599" y="8850"/>
                  </a:cubicBezTo>
                  <a:lnTo>
                    <a:pt x="4354" y="8850"/>
                  </a:lnTo>
                  <a:lnTo>
                    <a:pt x="4479" y="8600"/>
                  </a:lnTo>
                  <a:cubicBezTo>
                    <a:pt x="4676" y="8208"/>
                    <a:pt x="4979" y="7869"/>
                    <a:pt x="5354" y="7619"/>
                  </a:cubicBezTo>
                  <a:cubicBezTo>
                    <a:pt x="5728" y="7387"/>
                    <a:pt x="6157" y="7262"/>
                    <a:pt x="6603" y="7262"/>
                  </a:cubicBezTo>
                  <a:lnTo>
                    <a:pt x="7727" y="7262"/>
                  </a:lnTo>
                  <a:cubicBezTo>
                    <a:pt x="7816" y="7262"/>
                    <a:pt x="7887" y="7209"/>
                    <a:pt x="7887" y="7119"/>
                  </a:cubicBezTo>
                  <a:cubicBezTo>
                    <a:pt x="7905" y="7030"/>
                    <a:pt x="7834" y="6941"/>
                    <a:pt x="7727" y="6941"/>
                  </a:cubicBezTo>
                  <a:lnTo>
                    <a:pt x="6585" y="6941"/>
                  </a:lnTo>
                  <a:cubicBezTo>
                    <a:pt x="6085" y="6941"/>
                    <a:pt x="5586" y="7084"/>
                    <a:pt x="5157" y="7351"/>
                  </a:cubicBezTo>
                  <a:cubicBezTo>
                    <a:pt x="4729" y="7619"/>
                    <a:pt x="4390" y="8011"/>
                    <a:pt x="4158" y="8458"/>
                  </a:cubicBezTo>
                  <a:cubicBezTo>
                    <a:pt x="4158" y="8458"/>
                    <a:pt x="3998" y="8779"/>
                    <a:pt x="3998" y="8850"/>
                  </a:cubicBezTo>
                  <a:lnTo>
                    <a:pt x="429" y="8850"/>
                  </a:lnTo>
                  <a:cubicBezTo>
                    <a:pt x="376" y="8850"/>
                    <a:pt x="322" y="8814"/>
                    <a:pt x="322" y="8743"/>
                  </a:cubicBezTo>
                  <a:lnTo>
                    <a:pt x="322" y="7548"/>
                  </a:lnTo>
                  <a:lnTo>
                    <a:pt x="2784" y="7548"/>
                  </a:lnTo>
                  <a:cubicBezTo>
                    <a:pt x="2874" y="7548"/>
                    <a:pt x="2945" y="7494"/>
                    <a:pt x="2945" y="7405"/>
                  </a:cubicBezTo>
                  <a:cubicBezTo>
                    <a:pt x="2963" y="7316"/>
                    <a:pt x="2891" y="7226"/>
                    <a:pt x="2784" y="7226"/>
                  </a:cubicBezTo>
                  <a:lnTo>
                    <a:pt x="322" y="7226"/>
                  </a:lnTo>
                  <a:lnTo>
                    <a:pt x="322" y="3765"/>
                  </a:lnTo>
                  <a:lnTo>
                    <a:pt x="5907" y="3765"/>
                  </a:lnTo>
                  <a:cubicBezTo>
                    <a:pt x="5978" y="3765"/>
                    <a:pt x="6050" y="3711"/>
                    <a:pt x="6067" y="3622"/>
                  </a:cubicBezTo>
                  <a:cubicBezTo>
                    <a:pt x="6085" y="3533"/>
                    <a:pt x="5996" y="3444"/>
                    <a:pt x="5907" y="3444"/>
                  </a:cubicBezTo>
                  <a:lnTo>
                    <a:pt x="4319" y="3444"/>
                  </a:lnTo>
                  <a:lnTo>
                    <a:pt x="3784" y="2891"/>
                  </a:lnTo>
                  <a:cubicBezTo>
                    <a:pt x="3623" y="2730"/>
                    <a:pt x="3444" y="2569"/>
                    <a:pt x="3284" y="2445"/>
                  </a:cubicBezTo>
                  <a:close/>
                  <a:moveTo>
                    <a:pt x="8904" y="0"/>
                  </a:moveTo>
                  <a:cubicBezTo>
                    <a:pt x="7423" y="0"/>
                    <a:pt x="6067" y="803"/>
                    <a:pt x="5354" y="2106"/>
                  </a:cubicBezTo>
                  <a:cubicBezTo>
                    <a:pt x="5354" y="2106"/>
                    <a:pt x="5354" y="2106"/>
                    <a:pt x="5354" y="2123"/>
                  </a:cubicBezTo>
                  <a:lnTo>
                    <a:pt x="2802" y="2123"/>
                  </a:lnTo>
                  <a:cubicBezTo>
                    <a:pt x="2106" y="1713"/>
                    <a:pt x="1286" y="1481"/>
                    <a:pt x="465" y="1481"/>
                  </a:cubicBezTo>
                  <a:cubicBezTo>
                    <a:pt x="215" y="1481"/>
                    <a:pt x="1" y="1695"/>
                    <a:pt x="1" y="1945"/>
                  </a:cubicBezTo>
                  <a:lnTo>
                    <a:pt x="1" y="8743"/>
                  </a:lnTo>
                  <a:cubicBezTo>
                    <a:pt x="1" y="8993"/>
                    <a:pt x="197" y="9171"/>
                    <a:pt x="429" y="9171"/>
                  </a:cubicBezTo>
                  <a:lnTo>
                    <a:pt x="10564" y="9171"/>
                  </a:lnTo>
                  <a:cubicBezTo>
                    <a:pt x="10796" y="9171"/>
                    <a:pt x="10992" y="8993"/>
                    <a:pt x="10992" y="8743"/>
                  </a:cubicBezTo>
                  <a:lnTo>
                    <a:pt x="10992" y="464"/>
                  </a:lnTo>
                  <a:cubicBezTo>
                    <a:pt x="10992" y="214"/>
                    <a:pt x="10778" y="18"/>
                    <a:pt x="10528" y="18"/>
                  </a:cubicBezTo>
                  <a:lnTo>
                    <a:pt x="10314" y="18"/>
                  </a:lnTo>
                  <a:cubicBezTo>
                    <a:pt x="10225" y="18"/>
                    <a:pt x="10153" y="89"/>
                    <a:pt x="10153" y="161"/>
                  </a:cubicBezTo>
                  <a:cubicBezTo>
                    <a:pt x="10153" y="250"/>
                    <a:pt x="10225" y="321"/>
                    <a:pt x="10314" y="321"/>
                  </a:cubicBezTo>
                  <a:lnTo>
                    <a:pt x="10528" y="321"/>
                  </a:lnTo>
                  <a:cubicBezTo>
                    <a:pt x="10599" y="321"/>
                    <a:pt x="10671" y="375"/>
                    <a:pt x="10671" y="446"/>
                  </a:cubicBezTo>
                  <a:lnTo>
                    <a:pt x="10671" y="2123"/>
                  </a:lnTo>
                  <a:lnTo>
                    <a:pt x="5693" y="2123"/>
                  </a:lnTo>
                  <a:cubicBezTo>
                    <a:pt x="6371" y="999"/>
                    <a:pt x="7566" y="321"/>
                    <a:pt x="8887" y="321"/>
                  </a:cubicBezTo>
                  <a:lnTo>
                    <a:pt x="9654" y="321"/>
                  </a:lnTo>
                  <a:cubicBezTo>
                    <a:pt x="9743" y="321"/>
                    <a:pt x="9814" y="250"/>
                    <a:pt x="9832" y="179"/>
                  </a:cubicBezTo>
                  <a:cubicBezTo>
                    <a:pt x="9832" y="72"/>
                    <a:pt x="9761" y="0"/>
                    <a:pt x="96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8"/>
            <p:cNvSpPr/>
            <p:nvPr/>
          </p:nvSpPr>
          <p:spPr>
            <a:xfrm>
              <a:off x="4615956" y="1825631"/>
              <a:ext cx="95821" cy="14166"/>
            </a:xfrm>
            <a:custGeom>
              <a:avLst/>
              <a:gdLst/>
              <a:ahLst/>
              <a:cxnLst/>
              <a:rect l="l" t="t" r="r" b="b"/>
              <a:pathLst>
                <a:path w="2178" h="322" extrusionOk="0">
                  <a:moveTo>
                    <a:pt x="179" y="1"/>
                  </a:moveTo>
                  <a:cubicBezTo>
                    <a:pt x="90" y="1"/>
                    <a:pt x="18" y="72"/>
                    <a:pt x="1" y="143"/>
                  </a:cubicBezTo>
                  <a:cubicBezTo>
                    <a:pt x="1" y="250"/>
                    <a:pt x="72" y="322"/>
                    <a:pt x="161" y="322"/>
                  </a:cubicBezTo>
                  <a:lnTo>
                    <a:pt x="2017" y="322"/>
                  </a:lnTo>
                  <a:cubicBezTo>
                    <a:pt x="2106" y="322"/>
                    <a:pt x="2177" y="250"/>
                    <a:pt x="2177" y="161"/>
                  </a:cubicBezTo>
                  <a:cubicBezTo>
                    <a:pt x="2177" y="72"/>
                    <a:pt x="2106" y="1"/>
                    <a:pt x="20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8"/>
            <p:cNvSpPr/>
            <p:nvPr/>
          </p:nvSpPr>
          <p:spPr>
            <a:xfrm>
              <a:off x="4417362" y="1862542"/>
              <a:ext cx="122482" cy="14166"/>
            </a:xfrm>
            <a:custGeom>
              <a:avLst/>
              <a:gdLst/>
              <a:ahLst/>
              <a:cxnLst/>
              <a:rect l="l" t="t" r="r" b="b"/>
              <a:pathLst>
                <a:path w="2784" h="322" extrusionOk="0">
                  <a:moveTo>
                    <a:pt x="179" y="0"/>
                  </a:moveTo>
                  <a:cubicBezTo>
                    <a:pt x="90" y="0"/>
                    <a:pt x="18" y="54"/>
                    <a:pt x="0" y="143"/>
                  </a:cubicBezTo>
                  <a:cubicBezTo>
                    <a:pt x="0" y="232"/>
                    <a:pt x="72" y="321"/>
                    <a:pt x="161" y="321"/>
                  </a:cubicBezTo>
                  <a:lnTo>
                    <a:pt x="2605" y="321"/>
                  </a:lnTo>
                  <a:cubicBezTo>
                    <a:pt x="2695" y="321"/>
                    <a:pt x="2766" y="268"/>
                    <a:pt x="2766" y="179"/>
                  </a:cubicBezTo>
                  <a:cubicBezTo>
                    <a:pt x="2784" y="89"/>
                    <a:pt x="2712" y="0"/>
                    <a:pt x="2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33"/>
        <p:cNvGrpSpPr/>
        <p:nvPr/>
      </p:nvGrpSpPr>
      <p:grpSpPr>
        <a:xfrm>
          <a:off x="0" y="0"/>
          <a:ext cx="0" cy="0"/>
          <a:chOff x="0" y="0"/>
          <a:chExt cx="0" cy="0"/>
        </a:xfrm>
      </p:grpSpPr>
      <p:sp>
        <p:nvSpPr>
          <p:cNvPr id="834" name="Google Shape;834;p49"/>
          <p:cNvSpPr txBox="1">
            <a:spLocks noGrp="1"/>
          </p:cNvSpPr>
          <p:nvPr>
            <p:ph type="title"/>
          </p:nvPr>
        </p:nvSpPr>
        <p:spPr>
          <a:xfrm>
            <a:off x="720000" y="444900"/>
            <a:ext cx="7704000" cy="61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a:t>
            </a:r>
            <a:r>
              <a:rPr lang="en">
                <a:solidFill>
                  <a:schemeClr val="lt1"/>
                </a:solidFill>
              </a:rPr>
              <a:t>RESOURCES</a:t>
            </a:r>
            <a:endParaRPr>
              <a:solidFill>
                <a:schemeClr val="lt1"/>
              </a:solidFill>
            </a:endParaRPr>
          </a:p>
        </p:txBody>
      </p:sp>
      <p:sp>
        <p:nvSpPr>
          <p:cNvPr id="835" name="Google Shape;835;p49"/>
          <p:cNvSpPr txBox="1">
            <a:spLocks noGrp="1"/>
          </p:cNvSpPr>
          <p:nvPr>
            <p:ph type="body" idx="4294967295"/>
          </p:nvPr>
        </p:nvSpPr>
        <p:spPr>
          <a:xfrm>
            <a:off x="1319100" y="3473350"/>
            <a:ext cx="6505800" cy="122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endParaRPr b="1"/>
          </a:p>
          <a:p>
            <a:pPr marL="0" lvl="0" indent="0" algn="ctr" rtl="0">
              <a:spcBef>
                <a:spcPts val="0"/>
              </a:spcBef>
              <a:spcAft>
                <a:spcPts val="0"/>
              </a:spcAft>
              <a:buClr>
                <a:schemeClr val="dk1"/>
              </a:buClr>
              <a:buSzPts val="1100"/>
              <a:buFont typeface="Arial"/>
              <a:buNone/>
            </a:pPr>
            <a:r>
              <a:rPr lang="en" sz="2500" b="1">
                <a:latin typeface="Lilita One"/>
                <a:ea typeface="Lilita One"/>
                <a:cs typeface="Lilita One"/>
                <a:sym typeface="Lilita One"/>
              </a:rPr>
              <a:t>VECTORS</a:t>
            </a:r>
            <a:endParaRPr sz="2500" b="1">
              <a:latin typeface="Lilita One"/>
              <a:ea typeface="Lilita One"/>
              <a:cs typeface="Lilita One"/>
              <a:sym typeface="Lilita One"/>
            </a:endParaRPr>
          </a:p>
          <a:p>
            <a:pPr marL="457200" lvl="0" indent="-317500" algn="ctr" rtl="0">
              <a:spcBef>
                <a:spcPts val="0"/>
              </a:spcBef>
              <a:spcAft>
                <a:spcPts val="0"/>
              </a:spcAft>
              <a:buSzPts val="1400"/>
              <a:buChar char="●"/>
            </a:pPr>
            <a:r>
              <a:rPr lang="en">
                <a:solidFill>
                  <a:schemeClr val="hlink"/>
                </a:solidFill>
                <a:uFill>
                  <a:noFill/>
                </a:uFill>
                <a:hlinkClick r:id="rId3"/>
              </a:rPr>
              <a:t>Watercolor chinese new year lucky money illustration</a:t>
            </a:r>
            <a:endParaRPr b="1"/>
          </a:p>
          <a:p>
            <a:pPr marL="457200" lvl="0" indent="-317500" algn="ctr" rtl="0">
              <a:spcBef>
                <a:spcPts val="0"/>
              </a:spcBef>
              <a:spcAft>
                <a:spcPts val="0"/>
              </a:spcAft>
              <a:buSzPts val="1400"/>
              <a:buChar char="●"/>
            </a:pPr>
            <a:r>
              <a:rPr lang="en">
                <a:solidFill>
                  <a:schemeClr val="hlink"/>
                </a:solidFill>
                <a:uFill>
                  <a:noFill/>
                </a:uFill>
                <a:hlinkClick r:id="rId4"/>
              </a:rPr>
              <a:t>Watercolor chinese new year lion dance</a:t>
            </a:r>
            <a:endParaRPr b="1"/>
          </a:p>
          <a:p>
            <a:pPr marL="457200" lvl="0" indent="-317500" algn="ctr" rtl="0">
              <a:spcBef>
                <a:spcPts val="0"/>
              </a:spcBef>
              <a:spcAft>
                <a:spcPts val="0"/>
              </a:spcAft>
              <a:buSzPts val="1400"/>
              <a:buChar char="●"/>
            </a:pPr>
            <a:r>
              <a:rPr lang="en">
                <a:solidFill>
                  <a:schemeClr val="hlink"/>
                </a:solidFill>
                <a:uFill>
                  <a:noFill/>
                </a:uFill>
                <a:hlinkClick r:id="rId5"/>
              </a:rPr>
              <a:t>Watercolor chinese new year lucky money illustration I</a:t>
            </a:r>
            <a:endParaRPr b="1"/>
          </a:p>
        </p:txBody>
      </p:sp>
      <p:pic>
        <p:nvPicPr>
          <p:cNvPr id="836" name="Google Shape;836;p49"/>
          <p:cNvPicPr preferRelativeResize="0"/>
          <p:nvPr/>
        </p:nvPicPr>
        <p:blipFill>
          <a:blip r:embed="rId6">
            <a:alphaModFix/>
          </a:blip>
          <a:stretch>
            <a:fillRect/>
          </a:stretch>
        </p:blipFill>
        <p:spPr>
          <a:xfrm>
            <a:off x="3517825" y="1304875"/>
            <a:ext cx="2228599" cy="2228599"/>
          </a:xfrm>
          <a:prstGeom prst="rect">
            <a:avLst/>
          </a:prstGeom>
          <a:noFill/>
          <a:ln>
            <a:noFill/>
          </a:ln>
        </p:spPr>
      </p:pic>
      <p:pic>
        <p:nvPicPr>
          <p:cNvPr id="837" name="Google Shape;837;p49"/>
          <p:cNvPicPr preferRelativeResize="0"/>
          <p:nvPr/>
        </p:nvPicPr>
        <p:blipFill rotWithShape="1">
          <a:blip r:embed="rId7">
            <a:alphaModFix/>
          </a:blip>
          <a:srcRect t="11378" r="3512" b="7983"/>
          <a:stretch/>
        </p:blipFill>
        <p:spPr>
          <a:xfrm>
            <a:off x="847000" y="1244750"/>
            <a:ext cx="2784024" cy="2326725"/>
          </a:xfrm>
          <a:prstGeom prst="rect">
            <a:avLst/>
          </a:prstGeom>
          <a:noFill/>
          <a:ln>
            <a:noFill/>
          </a:ln>
        </p:spPr>
      </p:pic>
      <p:pic>
        <p:nvPicPr>
          <p:cNvPr id="838" name="Google Shape;838;p49"/>
          <p:cNvPicPr preferRelativeResize="0"/>
          <p:nvPr/>
        </p:nvPicPr>
        <p:blipFill>
          <a:blip r:embed="rId8">
            <a:alphaModFix/>
          </a:blip>
          <a:stretch>
            <a:fillRect/>
          </a:stretch>
        </p:blipFill>
        <p:spPr>
          <a:xfrm>
            <a:off x="5746425" y="1244750"/>
            <a:ext cx="2228599" cy="2228599"/>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42"/>
        <p:cNvGrpSpPr/>
        <p:nvPr/>
      </p:nvGrpSpPr>
      <p:grpSpPr>
        <a:xfrm>
          <a:off x="0" y="0"/>
          <a:ext cx="0" cy="0"/>
          <a:chOff x="0" y="0"/>
          <a:chExt cx="0" cy="0"/>
        </a:xfrm>
      </p:grpSpPr>
      <p:sp>
        <p:nvSpPr>
          <p:cNvPr id="843" name="Google Shape;843;p50"/>
          <p:cNvSpPr txBox="1">
            <a:spLocks noGrp="1"/>
          </p:cNvSpPr>
          <p:nvPr>
            <p:ph type="title"/>
          </p:nvPr>
        </p:nvSpPr>
        <p:spPr>
          <a:xfrm>
            <a:off x="720000" y="444900"/>
            <a:ext cx="7704000" cy="61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 OF </a:t>
            </a:r>
            <a:r>
              <a:rPr lang="en">
                <a:solidFill>
                  <a:schemeClr val="lt1"/>
                </a:solidFill>
              </a:rPr>
              <a:t>THIS TEMPLATE</a:t>
            </a:r>
            <a:endParaRPr>
              <a:solidFill>
                <a:schemeClr val="lt1"/>
              </a:solidFill>
            </a:endParaRPr>
          </a:p>
        </p:txBody>
      </p:sp>
      <p:sp>
        <p:nvSpPr>
          <p:cNvPr id="844" name="Google Shape;844;p50"/>
          <p:cNvSpPr txBox="1">
            <a:spLocks noGrp="1"/>
          </p:cNvSpPr>
          <p:nvPr>
            <p:ph type="body" idx="4294967295"/>
          </p:nvPr>
        </p:nvSpPr>
        <p:spPr>
          <a:xfrm>
            <a:off x="1319100" y="1304875"/>
            <a:ext cx="6505800" cy="3393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500" b="1">
                <a:latin typeface="Lilita One"/>
                <a:ea typeface="Lilita One"/>
                <a:cs typeface="Lilita One"/>
                <a:sym typeface="Lilita One"/>
              </a:rPr>
              <a:t>PHOTOS</a:t>
            </a:r>
            <a:endParaRPr sz="1500" b="1">
              <a:latin typeface="Lilita One"/>
              <a:ea typeface="Lilita One"/>
              <a:cs typeface="Lilita One"/>
              <a:sym typeface="Lilita One"/>
            </a:endParaRPr>
          </a:p>
          <a:p>
            <a:pPr marL="457200" lvl="0" indent="-317500" algn="ctr" rtl="0">
              <a:spcBef>
                <a:spcPts val="0"/>
              </a:spcBef>
              <a:spcAft>
                <a:spcPts val="0"/>
              </a:spcAft>
              <a:buClr>
                <a:schemeClr val="dk1"/>
              </a:buClr>
              <a:buSzPts val="1400"/>
              <a:buChar char="●"/>
            </a:pPr>
            <a:r>
              <a:rPr lang="en">
                <a:solidFill>
                  <a:schemeClr val="hlink"/>
                </a:solidFill>
                <a:uFill>
                  <a:noFill/>
                </a:uFill>
                <a:hlinkClick r:id="rId3"/>
              </a:rPr>
              <a:t>Dumplings with chopsticks and lantern chinese new year</a:t>
            </a:r>
            <a:endParaRPr b="1"/>
          </a:p>
          <a:p>
            <a:pPr marL="457200" lvl="0" indent="-317500" algn="ctr" rtl="0">
              <a:spcBef>
                <a:spcPts val="0"/>
              </a:spcBef>
              <a:spcAft>
                <a:spcPts val="0"/>
              </a:spcAft>
              <a:buClr>
                <a:schemeClr val="dk1"/>
              </a:buClr>
              <a:buSzPts val="1400"/>
              <a:buChar char="●"/>
            </a:pPr>
            <a:r>
              <a:rPr lang="en">
                <a:solidFill>
                  <a:schemeClr val="hlink"/>
                </a:solidFill>
                <a:uFill>
                  <a:noFill/>
                </a:uFill>
                <a:hlinkClick r:id="rId4"/>
              </a:rPr>
              <a:t>Flat lay of lantern and fan chinese new year</a:t>
            </a:r>
            <a:endParaRPr b="1"/>
          </a:p>
          <a:p>
            <a:pPr marL="457200" lvl="0" indent="0" algn="ctr" rtl="0">
              <a:spcBef>
                <a:spcPts val="0"/>
              </a:spcBef>
              <a:spcAft>
                <a:spcPts val="0"/>
              </a:spcAft>
              <a:buNone/>
            </a:pPr>
            <a:endParaRPr b="1">
              <a:latin typeface="Neucha"/>
              <a:ea typeface="Neucha"/>
              <a:cs typeface="Neucha"/>
              <a:sym typeface="Neucha"/>
            </a:endParaRPr>
          </a:p>
          <a:p>
            <a:pPr marL="0" lvl="0" indent="0" algn="ctr" rtl="0">
              <a:spcBef>
                <a:spcPts val="0"/>
              </a:spcBef>
              <a:spcAft>
                <a:spcPts val="0"/>
              </a:spcAft>
              <a:buClr>
                <a:schemeClr val="dk1"/>
              </a:buClr>
              <a:buSzPts val="1100"/>
              <a:buFont typeface="Arial"/>
              <a:buNone/>
            </a:pPr>
            <a:r>
              <a:rPr lang="en" sz="2500" b="1">
                <a:latin typeface="Lilita One"/>
                <a:ea typeface="Lilita One"/>
                <a:cs typeface="Lilita One"/>
                <a:sym typeface="Lilita One"/>
              </a:rPr>
              <a:t>VECTORS</a:t>
            </a:r>
            <a:endParaRPr sz="2500" b="1">
              <a:latin typeface="Lilita One"/>
              <a:ea typeface="Lilita One"/>
              <a:cs typeface="Lilita One"/>
              <a:sym typeface="Lilita One"/>
            </a:endParaRPr>
          </a:p>
          <a:p>
            <a:pPr marL="457200" lvl="0" indent="-317500" algn="ctr" rtl="0">
              <a:spcBef>
                <a:spcPts val="0"/>
              </a:spcBef>
              <a:spcAft>
                <a:spcPts val="0"/>
              </a:spcAft>
              <a:buSzPts val="1400"/>
              <a:buChar char="●"/>
            </a:pPr>
            <a:r>
              <a:rPr lang="en">
                <a:solidFill>
                  <a:schemeClr val="hlink"/>
                </a:solidFill>
                <a:uFill>
                  <a:noFill/>
                </a:uFill>
                <a:hlinkClick r:id="rId5"/>
              </a:rPr>
              <a:t>Watercolor chinese new year illustration</a:t>
            </a:r>
            <a:endParaRPr b="1"/>
          </a:p>
          <a:p>
            <a:pPr marL="457200" lvl="0" indent="-317500" algn="ctr" rtl="0">
              <a:spcBef>
                <a:spcPts val="0"/>
              </a:spcBef>
              <a:spcAft>
                <a:spcPts val="0"/>
              </a:spcAft>
              <a:buSzPts val="1400"/>
              <a:buChar char="●"/>
            </a:pPr>
            <a:r>
              <a:rPr lang="en">
                <a:solidFill>
                  <a:schemeClr val="hlink"/>
                </a:solidFill>
                <a:uFill>
                  <a:noFill/>
                </a:uFill>
                <a:hlinkClick r:id="rId6"/>
              </a:rPr>
              <a:t>Watercolor chinese new year background</a:t>
            </a:r>
            <a:endParaRPr b="1"/>
          </a:p>
          <a:p>
            <a:pPr marL="457200" lvl="0" indent="-317500" algn="ctr" rtl="0">
              <a:spcBef>
                <a:spcPts val="0"/>
              </a:spcBef>
              <a:spcAft>
                <a:spcPts val="0"/>
              </a:spcAft>
              <a:buSzPts val="1400"/>
              <a:buChar char="●"/>
            </a:pPr>
            <a:r>
              <a:rPr lang="en">
                <a:solidFill>
                  <a:schemeClr val="hlink"/>
                </a:solidFill>
                <a:uFill>
                  <a:noFill/>
                </a:uFill>
                <a:hlinkClick r:id="rId7"/>
              </a:rPr>
              <a:t>Watercolor chinese new year lion dance illustration</a:t>
            </a:r>
            <a:endParaRPr b="1"/>
          </a:p>
          <a:p>
            <a:pPr marL="457200" lvl="0" indent="-317500" algn="ctr" rtl="0">
              <a:spcBef>
                <a:spcPts val="0"/>
              </a:spcBef>
              <a:spcAft>
                <a:spcPts val="0"/>
              </a:spcAft>
              <a:buSzPts val="1400"/>
              <a:buChar char="●"/>
            </a:pPr>
            <a:r>
              <a:rPr lang="en">
                <a:solidFill>
                  <a:schemeClr val="hlink"/>
                </a:solidFill>
                <a:uFill>
                  <a:noFill/>
                </a:uFill>
                <a:hlinkClick r:id="rId8"/>
              </a:rPr>
              <a:t>Watercolor chinese new year lion dance illustration I</a:t>
            </a:r>
            <a:endParaRPr b="1">
              <a:latin typeface="Neucha"/>
              <a:ea typeface="Neucha"/>
              <a:cs typeface="Neucha"/>
              <a:sym typeface="Neucha"/>
            </a:endParaRPr>
          </a:p>
          <a:p>
            <a:pPr marL="457200" lvl="0" indent="0" algn="l" rtl="0">
              <a:spcBef>
                <a:spcPts val="0"/>
              </a:spcBef>
              <a:spcAft>
                <a:spcPts val="0"/>
              </a:spcAft>
              <a:buNone/>
            </a:pPr>
            <a:endParaRPr b="1">
              <a:latin typeface="Neucha"/>
              <a:ea typeface="Neucha"/>
              <a:cs typeface="Neucha"/>
              <a:sym typeface="Neucha"/>
            </a:endParaRPr>
          </a:p>
          <a:p>
            <a:pPr marL="0" lvl="0" indent="0" algn="ctr" rtl="0">
              <a:spcBef>
                <a:spcPts val="0"/>
              </a:spcBef>
              <a:spcAft>
                <a:spcPts val="0"/>
              </a:spcAft>
              <a:buNone/>
            </a:pPr>
            <a:r>
              <a:rPr lang="en" sz="2500" b="1">
                <a:latin typeface="Lilita One"/>
                <a:ea typeface="Lilita One"/>
                <a:cs typeface="Lilita One"/>
                <a:sym typeface="Lilita One"/>
              </a:rPr>
              <a:t>ICON</a:t>
            </a:r>
            <a:endParaRPr sz="1500" b="1">
              <a:latin typeface="Lilita One"/>
              <a:ea typeface="Lilita One"/>
              <a:cs typeface="Lilita One"/>
              <a:sym typeface="Lilita One"/>
            </a:endParaRPr>
          </a:p>
          <a:p>
            <a:pPr marL="457200" lvl="0" indent="-317500" algn="ctr" rtl="0">
              <a:spcBef>
                <a:spcPts val="0"/>
              </a:spcBef>
              <a:spcAft>
                <a:spcPts val="0"/>
              </a:spcAft>
              <a:buClr>
                <a:schemeClr val="dk1"/>
              </a:buClr>
              <a:buSzPts val="1400"/>
              <a:buChar char="●"/>
            </a:pPr>
            <a:r>
              <a:rPr lang="en">
                <a:solidFill>
                  <a:schemeClr val="hlink"/>
                </a:solidFill>
                <a:uFill>
                  <a:noFill/>
                </a:uFill>
                <a:hlinkClick r:id="rId9"/>
              </a:rPr>
              <a:t>Dragon boat festival | Lineal</a:t>
            </a:r>
            <a:endParaRPr b="1"/>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8"/>
        <p:cNvGrpSpPr/>
        <p:nvPr/>
      </p:nvGrpSpPr>
      <p:grpSpPr>
        <a:xfrm>
          <a:off x="0" y="0"/>
          <a:ext cx="0" cy="0"/>
          <a:chOff x="0" y="0"/>
          <a:chExt cx="0" cy="0"/>
        </a:xfrm>
      </p:grpSpPr>
      <p:sp>
        <p:nvSpPr>
          <p:cNvPr id="849" name="Google Shape;849;p51"/>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3">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850" name="Google Shape;850;p5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a:t>
            </a:r>
            <a:endParaRPr/>
          </a:p>
        </p:txBody>
      </p:sp>
      <p:sp>
        <p:nvSpPr>
          <p:cNvPr id="851" name="Google Shape;851;p51"/>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lang="en" sz="1000" b="1" u="sng">
                <a:solidFill>
                  <a:srgbClr val="869FB2"/>
                </a:solidFill>
                <a:hlinkClick r:id="rId5">
                  <a:extLst>
                    <a:ext uri="{A12FA001-AC4F-418D-AE19-62706E023703}">
                      <ahyp:hlinkClr xmlns:ahyp="http://schemas.microsoft.com/office/drawing/2018/hyperlinkcolor" val="tx"/>
                    </a:ext>
                  </a:extLst>
                </a:hlinkClick>
              </a:rPr>
              <a:t>Slidesgo</a:t>
            </a:r>
            <a:r>
              <a:rPr lang="en" sz="1000">
                <a:solidFill>
                  <a:srgbClr val="435D74"/>
                </a:solidFill>
              </a:rPr>
              <a:t> </a:t>
            </a:r>
            <a:r>
              <a:rPr lang="en" sz="1000">
                <a:solidFill>
                  <a:srgbClr val="FFFFFF"/>
                </a:solidFill>
              </a:rPr>
              <a:t>by keeping the </a:t>
            </a:r>
            <a:r>
              <a:rPr lang="en" sz="1000" b="1">
                <a:solidFill>
                  <a:schemeClr val="hlink"/>
                </a:solidFill>
                <a:uFill>
                  <a:noFill/>
                </a:uFill>
                <a:hlinkClick r:id="rId6" action="ppaction://hlinksldjump"/>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As a Free user, you are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33"/>
        <p:cNvGrpSpPr/>
        <p:nvPr/>
      </p:nvGrpSpPr>
      <p:grpSpPr>
        <a:xfrm>
          <a:off x="0" y="0"/>
          <a:ext cx="0" cy="0"/>
          <a:chOff x="0" y="0"/>
          <a:chExt cx="0" cy="0"/>
        </a:xfrm>
      </p:grpSpPr>
      <p:graphicFrame>
        <p:nvGraphicFramePr>
          <p:cNvPr id="4" name="Table 4">
            <a:extLst>
              <a:ext uri="{FF2B5EF4-FFF2-40B4-BE49-F238E27FC236}">
                <a16:creationId xmlns:a16="http://schemas.microsoft.com/office/drawing/2014/main" id="{3337CA53-969A-F3A4-B2F5-F4CB80CC3139}"/>
              </a:ext>
            </a:extLst>
          </p:cNvPr>
          <p:cNvGraphicFramePr>
            <a:graphicFrameLocks noGrp="1"/>
          </p:cNvGraphicFramePr>
          <p:nvPr>
            <p:extLst>
              <p:ext uri="{D42A27DB-BD31-4B8C-83A1-F6EECF244321}">
                <p14:modId xmlns:p14="http://schemas.microsoft.com/office/powerpoint/2010/main" val="3224207793"/>
              </p:ext>
            </p:extLst>
          </p:nvPr>
        </p:nvGraphicFramePr>
        <p:xfrm>
          <a:off x="594361" y="1684830"/>
          <a:ext cx="7955278" cy="2560320"/>
        </p:xfrm>
        <a:graphic>
          <a:graphicData uri="http://schemas.openxmlformats.org/drawingml/2006/table">
            <a:tbl>
              <a:tblPr firstRow="1" bandRow="1">
                <a:tableStyleId>{AC199A43-3787-436F-8CAC-27CB1A0372E0}</a:tableStyleId>
              </a:tblPr>
              <a:tblGrid>
                <a:gridCol w="5621730">
                  <a:extLst>
                    <a:ext uri="{9D8B030D-6E8A-4147-A177-3AD203B41FA5}">
                      <a16:colId xmlns:a16="http://schemas.microsoft.com/office/drawing/2014/main" val="201767979"/>
                    </a:ext>
                  </a:extLst>
                </a:gridCol>
                <a:gridCol w="1166774">
                  <a:extLst>
                    <a:ext uri="{9D8B030D-6E8A-4147-A177-3AD203B41FA5}">
                      <a16:colId xmlns:a16="http://schemas.microsoft.com/office/drawing/2014/main" val="2510885726"/>
                    </a:ext>
                  </a:extLst>
                </a:gridCol>
                <a:gridCol w="1166774">
                  <a:extLst>
                    <a:ext uri="{9D8B030D-6E8A-4147-A177-3AD203B41FA5}">
                      <a16:colId xmlns:a16="http://schemas.microsoft.com/office/drawing/2014/main" val="2143009255"/>
                    </a:ext>
                  </a:extLst>
                </a:gridCol>
              </a:tblGrid>
              <a:tr h="370840">
                <a:tc>
                  <a:txBody>
                    <a:bodyPr/>
                    <a:lstStyle/>
                    <a:p>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r>
                        <a:rPr lang="en-VN" sz="2200" b="1" dirty="0">
                          <a:latin typeface="Calibri" panose="020F0502020204030204" pitchFamily="34" charset="0"/>
                          <a:cs typeface="Calibri" panose="020F0502020204030204" pitchFamily="34" charset="0"/>
                        </a:rPr>
                        <a:t>Ms Hoa</a:t>
                      </a:r>
                    </a:p>
                  </a:txBody>
                  <a:tcPr anchor="ctr">
                    <a:solidFill>
                      <a:schemeClr val="bg2"/>
                    </a:solidFill>
                  </a:tcPr>
                </a:tc>
                <a:tc>
                  <a:txBody>
                    <a:bodyPr/>
                    <a:lstStyle/>
                    <a:p>
                      <a:pPr algn="ctr"/>
                      <a:r>
                        <a:rPr lang="en-VN" sz="2200" b="1" dirty="0">
                          <a:latin typeface="Calibri" panose="020F0502020204030204" pitchFamily="34" charset="0"/>
                          <a:cs typeface="Calibri" panose="020F0502020204030204" pitchFamily="34" charset="0"/>
                        </a:rPr>
                        <a:t>Mark</a:t>
                      </a:r>
                    </a:p>
                  </a:txBody>
                  <a:tcPr anchor="ctr">
                    <a:solidFill>
                      <a:schemeClr val="bg2"/>
                    </a:solidFill>
                  </a:tcPr>
                </a:tc>
                <a:extLst>
                  <a:ext uri="{0D108BD9-81ED-4DB2-BD59-A6C34878D82A}">
                    <a16:rowId xmlns:a16="http://schemas.microsoft.com/office/drawing/2014/main" val="3062326560"/>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1.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went to the Tulip Festival in Australia</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421023185"/>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2.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went to the Tulip Festival in the Netherlands</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2837964660"/>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3.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tried Dutch food and drinks</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3606609675"/>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4.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watched traditional Dutch dancing</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3335754579"/>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5.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saw tulip floats</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1595730798"/>
                  </a:ext>
                </a:extLst>
              </a:tr>
            </a:tbl>
          </a:graphicData>
        </a:graphic>
      </p:graphicFrame>
      <p:sp>
        <p:nvSpPr>
          <p:cNvPr id="7" name="TextBox 6">
            <a:extLst>
              <a:ext uri="{FF2B5EF4-FFF2-40B4-BE49-F238E27FC236}">
                <a16:creationId xmlns:a16="http://schemas.microsoft.com/office/drawing/2014/main" id="{C0CC3BF6-F3A5-C7FB-BD2E-7472BB972818}"/>
              </a:ext>
            </a:extLst>
          </p:cNvPr>
          <p:cNvSpPr txBox="1"/>
          <p:nvPr/>
        </p:nvSpPr>
        <p:spPr>
          <a:xfrm>
            <a:off x="358541" y="635735"/>
            <a:ext cx="8426918" cy="830997"/>
          </a:xfrm>
          <a:prstGeom prst="rect">
            <a:avLst/>
          </a:prstGeom>
          <a:solidFill>
            <a:schemeClr val="bg2"/>
          </a:solidFill>
        </p:spPr>
        <p:txBody>
          <a:bodyPr wrap="square" rtlCol="0">
            <a:spAutoFit/>
          </a:bodyPr>
          <a:lstStyle/>
          <a:p>
            <a:r>
              <a:rPr lang="en-VN" sz="2400" b="1" dirty="0">
                <a:solidFill>
                  <a:schemeClr val="bg1"/>
                </a:solidFill>
                <a:latin typeface="Calibri" panose="020F0502020204030204" pitchFamily="34" charset="0"/>
                <a:cs typeface="Calibri" panose="020F0502020204030204" pitchFamily="34" charset="0"/>
              </a:rPr>
              <a:t>2. Read the conversation ag</a:t>
            </a:r>
            <a:r>
              <a:rPr lang="en-US" sz="2400" b="1" dirty="0">
                <a:solidFill>
                  <a:schemeClr val="bg1"/>
                </a:solidFill>
                <a:latin typeface="Calibri" panose="020F0502020204030204" pitchFamily="34" charset="0"/>
                <a:cs typeface="Calibri" panose="020F0502020204030204" pitchFamily="34" charset="0"/>
              </a:rPr>
              <a:t>ai</a:t>
            </a:r>
            <a:r>
              <a:rPr lang="en-VN" sz="2400" b="1" dirty="0">
                <a:solidFill>
                  <a:schemeClr val="bg1"/>
                </a:solidFill>
                <a:latin typeface="Calibri" panose="020F0502020204030204" pitchFamily="34" charset="0"/>
                <a:cs typeface="Calibri" panose="020F0502020204030204" pitchFamily="34" charset="0"/>
              </a:rPr>
              <a:t>n. Who did the following activities? Tick (</a:t>
            </a:r>
            <a:r>
              <a:rPr lang="en-VN" sz="2400" b="1" i="0" dirty="0">
                <a:solidFill>
                  <a:schemeClr val="bg1"/>
                </a:solidFill>
                <a:effectLst/>
                <a:latin typeface="Calibri" panose="020F0502020204030204" pitchFamily="34" charset="0"/>
                <a:cs typeface="Calibri" panose="020F0502020204030204" pitchFamily="34" charset="0"/>
              </a:rPr>
              <a:t>✓</a:t>
            </a:r>
            <a:r>
              <a:rPr lang="en-VN" sz="2400" b="1" dirty="0">
                <a:solidFill>
                  <a:schemeClr val="bg1"/>
                </a:solidFill>
                <a:latin typeface="Calibri" panose="020F0502020204030204" pitchFamily="34" charset="0"/>
                <a:cs typeface="Calibri" panose="020F0502020204030204" pitchFamily="34" charset="0"/>
              </a:rPr>
              <a:t>) the correct comlumn. Sometime you need to tick both.</a:t>
            </a:r>
          </a:p>
        </p:txBody>
      </p:sp>
    </p:spTree>
    <p:extLst>
      <p:ext uri="{BB962C8B-B14F-4D97-AF65-F5344CB8AC3E}">
        <p14:creationId xmlns:p14="http://schemas.microsoft.com/office/powerpoint/2010/main" val="265869464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5"/>
        <p:cNvGrpSpPr/>
        <p:nvPr/>
      </p:nvGrpSpPr>
      <p:grpSpPr>
        <a:xfrm>
          <a:off x="0" y="0"/>
          <a:ext cx="0" cy="0"/>
          <a:chOff x="0" y="0"/>
          <a:chExt cx="0" cy="0"/>
        </a:xfrm>
      </p:grpSpPr>
      <p:sp>
        <p:nvSpPr>
          <p:cNvPr id="856" name="Google Shape;856;p52"/>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lang="en" sz="1000" b="1" u="sng">
                <a:solidFill>
                  <a:schemeClr val="hlink"/>
                </a:solidFill>
                <a:hlinkClick r:id="rId3"/>
              </a:rPr>
              <a:t>Slidesgo</a:t>
            </a:r>
            <a:r>
              <a:rPr lang="en" sz="1000">
                <a:solidFill>
                  <a:schemeClr val="lt1"/>
                </a:solidFill>
              </a:rPr>
              <a:t> or keeping the "Thanks" slide.</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857" name="Google Shape;857;p52"/>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858" name="Google Shape;858;p5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62"/>
        <p:cNvGrpSpPr/>
        <p:nvPr/>
      </p:nvGrpSpPr>
      <p:grpSpPr>
        <a:xfrm>
          <a:off x="0" y="0"/>
          <a:ext cx="0" cy="0"/>
          <a:chOff x="0" y="0"/>
          <a:chExt cx="0" cy="0"/>
        </a:xfrm>
      </p:grpSpPr>
      <p:sp>
        <p:nvSpPr>
          <p:cNvPr id="863" name="Google Shape;863;p53"/>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864" name="Google Shape;864;p53"/>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Lilita One</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https://fonts.google.com/specimen/Lilita+One</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Montserrat</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https://fonts.google.com/specimen/Montserrat</a:t>
            </a:r>
            <a:r>
              <a:rPr lang="en" sz="1100">
                <a:solidFill>
                  <a:schemeClr val="lt1"/>
                </a:solidFill>
              </a:rPr>
              <a:t>)</a:t>
            </a:r>
            <a:endParaRPr sz="1100">
              <a:solidFill>
                <a:schemeClr val="lt1"/>
              </a:solidFill>
            </a:endParaRPr>
          </a:p>
        </p:txBody>
      </p:sp>
      <p:sp>
        <p:nvSpPr>
          <p:cNvPr id="865" name="Google Shape;865;p5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
        <p:nvSpPr>
          <p:cNvPr id="866" name="Google Shape;866;p53"/>
          <p:cNvSpPr/>
          <p:nvPr/>
        </p:nvSpPr>
        <p:spPr>
          <a:xfrm>
            <a:off x="3645375" y="2988225"/>
            <a:ext cx="791400" cy="754200"/>
          </a:xfrm>
          <a:prstGeom prst="roundRect">
            <a:avLst>
              <a:gd name="adj" fmla="val 16667"/>
            </a:avLst>
          </a:prstGeom>
          <a:solidFill>
            <a:srgbClr val="462F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53"/>
          <p:cNvSpPr/>
          <p:nvPr/>
        </p:nvSpPr>
        <p:spPr>
          <a:xfrm>
            <a:off x="4707195" y="2988225"/>
            <a:ext cx="791400" cy="754200"/>
          </a:xfrm>
          <a:prstGeom prst="roundRect">
            <a:avLst>
              <a:gd name="adj" fmla="val 16667"/>
            </a:avLst>
          </a:prstGeom>
          <a:solidFill>
            <a:srgbClr val="E7482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53"/>
          <p:cNvSpPr txBox="1"/>
          <p:nvPr/>
        </p:nvSpPr>
        <p:spPr>
          <a:xfrm>
            <a:off x="36453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#462f30</a:t>
            </a:r>
            <a:endParaRPr sz="1000">
              <a:solidFill>
                <a:srgbClr val="FFFFFF"/>
              </a:solidFill>
            </a:endParaRPr>
          </a:p>
        </p:txBody>
      </p:sp>
      <p:sp>
        <p:nvSpPr>
          <p:cNvPr id="869" name="Google Shape;869;p53"/>
          <p:cNvSpPr txBox="1"/>
          <p:nvPr/>
        </p:nvSpPr>
        <p:spPr>
          <a:xfrm>
            <a:off x="47072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#e7482e</a:t>
            </a:r>
            <a:endParaRPr sz="1000">
              <a:solidFill>
                <a:srgbClr val="FFFFFF"/>
              </a:solidFill>
            </a:endParaRPr>
          </a:p>
        </p:txBody>
      </p:sp>
      <p:sp>
        <p:nvSpPr>
          <p:cNvPr id="870" name="Google Shape;870;p53"/>
          <p:cNvSpPr/>
          <p:nvPr/>
        </p:nvSpPr>
        <p:spPr>
          <a:xfrm>
            <a:off x="4176288" y="3919325"/>
            <a:ext cx="791400" cy="754200"/>
          </a:xfrm>
          <a:prstGeom prst="roundRect">
            <a:avLst>
              <a:gd name="adj" fmla="val 16667"/>
            </a:avLst>
          </a:prstGeom>
          <a:solidFill>
            <a:srgbClr val="FCF0C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53"/>
          <p:cNvSpPr txBox="1"/>
          <p:nvPr/>
        </p:nvSpPr>
        <p:spPr>
          <a:xfrm>
            <a:off x="4176288"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62F30"/>
                </a:solidFill>
              </a:rPr>
              <a:t>#fcf0c7</a:t>
            </a:r>
            <a:endParaRPr sz="1000">
              <a:solidFill>
                <a:srgbClr val="462F30"/>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75"/>
        <p:cNvGrpSpPr/>
        <p:nvPr/>
      </p:nvGrpSpPr>
      <p:grpSpPr>
        <a:xfrm>
          <a:off x="0" y="0"/>
          <a:ext cx="0" cy="0"/>
          <a:chOff x="0" y="0"/>
          <a:chExt cx="0" cy="0"/>
        </a:xfrm>
      </p:grpSpPr>
      <p:sp>
        <p:nvSpPr>
          <p:cNvPr id="876" name="Google Shape;876;p54"/>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xmlns:ahyp="http://schemas.microsoft.com/office/drawing/2018/hyperlinkcolor" val="tx"/>
                    </a:ext>
                  </a:extLst>
                </a:hlinkClick>
              </a:rPr>
              <a:t>ow it works.</a:t>
            </a:r>
            <a:endParaRPr sz="1100">
              <a:solidFill>
                <a:srgbClr val="869FB2"/>
              </a:solidFill>
            </a:endParaRPr>
          </a:p>
        </p:txBody>
      </p:sp>
      <p:pic>
        <p:nvPicPr>
          <p:cNvPr id="877" name="Google Shape;877;p54"/>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878" name="Google Shape;878;p54">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879" name="Google Shape;879;p54">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880" name="Google Shape;880;p54">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881" name="Google Shape;881;p54">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882" name="Google Shape;882;p54"/>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883" name="Google Shape;883;p54"/>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884" name="Google Shape;884;p54"/>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885" name="Google Shape;885;p54"/>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886" name="Google Shape;886;p54">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887" name="Google Shape;887;p5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91"/>
        <p:cNvGrpSpPr/>
        <p:nvPr/>
      </p:nvGrpSpPr>
      <p:grpSpPr>
        <a:xfrm>
          <a:off x="0" y="0"/>
          <a:ext cx="0" cy="0"/>
          <a:chOff x="0" y="0"/>
          <a:chExt cx="0" cy="0"/>
        </a:xfrm>
      </p:grpSpPr>
      <p:sp>
        <p:nvSpPr>
          <p:cNvPr id="892" name="Google Shape;892;p55"/>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893" name="Google Shape;893;p55"/>
          <p:cNvGrpSpPr/>
          <p:nvPr/>
        </p:nvGrpSpPr>
        <p:grpSpPr>
          <a:xfrm>
            <a:off x="5156078" y="3085736"/>
            <a:ext cx="474294" cy="551291"/>
            <a:chOff x="4727025" y="1332775"/>
            <a:chExt cx="59900" cy="69625"/>
          </a:xfrm>
        </p:grpSpPr>
        <p:sp>
          <p:nvSpPr>
            <p:cNvPr id="894" name="Google Shape;894;p5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5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 name="Google Shape;896;p55"/>
          <p:cNvGrpSpPr/>
          <p:nvPr/>
        </p:nvGrpSpPr>
        <p:grpSpPr>
          <a:xfrm>
            <a:off x="5769734" y="2314340"/>
            <a:ext cx="555653" cy="557031"/>
            <a:chOff x="4820425" y="1329900"/>
            <a:chExt cx="70175" cy="70350"/>
          </a:xfrm>
        </p:grpSpPr>
        <p:sp>
          <p:nvSpPr>
            <p:cNvPr id="897" name="Google Shape;897;p5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5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5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 name="Google Shape;901;p55"/>
          <p:cNvGrpSpPr/>
          <p:nvPr/>
        </p:nvGrpSpPr>
        <p:grpSpPr>
          <a:xfrm>
            <a:off x="6396103" y="2318845"/>
            <a:ext cx="582574" cy="533871"/>
            <a:chOff x="4903200" y="1331525"/>
            <a:chExt cx="73575" cy="67425"/>
          </a:xfrm>
        </p:grpSpPr>
        <p:sp>
          <p:nvSpPr>
            <p:cNvPr id="902" name="Google Shape;902;p5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5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 name="Google Shape;904;p55"/>
          <p:cNvGrpSpPr/>
          <p:nvPr/>
        </p:nvGrpSpPr>
        <p:grpSpPr>
          <a:xfrm>
            <a:off x="5755581" y="3078709"/>
            <a:ext cx="583960" cy="565345"/>
            <a:chOff x="4815575" y="1416800"/>
            <a:chExt cx="73750" cy="71400"/>
          </a:xfrm>
        </p:grpSpPr>
        <p:sp>
          <p:nvSpPr>
            <p:cNvPr id="905" name="Google Shape;905;p5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 name="Google Shape;908;p55"/>
          <p:cNvGrpSpPr/>
          <p:nvPr/>
        </p:nvGrpSpPr>
        <p:grpSpPr>
          <a:xfrm>
            <a:off x="6390362" y="3108896"/>
            <a:ext cx="589898" cy="504970"/>
            <a:chOff x="4902475" y="1418875"/>
            <a:chExt cx="74500" cy="63775"/>
          </a:xfrm>
        </p:grpSpPr>
        <p:sp>
          <p:nvSpPr>
            <p:cNvPr id="909" name="Google Shape;909;p5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5"/>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 name="Google Shape;911;p55"/>
          <p:cNvGrpSpPr/>
          <p:nvPr/>
        </p:nvGrpSpPr>
        <p:grpSpPr>
          <a:xfrm>
            <a:off x="5765577" y="3826000"/>
            <a:ext cx="563967" cy="567127"/>
            <a:chOff x="4818100" y="1507675"/>
            <a:chExt cx="71225" cy="71625"/>
          </a:xfrm>
        </p:grpSpPr>
        <p:sp>
          <p:nvSpPr>
            <p:cNvPr id="912" name="Google Shape;912;p5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 name="Google Shape;916;p55"/>
          <p:cNvGrpSpPr/>
          <p:nvPr/>
        </p:nvGrpSpPr>
        <p:grpSpPr>
          <a:xfrm>
            <a:off x="5079075" y="3829461"/>
            <a:ext cx="628301" cy="588505"/>
            <a:chOff x="4721450" y="1509475"/>
            <a:chExt cx="79350" cy="74325"/>
          </a:xfrm>
        </p:grpSpPr>
        <p:sp>
          <p:nvSpPr>
            <p:cNvPr id="917" name="Google Shape;917;p5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5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5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 name="Google Shape;921;p55"/>
          <p:cNvGrpSpPr/>
          <p:nvPr/>
        </p:nvGrpSpPr>
        <p:grpSpPr>
          <a:xfrm>
            <a:off x="6424608" y="3814027"/>
            <a:ext cx="557038" cy="562772"/>
            <a:chOff x="4906800" y="1507500"/>
            <a:chExt cx="70350" cy="71075"/>
          </a:xfrm>
        </p:grpSpPr>
        <p:sp>
          <p:nvSpPr>
            <p:cNvPr id="922" name="Google Shape;922;p5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5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5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5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 name="Google Shape;927;p55"/>
          <p:cNvGrpSpPr/>
          <p:nvPr/>
        </p:nvGrpSpPr>
        <p:grpSpPr>
          <a:xfrm>
            <a:off x="4462216" y="2340963"/>
            <a:ext cx="517934" cy="517934"/>
            <a:chOff x="3736598" y="2170606"/>
            <a:chExt cx="404889" cy="404889"/>
          </a:xfrm>
        </p:grpSpPr>
        <p:sp>
          <p:nvSpPr>
            <p:cNvPr id="928" name="Google Shape;928;p5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 name="Google Shape;932;p55"/>
          <p:cNvGrpSpPr/>
          <p:nvPr/>
        </p:nvGrpSpPr>
        <p:grpSpPr>
          <a:xfrm>
            <a:off x="3729277" y="2341061"/>
            <a:ext cx="586986" cy="517740"/>
            <a:chOff x="3161917" y="2170682"/>
            <a:chExt cx="458870" cy="404737"/>
          </a:xfrm>
        </p:grpSpPr>
        <p:sp>
          <p:nvSpPr>
            <p:cNvPr id="933" name="Google Shape;933;p5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 name="Google Shape;936;p55"/>
          <p:cNvGrpSpPr/>
          <p:nvPr/>
        </p:nvGrpSpPr>
        <p:grpSpPr>
          <a:xfrm>
            <a:off x="3752299" y="3102400"/>
            <a:ext cx="540943" cy="517963"/>
            <a:chOff x="3179914" y="2889488"/>
            <a:chExt cx="422876" cy="404911"/>
          </a:xfrm>
        </p:grpSpPr>
        <p:sp>
          <p:nvSpPr>
            <p:cNvPr id="937" name="Google Shape;937;p5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5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5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 name="Google Shape;943;p55"/>
          <p:cNvGrpSpPr/>
          <p:nvPr/>
        </p:nvGrpSpPr>
        <p:grpSpPr>
          <a:xfrm>
            <a:off x="4453093" y="3102358"/>
            <a:ext cx="536180" cy="518047"/>
            <a:chOff x="3729467" y="2889422"/>
            <a:chExt cx="419153" cy="404977"/>
          </a:xfrm>
        </p:grpSpPr>
        <p:sp>
          <p:nvSpPr>
            <p:cNvPr id="944" name="Google Shape;944;p5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5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5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5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 name="Google Shape;951;p55"/>
          <p:cNvGrpSpPr/>
          <p:nvPr/>
        </p:nvGrpSpPr>
        <p:grpSpPr>
          <a:xfrm>
            <a:off x="1990126" y="3445787"/>
            <a:ext cx="965351" cy="134611"/>
            <a:chOff x="4411970" y="2962952"/>
            <a:chExt cx="706544" cy="104212"/>
          </a:xfrm>
        </p:grpSpPr>
        <p:sp>
          <p:nvSpPr>
            <p:cNvPr id="952" name="Google Shape;952;p5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5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 name="Google Shape;956;p55"/>
          <p:cNvGrpSpPr/>
          <p:nvPr/>
        </p:nvGrpSpPr>
        <p:grpSpPr>
          <a:xfrm>
            <a:off x="1990126" y="3041077"/>
            <a:ext cx="960158" cy="289172"/>
            <a:chOff x="4411970" y="2726085"/>
            <a:chExt cx="643107" cy="193659"/>
          </a:xfrm>
        </p:grpSpPr>
        <p:sp>
          <p:nvSpPr>
            <p:cNvPr id="957" name="Google Shape;957;p5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 name="Google Shape;960;p55"/>
          <p:cNvGrpSpPr/>
          <p:nvPr/>
        </p:nvGrpSpPr>
        <p:grpSpPr>
          <a:xfrm>
            <a:off x="998624" y="3295400"/>
            <a:ext cx="811503" cy="252584"/>
            <a:chOff x="4411970" y="4340222"/>
            <a:chExt cx="779467" cy="242683"/>
          </a:xfrm>
        </p:grpSpPr>
        <p:sp>
          <p:nvSpPr>
            <p:cNvPr id="961" name="Google Shape;961;p5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 name="Google Shape;964;p55"/>
          <p:cNvGrpSpPr/>
          <p:nvPr/>
        </p:nvGrpSpPr>
        <p:grpSpPr>
          <a:xfrm>
            <a:off x="1990126" y="2709308"/>
            <a:ext cx="965160" cy="216230"/>
            <a:chOff x="4411970" y="2468674"/>
            <a:chExt cx="747317" cy="167425"/>
          </a:xfrm>
        </p:grpSpPr>
        <p:sp>
          <p:nvSpPr>
            <p:cNvPr id="965" name="Google Shape;965;p5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5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 name="Google Shape;967;p55"/>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 name="Google Shape;968;p55"/>
          <p:cNvGrpSpPr/>
          <p:nvPr/>
        </p:nvGrpSpPr>
        <p:grpSpPr>
          <a:xfrm>
            <a:off x="997692" y="2334687"/>
            <a:ext cx="1959041" cy="208784"/>
            <a:chOff x="6336019" y="3733725"/>
            <a:chExt cx="2566206" cy="351310"/>
          </a:xfrm>
        </p:grpSpPr>
        <p:sp>
          <p:nvSpPr>
            <p:cNvPr id="969" name="Google Shape;969;p55"/>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5"/>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5"/>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55"/>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 name="Google Shape;973;p55"/>
          <p:cNvGrpSpPr/>
          <p:nvPr/>
        </p:nvGrpSpPr>
        <p:grpSpPr>
          <a:xfrm>
            <a:off x="1990126" y="3950602"/>
            <a:ext cx="946551" cy="153200"/>
            <a:chOff x="4404545" y="3301592"/>
            <a:chExt cx="782403" cy="129272"/>
          </a:xfrm>
        </p:grpSpPr>
        <p:sp>
          <p:nvSpPr>
            <p:cNvPr id="974" name="Google Shape;974;p5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5"/>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55"/>
          <p:cNvGrpSpPr/>
          <p:nvPr/>
        </p:nvGrpSpPr>
        <p:grpSpPr>
          <a:xfrm>
            <a:off x="1990126" y="3695937"/>
            <a:ext cx="962257" cy="139127"/>
            <a:chOff x="4411970" y="3131459"/>
            <a:chExt cx="710520" cy="117397"/>
          </a:xfrm>
        </p:grpSpPr>
        <p:sp>
          <p:nvSpPr>
            <p:cNvPr id="977" name="Google Shape;977;p5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5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 name="Google Shape;979;p55"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 name="Google Shape;980;p55"/>
          <p:cNvGrpSpPr/>
          <p:nvPr/>
        </p:nvGrpSpPr>
        <p:grpSpPr>
          <a:xfrm>
            <a:off x="990271" y="3621603"/>
            <a:ext cx="823838" cy="458988"/>
            <a:chOff x="4411970" y="1801825"/>
            <a:chExt cx="734586" cy="409262"/>
          </a:xfrm>
        </p:grpSpPr>
        <p:sp>
          <p:nvSpPr>
            <p:cNvPr id="981" name="Google Shape;981;p5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5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 name="Google Shape;983;p55"/>
          <p:cNvGrpSpPr/>
          <p:nvPr/>
        </p:nvGrpSpPr>
        <p:grpSpPr>
          <a:xfrm>
            <a:off x="3095243" y="2339173"/>
            <a:ext cx="521514" cy="521514"/>
            <a:chOff x="5681300" y="2527788"/>
            <a:chExt cx="805800" cy="805800"/>
          </a:xfrm>
        </p:grpSpPr>
        <p:sp>
          <p:nvSpPr>
            <p:cNvPr id="984" name="Google Shape;984;p55"/>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 name="Google Shape;986;p55"/>
          <p:cNvGrpSpPr/>
          <p:nvPr/>
        </p:nvGrpSpPr>
        <p:grpSpPr>
          <a:xfrm>
            <a:off x="3089483" y="3094865"/>
            <a:ext cx="533033" cy="533033"/>
            <a:chOff x="4049800" y="640400"/>
            <a:chExt cx="858900" cy="858900"/>
          </a:xfrm>
        </p:grpSpPr>
        <p:sp>
          <p:nvSpPr>
            <p:cNvPr id="987" name="Google Shape;987;p55"/>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5"/>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 name="Google Shape;989;p55"/>
          <p:cNvGrpSpPr/>
          <p:nvPr/>
        </p:nvGrpSpPr>
        <p:grpSpPr>
          <a:xfrm>
            <a:off x="3014966" y="3772543"/>
            <a:ext cx="682068" cy="682068"/>
            <a:chOff x="5080188" y="927900"/>
            <a:chExt cx="961200" cy="961200"/>
          </a:xfrm>
        </p:grpSpPr>
        <p:sp>
          <p:nvSpPr>
            <p:cNvPr id="990" name="Google Shape;990;p55"/>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5"/>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5"/>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5"/>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55"/>
          <p:cNvGrpSpPr/>
          <p:nvPr/>
        </p:nvGrpSpPr>
        <p:grpSpPr>
          <a:xfrm>
            <a:off x="4478465" y="3869234"/>
            <a:ext cx="505650" cy="504006"/>
            <a:chOff x="6039282" y="1042577"/>
            <a:chExt cx="734315" cy="731929"/>
          </a:xfrm>
        </p:grpSpPr>
        <p:sp>
          <p:nvSpPr>
            <p:cNvPr id="999" name="Google Shape;999;p5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 name="Google Shape;1020;p55"/>
          <p:cNvGrpSpPr/>
          <p:nvPr/>
        </p:nvGrpSpPr>
        <p:grpSpPr>
          <a:xfrm>
            <a:off x="5091067" y="2298862"/>
            <a:ext cx="567744" cy="602136"/>
            <a:chOff x="1825800" y="1651625"/>
            <a:chExt cx="539989" cy="571775"/>
          </a:xfrm>
        </p:grpSpPr>
        <p:sp>
          <p:nvSpPr>
            <p:cNvPr id="1021" name="Google Shape;1021;p55"/>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5"/>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5"/>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 name="Google Shape;1025;p55"/>
          <p:cNvGrpSpPr/>
          <p:nvPr/>
        </p:nvGrpSpPr>
        <p:grpSpPr>
          <a:xfrm>
            <a:off x="3765995" y="3855579"/>
            <a:ext cx="508123" cy="507955"/>
            <a:chOff x="1897577" y="2802432"/>
            <a:chExt cx="492176" cy="492014"/>
          </a:xfrm>
        </p:grpSpPr>
        <p:sp>
          <p:nvSpPr>
            <p:cNvPr id="1026" name="Google Shape;1026;p55"/>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5"/>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5"/>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5"/>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5"/>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5"/>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5"/>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5"/>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5"/>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5"/>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 name="Google Shape;1038;p55"/>
          <p:cNvGrpSpPr/>
          <p:nvPr/>
        </p:nvGrpSpPr>
        <p:grpSpPr>
          <a:xfrm>
            <a:off x="997525" y="4169123"/>
            <a:ext cx="809227" cy="200842"/>
            <a:chOff x="2013045" y="4813233"/>
            <a:chExt cx="921986" cy="228854"/>
          </a:xfrm>
        </p:grpSpPr>
        <p:sp>
          <p:nvSpPr>
            <p:cNvPr id="1039" name="Google Shape;1039;p55"/>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5"/>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 name="Google Shape;1041;p55"/>
          <p:cNvGrpSpPr/>
          <p:nvPr/>
        </p:nvGrpSpPr>
        <p:grpSpPr>
          <a:xfrm>
            <a:off x="1005985" y="2656004"/>
            <a:ext cx="792421" cy="269941"/>
            <a:chOff x="1046767" y="4756633"/>
            <a:chExt cx="859646" cy="292841"/>
          </a:xfrm>
        </p:grpSpPr>
        <p:sp>
          <p:nvSpPr>
            <p:cNvPr id="1042" name="Google Shape;1042;p55"/>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5"/>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5"/>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 name="Google Shape;1045;p55"/>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55"/>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55"/>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5"/>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 name="Google Shape;1049;p55"/>
          <p:cNvGrpSpPr/>
          <p:nvPr/>
        </p:nvGrpSpPr>
        <p:grpSpPr>
          <a:xfrm>
            <a:off x="7141841" y="2550562"/>
            <a:ext cx="166473" cy="141497"/>
            <a:chOff x="4660325" y="1866850"/>
            <a:chExt cx="68350" cy="58100"/>
          </a:xfrm>
        </p:grpSpPr>
        <p:sp>
          <p:nvSpPr>
            <p:cNvPr id="1050" name="Google Shape;1050;p5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 name="Google Shape;1052;p55"/>
          <p:cNvGrpSpPr/>
          <p:nvPr/>
        </p:nvGrpSpPr>
        <p:grpSpPr>
          <a:xfrm>
            <a:off x="7451186" y="2576286"/>
            <a:ext cx="162515" cy="90049"/>
            <a:chOff x="4791775" y="1877500"/>
            <a:chExt cx="66725" cy="36975"/>
          </a:xfrm>
        </p:grpSpPr>
        <p:sp>
          <p:nvSpPr>
            <p:cNvPr id="1053" name="Google Shape;1053;p5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 name="Google Shape;1055;p55"/>
          <p:cNvGrpSpPr/>
          <p:nvPr/>
        </p:nvGrpSpPr>
        <p:grpSpPr>
          <a:xfrm>
            <a:off x="7772899" y="2576286"/>
            <a:ext cx="144979" cy="90049"/>
            <a:chOff x="4923925" y="1877500"/>
            <a:chExt cx="59525" cy="36975"/>
          </a:xfrm>
        </p:grpSpPr>
        <p:sp>
          <p:nvSpPr>
            <p:cNvPr id="1056" name="Google Shape;1056;p5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 name="Google Shape;1058;p55"/>
          <p:cNvGrpSpPr/>
          <p:nvPr/>
        </p:nvGrpSpPr>
        <p:grpSpPr>
          <a:xfrm>
            <a:off x="8067390" y="2558477"/>
            <a:ext cx="141447" cy="125667"/>
            <a:chOff x="5058450" y="1870100"/>
            <a:chExt cx="58075" cy="51600"/>
          </a:xfrm>
        </p:grpSpPr>
        <p:sp>
          <p:nvSpPr>
            <p:cNvPr id="1059" name="Google Shape;1059;p5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 name="Google Shape;1061;p55"/>
          <p:cNvGrpSpPr/>
          <p:nvPr/>
        </p:nvGrpSpPr>
        <p:grpSpPr>
          <a:xfrm>
            <a:off x="7481905" y="2980885"/>
            <a:ext cx="101077" cy="107645"/>
            <a:chOff x="4811425" y="2065025"/>
            <a:chExt cx="41500" cy="44200"/>
          </a:xfrm>
        </p:grpSpPr>
        <p:sp>
          <p:nvSpPr>
            <p:cNvPr id="1062" name="Google Shape;1062;p5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 name="Google Shape;1064;p55"/>
          <p:cNvGrpSpPr/>
          <p:nvPr/>
        </p:nvGrpSpPr>
        <p:grpSpPr>
          <a:xfrm>
            <a:off x="7774342" y="2981098"/>
            <a:ext cx="120867" cy="107218"/>
            <a:chOff x="4929875" y="2065025"/>
            <a:chExt cx="49625" cy="44025"/>
          </a:xfrm>
        </p:grpSpPr>
        <p:sp>
          <p:nvSpPr>
            <p:cNvPr id="1065" name="Google Shape;1065;p5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 name="Google Shape;1067;p55"/>
          <p:cNvGrpSpPr/>
          <p:nvPr/>
        </p:nvGrpSpPr>
        <p:grpSpPr>
          <a:xfrm>
            <a:off x="8103011" y="2984112"/>
            <a:ext cx="70206" cy="101191"/>
            <a:chOff x="5083925" y="2066350"/>
            <a:chExt cx="28825" cy="41550"/>
          </a:xfrm>
        </p:grpSpPr>
        <p:sp>
          <p:nvSpPr>
            <p:cNvPr id="1068" name="Google Shape;1068;p5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 name="Google Shape;1070;p55"/>
          <p:cNvGrpSpPr/>
          <p:nvPr/>
        </p:nvGrpSpPr>
        <p:grpSpPr>
          <a:xfrm>
            <a:off x="7134565" y="2999759"/>
            <a:ext cx="181026" cy="69896"/>
            <a:chOff x="4659775" y="2072775"/>
            <a:chExt cx="74325" cy="28700"/>
          </a:xfrm>
        </p:grpSpPr>
        <p:sp>
          <p:nvSpPr>
            <p:cNvPr id="1071" name="Google Shape;1071;p5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55"/>
          <p:cNvGrpSpPr/>
          <p:nvPr/>
        </p:nvGrpSpPr>
        <p:grpSpPr>
          <a:xfrm>
            <a:off x="8054421" y="2790324"/>
            <a:ext cx="167387" cy="89197"/>
            <a:chOff x="4662475" y="1976500"/>
            <a:chExt cx="68725" cy="36625"/>
          </a:xfrm>
        </p:grpSpPr>
        <p:sp>
          <p:nvSpPr>
            <p:cNvPr id="1075" name="Google Shape;1075;p5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 name="Google Shape;1078;p55"/>
          <p:cNvGrpSpPr/>
          <p:nvPr/>
        </p:nvGrpSpPr>
        <p:grpSpPr>
          <a:xfrm>
            <a:off x="7751326" y="2793764"/>
            <a:ext cx="166899" cy="82317"/>
            <a:chOff x="4920150" y="1977875"/>
            <a:chExt cx="68525" cy="33800"/>
          </a:xfrm>
        </p:grpSpPr>
        <p:sp>
          <p:nvSpPr>
            <p:cNvPr id="1079" name="Google Shape;1079;p5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 name="Google Shape;1082;p55"/>
          <p:cNvGrpSpPr/>
          <p:nvPr/>
        </p:nvGrpSpPr>
        <p:grpSpPr>
          <a:xfrm>
            <a:off x="7162483" y="3197682"/>
            <a:ext cx="125190" cy="127859"/>
            <a:chOff x="4676550" y="2160575"/>
            <a:chExt cx="51400" cy="52500"/>
          </a:xfrm>
        </p:grpSpPr>
        <p:sp>
          <p:nvSpPr>
            <p:cNvPr id="1083" name="Google Shape;1083;p5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 name="Google Shape;1086;p55"/>
          <p:cNvGrpSpPr/>
          <p:nvPr/>
        </p:nvGrpSpPr>
        <p:grpSpPr>
          <a:xfrm>
            <a:off x="7459741" y="3204714"/>
            <a:ext cx="145405" cy="113794"/>
            <a:chOff x="4768325" y="2163475"/>
            <a:chExt cx="59700" cy="46725"/>
          </a:xfrm>
        </p:grpSpPr>
        <p:sp>
          <p:nvSpPr>
            <p:cNvPr id="1087" name="Google Shape;1087;p5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 name="Google Shape;1089;p55"/>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5"/>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5"/>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5"/>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5"/>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5"/>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 name="Google Shape;1095;p55"/>
          <p:cNvGrpSpPr/>
          <p:nvPr/>
        </p:nvGrpSpPr>
        <p:grpSpPr>
          <a:xfrm>
            <a:off x="7476059" y="3459808"/>
            <a:ext cx="112768" cy="106853"/>
            <a:chOff x="4768575" y="2253950"/>
            <a:chExt cx="46300" cy="43875"/>
          </a:xfrm>
        </p:grpSpPr>
        <p:sp>
          <p:nvSpPr>
            <p:cNvPr id="1096" name="Google Shape;1096;p5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 name="Google Shape;1098;p55"/>
          <p:cNvGrpSpPr/>
          <p:nvPr/>
        </p:nvGrpSpPr>
        <p:grpSpPr>
          <a:xfrm>
            <a:off x="7775682" y="3948834"/>
            <a:ext cx="118187" cy="146246"/>
            <a:chOff x="4960900" y="2433225"/>
            <a:chExt cx="48525" cy="60050"/>
          </a:xfrm>
        </p:grpSpPr>
        <p:sp>
          <p:nvSpPr>
            <p:cNvPr id="1099" name="Google Shape;1099;p5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 name="Google Shape;1101;p55"/>
          <p:cNvGrpSpPr/>
          <p:nvPr/>
        </p:nvGrpSpPr>
        <p:grpSpPr>
          <a:xfrm>
            <a:off x="7464247" y="4212895"/>
            <a:ext cx="136394" cy="143810"/>
            <a:chOff x="4854075" y="2527625"/>
            <a:chExt cx="56000" cy="59050"/>
          </a:xfrm>
        </p:grpSpPr>
        <p:sp>
          <p:nvSpPr>
            <p:cNvPr id="1102" name="Google Shape;1102;p5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 name="Google Shape;1104;p55"/>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5"/>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5"/>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 name="Google Shape;1107;p55"/>
          <p:cNvGrpSpPr/>
          <p:nvPr/>
        </p:nvGrpSpPr>
        <p:grpSpPr>
          <a:xfrm>
            <a:off x="8088458" y="3676639"/>
            <a:ext cx="99312" cy="160797"/>
            <a:chOff x="5059700" y="2334775"/>
            <a:chExt cx="40775" cy="66025"/>
          </a:xfrm>
        </p:grpSpPr>
        <p:sp>
          <p:nvSpPr>
            <p:cNvPr id="1108" name="Google Shape;1108;p5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 name="Google Shape;1117;p55"/>
          <p:cNvGrpSpPr/>
          <p:nvPr/>
        </p:nvGrpSpPr>
        <p:grpSpPr>
          <a:xfrm>
            <a:off x="8045622" y="3941771"/>
            <a:ext cx="184984" cy="160371"/>
            <a:chOff x="5037700" y="2430325"/>
            <a:chExt cx="75950" cy="65850"/>
          </a:xfrm>
        </p:grpSpPr>
        <p:sp>
          <p:nvSpPr>
            <p:cNvPr id="1118" name="Google Shape;1118;p5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 name="Google Shape;1120;p55"/>
          <p:cNvGrpSpPr/>
          <p:nvPr/>
        </p:nvGrpSpPr>
        <p:grpSpPr>
          <a:xfrm>
            <a:off x="7465128" y="3708223"/>
            <a:ext cx="173014" cy="97629"/>
            <a:chOff x="4756975" y="2341800"/>
            <a:chExt cx="91975" cy="51925"/>
          </a:xfrm>
        </p:grpSpPr>
        <p:sp>
          <p:nvSpPr>
            <p:cNvPr id="1121" name="Google Shape;1121;p5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5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5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 name="Google Shape;1141;p55"/>
          <p:cNvGrpSpPr/>
          <p:nvPr/>
        </p:nvGrpSpPr>
        <p:grpSpPr>
          <a:xfrm>
            <a:off x="7732065" y="4196920"/>
            <a:ext cx="212497" cy="175761"/>
            <a:chOff x="4943575" y="2516350"/>
            <a:chExt cx="98675" cy="81700"/>
          </a:xfrm>
        </p:grpSpPr>
        <p:sp>
          <p:nvSpPr>
            <p:cNvPr id="1142" name="Google Shape;1142;p5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5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 name="Google Shape;1220;p55"/>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5"/>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5"/>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5"/>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228"/>
        <p:cNvGrpSpPr/>
        <p:nvPr/>
      </p:nvGrpSpPr>
      <p:grpSpPr>
        <a:xfrm>
          <a:off x="0" y="0"/>
          <a:ext cx="0" cy="0"/>
          <a:chOff x="0" y="0"/>
          <a:chExt cx="0" cy="0"/>
        </a:xfrm>
      </p:grpSpPr>
      <p:grpSp>
        <p:nvGrpSpPr>
          <p:cNvPr id="1229" name="Google Shape;1229;p56"/>
          <p:cNvGrpSpPr/>
          <p:nvPr/>
        </p:nvGrpSpPr>
        <p:grpSpPr>
          <a:xfrm>
            <a:off x="6647587" y="3567393"/>
            <a:ext cx="560636" cy="516497"/>
            <a:chOff x="6652051" y="3714143"/>
            <a:chExt cx="560636" cy="516497"/>
          </a:xfrm>
        </p:grpSpPr>
        <p:grpSp>
          <p:nvGrpSpPr>
            <p:cNvPr id="1230" name="Google Shape;1230;p56"/>
            <p:cNvGrpSpPr/>
            <p:nvPr/>
          </p:nvGrpSpPr>
          <p:grpSpPr>
            <a:xfrm>
              <a:off x="6669657" y="3716715"/>
              <a:ext cx="466768" cy="464314"/>
              <a:chOff x="3139766" y="765669"/>
              <a:chExt cx="886380" cy="881888"/>
            </a:xfrm>
          </p:grpSpPr>
          <p:grpSp>
            <p:nvGrpSpPr>
              <p:cNvPr id="1231" name="Google Shape;1231;p56"/>
              <p:cNvGrpSpPr/>
              <p:nvPr/>
            </p:nvGrpSpPr>
            <p:grpSpPr>
              <a:xfrm>
                <a:off x="3139766" y="765669"/>
                <a:ext cx="886380" cy="881888"/>
                <a:chOff x="3139766" y="765669"/>
                <a:chExt cx="886380" cy="881888"/>
              </a:xfrm>
            </p:grpSpPr>
            <p:sp>
              <p:nvSpPr>
                <p:cNvPr id="1232" name="Google Shape;1232;p56"/>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6"/>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6"/>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6"/>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6"/>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6"/>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6"/>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6"/>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6"/>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 name="Google Shape;1241;p56"/>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6"/>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6"/>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6"/>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 name="Google Shape;1245;p56"/>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 name="Google Shape;1246;p56"/>
          <p:cNvGrpSpPr/>
          <p:nvPr/>
        </p:nvGrpSpPr>
        <p:grpSpPr>
          <a:xfrm>
            <a:off x="7646296" y="3047976"/>
            <a:ext cx="104231" cy="320340"/>
            <a:chOff x="7564426" y="3224343"/>
            <a:chExt cx="119985" cy="368801"/>
          </a:xfrm>
        </p:grpSpPr>
        <p:sp>
          <p:nvSpPr>
            <p:cNvPr id="1247" name="Google Shape;1247;p5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 name="Google Shape;1249;p56"/>
          <p:cNvGrpSpPr/>
          <p:nvPr/>
        </p:nvGrpSpPr>
        <p:grpSpPr>
          <a:xfrm>
            <a:off x="7345785" y="3042077"/>
            <a:ext cx="189489" cy="332132"/>
            <a:chOff x="8370831" y="3202002"/>
            <a:chExt cx="218129" cy="382376"/>
          </a:xfrm>
        </p:grpSpPr>
        <p:sp>
          <p:nvSpPr>
            <p:cNvPr id="1250" name="Google Shape;1250;p5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 name="Google Shape;1252;p56"/>
          <p:cNvGrpSpPr/>
          <p:nvPr/>
        </p:nvGrpSpPr>
        <p:grpSpPr>
          <a:xfrm>
            <a:off x="8069174" y="3453209"/>
            <a:ext cx="309429" cy="267000"/>
            <a:chOff x="6742064" y="3750480"/>
            <a:chExt cx="399315" cy="344560"/>
          </a:xfrm>
        </p:grpSpPr>
        <p:sp>
          <p:nvSpPr>
            <p:cNvPr id="1253" name="Google Shape;1253;p5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 name="Google Shape;1255;p56"/>
          <p:cNvGrpSpPr/>
          <p:nvPr/>
        </p:nvGrpSpPr>
        <p:grpSpPr>
          <a:xfrm>
            <a:off x="7608193" y="3804257"/>
            <a:ext cx="180437" cy="281608"/>
            <a:chOff x="7248525" y="3739696"/>
            <a:chExt cx="230531" cy="359790"/>
          </a:xfrm>
        </p:grpSpPr>
        <p:sp>
          <p:nvSpPr>
            <p:cNvPr id="1256" name="Google Shape;1256;p5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 name="Google Shape;1258;p56"/>
          <p:cNvGrpSpPr/>
          <p:nvPr/>
        </p:nvGrpSpPr>
        <p:grpSpPr>
          <a:xfrm>
            <a:off x="7854113" y="3447481"/>
            <a:ext cx="162896" cy="278710"/>
            <a:chOff x="7601242" y="3729267"/>
            <a:chExt cx="222566" cy="380803"/>
          </a:xfrm>
        </p:grpSpPr>
        <p:sp>
          <p:nvSpPr>
            <p:cNvPr id="1259" name="Google Shape;1259;p5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 name="Google Shape;1261;p56"/>
          <p:cNvSpPr/>
          <p:nvPr/>
        </p:nvSpPr>
        <p:spPr>
          <a:xfrm>
            <a:off x="7820139" y="305983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 name="Google Shape;1262;p56"/>
          <p:cNvGrpSpPr/>
          <p:nvPr/>
        </p:nvGrpSpPr>
        <p:grpSpPr>
          <a:xfrm>
            <a:off x="7343758" y="3448622"/>
            <a:ext cx="193543" cy="275990"/>
            <a:chOff x="8304647" y="3738687"/>
            <a:chExt cx="225076" cy="320956"/>
          </a:xfrm>
        </p:grpSpPr>
        <p:sp>
          <p:nvSpPr>
            <p:cNvPr id="1263" name="Google Shape;1263;p56"/>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 name="Google Shape;1266;p56"/>
          <p:cNvGrpSpPr/>
          <p:nvPr/>
        </p:nvGrpSpPr>
        <p:grpSpPr>
          <a:xfrm>
            <a:off x="7616251" y="3448622"/>
            <a:ext cx="178492" cy="275990"/>
            <a:chOff x="8615101" y="3738687"/>
            <a:chExt cx="207573" cy="320956"/>
          </a:xfrm>
        </p:grpSpPr>
        <p:sp>
          <p:nvSpPr>
            <p:cNvPr id="1267" name="Google Shape;1267;p56"/>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0" name="Google Shape;1270;p56"/>
          <p:cNvSpPr/>
          <p:nvPr/>
        </p:nvSpPr>
        <p:spPr>
          <a:xfrm>
            <a:off x="8112690" y="303850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1" name="Google Shape;1271;p56"/>
          <p:cNvGrpSpPr/>
          <p:nvPr/>
        </p:nvGrpSpPr>
        <p:grpSpPr>
          <a:xfrm>
            <a:off x="7841782" y="3851282"/>
            <a:ext cx="187557" cy="187557"/>
            <a:chOff x="8565775" y="671075"/>
            <a:chExt cx="441000" cy="441000"/>
          </a:xfrm>
        </p:grpSpPr>
        <p:sp>
          <p:nvSpPr>
            <p:cNvPr id="1272" name="Google Shape;1272;p56"/>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6"/>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 name="Google Shape;1274;p56"/>
          <p:cNvSpPr/>
          <p:nvPr/>
        </p:nvSpPr>
        <p:spPr>
          <a:xfrm>
            <a:off x="8127048" y="384720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6"/>
          <p:cNvSpPr/>
          <p:nvPr/>
        </p:nvSpPr>
        <p:spPr>
          <a:xfrm flipH="1">
            <a:off x="7351235" y="38136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6" name="Google Shape;1276;p56"/>
          <p:cNvGrpSpPr/>
          <p:nvPr/>
        </p:nvGrpSpPr>
        <p:grpSpPr>
          <a:xfrm>
            <a:off x="5996254" y="2923808"/>
            <a:ext cx="587865" cy="517731"/>
            <a:chOff x="6000718" y="3070557"/>
            <a:chExt cx="587865" cy="517731"/>
          </a:xfrm>
        </p:grpSpPr>
        <p:sp>
          <p:nvSpPr>
            <p:cNvPr id="1277" name="Google Shape;1277;p56"/>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6"/>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6"/>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6"/>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6"/>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6"/>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6"/>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6"/>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6"/>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6"/>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 name="Google Shape;1287;p56"/>
          <p:cNvGrpSpPr/>
          <p:nvPr/>
        </p:nvGrpSpPr>
        <p:grpSpPr>
          <a:xfrm>
            <a:off x="6011059" y="3567468"/>
            <a:ext cx="557665" cy="516387"/>
            <a:chOff x="6015523" y="3714217"/>
            <a:chExt cx="557665" cy="516387"/>
          </a:xfrm>
        </p:grpSpPr>
        <p:grpSp>
          <p:nvGrpSpPr>
            <p:cNvPr id="1288" name="Google Shape;1288;p56"/>
            <p:cNvGrpSpPr/>
            <p:nvPr/>
          </p:nvGrpSpPr>
          <p:grpSpPr>
            <a:xfrm>
              <a:off x="6036094" y="3716980"/>
              <a:ext cx="529822" cy="510480"/>
              <a:chOff x="3148311" y="-545634"/>
              <a:chExt cx="1006118" cy="969572"/>
            </a:xfrm>
          </p:grpSpPr>
          <p:sp>
            <p:nvSpPr>
              <p:cNvPr id="1289" name="Google Shape;1289;p56"/>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6"/>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6"/>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6"/>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6"/>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6"/>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6"/>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6"/>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6"/>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6"/>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9" name="Google Shape;1299;p56"/>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 name="Google Shape;1300;p56"/>
          <p:cNvGrpSpPr/>
          <p:nvPr/>
        </p:nvGrpSpPr>
        <p:grpSpPr>
          <a:xfrm>
            <a:off x="6639841" y="2926879"/>
            <a:ext cx="576302" cy="511871"/>
            <a:chOff x="6644304" y="3073628"/>
            <a:chExt cx="576302" cy="511871"/>
          </a:xfrm>
        </p:grpSpPr>
        <p:grpSp>
          <p:nvGrpSpPr>
            <p:cNvPr id="1301" name="Google Shape;1301;p56"/>
            <p:cNvGrpSpPr/>
            <p:nvPr/>
          </p:nvGrpSpPr>
          <p:grpSpPr>
            <a:xfrm>
              <a:off x="6712169" y="3073651"/>
              <a:ext cx="481611" cy="506713"/>
              <a:chOff x="1833536" y="-546641"/>
              <a:chExt cx="914567" cy="962419"/>
            </a:xfrm>
          </p:grpSpPr>
          <p:grpSp>
            <p:nvGrpSpPr>
              <p:cNvPr id="1302" name="Google Shape;1302;p56"/>
              <p:cNvGrpSpPr/>
              <p:nvPr/>
            </p:nvGrpSpPr>
            <p:grpSpPr>
              <a:xfrm>
                <a:off x="1833536" y="-524249"/>
                <a:ext cx="914567" cy="940027"/>
                <a:chOff x="1833536" y="-524249"/>
                <a:chExt cx="914567" cy="940027"/>
              </a:xfrm>
            </p:grpSpPr>
            <p:sp>
              <p:nvSpPr>
                <p:cNvPr id="1303" name="Google Shape;1303;p56"/>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6"/>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6"/>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6"/>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6"/>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8" name="Google Shape;1308;p56"/>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6"/>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6"/>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6"/>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2" name="Google Shape;1312;p5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 name="Google Shape;1313;p56"/>
          <p:cNvGrpSpPr/>
          <p:nvPr/>
        </p:nvGrpSpPr>
        <p:grpSpPr>
          <a:xfrm>
            <a:off x="719115" y="2852867"/>
            <a:ext cx="2622876" cy="1333540"/>
            <a:chOff x="238125" y="1038125"/>
            <a:chExt cx="7146800" cy="3633625"/>
          </a:xfrm>
        </p:grpSpPr>
        <p:sp>
          <p:nvSpPr>
            <p:cNvPr id="1314" name="Google Shape;1314;p5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5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5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6" name="Google Shape;2886;p56"/>
          <p:cNvGrpSpPr/>
          <p:nvPr/>
        </p:nvGrpSpPr>
        <p:grpSpPr>
          <a:xfrm>
            <a:off x="3574273" y="2854307"/>
            <a:ext cx="2241344" cy="1330656"/>
            <a:chOff x="3597785" y="3065882"/>
            <a:chExt cx="2241344" cy="1330656"/>
          </a:xfrm>
        </p:grpSpPr>
        <p:grpSp>
          <p:nvGrpSpPr>
            <p:cNvPr id="2887" name="Google Shape;2887;p56"/>
            <p:cNvGrpSpPr/>
            <p:nvPr/>
          </p:nvGrpSpPr>
          <p:grpSpPr>
            <a:xfrm>
              <a:off x="5296908" y="3937355"/>
              <a:ext cx="143198" cy="32380"/>
              <a:chOff x="5296908" y="3937355"/>
              <a:chExt cx="143198" cy="32380"/>
            </a:xfrm>
          </p:grpSpPr>
          <p:sp>
            <p:nvSpPr>
              <p:cNvPr id="2888" name="Google Shape;2888;p56"/>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9" name="Google Shape;2889;p56"/>
              <p:cNvGrpSpPr/>
              <p:nvPr/>
            </p:nvGrpSpPr>
            <p:grpSpPr>
              <a:xfrm>
                <a:off x="5402331" y="3937355"/>
                <a:ext cx="37776" cy="32380"/>
                <a:chOff x="5402331" y="3937355"/>
                <a:chExt cx="37776" cy="32380"/>
              </a:xfrm>
            </p:grpSpPr>
            <p:sp>
              <p:nvSpPr>
                <p:cNvPr id="2890" name="Google Shape;2890;p56"/>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6"/>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2" name="Google Shape;2892;p56"/>
              <p:cNvGrpSpPr/>
              <p:nvPr/>
            </p:nvGrpSpPr>
            <p:grpSpPr>
              <a:xfrm>
                <a:off x="5296908" y="3937355"/>
                <a:ext cx="37783" cy="32380"/>
                <a:chOff x="5296908" y="3937355"/>
                <a:chExt cx="37783" cy="32380"/>
              </a:xfrm>
            </p:grpSpPr>
            <p:sp>
              <p:nvSpPr>
                <p:cNvPr id="2893" name="Google Shape;2893;p56"/>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6"/>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95" name="Google Shape;2895;p56"/>
            <p:cNvGrpSpPr/>
            <p:nvPr/>
          </p:nvGrpSpPr>
          <p:grpSpPr>
            <a:xfrm>
              <a:off x="4724163" y="3119631"/>
              <a:ext cx="120838" cy="84218"/>
              <a:chOff x="4724163" y="3119631"/>
              <a:chExt cx="120838" cy="84218"/>
            </a:xfrm>
          </p:grpSpPr>
          <p:grpSp>
            <p:nvGrpSpPr>
              <p:cNvPr id="2896" name="Google Shape;2896;p56"/>
              <p:cNvGrpSpPr/>
              <p:nvPr/>
            </p:nvGrpSpPr>
            <p:grpSpPr>
              <a:xfrm>
                <a:off x="4746712" y="3132773"/>
                <a:ext cx="86869" cy="56424"/>
                <a:chOff x="4746712" y="3132773"/>
                <a:chExt cx="86869" cy="56424"/>
              </a:xfrm>
            </p:grpSpPr>
            <p:sp>
              <p:nvSpPr>
                <p:cNvPr id="2897" name="Google Shape;2897;p56"/>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6"/>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9" name="Google Shape;2899;p56"/>
              <p:cNvGrpSpPr/>
              <p:nvPr/>
            </p:nvGrpSpPr>
            <p:grpSpPr>
              <a:xfrm>
                <a:off x="4773634" y="3143336"/>
                <a:ext cx="37776" cy="32451"/>
                <a:chOff x="4773634" y="3143336"/>
                <a:chExt cx="37776" cy="32451"/>
              </a:xfrm>
            </p:grpSpPr>
            <p:sp>
              <p:nvSpPr>
                <p:cNvPr id="2900" name="Google Shape;2900;p56"/>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6"/>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2" name="Google Shape;2902;p56"/>
              <p:cNvGrpSpPr/>
              <p:nvPr/>
            </p:nvGrpSpPr>
            <p:grpSpPr>
              <a:xfrm>
                <a:off x="4724163" y="3131248"/>
                <a:ext cx="37776" cy="32459"/>
                <a:chOff x="4724163" y="3131248"/>
                <a:chExt cx="37776" cy="32459"/>
              </a:xfrm>
            </p:grpSpPr>
            <p:sp>
              <p:nvSpPr>
                <p:cNvPr id="2903" name="Google Shape;2903;p56"/>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6"/>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5" name="Google Shape;2905;p56"/>
              <p:cNvGrpSpPr/>
              <p:nvPr/>
            </p:nvGrpSpPr>
            <p:grpSpPr>
              <a:xfrm>
                <a:off x="4755081" y="3176054"/>
                <a:ext cx="32357" cy="27795"/>
                <a:chOff x="4755081" y="3176054"/>
                <a:chExt cx="32357" cy="27795"/>
              </a:xfrm>
            </p:grpSpPr>
            <p:sp>
              <p:nvSpPr>
                <p:cNvPr id="2906" name="Google Shape;2906;p56"/>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6"/>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8" name="Google Shape;2908;p56"/>
              <p:cNvGrpSpPr/>
              <p:nvPr/>
            </p:nvGrpSpPr>
            <p:grpSpPr>
              <a:xfrm>
                <a:off x="4812550" y="3119631"/>
                <a:ext cx="32451" cy="27803"/>
                <a:chOff x="4812550" y="3119631"/>
                <a:chExt cx="32451" cy="27803"/>
              </a:xfrm>
            </p:grpSpPr>
            <p:sp>
              <p:nvSpPr>
                <p:cNvPr id="2909" name="Google Shape;2909;p56"/>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6"/>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11" name="Google Shape;2911;p56"/>
            <p:cNvGrpSpPr/>
            <p:nvPr/>
          </p:nvGrpSpPr>
          <p:grpSpPr>
            <a:xfrm>
              <a:off x="5382826" y="4027197"/>
              <a:ext cx="268967" cy="250422"/>
              <a:chOff x="5382826" y="4027197"/>
              <a:chExt cx="268967" cy="250422"/>
            </a:xfrm>
          </p:grpSpPr>
          <p:grpSp>
            <p:nvGrpSpPr>
              <p:cNvPr id="2912" name="Google Shape;2912;p56"/>
              <p:cNvGrpSpPr/>
              <p:nvPr/>
            </p:nvGrpSpPr>
            <p:grpSpPr>
              <a:xfrm>
                <a:off x="5405280" y="4042510"/>
                <a:ext cx="237570" cy="218647"/>
                <a:chOff x="5405280" y="4042510"/>
                <a:chExt cx="237570" cy="218647"/>
              </a:xfrm>
            </p:grpSpPr>
            <p:sp>
              <p:nvSpPr>
                <p:cNvPr id="2913" name="Google Shape;2913;p56"/>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6"/>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6"/>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6"/>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6"/>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6"/>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9" name="Google Shape;2919;p56"/>
              <p:cNvGrpSpPr/>
              <p:nvPr/>
            </p:nvGrpSpPr>
            <p:grpSpPr>
              <a:xfrm>
                <a:off x="5382826" y="4125549"/>
                <a:ext cx="37776" cy="32380"/>
                <a:chOff x="5382826" y="4125549"/>
                <a:chExt cx="37776" cy="32380"/>
              </a:xfrm>
            </p:grpSpPr>
            <p:sp>
              <p:nvSpPr>
                <p:cNvPr id="2920" name="Google Shape;2920;p56"/>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6"/>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2" name="Google Shape;2922;p56"/>
              <p:cNvGrpSpPr/>
              <p:nvPr/>
            </p:nvGrpSpPr>
            <p:grpSpPr>
              <a:xfrm>
                <a:off x="5475680" y="4195587"/>
                <a:ext cx="37783" cy="32364"/>
                <a:chOff x="5475680" y="4195587"/>
                <a:chExt cx="37783" cy="32364"/>
              </a:xfrm>
            </p:grpSpPr>
            <p:sp>
              <p:nvSpPr>
                <p:cNvPr id="2923" name="Google Shape;2923;p56"/>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6"/>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5" name="Google Shape;2925;p56"/>
              <p:cNvGrpSpPr/>
              <p:nvPr/>
            </p:nvGrpSpPr>
            <p:grpSpPr>
              <a:xfrm>
                <a:off x="5532575" y="4027197"/>
                <a:ext cx="33308" cy="32262"/>
                <a:chOff x="5532575" y="4027197"/>
                <a:chExt cx="33308" cy="32262"/>
              </a:xfrm>
            </p:grpSpPr>
            <p:sp>
              <p:nvSpPr>
                <p:cNvPr id="2926" name="Google Shape;2926;p56"/>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6"/>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8" name="Google Shape;2928;p56"/>
              <p:cNvGrpSpPr/>
              <p:nvPr/>
            </p:nvGrpSpPr>
            <p:grpSpPr>
              <a:xfrm>
                <a:off x="5590706" y="4245348"/>
                <a:ext cx="33497" cy="32270"/>
                <a:chOff x="5590706" y="4245348"/>
                <a:chExt cx="33497" cy="32270"/>
              </a:xfrm>
            </p:grpSpPr>
            <p:sp>
              <p:nvSpPr>
                <p:cNvPr id="2929" name="Google Shape;2929;p56"/>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6"/>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1" name="Google Shape;2931;p56"/>
              <p:cNvGrpSpPr/>
              <p:nvPr/>
            </p:nvGrpSpPr>
            <p:grpSpPr>
              <a:xfrm>
                <a:off x="5618681" y="4109677"/>
                <a:ext cx="33112" cy="32357"/>
                <a:chOff x="5618681" y="4109677"/>
                <a:chExt cx="33112" cy="32357"/>
              </a:xfrm>
            </p:grpSpPr>
            <p:sp>
              <p:nvSpPr>
                <p:cNvPr id="2932" name="Google Shape;2932;p56"/>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6"/>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4" name="Google Shape;2934;p56"/>
              <p:cNvGrpSpPr/>
              <p:nvPr/>
            </p:nvGrpSpPr>
            <p:grpSpPr>
              <a:xfrm>
                <a:off x="5479298" y="4128262"/>
                <a:ext cx="31405" cy="26906"/>
                <a:chOff x="5479298" y="4128262"/>
                <a:chExt cx="31405" cy="26906"/>
              </a:xfrm>
            </p:grpSpPr>
            <p:sp>
              <p:nvSpPr>
                <p:cNvPr id="2935" name="Google Shape;2935;p56"/>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6"/>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7" name="Google Shape;2937;p56"/>
              <p:cNvGrpSpPr/>
              <p:nvPr/>
            </p:nvGrpSpPr>
            <p:grpSpPr>
              <a:xfrm>
                <a:off x="5582903" y="4180116"/>
                <a:ext cx="31499" cy="26898"/>
                <a:chOff x="5582903" y="4180116"/>
                <a:chExt cx="31499" cy="26898"/>
              </a:xfrm>
            </p:grpSpPr>
            <p:sp>
              <p:nvSpPr>
                <p:cNvPr id="2938" name="Google Shape;2938;p56"/>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6"/>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40" name="Google Shape;2940;p56"/>
            <p:cNvGrpSpPr/>
            <p:nvPr/>
          </p:nvGrpSpPr>
          <p:grpSpPr>
            <a:xfrm>
              <a:off x="3977681" y="3230323"/>
              <a:ext cx="94584" cy="84085"/>
              <a:chOff x="3977681" y="3230323"/>
              <a:chExt cx="94584" cy="84085"/>
            </a:xfrm>
          </p:grpSpPr>
          <p:grpSp>
            <p:nvGrpSpPr>
              <p:cNvPr id="2941" name="Google Shape;2941;p56"/>
              <p:cNvGrpSpPr/>
              <p:nvPr/>
            </p:nvGrpSpPr>
            <p:grpSpPr>
              <a:xfrm>
                <a:off x="4000135" y="3243041"/>
                <a:ext cx="59570" cy="57186"/>
                <a:chOff x="4000135" y="3243041"/>
                <a:chExt cx="59570" cy="57186"/>
              </a:xfrm>
            </p:grpSpPr>
            <p:sp>
              <p:nvSpPr>
                <p:cNvPr id="2942" name="Google Shape;2942;p56"/>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6"/>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6"/>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5" name="Google Shape;2945;p56"/>
              <p:cNvGrpSpPr/>
              <p:nvPr/>
            </p:nvGrpSpPr>
            <p:grpSpPr>
              <a:xfrm>
                <a:off x="3977681" y="3245872"/>
                <a:ext cx="37783" cy="32380"/>
                <a:chOff x="3977681" y="3245872"/>
                <a:chExt cx="37783" cy="32380"/>
              </a:xfrm>
            </p:grpSpPr>
            <p:sp>
              <p:nvSpPr>
                <p:cNvPr id="2946" name="Google Shape;2946;p56"/>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6"/>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8" name="Google Shape;2948;p56"/>
              <p:cNvGrpSpPr/>
              <p:nvPr/>
            </p:nvGrpSpPr>
            <p:grpSpPr>
              <a:xfrm>
                <a:off x="4040860" y="3262672"/>
                <a:ext cx="31405" cy="27001"/>
                <a:chOff x="4040860" y="3262672"/>
                <a:chExt cx="31405" cy="27001"/>
              </a:xfrm>
            </p:grpSpPr>
            <p:sp>
              <p:nvSpPr>
                <p:cNvPr id="2949" name="Google Shape;2949;p56"/>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6"/>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1" name="Google Shape;2951;p56"/>
              <p:cNvGrpSpPr/>
              <p:nvPr/>
            </p:nvGrpSpPr>
            <p:grpSpPr>
              <a:xfrm>
                <a:off x="4021072" y="3230323"/>
                <a:ext cx="31397" cy="26906"/>
                <a:chOff x="4021072" y="3230323"/>
                <a:chExt cx="31397" cy="26906"/>
              </a:xfrm>
            </p:grpSpPr>
            <p:sp>
              <p:nvSpPr>
                <p:cNvPr id="2952" name="Google Shape;2952;p56"/>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6"/>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4" name="Google Shape;2954;p56"/>
              <p:cNvGrpSpPr/>
              <p:nvPr/>
            </p:nvGrpSpPr>
            <p:grpSpPr>
              <a:xfrm>
                <a:off x="4001472" y="3287462"/>
                <a:ext cx="31499" cy="26945"/>
                <a:chOff x="4001472" y="3287462"/>
                <a:chExt cx="31499" cy="26945"/>
              </a:xfrm>
            </p:grpSpPr>
            <p:sp>
              <p:nvSpPr>
                <p:cNvPr id="2955" name="Google Shape;2955;p56"/>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6"/>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57" name="Google Shape;2957;p56"/>
            <p:cNvGrpSpPr/>
            <p:nvPr/>
          </p:nvGrpSpPr>
          <p:grpSpPr>
            <a:xfrm>
              <a:off x="4084715" y="3258865"/>
              <a:ext cx="184961" cy="137268"/>
              <a:chOff x="4084715" y="3258865"/>
              <a:chExt cx="184961" cy="137268"/>
            </a:xfrm>
          </p:grpSpPr>
          <p:grpSp>
            <p:nvGrpSpPr>
              <p:cNvPr id="2958" name="Google Shape;2958;p56"/>
              <p:cNvGrpSpPr/>
              <p:nvPr/>
            </p:nvGrpSpPr>
            <p:grpSpPr>
              <a:xfrm>
                <a:off x="4107453" y="3271583"/>
                <a:ext cx="153470" cy="110275"/>
                <a:chOff x="4107453" y="3271583"/>
                <a:chExt cx="153470" cy="110275"/>
              </a:xfrm>
            </p:grpSpPr>
            <p:sp>
              <p:nvSpPr>
                <p:cNvPr id="2959" name="Google Shape;2959;p56"/>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6"/>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6"/>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6"/>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3" name="Google Shape;2963;p56"/>
              <p:cNvGrpSpPr/>
              <p:nvPr/>
            </p:nvGrpSpPr>
            <p:grpSpPr>
              <a:xfrm>
                <a:off x="4136947" y="3258865"/>
                <a:ext cx="31499" cy="27001"/>
                <a:chOff x="4136947" y="3258865"/>
                <a:chExt cx="31499" cy="27001"/>
              </a:xfrm>
            </p:grpSpPr>
            <p:sp>
              <p:nvSpPr>
                <p:cNvPr id="2964" name="Google Shape;2964;p56"/>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6"/>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6" name="Google Shape;2966;p56"/>
              <p:cNvGrpSpPr/>
              <p:nvPr/>
            </p:nvGrpSpPr>
            <p:grpSpPr>
              <a:xfrm>
                <a:off x="4084715" y="3266478"/>
                <a:ext cx="31468" cy="26898"/>
                <a:chOff x="4084715" y="3266478"/>
                <a:chExt cx="31468" cy="26898"/>
              </a:xfrm>
            </p:grpSpPr>
            <p:sp>
              <p:nvSpPr>
                <p:cNvPr id="2967" name="Google Shape;2967;p56"/>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6"/>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9" name="Google Shape;2969;p56"/>
              <p:cNvGrpSpPr/>
              <p:nvPr/>
            </p:nvGrpSpPr>
            <p:grpSpPr>
              <a:xfrm>
                <a:off x="4159213" y="3279849"/>
                <a:ext cx="31405" cy="26945"/>
                <a:chOff x="4159213" y="3279849"/>
                <a:chExt cx="31405" cy="26945"/>
              </a:xfrm>
            </p:grpSpPr>
            <p:sp>
              <p:nvSpPr>
                <p:cNvPr id="2970" name="Google Shape;2970;p56"/>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6"/>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2" name="Google Shape;2972;p56"/>
              <p:cNvGrpSpPr/>
              <p:nvPr/>
            </p:nvGrpSpPr>
            <p:grpSpPr>
              <a:xfrm>
                <a:off x="4201550" y="3266502"/>
                <a:ext cx="31405" cy="26883"/>
                <a:chOff x="4201550" y="3266502"/>
                <a:chExt cx="31405" cy="26883"/>
              </a:xfrm>
            </p:grpSpPr>
            <p:sp>
              <p:nvSpPr>
                <p:cNvPr id="2973" name="Google Shape;2973;p56"/>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6"/>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5" name="Google Shape;2975;p56"/>
              <p:cNvGrpSpPr/>
              <p:nvPr/>
            </p:nvGrpSpPr>
            <p:grpSpPr>
              <a:xfrm>
                <a:off x="4201550" y="3338278"/>
                <a:ext cx="31405" cy="26930"/>
                <a:chOff x="4201550" y="3338278"/>
                <a:chExt cx="31405" cy="26930"/>
              </a:xfrm>
            </p:grpSpPr>
            <p:sp>
              <p:nvSpPr>
                <p:cNvPr id="2976" name="Google Shape;2976;p56"/>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6"/>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8" name="Google Shape;2978;p56"/>
              <p:cNvGrpSpPr/>
              <p:nvPr/>
            </p:nvGrpSpPr>
            <p:grpSpPr>
              <a:xfrm>
                <a:off x="4238272" y="3369132"/>
                <a:ext cx="31405" cy="27001"/>
                <a:chOff x="4238272" y="3369132"/>
                <a:chExt cx="31405" cy="27001"/>
              </a:xfrm>
            </p:grpSpPr>
            <p:sp>
              <p:nvSpPr>
                <p:cNvPr id="2979" name="Google Shape;2979;p56"/>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6"/>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81" name="Google Shape;2981;p56"/>
            <p:cNvGrpSpPr/>
            <p:nvPr/>
          </p:nvGrpSpPr>
          <p:grpSpPr>
            <a:xfrm>
              <a:off x="4068639" y="3200169"/>
              <a:ext cx="77643" cy="37272"/>
              <a:chOff x="4068639" y="3200169"/>
              <a:chExt cx="77643" cy="37272"/>
            </a:xfrm>
          </p:grpSpPr>
          <p:sp>
            <p:nvSpPr>
              <p:cNvPr id="2982" name="Google Shape;2982;p56"/>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83" name="Google Shape;2983;p56"/>
              <p:cNvGrpSpPr/>
              <p:nvPr/>
            </p:nvGrpSpPr>
            <p:grpSpPr>
              <a:xfrm>
                <a:off x="4114878" y="3200169"/>
                <a:ext cx="31405" cy="26993"/>
                <a:chOff x="4114878" y="3200169"/>
                <a:chExt cx="31405" cy="26993"/>
              </a:xfrm>
            </p:grpSpPr>
            <p:sp>
              <p:nvSpPr>
                <p:cNvPr id="2984" name="Google Shape;2984;p56"/>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6"/>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6" name="Google Shape;2986;p56"/>
              <p:cNvGrpSpPr/>
              <p:nvPr/>
            </p:nvGrpSpPr>
            <p:grpSpPr>
              <a:xfrm>
                <a:off x="4068639" y="3210535"/>
                <a:ext cx="31499" cy="26906"/>
                <a:chOff x="4068639" y="3210535"/>
                <a:chExt cx="31499" cy="26906"/>
              </a:xfrm>
            </p:grpSpPr>
            <p:sp>
              <p:nvSpPr>
                <p:cNvPr id="2987" name="Google Shape;2987;p56"/>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6"/>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89" name="Google Shape;2989;p56"/>
            <p:cNvGrpSpPr/>
            <p:nvPr/>
          </p:nvGrpSpPr>
          <p:grpSpPr>
            <a:xfrm>
              <a:off x="3869702" y="3066935"/>
              <a:ext cx="382664" cy="190294"/>
              <a:chOff x="3869702" y="3066935"/>
              <a:chExt cx="382664" cy="190294"/>
            </a:xfrm>
          </p:grpSpPr>
          <p:grpSp>
            <p:nvGrpSpPr>
              <p:cNvPr id="2990" name="Google Shape;2990;p56"/>
              <p:cNvGrpSpPr/>
              <p:nvPr/>
            </p:nvGrpSpPr>
            <p:grpSpPr>
              <a:xfrm>
                <a:off x="3888633" y="3082351"/>
                <a:ext cx="351172" cy="160698"/>
                <a:chOff x="3888633" y="3082351"/>
                <a:chExt cx="351172" cy="160698"/>
              </a:xfrm>
            </p:grpSpPr>
            <p:sp>
              <p:nvSpPr>
                <p:cNvPr id="2991" name="Google Shape;2991;p56"/>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6"/>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6"/>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6"/>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6"/>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6"/>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7" name="Google Shape;2997;p56"/>
              <p:cNvGrpSpPr/>
              <p:nvPr/>
            </p:nvGrpSpPr>
            <p:grpSpPr>
              <a:xfrm>
                <a:off x="4143703" y="3066935"/>
                <a:ext cx="37783" cy="32357"/>
                <a:chOff x="4143703" y="3066935"/>
                <a:chExt cx="37783" cy="32357"/>
              </a:xfrm>
            </p:grpSpPr>
            <p:sp>
              <p:nvSpPr>
                <p:cNvPr id="2998" name="Google Shape;2998;p56"/>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6"/>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0" name="Google Shape;3000;p56"/>
              <p:cNvGrpSpPr/>
              <p:nvPr/>
            </p:nvGrpSpPr>
            <p:grpSpPr>
              <a:xfrm>
                <a:off x="4044565" y="3103563"/>
                <a:ext cx="37783" cy="32451"/>
                <a:chOff x="4044565" y="3103563"/>
                <a:chExt cx="37783" cy="32451"/>
              </a:xfrm>
            </p:grpSpPr>
            <p:sp>
              <p:nvSpPr>
                <p:cNvPr id="3001" name="Google Shape;3001;p56"/>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6"/>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3" name="Google Shape;3003;p56"/>
              <p:cNvGrpSpPr/>
              <p:nvPr/>
            </p:nvGrpSpPr>
            <p:grpSpPr>
              <a:xfrm>
                <a:off x="4017454" y="3188237"/>
                <a:ext cx="37776" cy="32357"/>
                <a:chOff x="4017454" y="3188237"/>
                <a:chExt cx="37776" cy="32357"/>
              </a:xfrm>
            </p:grpSpPr>
            <p:sp>
              <p:nvSpPr>
                <p:cNvPr id="3004" name="Google Shape;3004;p56"/>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6"/>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6" name="Google Shape;3006;p56"/>
              <p:cNvGrpSpPr/>
              <p:nvPr/>
            </p:nvGrpSpPr>
            <p:grpSpPr>
              <a:xfrm>
                <a:off x="3921548" y="3157509"/>
                <a:ext cx="37783" cy="32357"/>
                <a:chOff x="3921548" y="3157509"/>
                <a:chExt cx="37783" cy="32357"/>
              </a:xfrm>
            </p:grpSpPr>
            <p:sp>
              <p:nvSpPr>
                <p:cNvPr id="3007" name="Google Shape;3007;p56"/>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6"/>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9" name="Google Shape;3009;p56"/>
              <p:cNvGrpSpPr/>
              <p:nvPr/>
            </p:nvGrpSpPr>
            <p:grpSpPr>
              <a:xfrm>
                <a:off x="3939056" y="3211620"/>
                <a:ext cx="37783" cy="32380"/>
                <a:chOff x="3939056" y="3211620"/>
                <a:chExt cx="37783" cy="32380"/>
              </a:xfrm>
            </p:grpSpPr>
            <p:sp>
              <p:nvSpPr>
                <p:cNvPr id="3010" name="Google Shape;3010;p56"/>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6"/>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2" name="Google Shape;3012;p56"/>
              <p:cNvGrpSpPr/>
              <p:nvPr/>
            </p:nvGrpSpPr>
            <p:grpSpPr>
              <a:xfrm>
                <a:off x="4176240" y="3136965"/>
                <a:ext cx="31405" cy="26930"/>
                <a:chOff x="4176240" y="3136965"/>
                <a:chExt cx="31405" cy="26930"/>
              </a:xfrm>
            </p:grpSpPr>
            <p:sp>
              <p:nvSpPr>
                <p:cNvPr id="3013" name="Google Shape;3013;p56"/>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6"/>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5" name="Google Shape;3015;p56"/>
              <p:cNvGrpSpPr/>
              <p:nvPr/>
            </p:nvGrpSpPr>
            <p:grpSpPr>
              <a:xfrm>
                <a:off x="4133148" y="3152593"/>
                <a:ext cx="31499" cy="27001"/>
                <a:chOff x="4133148" y="3152593"/>
                <a:chExt cx="31499" cy="27001"/>
              </a:xfrm>
            </p:grpSpPr>
            <p:sp>
              <p:nvSpPr>
                <p:cNvPr id="3016" name="Google Shape;3016;p56"/>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6"/>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8" name="Google Shape;3018;p56"/>
              <p:cNvGrpSpPr/>
              <p:nvPr/>
            </p:nvGrpSpPr>
            <p:grpSpPr>
              <a:xfrm>
                <a:off x="4220866" y="3073534"/>
                <a:ext cx="31499" cy="26898"/>
                <a:chOff x="4220866" y="3073534"/>
                <a:chExt cx="31499" cy="26898"/>
              </a:xfrm>
            </p:grpSpPr>
            <p:sp>
              <p:nvSpPr>
                <p:cNvPr id="3019" name="Google Shape;3019;p56"/>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6"/>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1" name="Google Shape;3021;p56"/>
              <p:cNvGrpSpPr/>
              <p:nvPr/>
            </p:nvGrpSpPr>
            <p:grpSpPr>
              <a:xfrm>
                <a:off x="3869702" y="3230323"/>
                <a:ext cx="31499" cy="26906"/>
                <a:chOff x="3869702" y="3230323"/>
                <a:chExt cx="31499" cy="26906"/>
              </a:xfrm>
            </p:grpSpPr>
            <p:sp>
              <p:nvSpPr>
                <p:cNvPr id="3022" name="Google Shape;3022;p56"/>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6"/>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24" name="Google Shape;3024;p56"/>
            <p:cNvGrpSpPr/>
            <p:nvPr/>
          </p:nvGrpSpPr>
          <p:grpSpPr>
            <a:xfrm>
              <a:off x="4271383" y="3065882"/>
              <a:ext cx="304556" cy="341663"/>
              <a:chOff x="4271383" y="3065882"/>
              <a:chExt cx="304556" cy="341663"/>
            </a:xfrm>
          </p:grpSpPr>
          <p:grpSp>
            <p:nvGrpSpPr>
              <p:cNvPr id="3025" name="Google Shape;3025;p56"/>
              <p:cNvGrpSpPr/>
              <p:nvPr/>
            </p:nvGrpSpPr>
            <p:grpSpPr>
              <a:xfrm>
                <a:off x="4293838" y="3078639"/>
                <a:ext cx="269353" cy="311973"/>
                <a:chOff x="4293838" y="3078639"/>
                <a:chExt cx="269353" cy="311973"/>
              </a:xfrm>
            </p:grpSpPr>
            <p:sp>
              <p:nvSpPr>
                <p:cNvPr id="3026" name="Google Shape;3026;p56"/>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6"/>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6"/>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6"/>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6"/>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6"/>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6"/>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6"/>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6"/>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6"/>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6"/>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6"/>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6"/>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6"/>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6"/>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6"/>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6"/>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3" name="Google Shape;3043;p56"/>
              <p:cNvGrpSpPr/>
              <p:nvPr/>
            </p:nvGrpSpPr>
            <p:grpSpPr>
              <a:xfrm>
                <a:off x="4538164" y="3342061"/>
                <a:ext cx="37776" cy="32380"/>
                <a:chOff x="4538164" y="3342061"/>
                <a:chExt cx="37776" cy="32380"/>
              </a:xfrm>
            </p:grpSpPr>
            <p:sp>
              <p:nvSpPr>
                <p:cNvPr id="3044" name="Google Shape;3044;p56"/>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6"/>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6" name="Google Shape;3046;p56"/>
              <p:cNvGrpSpPr/>
              <p:nvPr/>
            </p:nvGrpSpPr>
            <p:grpSpPr>
              <a:xfrm>
                <a:off x="4271383" y="3194742"/>
                <a:ext cx="37783" cy="32420"/>
                <a:chOff x="4271383" y="3194742"/>
                <a:chExt cx="37783" cy="32420"/>
              </a:xfrm>
            </p:grpSpPr>
            <p:sp>
              <p:nvSpPr>
                <p:cNvPr id="3047" name="Google Shape;3047;p56"/>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6"/>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9" name="Google Shape;3049;p56"/>
              <p:cNvGrpSpPr/>
              <p:nvPr/>
            </p:nvGrpSpPr>
            <p:grpSpPr>
              <a:xfrm>
                <a:off x="4284416" y="3084058"/>
                <a:ext cx="37783" cy="32357"/>
                <a:chOff x="4284416" y="3084058"/>
                <a:chExt cx="37783" cy="32357"/>
              </a:xfrm>
            </p:grpSpPr>
            <p:sp>
              <p:nvSpPr>
                <p:cNvPr id="3050" name="Google Shape;3050;p56"/>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6"/>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2" name="Google Shape;3052;p56"/>
              <p:cNvGrpSpPr/>
              <p:nvPr/>
            </p:nvGrpSpPr>
            <p:grpSpPr>
              <a:xfrm>
                <a:off x="4478697" y="3297561"/>
                <a:ext cx="37776" cy="32451"/>
                <a:chOff x="4478697" y="3297561"/>
                <a:chExt cx="37776" cy="32451"/>
              </a:xfrm>
            </p:grpSpPr>
            <p:sp>
              <p:nvSpPr>
                <p:cNvPr id="3053" name="Google Shape;3053;p56"/>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6"/>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5" name="Google Shape;3055;p56"/>
              <p:cNvGrpSpPr/>
              <p:nvPr/>
            </p:nvGrpSpPr>
            <p:grpSpPr>
              <a:xfrm>
                <a:off x="4411813" y="3331711"/>
                <a:ext cx="37776" cy="32451"/>
                <a:chOff x="4411813" y="3331711"/>
                <a:chExt cx="37776" cy="32451"/>
              </a:xfrm>
            </p:grpSpPr>
            <p:sp>
              <p:nvSpPr>
                <p:cNvPr id="3056" name="Google Shape;3056;p56"/>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6"/>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8" name="Google Shape;3058;p56"/>
              <p:cNvGrpSpPr/>
              <p:nvPr/>
            </p:nvGrpSpPr>
            <p:grpSpPr>
              <a:xfrm>
                <a:off x="4337984" y="3375188"/>
                <a:ext cx="37776" cy="32357"/>
                <a:chOff x="4337984" y="3375188"/>
                <a:chExt cx="37776" cy="32357"/>
              </a:xfrm>
            </p:grpSpPr>
            <p:sp>
              <p:nvSpPr>
                <p:cNvPr id="3059" name="Google Shape;3059;p56"/>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6"/>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1" name="Google Shape;3061;p56"/>
              <p:cNvGrpSpPr/>
              <p:nvPr/>
            </p:nvGrpSpPr>
            <p:grpSpPr>
              <a:xfrm>
                <a:off x="4494867" y="3090530"/>
                <a:ext cx="37878" cy="32451"/>
                <a:chOff x="4494867" y="3090530"/>
                <a:chExt cx="37878" cy="32451"/>
              </a:xfrm>
            </p:grpSpPr>
            <p:sp>
              <p:nvSpPr>
                <p:cNvPr id="3062" name="Google Shape;3062;p56"/>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6"/>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4" name="Google Shape;3064;p56"/>
              <p:cNvGrpSpPr/>
              <p:nvPr/>
            </p:nvGrpSpPr>
            <p:grpSpPr>
              <a:xfrm>
                <a:off x="4525124" y="3207774"/>
                <a:ext cx="37783" cy="32420"/>
                <a:chOff x="4525124" y="3207774"/>
                <a:chExt cx="37783" cy="32420"/>
              </a:xfrm>
            </p:grpSpPr>
            <p:sp>
              <p:nvSpPr>
                <p:cNvPr id="3065" name="Google Shape;3065;p56"/>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6"/>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7" name="Google Shape;3067;p56"/>
              <p:cNvGrpSpPr/>
              <p:nvPr/>
            </p:nvGrpSpPr>
            <p:grpSpPr>
              <a:xfrm>
                <a:off x="4440544" y="3176479"/>
                <a:ext cx="31499" cy="26898"/>
                <a:chOff x="4440544" y="3176479"/>
                <a:chExt cx="31499" cy="26898"/>
              </a:xfrm>
            </p:grpSpPr>
            <p:sp>
              <p:nvSpPr>
                <p:cNvPr id="3068" name="Google Shape;3068;p56"/>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6"/>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0" name="Google Shape;3070;p56"/>
              <p:cNvGrpSpPr/>
              <p:nvPr/>
            </p:nvGrpSpPr>
            <p:grpSpPr>
              <a:xfrm>
                <a:off x="4350545" y="3156400"/>
                <a:ext cx="31405" cy="27001"/>
                <a:chOff x="4350545" y="3156400"/>
                <a:chExt cx="31405" cy="27001"/>
              </a:xfrm>
            </p:grpSpPr>
            <p:sp>
              <p:nvSpPr>
                <p:cNvPr id="3071" name="Google Shape;3071;p56"/>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6"/>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3" name="Google Shape;3073;p56"/>
              <p:cNvGrpSpPr/>
              <p:nvPr/>
            </p:nvGrpSpPr>
            <p:grpSpPr>
              <a:xfrm>
                <a:off x="4376703" y="3255058"/>
                <a:ext cx="31405" cy="27001"/>
                <a:chOff x="4376703" y="3255058"/>
                <a:chExt cx="31405" cy="27001"/>
              </a:xfrm>
            </p:grpSpPr>
            <p:sp>
              <p:nvSpPr>
                <p:cNvPr id="3074" name="Google Shape;3074;p56"/>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6"/>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6" name="Google Shape;3076;p56"/>
              <p:cNvGrpSpPr/>
              <p:nvPr/>
            </p:nvGrpSpPr>
            <p:grpSpPr>
              <a:xfrm>
                <a:off x="4331322" y="3283656"/>
                <a:ext cx="31405" cy="26945"/>
                <a:chOff x="4331322" y="3283656"/>
                <a:chExt cx="31405" cy="26945"/>
              </a:xfrm>
            </p:grpSpPr>
            <p:sp>
              <p:nvSpPr>
                <p:cNvPr id="3077" name="Google Shape;3077;p56"/>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6"/>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9" name="Google Shape;3079;p56"/>
              <p:cNvGrpSpPr/>
              <p:nvPr/>
            </p:nvGrpSpPr>
            <p:grpSpPr>
              <a:xfrm>
                <a:off x="4380510" y="3065882"/>
                <a:ext cx="31405" cy="26938"/>
                <a:chOff x="4380510" y="3065882"/>
                <a:chExt cx="31405" cy="26938"/>
              </a:xfrm>
            </p:grpSpPr>
            <p:sp>
              <p:nvSpPr>
                <p:cNvPr id="3080" name="Google Shape;3080;p56"/>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6"/>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82" name="Google Shape;3082;p56"/>
            <p:cNvGrpSpPr/>
            <p:nvPr/>
          </p:nvGrpSpPr>
          <p:grpSpPr>
            <a:xfrm>
              <a:off x="4558998" y="3188237"/>
              <a:ext cx="1280131" cy="1052746"/>
              <a:chOff x="4558998" y="3188237"/>
              <a:chExt cx="1280131" cy="1052746"/>
            </a:xfrm>
          </p:grpSpPr>
          <p:sp>
            <p:nvSpPr>
              <p:cNvPr id="3083" name="Google Shape;3083;p56"/>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4" name="Google Shape;3084;p56"/>
              <p:cNvGrpSpPr/>
              <p:nvPr/>
            </p:nvGrpSpPr>
            <p:grpSpPr>
              <a:xfrm>
                <a:off x="4579164" y="3203653"/>
                <a:ext cx="1244833" cy="1020397"/>
                <a:chOff x="4579164" y="3203653"/>
                <a:chExt cx="1244833" cy="1020397"/>
              </a:xfrm>
            </p:grpSpPr>
            <p:sp>
              <p:nvSpPr>
                <p:cNvPr id="3085" name="Google Shape;3085;p56"/>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6"/>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7" name="Google Shape;3087;p56"/>
                <p:cNvGrpSpPr/>
                <p:nvPr/>
              </p:nvGrpSpPr>
              <p:grpSpPr>
                <a:xfrm>
                  <a:off x="4579164" y="3203653"/>
                  <a:ext cx="1244833" cy="1020397"/>
                  <a:chOff x="4579164" y="3203653"/>
                  <a:chExt cx="1244833" cy="1020397"/>
                </a:xfrm>
              </p:grpSpPr>
              <p:sp>
                <p:nvSpPr>
                  <p:cNvPr id="3088" name="Google Shape;3088;p56"/>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6"/>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90" name="Google Shape;3090;p56"/>
                  <p:cNvGrpSpPr/>
                  <p:nvPr/>
                </p:nvGrpSpPr>
                <p:grpSpPr>
                  <a:xfrm>
                    <a:off x="4579164" y="3203653"/>
                    <a:ext cx="1244833" cy="1020397"/>
                    <a:chOff x="4579164" y="3203653"/>
                    <a:chExt cx="1244833" cy="1020397"/>
                  </a:xfrm>
                </p:grpSpPr>
                <p:sp>
                  <p:nvSpPr>
                    <p:cNvPr id="3091" name="Google Shape;3091;p56"/>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6"/>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6"/>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6"/>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6"/>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6"/>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6"/>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6"/>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99" name="Google Shape;3099;p56"/>
                    <p:cNvGrpSpPr/>
                    <p:nvPr/>
                  </p:nvGrpSpPr>
                  <p:grpSpPr>
                    <a:xfrm>
                      <a:off x="4579164" y="3203653"/>
                      <a:ext cx="1244833" cy="1020397"/>
                      <a:chOff x="4579164" y="3203653"/>
                      <a:chExt cx="1244833" cy="1020397"/>
                    </a:xfrm>
                  </p:grpSpPr>
                  <p:sp>
                    <p:nvSpPr>
                      <p:cNvPr id="3100" name="Google Shape;3100;p56"/>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6"/>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6"/>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6"/>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6"/>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6"/>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6"/>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6"/>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6"/>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6"/>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6"/>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6"/>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6"/>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6"/>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4" name="Google Shape;3114;p56"/>
                      <p:cNvGrpSpPr/>
                      <p:nvPr/>
                    </p:nvGrpSpPr>
                    <p:grpSpPr>
                      <a:xfrm>
                        <a:off x="4579164" y="3203653"/>
                        <a:ext cx="1244833" cy="1020397"/>
                        <a:chOff x="4579164" y="3203653"/>
                        <a:chExt cx="1244833" cy="1020397"/>
                      </a:xfrm>
                    </p:grpSpPr>
                    <p:sp>
                      <p:nvSpPr>
                        <p:cNvPr id="3115" name="Google Shape;3115;p56"/>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6"/>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6"/>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6"/>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6"/>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6"/>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6"/>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6"/>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6"/>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6"/>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6"/>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6"/>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6"/>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6"/>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6"/>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6"/>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6"/>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6"/>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6"/>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6"/>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6"/>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6"/>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6"/>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6"/>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9" name="Google Shape;3139;p56"/>
                        <p:cNvGrpSpPr/>
                        <p:nvPr/>
                      </p:nvGrpSpPr>
                      <p:grpSpPr>
                        <a:xfrm>
                          <a:off x="4579164" y="3203653"/>
                          <a:ext cx="1244833" cy="1020397"/>
                          <a:chOff x="4579164" y="3203653"/>
                          <a:chExt cx="1244833" cy="1020397"/>
                        </a:xfrm>
                      </p:grpSpPr>
                      <p:sp>
                        <p:nvSpPr>
                          <p:cNvPr id="3140" name="Google Shape;3140;p56"/>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1" name="Google Shape;3141;p56"/>
                          <p:cNvGrpSpPr/>
                          <p:nvPr/>
                        </p:nvGrpSpPr>
                        <p:grpSpPr>
                          <a:xfrm>
                            <a:off x="4579164" y="3203653"/>
                            <a:ext cx="1244833" cy="1020397"/>
                            <a:chOff x="4579164" y="3203653"/>
                            <a:chExt cx="1244833" cy="1020397"/>
                          </a:xfrm>
                        </p:grpSpPr>
                        <p:sp>
                          <p:nvSpPr>
                            <p:cNvPr id="3142" name="Google Shape;3142;p56"/>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6"/>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6"/>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6"/>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6"/>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6"/>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6"/>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9" name="Google Shape;3149;p56"/>
                            <p:cNvGrpSpPr/>
                            <p:nvPr/>
                          </p:nvGrpSpPr>
                          <p:grpSpPr>
                            <a:xfrm>
                              <a:off x="4579164" y="3203653"/>
                              <a:ext cx="1244833" cy="1020397"/>
                              <a:chOff x="4579164" y="3203653"/>
                              <a:chExt cx="1244833" cy="1020397"/>
                            </a:xfrm>
                          </p:grpSpPr>
                          <p:sp>
                            <p:nvSpPr>
                              <p:cNvPr id="3150" name="Google Shape;3150;p56"/>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6"/>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6"/>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6"/>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6"/>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6"/>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6"/>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6"/>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6"/>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6"/>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6"/>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6"/>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6"/>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3" name="Google Shape;3163;p56"/>
                              <p:cNvGrpSpPr/>
                              <p:nvPr/>
                            </p:nvGrpSpPr>
                            <p:grpSpPr>
                              <a:xfrm>
                                <a:off x="4579164" y="3203653"/>
                                <a:ext cx="1244833" cy="1020397"/>
                                <a:chOff x="4579164" y="3203653"/>
                                <a:chExt cx="1244833" cy="1020397"/>
                              </a:xfrm>
                            </p:grpSpPr>
                            <p:sp>
                              <p:nvSpPr>
                                <p:cNvPr id="3164" name="Google Shape;3164;p56"/>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6"/>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6"/>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6"/>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6"/>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6"/>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6"/>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1" name="Google Shape;3171;p56"/>
                                <p:cNvGrpSpPr/>
                                <p:nvPr/>
                              </p:nvGrpSpPr>
                              <p:grpSpPr>
                                <a:xfrm>
                                  <a:off x="4579164" y="3203653"/>
                                  <a:ext cx="1244833" cy="1020397"/>
                                  <a:chOff x="4579164" y="3203653"/>
                                  <a:chExt cx="1244833" cy="1020397"/>
                                </a:xfrm>
                              </p:grpSpPr>
                              <p:sp>
                                <p:nvSpPr>
                                  <p:cNvPr id="3172" name="Google Shape;3172;p56"/>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6"/>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6"/>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6"/>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6"/>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7" name="Google Shape;3177;p56"/>
                                  <p:cNvGrpSpPr/>
                                  <p:nvPr/>
                                </p:nvGrpSpPr>
                                <p:grpSpPr>
                                  <a:xfrm>
                                    <a:off x="4579164" y="3203653"/>
                                    <a:ext cx="1244833" cy="1020397"/>
                                    <a:chOff x="4579164" y="3203653"/>
                                    <a:chExt cx="1244833" cy="1020397"/>
                                  </a:xfrm>
                                </p:grpSpPr>
                                <p:sp>
                                  <p:nvSpPr>
                                    <p:cNvPr id="3178" name="Google Shape;3178;p56"/>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6"/>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6"/>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6"/>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3182" name="Google Shape;3182;p56"/>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6"/>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6"/>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185" name="Google Shape;3185;p56"/>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3186" name="Google Shape;3186;p56"/>
              <p:cNvGrpSpPr/>
              <p:nvPr/>
            </p:nvGrpSpPr>
            <p:grpSpPr>
              <a:xfrm>
                <a:off x="4595437" y="3598775"/>
                <a:ext cx="37776" cy="32451"/>
                <a:chOff x="4595437" y="3598775"/>
                <a:chExt cx="37776" cy="32451"/>
              </a:xfrm>
            </p:grpSpPr>
            <p:sp>
              <p:nvSpPr>
                <p:cNvPr id="3187" name="Google Shape;3187;p56"/>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6"/>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9" name="Google Shape;3189;p56"/>
              <p:cNvGrpSpPr/>
              <p:nvPr/>
            </p:nvGrpSpPr>
            <p:grpSpPr>
              <a:xfrm>
                <a:off x="4641864" y="3524443"/>
                <a:ext cx="37776" cy="32380"/>
                <a:chOff x="4641864" y="3524443"/>
                <a:chExt cx="37776" cy="32380"/>
              </a:xfrm>
            </p:grpSpPr>
            <p:sp>
              <p:nvSpPr>
                <p:cNvPr id="3190" name="Google Shape;3190;p56"/>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6"/>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2" name="Google Shape;3192;p56"/>
              <p:cNvGrpSpPr/>
              <p:nvPr/>
            </p:nvGrpSpPr>
            <p:grpSpPr>
              <a:xfrm>
                <a:off x="4648431" y="3893901"/>
                <a:ext cx="37776" cy="32357"/>
                <a:chOff x="4648431" y="3893901"/>
                <a:chExt cx="37776" cy="32357"/>
              </a:xfrm>
            </p:grpSpPr>
            <p:sp>
              <p:nvSpPr>
                <p:cNvPr id="3193" name="Google Shape;3193;p56"/>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6"/>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5" name="Google Shape;3195;p56"/>
              <p:cNvGrpSpPr/>
              <p:nvPr/>
            </p:nvGrpSpPr>
            <p:grpSpPr>
              <a:xfrm>
                <a:off x="4567752" y="3722908"/>
                <a:ext cx="37870" cy="32380"/>
                <a:chOff x="4567752" y="3722908"/>
                <a:chExt cx="37870" cy="32380"/>
              </a:xfrm>
            </p:grpSpPr>
            <p:sp>
              <p:nvSpPr>
                <p:cNvPr id="3196" name="Google Shape;3196;p56"/>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6"/>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8" name="Google Shape;3198;p56"/>
              <p:cNvGrpSpPr/>
              <p:nvPr/>
            </p:nvGrpSpPr>
            <p:grpSpPr>
              <a:xfrm>
                <a:off x="4617506" y="3652052"/>
                <a:ext cx="37783" cy="32357"/>
                <a:chOff x="4617506" y="3652052"/>
                <a:chExt cx="37783" cy="32357"/>
              </a:xfrm>
            </p:grpSpPr>
            <p:sp>
              <p:nvSpPr>
                <p:cNvPr id="3199" name="Google Shape;3199;p56"/>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6"/>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1" name="Google Shape;3201;p56"/>
              <p:cNvGrpSpPr/>
              <p:nvPr/>
            </p:nvGrpSpPr>
            <p:grpSpPr>
              <a:xfrm>
                <a:off x="4739005" y="3554149"/>
                <a:ext cx="37870" cy="32357"/>
                <a:chOff x="4739005" y="3554149"/>
                <a:chExt cx="37870" cy="32357"/>
              </a:xfrm>
            </p:grpSpPr>
            <p:sp>
              <p:nvSpPr>
                <p:cNvPr id="3202" name="Google Shape;3202;p56"/>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6"/>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4" name="Google Shape;3204;p56"/>
              <p:cNvGrpSpPr/>
              <p:nvPr/>
            </p:nvGrpSpPr>
            <p:grpSpPr>
              <a:xfrm>
                <a:off x="4806557" y="3630258"/>
                <a:ext cx="37776" cy="32364"/>
                <a:chOff x="4806557" y="3630258"/>
                <a:chExt cx="37776" cy="32364"/>
              </a:xfrm>
            </p:grpSpPr>
            <p:sp>
              <p:nvSpPr>
                <p:cNvPr id="3205" name="Google Shape;3205;p56"/>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6"/>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7" name="Google Shape;3207;p56"/>
              <p:cNvGrpSpPr/>
              <p:nvPr/>
            </p:nvGrpSpPr>
            <p:grpSpPr>
              <a:xfrm>
                <a:off x="4737007" y="4004357"/>
                <a:ext cx="37870" cy="32357"/>
                <a:chOff x="4737007" y="4004357"/>
                <a:chExt cx="37870" cy="32357"/>
              </a:xfrm>
            </p:grpSpPr>
            <p:sp>
              <p:nvSpPr>
                <p:cNvPr id="3208" name="Google Shape;3208;p56"/>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6"/>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0" name="Google Shape;3210;p56"/>
              <p:cNvGrpSpPr/>
              <p:nvPr/>
            </p:nvGrpSpPr>
            <p:grpSpPr>
              <a:xfrm>
                <a:off x="4773634" y="4208627"/>
                <a:ext cx="37776" cy="32357"/>
                <a:chOff x="4773634" y="4208627"/>
                <a:chExt cx="37776" cy="32357"/>
              </a:xfrm>
            </p:grpSpPr>
            <p:sp>
              <p:nvSpPr>
                <p:cNvPr id="3211" name="Google Shape;3211;p56"/>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6"/>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3" name="Google Shape;3213;p56"/>
              <p:cNvGrpSpPr/>
              <p:nvPr/>
            </p:nvGrpSpPr>
            <p:grpSpPr>
              <a:xfrm>
                <a:off x="4888282" y="4074764"/>
                <a:ext cx="37776" cy="32451"/>
                <a:chOff x="4888282" y="4074764"/>
                <a:chExt cx="37776" cy="32451"/>
              </a:xfrm>
            </p:grpSpPr>
            <p:sp>
              <p:nvSpPr>
                <p:cNvPr id="3214" name="Google Shape;3214;p56"/>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6"/>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6" name="Google Shape;3216;p56"/>
              <p:cNvGrpSpPr/>
              <p:nvPr/>
            </p:nvGrpSpPr>
            <p:grpSpPr>
              <a:xfrm>
                <a:off x="4901315" y="3804271"/>
                <a:ext cx="37776" cy="32364"/>
                <a:chOff x="4901315" y="3804271"/>
                <a:chExt cx="37776" cy="32364"/>
              </a:xfrm>
            </p:grpSpPr>
            <p:sp>
              <p:nvSpPr>
                <p:cNvPr id="3217" name="Google Shape;3217;p56"/>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6"/>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9" name="Google Shape;3219;p56"/>
              <p:cNvGrpSpPr/>
              <p:nvPr/>
            </p:nvGrpSpPr>
            <p:grpSpPr>
              <a:xfrm>
                <a:off x="4866394" y="3715035"/>
                <a:ext cx="37846" cy="32357"/>
                <a:chOff x="4866394" y="3715035"/>
                <a:chExt cx="37846" cy="32357"/>
              </a:xfrm>
            </p:grpSpPr>
            <p:sp>
              <p:nvSpPr>
                <p:cNvPr id="3220" name="Google Shape;3220;p56"/>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6"/>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2" name="Google Shape;3222;p56"/>
              <p:cNvGrpSpPr/>
              <p:nvPr/>
            </p:nvGrpSpPr>
            <p:grpSpPr>
              <a:xfrm>
                <a:off x="4979233" y="3839798"/>
                <a:ext cx="37878" cy="32420"/>
                <a:chOff x="4979233" y="3839798"/>
                <a:chExt cx="37878" cy="32420"/>
              </a:xfrm>
            </p:grpSpPr>
            <p:sp>
              <p:nvSpPr>
                <p:cNvPr id="3223" name="Google Shape;3223;p56"/>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6"/>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5" name="Google Shape;3225;p56"/>
              <p:cNvGrpSpPr/>
              <p:nvPr/>
            </p:nvGrpSpPr>
            <p:grpSpPr>
              <a:xfrm>
                <a:off x="4790662" y="3679147"/>
                <a:ext cx="37783" cy="32380"/>
                <a:chOff x="4790662" y="3679147"/>
                <a:chExt cx="37783" cy="32380"/>
              </a:xfrm>
            </p:grpSpPr>
            <p:sp>
              <p:nvSpPr>
                <p:cNvPr id="3226" name="Google Shape;3226;p56"/>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6"/>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8" name="Google Shape;3228;p56"/>
              <p:cNvGrpSpPr/>
              <p:nvPr/>
            </p:nvGrpSpPr>
            <p:grpSpPr>
              <a:xfrm>
                <a:off x="4857263" y="3557861"/>
                <a:ext cx="37776" cy="32357"/>
                <a:chOff x="4857263" y="3557861"/>
                <a:chExt cx="37776" cy="32357"/>
              </a:xfrm>
            </p:grpSpPr>
            <p:sp>
              <p:nvSpPr>
                <p:cNvPr id="3229" name="Google Shape;3229;p56"/>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6"/>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1" name="Google Shape;3231;p56"/>
              <p:cNvGrpSpPr/>
              <p:nvPr/>
            </p:nvGrpSpPr>
            <p:grpSpPr>
              <a:xfrm>
                <a:off x="4883902" y="3648033"/>
                <a:ext cx="37783" cy="32380"/>
                <a:chOff x="4883902" y="3648033"/>
                <a:chExt cx="37783" cy="32380"/>
              </a:xfrm>
            </p:grpSpPr>
            <p:sp>
              <p:nvSpPr>
                <p:cNvPr id="3232" name="Google Shape;3232;p56"/>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6"/>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4" name="Google Shape;3234;p56"/>
              <p:cNvGrpSpPr/>
              <p:nvPr/>
            </p:nvGrpSpPr>
            <p:grpSpPr>
              <a:xfrm>
                <a:off x="4907780" y="3347220"/>
                <a:ext cx="37878" cy="32357"/>
                <a:chOff x="4907780" y="3347220"/>
                <a:chExt cx="37878" cy="32357"/>
              </a:xfrm>
            </p:grpSpPr>
            <p:sp>
              <p:nvSpPr>
                <p:cNvPr id="3235" name="Google Shape;3235;p56"/>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6"/>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7" name="Google Shape;3237;p56"/>
              <p:cNvGrpSpPr/>
              <p:nvPr/>
            </p:nvGrpSpPr>
            <p:grpSpPr>
              <a:xfrm>
                <a:off x="5065048" y="3738150"/>
                <a:ext cx="37783" cy="32364"/>
                <a:chOff x="5065048" y="3738150"/>
                <a:chExt cx="37783" cy="32364"/>
              </a:xfrm>
            </p:grpSpPr>
            <p:sp>
              <p:nvSpPr>
                <p:cNvPr id="3238" name="Google Shape;3238;p56"/>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6"/>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0" name="Google Shape;3240;p56"/>
              <p:cNvGrpSpPr/>
              <p:nvPr/>
            </p:nvGrpSpPr>
            <p:grpSpPr>
              <a:xfrm>
                <a:off x="5071616" y="3284615"/>
                <a:ext cx="37783" cy="32357"/>
                <a:chOff x="5071616" y="3284615"/>
                <a:chExt cx="37783" cy="32357"/>
              </a:xfrm>
            </p:grpSpPr>
            <p:sp>
              <p:nvSpPr>
                <p:cNvPr id="3241" name="Google Shape;3241;p56"/>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6"/>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56"/>
              <p:cNvGrpSpPr/>
              <p:nvPr/>
            </p:nvGrpSpPr>
            <p:grpSpPr>
              <a:xfrm>
                <a:off x="5389291" y="3759921"/>
                <a:ext cx="37783" cy="32380"/>
                <a:chOff x="5389291" y="3759921"/>
                <a:chExt cx="37783" cy="32380"/>
              </a:xfrm>
            </p:grpSpPr>
            <p:sp>
              <p:nvSpPr>
                <p:cNvPr id="3244" name="Google Shape;3244;p56"/>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6"/>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6" name="Google Shape;3246;p56"/>
              <p:cNvGrpSpPr/>
              <p:nvPr/>
            </p:nvGrpSpPr>
            <p:grpSpPr>
              <a:xfrm>
                <a:off x="5431534" y="3632932"/>
                <a:ext cx="37878" cy="32451"/>
                <a:chOff x="5431534" y="3632932"/>
                <a:chExt cx="37878" cy="32451"/>
              </a:xfrm>
            </p:grpSpPr>
            <p:sp>
              <p:nvSpPr>
                <p:cNvPr id="3247" name="Google Shape;3247;p56"/>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6"/>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9" name="Google Shape;3249;p56"/>
              <p:cNvGrpSpPr/>
              <p:nvPr/>
            </p:nvGrpSpPr>
            <p:grpSpPr>
              <a:xfrm>
                <a:off x="5540755" y="3544829"/>
                <a:ext cx="37783" cy="32357"/>
                <a:chOff x="5540755" y="3544829"/>
                <a:chExt cx="37783" cy="32357"/>
              </a:xfrm>
            </p:grpSpPr>
            <p:sp>
              <p:nvSpPr>
                <p:cNvPr id="3250" name="Google Shape;3250;p56"/>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6"/>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2" name="Google Shape;3252;p56"/>
              <p:cNvGrpSpPr/>
              <p:nvPr/>
            </p:nvGrpSpPr>
            <p:grpSpPr>
              <a:xfrm>
                <a:off x="5579293" y="3412107"/>
                <a:ext cx="37776" cy="32357"/>
                <a:chOff x="5579293" y="3412107"/>
                <a:chExt cx="37776" cy="32357"/>
              </a:xfrm>
            </p:grpSpPr>
            <p:sp>
              <p:nvSpPr>
                <p:cNvPr id="3253" name="Google Shape;3253;p56"/>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6"/>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5" name="Google Shape;3255;p56"/>
              <p:cNvGrpSpPr/>
              <p:nvPr/>
            </p:nvGrpSpPr>
            <p:grpSpPr>
              <a:xfrm>
                <a:off x="5801346" y="3284615"/>
                <a:ext cx="37783" cy="32357"/>
                <a:chOff x="5801346" y="3284615"/>
                <a:chExt cx="37783" cy="32357"/>
              </a:xfrm>
            </p:grpSpPr>
            <p:sp>
              <p:nvSpPr>
                <p:cNvPr id="3256" name="Google Shape;3256;p56"/>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6"/>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8" name="Google Shape;3258;p56"/>
              <p:cNvGrpSpPr/>
              <p:nvPr/>
            </p:nvGrpSpPr>
            <p:grpSpPr>
              <a:xfrm>
                <a:off x="5763578" y="3399067"/>
                <a:ext cx="37776" cy="32364"/>
                <a:chOff x="5763578" y="3399067"/>
                <a:chExt cx="37776" cy="32364"/>
              </a:xfrm>
            </p:grpSpPr>
            <p:sp>
              <p:nvSpPr>
                <p:cNvPr id="3259" name="Google Shape;3259;p56"/>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6"/>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1" name="Google Shape;3261;p56"/>
              <p:cNvGrpSpPr/>
              <p:nvPr/>
            </p:nvGrpSpPr>
            <p:grpSpPr>
              <a:xfrm>
                <a:off x="5395858" y="3230952"/>
                <a:ext cx="37776" cy="32364"/>
                <a:chOff x="5395858" y="3230952"/>
                <a:chExt cx="37776" cy="32364"/>
              </a:xfrm>
            </p:grpSpPr>
            <p:sp>
              <p:nvSpPr>
                <p:cNvPr id="3262" name="Google Shape;3262;p56"/>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6"/>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4" name="Google Shape;3264;p56"/>
              <p:cNvGrpSpPr/>
              <p:nvPr/>
            </p:nvGrpSpPr>
            <p:grpSpPr>
              <a:xfrm>
                <a:off x="5264088" y="3188237"/>
                <a:ext cx="37776" cy="32357"/>
                <a:chOff x="5264088" y="3188237"/>
                <a:chExt cx="37776" cy="32357"/>
              </a:xfrm>
            </p:grpSpPr>
            <p:sp>
              <p:nvSpPr>
                <p:cNvPr id="3265" name="Google Shape;3265;p56"/>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6"/>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7" name="Google Shape;3267;p56"/>
              <p:cNvGrpSpPr/>
              <p:nvPr/>
            </p:nvGrpSpPr>
            <p:grpSpPr>
              <a:xfrm>
                <a:off x="5585758" y="3237425"/>
                <a:ext cx="37878" cy="32357"/>
                <a:chOff x="5585758" y="3237425"/>
                <a:chExt cx="37878" cy="32357"/>
              </a:xfrm>
            </p:grpSpPr>
            <p:sp>
              <p:nvSpPr>
                <p:cNvPr id="3268" name="Google Shape;3268;p56"/>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6"/>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0" name="Google Shape;3270;p56"/>
              <p:cNvGrpSpPr/>
              <p:nvPr/>
            </p:nvGrpSpPr>
            <p:grpSpPr>
              <a:xfrm>
                <a:off x="4874196" y="3291088"/>
                <a:ext cx="37878" cy="32451"/>
                <a:chOff x="4874196" y="3291088"/>
                <a:chExt cx="37878" cy="32451"/>
              </a:xfrm>
            </p:grpSpPr>
            <p:sp>
              <p:nvSpPr>
                <p:cNvPr id="3271" name="Google Shape;3271;p56"/>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6"/>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3" name="Google Shape;3273;p56"/>
              <p:cNvGrpSpPr/>
              <p:nvPr/>
            </p:nvGrpSpPr>
            <p:grpSpPr>
              <a:xfrm>
                <a:off x="5197770" y="3785466"/>
                <a:ext cx="37783" cy="32427"/>
                <a:chOff x="5197770" y="3785466"/>
                <a:chExt cx="37783" cy="32427"/>
              </a:xfrm>
            </p:grpSpPr>
            <p:sp>
              <p:nvSpPr>
                <p:cNvPr id="3274" name="Google Shape;3274;p56"/>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6"/>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6" name="Google Shape;3276;p56"/>
              <p:cNvGrpSpPr/>
              <p:nvPr/>
            </p:nvGrpSpPr>
            <p:grpSpPr>
              <a:xfrm>
                <a:off x="5177699" y="3492117"/>
                <a:ext cx="37776" cy="32357"/>
                <a:chOff x="5177699" y="3492117"/>
                <a:chExt cx="37776" cy="32357"/>
              </a:xfrm>
            </p:grpSpPr>
            <p:sp>
              <p:nvSpPr>
                <p:cNvPr id="3277" name="Google Shape;3277;p56"/>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6"/>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9" name="Google Shape;3279;p56"/>
              <p:cNvGrpSpPr/>
              <p:nvPr/>
            </p:nvGrpSpPr>
            <p:grpSpPr>
              <a:xfrm>
                <a:off x="5349431" y="3622346"/>
                <a:ext cx="37870" cy="32380"/>
                <a:chOff x="5349431" y="3622346"/>
                <a:chExt cx="37870" cy="32380"/>
              </a:xfrm>
            </p:grpSpPr>
            <p:sp>
              <p:nvSpPr>
                <p:cNvPr id="3280" name="Google Shape;3280;p56"/>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6"/>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2" name="Google Shape;3282;p56"/>
              <p:cNvGrpSpPr/>
              <p:nvPr/>
            </p:nvGrpSpPr>
            <p:grpSpPr>
              <a:xfrm>
                <a:off x="5068855" y="3563980"/>
                <a:ext cx="53954" cy="46223"/>
                <a:chOff x="5068855" y="3563980"/>
                <a:chExt cx="53954" cy="46223"/>
              </a:xfrm>
            </p:grpSpPr>
            <p:sp>
              <p:nvSpPr>
                <p:cNvPr id="3283" name="Google Shape;3283;p56"/>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6"/>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5" name="Google Shape;3285;p56"/>
              <p:cNvGrpSpPr/>
              <p:nvPr/>
            </p:nvGrpSpPr>
            <p:grpSpPr>
              <a:xfrm>
                <a:off x="5037654" y="3392507"/>
                <a:ext cx="37870" cy="32451"/>
                <a:chOff x="5037654" y="3392507"/>
                <a:chExt cx="37870" cy="32451"/>
              </a:xfrm>
            </p:grpSpPr>
            <p:sp>
              <p:nvSpPr>
                <p:cNvPr id="3286" name="Google Shape;3286;p56"/>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6"/>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8" name="Google Shape;3288;p56"/>
              <p:cNvGrpSpPr/>
              <p:nvPr/>
            </p:nvGrpSpPr>
            <p:grpSpPr>
              <a:xfrm>
                <a:off x="5456560" y="3368629"/>
                <a:ext cx="37870" cy="32451"/>
                <a:chOff x="5456560" y="3368629"/>
                <a:chExt cx="37870" cy="32451"/>
              </a:xfrm>
            </p:grpSpPr>
            <p:sp>
              <p:nvSpPr>
                <p:cNvPr id="3289" name="Google Shape;3289;p56"/>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6"/>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1" name="Google Shape;3291;p56"/>
              <p:cNvGrpSpPr/>
              <p:nvPr/>
            </p:nvGrpSpPr>
            <p:grpSpPr>
              <a:xfrm>
                <a:off x="4755749" y="3501516"/>
                <a:ext cx="46246" cy="39608"/>
                <a:chOff x="4755749" y="3501516"/>
                <a:chExt cx="46246" cy="39608"/>
              </a:xfrm>
            </p:grpSpPr>
            <p:sp>
              <p:nvSpPr>
                <p:cNvPr id="3292" name="Google Shape;3292;p56"/>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6"/>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4" name="Google Shape;3294;p56"/>
              <p:cNvGrpSpPr/>
              <p:nvPr/>
            </p:nvGrpSpPr>
            <p:grpSpPr>
              <a:xfrm>
                <a:off x="4681346" y="3485582"/>
                <a:ext cx="37783" cy="32427"/>
                <a:chOff x="4681346" y="3485582"/>
                <a:chExt cx="37783" cy="32427"/>
              </a:xfrm>
            </p:grpSpPr>
            <p:sp>
              <p:nvSpPr>
                <p:cNvPr id="3295" name="Google Shape;3295;p56"/>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6"/>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7" name="Google Shape;3297;p56"/>
              <p:cNvGrpSpPr/>
              <p:nvPr/>
            </p:nvGrpSpPr>
            <p:grpSpPr>
              <a:xfrm>
                <a:off x="4767067" y="3291088"/>
                <a:ext cx="37878" cy="32451"/>
                <a:chOff x="4767067" y="3291088"/>
                <a:chExt cx="37878" cy="32451"/>
              </a:xfrm>
            </p:grpSpPr>
            <p:sp>
              <p:nvSpPr>
                <p:cNvPr id="3298" name="Google Shape;3298;p56"/>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6"/>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0" name="Google Shape;3300;p56"/>
              <p:cNvGrpSpPr/>
              <p:nvPr/>
            </p:nvGrpSpPr>
            <p:grpSpPr>
              <a:xfrm>
                <a:off x="4687819" y="3405539"/>
                <a:ext cx="37776" cy="32451"/>
                <a:chOff x="4687819" y="3405539"/>
                <a:chExt cx="37776" cy="32451"/>
              </a:xfrm>
            </p:grpSpPr>
            <p:sp>
              <p:nvSpPr>
                <p:cNvPr id="3301" name="Google Shape;3301;p56"/>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6"/>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3" name="Google Shape;3303;p56"/>
              <p:cNvGrpSpPr/>
              <p:nvPr/>
            </p:nvGrpSpPr>
            <p:grpSpPr>
              <a:xfrm>
                <a:off x="4923101" y="3444809"/>
                <a:ext cx="52813" cy="45318"/>
                <a:chOff x="4923101" y="3444809"/>
                <a:chExt cx="52813" cy="45318"/>
              </a:xfrm>
            </p:grpSpPr>
            <p:sp>
              <p:nvSpPr>
                <p:cNvPr id="3304" name="Google Shape;3304;p56"/>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6"/>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6" name="Google Shape;3306;p56"/>
              <p:cNvGrpSpPr/>
              <p:nvPr/>
            </p:nvGrpSpPr>
            <p:grpSpPr>
              <a:xfrm>
                <a:off x="4846040" y="3654750"/>
                <a:ext cx="31405" cy="26993"/>
                <a:chOff x="4846040" y="3654750"/>
                <a:chExt cx="31405" cy="26993"/>
              </a:xfrm>
            </p:grpSpPr>
            <p:sp>
              <p:nvSpPr>
                <p:cNvPr id="3307" name="Google Shape;3307;p56"/>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6"/>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9" name="Google Shape;3309;p56"/>
              <p:cNvGrpSpPr/>
              <p:nvPr/>
            </p:nvGrpSpPr>
            <p:grpSpPr>
              <a:xfrm>
                <a:off x="4925673" y="3691700"/>
                <a:ext cx="40253" cy="34472"/>
                <a:chOff x="4925673" y="3691700"/>
                <a:chExt cx="40253" cy="34472"/>
              </a:xfrm>
            </p:grpSpPr>
            <p:sp>
              <p:nvSpPr>
                <p:cNvPr id="3310" name="Google Shape;3310;p56"/>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6"/>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2" name="Google Shape;3312;p56"/>
              <p:cNvGrpSpPr/>
              <p:nvPr/>
            </p:nvGrpSpPr>
            <p:grpSpPr>
              <a:xfrm>
                <a:off x="4894653" y="3740848"/>
                <a:ext cx="31405" cy="26906"/>
                <a:chOff x="4894653" y="3740848"/>
                <a:chExt cx="31405" cy="26906"/>
              </a:xfrm>
            </p:grpSpPr>
            <p:sp>
              <p:nvSpPr>
                <p:cNvPr id="3313" name="Google Shape;3313;p56"/>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6"/>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5" name="Google Shape;3315;p56"/>
              <p:cNvGrpSpPr/>
              <p:nvPr/>
            </p:nvGrpSpPr>
            <p:grpSpPr>
              <a:xfrm>
                <a:off x="4962300" y="3696348"/>
                <a:ext cx="38255" cy="32773"/>
                <a:chOff x="4962300" y="3696348"/>
                <a:chExt cx="38255" cy="32773"/>
              </a:xfrm>
            </p:grpSpPr>
            <p:sp>
              <p:nvSpPr>
                <p:cNvPr id="3316" name="Google Shape;3316;p56"/>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6"/>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8" name="Google Shape;3318;p56"/>
              <p:cNvGrpSpPr/>
              <p:nvPr/>
            </p:nvGrpSpPr>
            <p:grpSpPr>
              <a:xfrm>
                <a:off x="4980185" y="3743349"/>
                <a:ext cx="31499" cy="26969"/>
                <a:chOff x="4980185" y="3743349"/>
                <a:chExt cx="31499" cy="26969"/>
              </a:xfrm>
            </p:grpSpPr>
            <p:sp>
              <p:nvSpPr>
                <p:cNvPr id="3319" name="Google Shape;3319;p56"/>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6"/>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1" name="Google Shape;3321;p56"/>
              <p:cNvGrpSpPr/>
              <p:nvPr/>
            </p:nvGrpSpPr>
            <p:grpSpPr>
              <a:xfrm>
                <a:off x="5013768" y="3734312"/>
                <a:ext cx="31499" cy="26969"/>
                <a:chOff x="5013768" y="3734312"/>
                <a:chExt cx="31499" cy="26969"/>
              </a:xfrm>
            </p:grpSpPr>
            <p:sp>
              <p:nvSpPr>
                <p:cNvPr id="3322" name="Google Shape;3322;p56"/>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6"/>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4" name="Google Shape;3324;p56"/>
              <p:cNvGrpSpPr/>
              <p:nvPr/>
            </p:nvGrpSpPr>
            <p:grpSpPr>
              <a:xfrm>
                <a:off x="5036703" y="3764545"/>
                <a:ext cx="31499" cy="26898"/>
                <a:chOff x="5036703" y="3764545"/>
                <a:chExt cx="31499" cy="26898"/>
              </a:xfrm>
            </p:grpSpPr>
            <p:sp>
              <p:nvSpPr>
                <p:cNvPr id="3325" name="Google Shape;3325;p56"/>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6"/>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7" name="Google Shape;3327;p56"/>
              <p:cNvGrpSpPr/>
              <p:nvPr/>
            </p:nvGrpSpPr>
            <p:grpSpPr>
              <a:xfrm>
                <a:off x="4953546" y="3768352"/>
                <a:ext cx="31405" cy="26898"/>
                <a:chOff x="4953546" y="3768352"/>
                <a:chExt cx="31405" cy="26898"/>
              </a:xfrm>
            </p:grpSpPr>
            <p:sp>
              <p:nvSpPr>
                <p:cNvPr id="3328" name="Google Shape;3328;p56"/>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6"/>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0" name="Google Shape;3330;p56"/>
              <p:cNvGrpSpPr/>
              <p:nvPr/>
            </p:nvGrpSpPr>
            <p:grpSpPr>
              <a:xfrm>
                <a:off x="4964770" y="3814016"/>
                <a:ext cx="31499" cy="26993"/>
                <a:chOff x="4964770" y="3814016"/>
                <a:chExt cx="31499" cy="26993"/>
              </a:xfrm>
            </p:grpSpPr>
            <p:sp>
              <p:nvSpPr>
                <p:cNvPr id="3331" name="Google Shape;3331;p56"/>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6"/>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3" name="Google Shape;3333;p56"/>
              <p:cNvGrpSpPr/>
              <p:nvPr/>
            </p:nvGrpSpPr>
            <p:grpSpPr>
              <a:xfrm>
                <a:off x="4923290" y="3800504"/>
                <a:ext cx="31468" cy="26898"/>
                <a:chOff x="4923290" y="3800504"/>
                <a:chExt cx="31468" cy="26898"/>
              </a:xfrm>
            </p:grpSpPr>
            <p:sp>
              <p:nvSpPr>
                <p:cNvPr id="3334" name="Google Shape;3334;p56"/>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6"/>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6" name="Google Shape;3336;p56"/>
              <p:cNvGrpSpPr/>
              <p:nvPr/>
            </p:nvGrpSpPr>
            <p:grpSpPr>
              <a:xfrm>
                <a:off x="5108534" y="3650943"/>
                <a:ext cx="31405" cy="26993"/>
                <a:chOff x="5108534" y="3650943"/>
                <a:chExt cx="31405" cy="26993"/>
              </a:xfrm>
            </p:grpSpPr>
            <p:sp>
              <p:nvSpPr>
                <p:cNvPr id="3337" name="Google Shape;3337;p56"/>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6"/>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9" name="Google Shape;3339;p56"/>
              <p:cNvGrpSpPr/>
              <p:nvPr/>
            </p:nvGrpSpPr>
            <p:grpSpPr>
              <a:xfrm>
                <a:off x="5119380" y="3760739"/>
                <a:ext cx="31499" cy="26993"/>
                <a:chOff x="5119380" y="3760739"/>
                <a:chExt cx="31499" cy="26993"/>
              </a:xfrm>
            </p:grpSpPr>
            <p:sp>
              <p:nvSpPr>
                <p:cNvPr id="3340" name="Google Shape;3340;p56"/>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6"/>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2" name="Google Shape;3342;p56"/>
              <p:cNvGrpSpPr/>
              <p:nvPr/>
            </p:nvGrpSpPr>
            <p:grpSpPr>
              <a:xfrm>
                <a:off x="5119380" y="3788235"/>
                <a:ext cx="31499" cy="26993"/>
                <a:chOff x="5119380" y="3788235"/>
                <a:chExt cx="31499" cy="26993"/>
              </a:xfrm>
            </p:grpSpPr>
            <p:sp>
              <p:nvSpPr>
                <p:cNvPr id="3343" name="Google Shape;3343;p56"/>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6"/>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5" name="Google Shape;3345;p56"/>
              <p:cNvGrpSpPr/>
              <p:nvPr/>
            </p:nvGrpSpPr>
            <p:grpSpPr>
              <a:xfrm>
                <a:off x="5158005" y="3875284"/>
                <a:ext cx="31405" cy="27001"/>
                <a:chOff x="5158005" y="3875284"/>
                <a:chExt cx="31405" cy="27001"/>
              </a:xfrm>
            </p:grpSpPr>
            <p:sp>
              <p:nvSpPr>
                <p:cNvPr id="3346" name="Google Shape;3346;p56"/>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6"/>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8" name="Google Shape;3348;p56"/>
              <p:cNvGrpSpPr/>
              <p:nvPr/>
            </p:nvGrpSpPr>
            <p:grpSpPr>
              <a:xfrm>
                <a:off x="5233163" y="3764545"/>
                <a:ext cx="31499" cy="26898"/>
                <a:chOff x="5233163" y="3764545"/>
                <a:chExt cx="31499" cy="26898"/>
              </a:xfrm>
            </p:grpSpPr>
            <p:sp>
              <p:nvSpPr>
                <p:cNvPr id="3349" name="Google Shape;3349;p56"/>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6"/>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1" name="Google Shape;3351;p56"/>
              <p:cNvGrpSpPr/>
              <p:nvPr/>
            </p:nvGrpSpPr>
            <p:grpSpPr>
              <a:xfrm>
                <a:off x="5276168" y="3805545"/>
                <a:ext cx="31499" cy="26906"/>
                <a:chOff x="5276168" y="3805545"/>
                <a:chExt cx="31499" cy="26906"/>
              </a:xfrm>
            </p:grpSpPr>
            <p:sp>
              <p:nvSpPr>
                <p:cNvPr id="3352" name="Google Shape;3352;p56"/>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6"/>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4" name="Google Shape;3354;p56"/>
              <p:cNvGrpSpPr/>
              <p:nvPr/>
            </p:nvGrpSpPr>
            <p:grpSpPr>
              <a:xfrm>
                <a:off x="5294053" y="3851933"/>
                <a:ext cx="31405" cy="26945"/>
                <a:chOff x="5294053" y="3851933"/>
                <a:chExt cx="31405" cy="26945"/>
              </a:xfrm>
            </p:grpSpPr>
            <p:sp>
              <p:nvSpPr>
                <p:cNvPr id="3355" name="Google Shape;3355;p56"/>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6"/>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7" name="Google Shape;3357;p56"/>
              <p:cNvGrpSpPr/>
              <p:nvPr/>
            </p:nvGrpSpPr>
            <p:grpSpPr>
              <a:xfrm>
                <a:off x="5341723" y="3851902"/>
                <a:ext cx="31405" cy="26977"/>
                <a:chOff x="5341723" y="3851902"/>
                <a:chExt cx="31405" cy="26977"/>
              </a:xfrm>
            </p:grpSpPr>
            <p:sp>
              <p:nvSpPr>
                <p:cNvPr id="3358" name="Google Shape;3358;p56"/>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6"/>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0" name="Google Shape;3360;p56"/>
              <p:cNvGrpSpPr/>
              <p:nvPr/>
            </p:nvGrpSpPr>
            <p:grpSpPr>
              <a:xfrm>
                <a:off x="5054871" y="3507855"/>
                <a:ext cx="31405" cy="26993"/>
                <a:chOff x="5054871" y="3507855"/>
                <a:chExt cx="31405" cy="26993"/>
              </a:xfrm>
            </p:grpSpPr>
            <p:sp>
              <p:nvSpPr>
                <p:cNvPr id="3361" name="Google Shape;3361;p56"/>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6"/>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3" name="Google Shape;3363;p56"/>
              <p:cNvGrpSpPr/>
              <p:nvPr/>
            </p:nvGrpSpPr>
            <p:grpSpPr>
              <a:xfrm>
                <a:off x="4876579" y="3675325"/>
                <a:ext cx="31405" cy="26969"/>
                <a:chOff x="4876579" y="3675325"/>
                <a:chExt cx="31405" cy="26969"/>
              </a:xfrm>
            </p:grpSpPr>
            <p:sp>
              <p:nvSpPr>
                <p:cNvPr id="3364" name="Google Shape;3364;p56"/>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6"/>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6" name="Google Shape;3366;p56"/>
              <p:cNvGrpSpPr/>
              <p:nvPr/>
            </p:nvGrpSpPr>
            <p:grpSpPr>
              <a:xfrm>
                <a:off x="4842233" y="3688333"/>
                <a:ext cx="31405" cy="26993"/>
                <a:chOff x="4842233" y="3688333"/>
                <a:chExt cx="31405" cy="26993"/>
              </a:xfrm>
            </p:grpSpPr>
            <p:sp>
              <p:nvSpPr>
                <p:cNvPr id="3367" name="Google Shape;3367;p56"/>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6"/>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9" name="Google Shape;3369;p56"/>
              <p:cNvGrpSpPr/>
              <p:nvPr/>
            </p:nvGrpSpPr>
            <p:grpSpPr>
              <a:xfrm>
                <a:off x="5187876" y="3608032"/>
                <a:ext cx="31405" cy="27001"/>
                <a:chOff x="5187876" y="3608032"/>
                <a:chExt cx="31405" cy="27001"/>
              </a:xfrm>
            </p:grpSpPr>
            <p:sp>
              <p:nvSpPr>
                <p:cNvPr id="3370" name="Google Shape;3370;p56"/>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6"/>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2" name="Google Shape;3372;p56"/>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6"/>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4" name="Google Shape;3374;p56"/>
              <p:cNvGrpSpPr/>
              <p:nvPr/>
            </p:nvGrpSpPr>
            <p:grpSpPr>
              <a:xfrm>
                <a:off x="5269224" y="3304167"/>
                <a:ext cx="40253" cy="34402"/>
                <a:chOff x="5269224" y="3304167"/>
                <a:chExt cx="40253" cy="34402"/>
              </a:xfrm>
            </p:grpSpPr>
            <p:sp>
              <p:nvSpPr>
                <p:cNvPr id="3375" name="Google Shape;3375;p56"/>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6"/>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7" name="Google Shape;3377;p56"/>
              <p:cNvGrpSpPr/>
              <p:nvPr/>
            </p:nvGrpSpPr>
            <p:grpSpPr>
              <a:xfrm>
                <a:off x="5327354" y="3476615"/>
                <a:ext cx="49864" cy="42723"/>
                <a:chOff x="5327354" y="3476615"/>
                <a:chExt cx="49864" cy="42723"/>
              </a:xfrm>
            </p:grpSpPr>
            <p:sp>
              <p:nvSpPr>
                <p:cNvPr id="3378" name="Google Shape;3378;p56"/>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6"/>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80" name="Google Shape;3380;p56"/>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6"/>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2" name="Google Shape;3382;p56"/>
              <p:cNvGrpSpPr/>
              <p:nvPr/>
            </p:nvGrpSpPr>
            <p:grpSpPr>
              <a:xfrm>
                <a:off x="5341723" y="3775957"/>
                <a:ext cx="31405" cy="26898"/>
                <a:chOff x="5341723" y="3775957"/>
                <a:chExt cx="31405" cy="26898"/>
              </a:xfrm>
            </p:grpSpPr>
            <p:sp>
              <p:nvSpPr>
                <p:cNvPr id="3383" name="Google Shape;3383;p56"/>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6"/>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5" name="Google Shape;3385;p56"/>
              <p:cNvGrpSpPr/>
              <p:nvPr/>
            </p:nvGrpSpPr>
            <p:grpSpPr>
              <a:xfrm>
                <a:off x="5439053" y="3699274"/>
                <a:ext cx="31405" cy="26898"/>
                <a:chOff x="5439053" y="3699274"/>
                <a:chExt cx="31405" cy="26898"/>
              </a:xfrm>
            </p:grpSpPr>
            <p:sp>
              <p:nvSpPr>
                <p:cNvPr id="3386" name="Google Shape;3386;p56"/>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6"/>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8" name="Google Shape;3388;p56"/>
              <p:cNvGrpSpPr/>
              <p:nvPr/>
            </p:nvGrpSpPr>
            <p:grpSpPr>
              <a:xfrm>
                <a:off x="5412414" y="3622307"/>
                <a:ext cx="31499" cy="26993"/>
                <a:chOff x="5412414" y="3622307"/>
                <a:chExt cx="31499" cy="26993"/>
              </a:xfrm>
            </p:grpSpPr>
            <p:sp>
              <p:nvSpPr>
                <p:cNvPr id="3389" name="Google Shape;3389;p56"/>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6"/>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1" name="Google Shape;3391;p56"/>
              <p:cNvGrpSpPr/>
              <p:nvPr/>
            </p:nvGrpSpPr>
            <p:grpSpPr>
              <a:xfrm>
                <a:off x="5476254" y="3473949"/>
                <a:ext cx="26835" cy="26930"/>
                <a:chOff x="5476254" y="3473949"/>
                <a:chExt cx="26835" cy="26930"/>
              </a:xfrm>
            </p:grpSpPr>
            <p:sp>
              <p:nvSpPr>
                <p:cNvPr id="3392" name="Google Shape;3392;p56"/>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6"/>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4" name="Google Shape;3394;p56"/>
              <p:cNvGrpSpPr/>
              <p:nvPr/>
            </p:nvGrpSpPr>
            <p:grpSpPr>
              <a:xfrm>
                <a:off x="5564547" y="3481594"/>
                <a:ext cx="31397" cy="26898"/>
                <a:chOff x="5564547" y="3481594"/>
                <a:chExt cx="31397" cy="26898"/>
              </a:xfrm>
            </p:grpSpPr>
            <p:sp>
              <p:nvSpPr>
                <p:cNvPr id="3395" name="Google Shape;3395;p56"/>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6"/>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7" name="Google Shape;3397;p56"/>
              <p:cNvGrpSpPr/>
              <p:nvPr/>
            </p:nvGrpSpPr>
            <p:grpSpPr>
              <a:xfrm>
                <a:off x="5534101" y="3470174"/>
                <a:ext cx="31397" cy="26906"/>
                <a:chOff x="5534101" y="3470174"/>
                <a:chExt cx="31397" cy="26906"/>
              </a:xfrm>
            </p:grpSpPr>
            <p:sp>
              <p:nvSpPr>
                <p:cNvPr id="3398" name="Google Shape;3398;p56"/>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6"/>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0" name="Google Shape;3400;p56"/>
              <p:cNvGrpSpPr/>
              <p:nvPr/>
            </p:nvGrpSpPr>
            <p:grpSpPr>
              <a:xfrm>
                <a:off x="5610879" y="3314486"/>
                <a:ext cx="31499" cy="26938"/>
                <a:chOff x="5610879" y="3314486"/>
                <a:chExt cx="31499" cy="26938"/>
              </a:xfrm>
            </p:grpSpPr>
            <p:sp>
              <p:nvSpPr>
                <p:cNvPr id="3401" name="Google Shape;3401;p56"/>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6"/>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3" name="Google Shape;3403;p56"/>
              <p:cNvGrpSpPr/>
              <p:nvPr/>
            </p:nvGrpSpPr>
            <p:grpSpPr>
              <a:xfrm>
                <a:off x="4834525" y="3501382"/>
                <a:ext cx="31499" cy="26898"/>
                <a:chOff x="4834525" y="3501382"/>
                <a:chExt cx="31499" cy="26898"/>
              </a:xfrm>
            </p:grpSpPr>
            <p:sp>
              <p:nvSpPr>
                <p:cNvPr id="3404" name="Google Shape;3404;p56"/>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6"/>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6" name="Google Shape;3406;p56"/>
              <p:cNvGrpSpPr/>
              <p:nvPr/>
            </p:nvGrpSpPr>
            <p:grpSpPr>
              <a:xfrm>
                <a:off x="4898460" y="3580158"/>
                <a:ext cx="31405" cy="26898"/>
                <a:chOff x="4898460" y="3580158"/>
                <a:chExt cx="31405" cy="26898"/>
              </a:xfrm>
            </p:grpSpPr>
            <p:sp>
              <p:nvSpPr>
                <p:cNvPr id="3407" name="Google Shape;3407;p56"/>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6"/>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9" name="Google Shape;3409;p56"/>
              <p:cNvGrpSpPr/>
              <p:nvPr/>
            </p:nvGrpSpPr>
            <p:grpSpPr>
              <a:xfrm>
                <a:off x="4882667" y="3608032"/>
                <a:ext cx="31499" cy="27001"/>
                <a:chOff x="4882667" y="3608032"/>
                <a:chExt cx="31499" cy="27001"/>
              </a:xfrm>
            </p:grpSpPr>
            <p:sp>
              <p:nvSpPr>
                <p:cNvPr id="3410" name="Google Shape;3410;p56"/>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6"/>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2" name="Google Shape;3412;p56"/>
              <p:cNvGrpSpPr/>
              <p:nvPr/>
            </p:nvGrpSpPr>
            <p:grpSpPr>
              <a:xfrm>
                <a:off x="4843373" y="3631407"/>
                <a:ext cx="16273" cy="16186"/>
                <a:chOff x="4843373" y="3631407"/>
                <a:chExt cx="16273" cy="16186"/>
              </a:xfrm>
            </p:grpSpPr>
            <p:sp>
              <p:nvSpPr>
                <p:cNvPr id="3413" name="Google Shape;3413;p56"/>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6"/>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5" name="Google Shape;3415;p56"/>
              <p:cNvGrpSpPr/>
              <p:nvPr/>
            </p:nvGrpSpPr>
            <p:grpSpPr>
              <a:xfrm>
                <a:off x="4727773" y="3591578"/>
                <a:ext cx="31499" cy="26898"/>
                <a:chOff x="4727773" y="3591578"/>
                <a:chExt cx="31499" cy="26898"/>
              </a:xfrm>
            </p:grpSpPr>
            <p:sp>
              <p:nvSpPr>
                <p:cNvPr id="3416" name="Google Shape;3416;p56"/>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6"/>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18" name="Google Shape;3418;p56"/>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6"/>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20" name="Google Shape;3420;p56"/>
              <p:cNvGrpSpPr/>
              <p:nvPr/>
            </p:nvGrpSpPr>
            <p:grpSpPr>
              <a:xfrm>
                <a:off x="4609421" y="3577398"/>
                <a:ext cx="31499" cy="27001"/>
                <a:chOff x="4609421" y="3577398"/>
                <a:chExt cx="31499" cy="27001"/>
              </a:xfrm>
            </p:grpSpPr>
            <p:sp>
              <p:nvSpPr>
                <p:cNvPr id="3421" name="Google Shape;3421;p56"/>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6"/>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3" name="Google Shape;3423;p56"/>
              <p:cNvGrpSpPr/>
              <p:nvPr/>
            </p:nvGrpSpPr>
            <p:grpSpPr>
              <a:xfrm>
                <a:off x="4649289" y="3577398"/>
                <a:ext cx="31499" cy="27001"/>
                <a:chOff x="4649289" y="3577398"/>
                <a:chExt cx="31499" cy="27001"/>
              </a:xfrm>
            </p:grpSpPr>
            <p:sp>
              <p:nvSpPr>
                <p:cNvPr id="3424" name="Google Shape;3424;p56"/>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6"/>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6" name="Google Shape;3426;p56"/>
              <p:cNvGrpSpPr/>
              <p:nvPr/>
            </p:nvGrpSpPr>
            <p:grpSpPr>
              <a:xfrm>
                <a:off x="4605614" y="3639523"/>
                <a:ext cx="31499" cy="26906"/>
                <a:chOff x="4605614" y="3639523"/>
                <a:chExt cx="31499" cy="26906"/>
              </a:xfrm>
            </p:grpSpPr>
            <p:sp>
              <p:nvSpPr>
                <p:cNvPr id="3427" name="Google Shape;3427;p56"/>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6"/>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9" name="Google Shape;3429;p56"/>
              <p:cNvGrpSpPr/>
              <p:nvPr/>
            </p:nvGrpSpPr>
            <p:grpSpPr>
              <a:xfrm>
                <a:off x="4785149" y="3618846"/>
                <a:ext cx="26930" cy="26843"/>
                <a:chOff x="4785149" y="3618846"/>
                <a:chExt cx="26930" cy="26843"/>
              </a:xfrm>
            </p:grpSpPr>
            <p:sp>
              <p:nvSpPr>
                <p:cNvPr id="3430" name="Google Shape;3430;p56"/>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6"/>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2" name="Google Shape;3432;p56"/>
              <p:cNvGrpSpPr/>
              <p:nvPr/>
            </p:nvGrpSpPr>
            <p:grpSpPr>
              <a:xfrm>
                <a:off x="4810167" y="3601567"/>
                <a:ext cx="31405" cy="26898"/>
                <a:chOff x="4810167" y="3601567"/>
                <a:chExt cx="31405" cy="26898"/>
              </a:xfrm>
            </p:grpSpPr>
            <p:sp>
              <p:nvSpPr>
                <p:cNvPr id="3433" name="Google Shape;3433;p56"/>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6"/>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5" name="Google Shape;3435;p56"/>
              <p:cNvGrpSpPr/>
              <p:nvPr/>
            </p:nvGrpSpPr>
            <p:grpSpPr>
              <a:xfrm>
                <a:off x="4831002" y="3373230"/>
                <a:ext cx="31405" cy="26898"/>
                <a:chOff x="4831002" y="3373230"/>
                <a:chExt cx="31405" cy="26898"/>
              </a:xfrm>
            </p:grpSpPr>
            <p:sp>
              <p:nvSpPr>
                <p:cNvPr id="3436" name="Google Shape;3436;p56"/>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6"/>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8" name="Google Shape;3438;p56"/>
              <p:cNvGrpSpPr/>
              <p:nvPr/>
            </p:nvGrpSpPr>
            <p:grpSpPr>
              <a:xfrm>
                <a:off x="4719311" y="3355054"/>
                <a:ext cx="31499" cy="27001"/>
                <a:chOff x="4719311" y="3355054"/>
                <a:chExt cx="31499" cy="27001"/>
              </a:xfrm>
            </p:grpSpPr>
            <p:sp>
              <p:nvSpPr>
                <p:cNvPr id="3439" name="Google Shape;3439;p56"/>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6"/>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1" name="Google Shape;3441;p56"/>
              <p:cNvGrpSpPr/>
              <p:nvPr/>
            </p:nvGrpSpPr>
            <p:grpSpPr>
              <a:xfrm>
                <a:off x="4798755" y="3450260"/>
                <a:ext cx="26930" cy="26930"/>
                <a:chOff x="4798755" y="3450260"/>
                <a:chExt cx="26930" cy="26930"/>
              </a:xfrm>
            </p:grpSpPr>
            <p:sp>
              <p:nvSpPr>
                <p:cNvPr id="3442" name="Google Shape;3442;p56"/>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6"/>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4" name="Google Shape;3444;p56"/>
              <p:cNvGrpSpPr/>
              <p:nvPr/>
            </p:nvGrpSpPr>
            <p:grpSpPr>
              <a:xfrm>
                <a:off x="4645576" y="3467555"/>
                <a:ext cx="31405" cy="26953"/>
                <a:chOff x="4645576" y="3467555"/>
                <a:chExt cx="31405" cy="26953"/>
              </a:xfrm>
            </p:grpSpPr>
            <p:sp>
              <p:nvSpPr>
                <p:cNvPr id="3445" name="Google Shape;3445;p56"/>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6"/>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7" name="Google Shape;3447;p56"/>
              <p:cNvGrpSpPr/>
              <p:nvPr/>
            </p:nvGrpSpPr>
            <p:grpSpPr>
              <a:xfrm>
                <a:off x="4687631" y="3583965"/>
                <a:ext cx="31499" cy="26898"/>
                <a:chOff x="4687631" y="3583965"/>
                <a:chExt cx="31499" cy="26898"/>
              </a:xfrm>
            </p:grpSpPr>
            <p:sp>
              <p:nvSpPr>
                <p:cNvPr id="3448" name="Google Shape;3448;p56"/>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6"/>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0" name="Google Shape;3450;p56"/>
              <p:cNvGrpSpPr/>
              <p:nvPr/>
            </p:nvGrpSpPr>
            <p:grpSpPr>
              <a:xfrm>
                <a:off x="4719311" y="3471314"/>
                <a:ext cx="31499" cy="27001"/>
                <a:chOff x="4719311" y="3471314"/>
                <a:chExt cx="31499" cy="27001"/>
              </a:xfrm>
            </p:grpSpPr>
            <p:sp>
              <p:nvSpPr>
                <p:cNvPr id="3451" name="Google Shape;3451;p56"/>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6"/>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3" name="Google Shape;3453;p56"/>
              <p:cNvGrpSpPr/>
              <p:nvPr/>
            </p:nvGrpSpPr>
            <p:grpSpPr>
              <a:xfrm>
                <a:off x="4719311" y="3434404"/>
                <a:ext cx="31499" cy="26898"/>
                <a:chOff x="4719311" y="3434404"/>
                <a:chExt cx="31499" cy="26898"/>
              </a:xfrm>
            </p:grpSpPr>
            <p:sp>
              <p:nvSpPr>
                <p:cNvPr id="3454" name="Google Shape;3454;p56"/>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6"/>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56"/>
              <p:cNvGrpSpPr/>
              <p:nvPr/>
            </p:nvGrpSpPr>
            <p:grpSpPr>
              <a:xfrm>
                <a:off x="4768876" y="3401772"/>
                <a:ext cx="31499" cy="26898"/>
                <a:chOff x="4768876" y="3401772"/>
                <a:chExt cx="31499" cy="26898"/>
              </a:xfrm>
            </p:grpSpPr>
            <p:sp>
              <p:nvSpPr>
                <p:cNvPr id="3457" name="Google Shape;3457;p56"/>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6"/>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9" name="Google Shape;3459;p56"/>
              <p:cNvGrpSpPr/>
              <p:nvPr/>
            </p:nvGrpSpPr>
            <p:grpSpPr>
              <a:xfrm>
                <a:off x="4762214" y="3471377"/>
                <a:ext cx="26938" cy="26938"/>
                <a:chOff x="4762214" y="3471377"/>
                <a:chExt cx="26938" cy="26938"/>
              </a:xfrm>
            </p:grpSpPr>
            <p:sp>
              <p:nvSpPr>
                <p:cNvPr id="3460" name="Google Shape;3460;p56"/>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6"/>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2" name="Google Shape;3462;p56"/>
              <p:cNvGrpSpPr/>
              <p:nvPr/>
            </p:nvGrpSpPr>
            <p:grpSpPr>
              <a:xfrm>
                <a:off x="4790473" y="3344782"/>
                <a:ext cx="31405" cy="26898"/>
                <a:chOff x="4790473" y="3344782"/>
                <a:chExt cx="31405" cy="26898"/>
              </a:xfrm>
            </p:grpSpPr>
            <p:sp>
              <p:nvSpPr>
                <p:cNvPr id="3463" name="Google Shape;3463;p56"/>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6"/>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5" name="Google Shape;3465;p56"/>
              <p:cNvGrpSpPr/>
              <p:nvPr/>
            </p:nvGrpSpPr>
            <p:grpSpPr>
              <a:xfrm>
                <a:off x="4823774" y="3950733"/>
                <a:ext cx="37398" cy="32034"/>
                <a:chOff x="4823774" y="3950733"/>
                <a:chExt cx="37398" cy="32034"/>
              </a:xfrm>
            </p:grpSpPr>
            <p:sp>
              <p:nvSpPr>
                <p:cNvPr id="3466" name="Google Shape;3466;p56"/>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6"/>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8" name="Google Shape;3468;p56"/>
              <p:cNvGrpSpPr/>
              <p:nvPr/>
            </p:nvGrpSpPr>
            <p:grpSpPr>
              <a:xfrm>
                <a:off x="4823396" y="4110566"/>
                <a:ext cx="31405" cy="26906"/>
                <a:chOff x="4823396" y="4110566"/>
                <a:chExt cx="31405" cy="26906"/>
              </a:xfrm>
            </p:grpSpPr>
            <p:sp>
              <p:nvSpPr>
                <p:cNvPr id="3469" name="Google Shape;3469;p56"/>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6"/>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1" name="Google Shape;3471;p56"/>
              <p:cNvGrpSpPr/>
              <p:nvPr/>
            </p:nvGrpSpPr>
            <p:grpSpPr>
              <a:xfrm>
                <a:off x="4838332" y="3821150"/>
                <a:ext cx="31499" cy="26898"/>
                <a:chOff x="4838332" y="3821150"/>
                <a:chExt cx="31499" cy="26898"/>
              </a:xfrm>
            </p:grpSpPr>
            <p:sp>
              <p:nvSpPr>
                <p:cNvPr id="3472" name="Google Shape;3472;p56"/>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6"/>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4" name="Google Shape;3474;p56"/>
              <p:cNvGrpSpPr/>
              <p:nvPr/>
            </p:nvGrpSpPr>
            <p:grpSpPr>
              <a:xfrm>
                <a:off x="4661275" y="3815007"/>
                <a:ext cx="36824" cy="31523"/>
                <a:chOff x="4661275" y="3815007"/>
                <a:chExt cx="36824" cy="31523"/>
              </a:xfrm>
            </p:grpSpPr>
            <p:sp>
              <p:nvSpPr>
                <p:cNvPr id="3475" name="Google Shape;3475;p56"/>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6"/>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7" name="Google Shape;3477;p56"/>
              <p:cNvGrpSpPr/>
              <p:nvPr/>
            </p:nvGrpSpPr>
            <p:grpSpPr>
              <a:xfrm>
                <a:off x="4558998" y="3851037"/>
                <a:ext cx="33591" cy="28699"/>
                <a:chOff x="4558998" y="3851037"/>
                <a:chExt cx="33591" cy="28699"/>
              </a:xfrm>
            </p:grpSpPr>
            <p:sp>
              <p:nvSpPr>
                <p:cNvPr id="3478" name="Google Shape;3478;p56"/>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6"/>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0" name="Google Shape;3480;p56"/>
              <p:cNvGrpSpPr/>
              <p:nvPr/>
            </p:nvGrpSpPr>
            <p:grpSpPr>
              <a:xfrm>
                <a:off x="4696762" y="3638587"/>
                <a:ext cx="33591" cy="28794"/>
                <a:chOff x="4696762" y="3638587"/>
                <a:chExt cx="33591" cy="28794"/>
              </a:xfrm>
            </p:grpSpPr>
            <p:sp>
              <p:nvSpPr>
                <p:cNvPr id="3481" name="Google Shape;3481;p56"/>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6"/>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3" name="Google Shape;3483;p56"/>
              <p:cNvGrpSpPr/>
              <p:nvPr/>
            </p:nvGrpSpPr>
            <p:grpSpPr>
              <a:xfrm>
                <a:off x="4929479" y="3939140"/>
                <a:ext cx="33497" cy="28692"/>
                <a:chOff x="4929479" y="3939140"/>
                <a:chExt cx="33497" cy="28692"/>
              </a:xfrm>
            </p:grpSpPr>
            <p:sp>
              <p:nvSpPr>
                <p:cNvPr id="3484" name="Google Shape;3484;p56"/>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6"/>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6" name="Google Shape;3486;p56"/>
              <p:cNvGrpSpPr/>
              <p:nvPr/>
            </p:nvGrpSpPr>
            <p:grpSpPr>
              <a:xfrm>
                <a:off x="4907119" y="3986039"/>
                <a:ext cx="33497" cy="28699"/>
                <a:chOff x="4907119" y="3986039"/>
                <a:chExt cx="33497" cy="28699"/>
              </a:xfrm>
            </p:grpSpPr>
            <p:sp>
              <p:nvSpPr>
                <p:cNvPr id="3487" name="Google Shape;3487;p56"/>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6"/>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9" name="Google Shape;3489;p56"/>
              <p:cNvGrpSpPr/>
              <p:nvPr/>
            </p:nvGrpSpPr>
            <p:grpSpPr>
              <a:xfrm>
                <a:off x="4911783" y="4048102"/>
                <a:ext cx="33591" cy="28762"/>
                <a:chOff x="4911783" y="4048102"/>
                <a:chExt cx="33591" cy="28762"/>
              </a:xfrm>
            </p:grpSpPr>
            <p:sp>
              <p:nvSpPr>
                <p:cNvPr id="3490" name="Google Shape;3490;p56"/>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6"/>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2" name="Google Shape;3492;p56"/>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6"/>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94" name="Google Shape;3494;p56"/>
              <p:cNvGrpSpPr/>
              <p:nvPr/>
            </p:nvGrpSpPr>
            <p:grpSpPr>
              <a:xfrm>
                <a:off x="4762623" y="3837847"/>
                <a:ext cx="42416" cy="36273"/>
                <a:chOff x="4762623" y="3837847"/>
                <a:chExt cx="42416" cy="36273"/>
              </a:xfrm>
            </p:grpSpPr>
            <p:sp>
              <p:nvSpPr>
                <p:cNvPr id="3495" name="Google Shape;3495;p56"/>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6"/>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7" name="Google Shape;3497;p56"/>
              <p:cNvGrpSpPr/>
              <p:nvPr/>
            </p:nvGrpSpPr>
            <p:grpSpPr>
              <a:xfrm>
                <a:off x="4746044" y="4104966"/>
                <a:ext cx="33497" cy="28699"/>
                <a:chOff x="4746044" y="4104966"/>
                <a:chExt cx="33497" cy="28699"/>
              </a:xfrm>
            </p:grpSpPr>
            <p:sp>
              <p:nvSpPr>
                <p:cNvPr id="3498" name="Google Shape;3498;p56"/>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6"/>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0" name="Google Shape;3500;p56"/>
              <p:cNvGrpSpPr/>
              <p:nvPr/>
            </p:nvGrpSpPr>
            <p:grpSpPr>
              <a:xfrm>
                <a:off x="4859646" y="4162554"/>
                <a:ext cx="33591" cy="28762"/>
                <a:chOff x="4859646" y="4162554"/>
                <a:chExt cx="33591" cy="28762"/>
              </a:xfrm>
            </p:grpSpPr>
            <p:sp>
              <p:nvSpPr>
                <p:cNvPr id="3501" name="Google Shape;3501;p56"/>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6"/>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03" name="Google Shape;3503;p56"/>
            <p:cNvGrpSpPr/>
            <p:nvPr/>
          </p:nvGrpSpPr>
          <p:grpSpPr>
            <a:xfrm>
              <a:off x="3597785" y="3274438"/>
              <a:ext cx="855610" cy="1122100"/>
              <a:chOff x="3597785" y="3274438"/>
              <a:chExt cx="855610" cy="1122100"/>
            </a:xfrm>
          </p:grpSpPr>
          <p:grpSp>
            <p:nvGrpSpPr>
              <p:cNvPr id="3504" name="Google Shape;3504;p56"/>
              <p:cNvGrpSpPr/>
              <p:nvPr/>
            </p:nvGrpSpPr>
            <p:grpSpPr>
              <a:xfrm>
                <a:off x="3617857" y="3284717"/>
                <a:ext cx="826785" cy="1099165"/>
                <a:chOff x="3617857" y="3284717"/>
                <a:chExt cx="826785" cy="1099165"/>
              </a:xfrm>
            </p:grpSpPr>
            <p:sp>
              <p:nvSpPr>
                <p:cNvPr id="3505" name="Google Shape;3505;p56"/>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6"/>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6"/>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6"/>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6"/>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6"/>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6"/>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6"/>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6"/>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6"/>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6"/>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6"/>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6"/>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6"/>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6"/>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6"/>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6"/>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6"/>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6"/>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6"/>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6"/>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6"/>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6"/>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6"/>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6"/>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6"/>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6"/>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6"/>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6"/>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6"/>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6"/>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6"/>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6"/>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6"/>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6"/>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6"/>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6"/>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6"/>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6"/>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6"/>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6"/>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6"/>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6"/>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6"/>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6"/>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6"/>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6"/>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6"/>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6"/>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6"/>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6"/>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6"/>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6"/>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6"/>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6"/>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6"/>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1" name="Google Shape;3561;p56"/>
              <p:cNvGrpSpPr/>
              <p:nvPr/>
            </p:nvGrpSpPr>
            <p:grpSpPr>
              <a:xfrm>
                <a:off x="4180904" y="4251758"/>
                <a:ext cx="37783" cy="32420"/>
                <a:chOff x="4180904" y="4251758"/>
                <a:chExt cx="37783" cy="32420"/>
              </a:xfrm>
            </p:grpSpPr>
            <p:sp>
              <p:nvSpPr>
                <p:cNvPr id="3562" name="Google Shape;3562;p56"/>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6"/>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4" name="Google Shape;3564;p56"/>
              <p:cNvGrpSpPr/>
              <p:nvPr/>
            </p:nvGrpSpPr>
            <p:grpSpPr>
              <a:xfrm>
                <a:off x="4201644" y="4081324"/>
                <a:ext cx="37783" cy="32364"/>
                <a:chOff x="4201644" y="4081324"/>
                <a:chExt cx="37783" cy="32364"/>
              </a:xfrm>
            </p:grpSpPr>
            <p:sp>
              <p:nvSpPr>
                <p:cNvPr id="3565" name="Google Shape;3565;p56"/>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6"/>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7" name="Google Shape;3567;p56"/>
              <p:cNvGrpSpPr/>
              <p:nvPr/>
            </p:nvGrpSpPr>
            <p:grpSpPr>
              <a:xfrm>
                <a:off x="4284416" y="3887428"/>
                <a:ext cx="37783" cy="32451"/>
                <a:chOff x="4284416" y="3887428"/>
                <a:chExt cx="37783" cy="32451"/>
              </a:xfrm>
            </p:grpSpPr>
            <p:sp>
              <p:nvSpPr>
                <p:cNvPr id="3568" name="Google Shape;3568;p56"/>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6"/>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0" name="Google Shape;3570;p56"/>
              <p:cNvGrpSpPr/>
              <p:nvPr/>
            </p:nvGrpSpPr>
            <p:grpSpPr>
              <a:xfrm>
                <a:off x="4223721" y="3860404"/>
                <a:ext cx="37870" cy="32364"/>
                <a:chOff x="4223721" y="3860404"/>
                <a:chExt cx="37870" cy="32364"/>
              </a:xfrm>
            </p:grpSpPr>
            <p:sp>
              <p:nvSpPr>
                <p:cNvPr id="3571" name="Google Shape;3571;p56"/>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6"/>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3" name="Google Shape;3573;p56"/>
              <p:cNvGrpSpPr/>
              <p:nvPr/>
            </p:nvGrpSpPr>
            <p:grpSpPr>
              <a:xfrm>
                <a:off x="4104889" y="3699242"/>
                <a:ext cx="37776" cy="32357"/>
                <a:chOff x="4104889" y="3699242"/>
                <a:chExt cx="37776" cy="32357"/>
              </a:xfrm>
            </p:grpSpPr>
            <p:sp>
              <p:nvSpPr>
                <p:cNvPr id="3574" name="Google Shape;3574;p56"/>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6"/>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6" name="Google Shape;3576;p56"/>
              <p:cNvGrpSpPr/>
              <p:nvPr/>
            </p:nvGrpSpPr>
            <p:grpSpPr>
              <a:xfrm>
                <a:off x="4143608" y="3475121"/>
                <a:ext cx="37878" cy="32420"/>
                <a:chOff x="4143608" y="3475121"/>
                <a:chExt cx="37878" cy="32420"/>
              </a:xfrm>
            </p:grpSpPr>
            <p:sp>
              <p:nvSpPr>
                <p:cNvPr id="3577" name="Google Shape;3577;p56"/>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6"/>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9" name="Google Shape;3579;p56"/>
              <p:cNvGrpSpPr/>
              <p:nvPr/>
            </p:nvGrpSpPr>
            <p:grpSpPr>
              <a:xfrm>
                <a:off x="4217248" y="3570893"/>
                <a:ext cx="37776" cy="32364"/>
                <a:chOff x="4217248" y="3570893"/>
                <a:chExt cx="37776" cy="32364"/>
              </a:xfrm>
            </p:grpSpPr>
            <p:sp>
              <p:nvSpPr>
                <p:cNvPr id="3580" name="Google Shape;3580;p56"/>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6"/>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2" name="Google Shape;3582;p56"/>
              <p:cNvGrpSpPr/>
              <p:nvPr/>
            </p:nvGrpSpPr>
            <p:grpSpPr>
              <a:xfrm>
                <a:off x="4255307" y="3431612"/>
                <a:ext cx="37776" cy="32451"/>
                <a:chOff x="4255307" y="3431612"/>
                <a:chExt cx="37776" cy="32451"/>
              </a:xfrm>
            </p:grpSpPr>
            <p:sp>
              <p:nvSpPr>
                <p:cNvPr id="3583" name="Google Shape;3583;p56"/>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6"/>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5" name="Google Shape;3585;p56"/>
              <p:cNvGrpSpPr/>
              <p:nvPr/>
            </p:nvGrpSpPr>
            <p:grpSpPr>
              <a:xfrm>
                <a:off x="3853052" y="3577398"/>
                <a:ext cx="37776" cy="32420"/>
                <a:chOff x="3853052" y="3577398"/>
                <a:chExt cx="37776" cy="32420"/>
              </a:xfrm>
            </p:grpSpPr>
            <p:sp>
              <p:nvSpPr>
                <p:cNvPr id="3586" name="Google Shape;3586;p56"/>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6"/>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8" name="Google Shape;3588;p56"/>
              <p:cNvGrpSpPr/>
              <p:nvPr/>
            </p:nvGrpSpPr>
            <p:grpSpPr>
              <a:xfrm>
                <a:off x="4039908" y="3412107"/>
                <a:ext cx="37776" cy="32357"/>
                <a:chOff x="4039908" y="3412107"/>
                <a:chExt cx="37776" cy="32357"/>
              </a:xfrm>
            </p:grpSpPr>
            <p:sp>
              <p:nvSpPr>
                <p:cNvPr id="3589" name="Google Shape;3589;p56"/>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6"/>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1" name="Google Shape;3591;p56"/>
              <p:cNvGrpSpPr/>
              <p:nvPr/>
            </p:nvGrpSpPr>
            <p:grpSpPr>
              <a:xfrm>
                <a:off x="4017360" y="3342061"/>
                <a:ext cx="37870" cy="32380"/>
                <a:chOff x="4017360" y="3342061"/>
                <a:chExt cx="37870" cy="32380"/>
              </a:xfrm>
            </p:grpSpPr>
            <p:sp>
              <p:nvSpPr>
                <p:cNvPr id="3592" name="Google Shape;3592;p56"/>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6"/>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4" name="Google Shape;3594;p56"/>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6"/>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96" name="Google Shape;3596;p56"/>
              <p:cNvGrpSpPr/>
              <p:nvPr/>
            </p:nvGrpSpPr>
            <p:grpSpPr>
              <a:xfrm>
                <a:off x="3750870" y="3418650"/>
                <a:ext cx="37776" cy="32380"/>
                <a:chOff x="3750870" y="3418650"/>
                <a:chExt cx="37776" cy="32380"/>
              </a:xfrm>
            </p:grpSpPr>
            <p:sp>
              <p:nvSpPr>
                <p:cNvPr id="3597" name="Google Shape;3597;p56"/>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6"/>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9" name="Google Shape;3599;p56"/>
              <p:cNvGrpSpPr/>
              <p:nvPr/>
            </p:nvGrpSpPr>
            <p:grpSpPr>
              <a:xfrm>
                <a:off x="3632509" y="3274438"/>
                <a:ext cx="37783" cy="32357"/>
                <a:chOff x="3632509" y="3274438"/>
                <a:chExt cx="37783" cy="32357"/>
              </a:xfrm>
            </p:grpSpPr>
            <p:sp>
              <p:nvSpPr>
                <p:cNvPr id="3600" name="Google Shape;3600;p56"/>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6"/>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2" name="Google Shape;3602;p56"/>
              <p:cNvGrpSpPr/>
              <p:nvPr/>
            </p:nvGrpSpPr>
            <p:grpSpPr>
              <a:xfrm>
                <a:off x="3906424" y="3297561"/>
                <a:ext cx="37776" cy="32451"/>
                <a:chOff x="3906424" y="3297561"/>
                <a:chExt cx="37776" cy="32451"/>
              </a:xfrm>
            </p:grpSpPr>
            <p:sp>
              <p:nvSpPr>
                <p:cNvPr id="3603" name="Google Shape;3603;p56"/>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6"/>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5" name="Google Shape;3605;p56"/>
              <p:cNvGrpSpPr/>
              <p:nvPr/>
            </p:nvGrpSpPr>
            <p:grpSpPr>
              <a:xfrm>
                <a:off x="3866084" y="3412107"/>
                <a:ext cx="37776" cy="32357"/>
                <a:chOff x="3866084" y="3412107"/>
                <a:chExt cx="37776" cy="32357"/>
              </a:xfrm>
            </p:grpSpPr>
            <p:sp>
              <p:nvSpPr>
                <p:cNvPr id="3606" name="Google Shape;3606;p56"/>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6"/>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8" name="Google Shape;3608;p56"/>
              <p:cNvGrpSpPr/>
              <p:nvPr/>
            </p:nvGrpSpPr>
            <p:grpSpPr>
              <a:xfrm>
                <a:off x="4023919" y="3766409"/>
                <a:ext cx="37783" cy="32357"/>
                <a:chOff x="4023919" y="3766409"/>
                <a:chExt cx="37783" cy="32357"/>
              </a:xfrm>
            </p:grpSpPr>
            <p:sp>
              <p:nvSpPr>
                <p:cNvPr id="3609" name="Google Shape;3609;p56"/>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6"/>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1" name="Google Shape;3611;p56"/>
              <p:cNvGrpSpPr/>
              <p:nvPr/>
            </p:nvGrpSpPr>
            <p:grpSpPr>
              <a:xfrm>
                <a:off x="3973882" y="3779449"/>
                <a:ext cx="37776" cy="32357"/>
                <a:chOff x="3973882" y="3779449"/>
                <a:chExt cx="37776" cy="32357"/>
              </a:xfrm>
            </p:grpSpPr>
            <p:sp>
              <p:nvSpPr>
                <p:cNvPr id="3612" name="Google Shape;3612;p56"/>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6"/>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4" name="Google Shape;3614;p56"/>
              <p:cNvGrpSpPr/>
              <p:nvPr/>
            </p:nvGrpSpPr>
            <p:grpSpPr>
              <a:xfrm>
                <a:off x="4073398" y="3838028"/>
                <a:ext cx="37776" cy="32380"/>
                <a:chOff x="4073398" y="3838028"/>
                <a:chExt cx="37776" cy="32380"/>
              </a:xfrm>
            </p:grpSpPr>
            <p:sp>
              <p:nvSpPr>
                <p:cNvPr id="3615" name="Google Shape;3615;p56"/>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6"/>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 name="Google Shape;3617;p56"/>
              <p:cNvGrpSpPr/>
              <p:nvPr/>
            </p:nvGrpSpPr>
            <p:grpSpPr>
              <a:xfrm>
                <a:off x="4342672" y="4144496"/>
                <a:ext cx="37752" cy="32364"/>
                <a:chOff x="4342672" y="4144496"/>
                <a:chExt cx="37752" cy="32364"/>
              </a:xfrm>
            </p:grpSpPr>
            <p:sp>
              <p:nvSpPr>
                <p:cNvPr id="3618" name="Google Shape;3618;p56"/>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6"/>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0" name="Google Shape;3620;p56"/>
              <p:cNvGrpSpPr/>
              <p:nvPr/>
            </p:nvGrpSpPr>
            <p:grpSpPr>
              <a:xfrm>
                <a:off x="4406386" y="4056872"/>
                <a:ext cx="37783" cy="32364"/>
                <a:chOff x="4406386" y="4056872"/>
                <a:chExt cx="37783" cy="32364"/>
              </a:xfrm>
            </p:grpSpPr>
            <p:sp>
              <p:nvSpPr>
                <p:cNvPr id="3621" name="Google Shape;3621;p56"/>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6"/>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3" name="Google Shape;3623;p56"/>
              <p:cNvGrpSpPr/>
              <p:nvPr/>
            </p:nvGrpSpPr>
            <p:grpSpPr>
              <a:xfrm>
                <a:off x="4284416" y="4245254"/>
                <a:ext cx="37783" cy="32357"/>
                <a:chOff x="4284416" y="4245254"/>
                <a:chExt cx="37783" cy="32357"/>
              </a:xfrm>
            </p:grpSpPr>
            <p:sp>
              <p:nvSpPr>
                <p:cNvPr id="3624" name="Google Shape;3624;p56"/>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6"/>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6" name="Google Shape;3626;p56"/>
              <p:cNvGrpSpPr/>
              <p:nvPr/>
            </p:nvGrpSpPr>
            <p:grpSpPr>
              <a:xfrm>
                <a:off x="4219057" y="4331258"/>
                <a:ext cx="37776" cy="32364"/>
                <a:chOff x="4219057" y="4331258"/>
                <a:chExt cx="37776" cy="32364"/>
              </a:xfrm>
            </p:grpSpPr>
            <p:sp>
              <p:nvSpPr>
                <p:cNvPr id="3627" name="Google Shape;3627;p56"/>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6"/>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9" name="Google Shape;3629;p56"/>
              <p:cNvGrpSpPr/>
              <p:nvPr/>
            </p:nvGrpSpPr>
            <p:grpSpPr>
              <a:xfrm>
                <a:off x="4204122" y="4141688"/>
                <a:ext cx="33497" cy="28699"/>
                <a:chOff x="4204122" y="4141688"/>
                <a:chExt cx="33497" cy="28699"/>
              </a:xfrm>
            </p:grpSpPr>
            <p:sp>
              <p:nvSpPr>
                <p:cNvPr id="3630" name="Google Shape;3630;p56"/>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6"/>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2" name="Google Shape;3632;p56"/>
              <p:cNvGrpSpPr/>
              <p:nvPr/>
            </p:nvGrpSpPr>
            <p:grpSpPr>
              <a:xfrm>
                <a:off x="4301546" y="4003869"/>
                <a:ext cx="38916" cy="33324"/>
                <a:chOff x="4301546" y="4003869"/>
                <a:chExt cx="38916" cy="33324"/>
              </a:xfrm>
            </p:grpSpPr>
            <p:sp>
              <p:nvSpPr>
                <p:cNvPr id="3633" name="Google Shape;3633;p56"/>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6"/>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5" name="Google Shape;3635;p56"/>
              <p:cNvGrpSpPr/>
              <p:nvPr/>
            </p:nvGrpSpPr>
            <p:grpSpPr>
              <a:xfrm>
                <a:off x="4210681" y="3924669"/>
                <a:ext cx="36549" cy="31366"/>
                <a:chOff x="4210681" y="3924669"/>
                <a:chExt cx="36549" cy="31366"/>
              </a:xfrm>
            </p:grpSpPr>
            <p:sp>
              <p:nvSpPr>
                <p:cNvPr id="3636" name="Google Shape;3636;p56"/>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6"/>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8" name="Google Shape;3638;p56"/>
              <p:cNvGrpSpPr/>
              <p:nvPr/>
            </p:nvGrpSpPr>
            <p:grpSpPr>
              <a:xfrm>
                <a:off x="3987771" y="3628874"/>
                <a:ext cx="31499" cy="26993"/>
                <a:chOff x="3987771" y="3628874"/>
                <a:chExt cx="31499" cy="26993"/>
              </a:xfrm>
            </p:grpSpPr>
            <p:sp>
              <p:nvSpPr>
                <p:cNvPr id="3639" name="Google Shape;3639;p56"/>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6"/>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1" name="Google Shape;3641;p56"/>
              <p:cNvGrpSpPr/>
              <p:nvPr/>
            </p:nvGrpSpPr>
            <p:grpSpPr>
              <a:xfrm>
                <a:off x="4087382" y="3775674"/>
                <a:ext cx="31405" cy="26898"/>
                <a:chOff x="4087382" y="3775674"/>
                <a:chExt cx="31405" cy="26898"/>
              </a:xfrm>
            </p:grpSpPr>
            <p:sp>
              <p:nvSpPr>
                <p:cNvPr id="3642" name="Google Shape;3642;p56"/>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6"/>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4" name="Google Shape;3644;p56"/>
              <p:cNvGrpSpPr/>
              <p:nvPr/>
            </p:nvGrpSpPr>
            <p:grpSpPr>
              <a:xfrm>
                <a:off x="4118873" y="3856637"/>
                <a:ext cx="31405" cy="26906"/>
                <a:chOff x="4118873" y="3856637"/>
                <a:chExt cx="31405" cy="26906"/>
              </a:xfrm>
            </p:grpSpPr>
            <p:sp>
              <p:nvSpPr>
                <p:cNvPr id="3645" name="Google Shape;3645;p56"/>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6"/>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7" name="Google Shape;3647;p56"/>
              <p:cNvGrpSpPr/>
              <p:nvPr/>
            </p:nvGrpSpPr>
            <p:grpSpPr>
              <a:xfrm>
                <a:off x="4168541" y="3639523"/>
                <a:ext cx="31499" cy="26906"/>
                <a:chOff x="4168541" y="3639523"/>
                <a:chExt cx="31499" cy="26906"/>
              </a:xfrm>
            </p:grpSpPr>
            <p:sp>
              <p:nvSpPr>
                <p:cNvPr id="3648" name="Google Shape;3648;p56"/>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6"/>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0" name="Google Shape;3650;p56"/>
              <p:cNvGrpSpPr/>
              <p:nvPr/>
            </p:nvGrpSpPr>
            <p:grpSpPr>
              <a:xfrm>
                <a:off x="3965789" y="3393545"/>
                <a:ext cx="31405" cy="26945"/>
                <a:chOff x="3965789" y="3393545"/>
                <a:chExt cx="31405" cy="26945"/>
              </a:xfrm>
            </p:grpSpPr>
            <p:sp>
              <p:nvSpPr>
                <p:cNvPr id="3651" name="Google Shape;3651;p56"/>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6"/>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3" name="Google Shape;3653;p56"/>
              <p:cNvGrpSpPr/>
              <p:nvPr/>
            </p:nvGrpSpPr>
            <p:grpSpPr>
              <a:xfrm>
                <a:off x="3925166" y="3491008"/>
                <a:ext cx="31405" cy="27001"/>
                <a:chOff x="3925166" y="3491008"/>
                <a:chExt cx="31405" cy="27001"/>
              </a:xfrm>
            </p:grpSpPr>
            <p:sp>
              <p:nvSpPr>
                <p:cNvPr id="3654" name="Google Shape;3654;p56"/>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6"/>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6" name="Google Shape;3656;p56"/>
              <p:cNvGrpSpPr/>
              <p:nvPr/>
            </p:nvGrpSpPr>
            <p:grpSpPr>
              <a:xfrm>
                <a:off x="3682845" y="3340976"/>
                <a:ext cx="31397" cy="26898"/>
                <a:chOff x="3682845" y="3340976"/>
                <a:chExt cx="31397" cy="26898"/>
              </a:xfrm>
            </p:grpSpPr>
            <p:sp>
              <p:nvSpPr>
                <p:cNvPr id="3657" name="Google Shape;3657;p56"/>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6"/>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9" name="Google Shape;3659;p56"/>
              <p:cNvGrpSpPr/>
              <p:nvPr/>
            </p:nvGrpSpPr>
            <p:grpSpPr>
              <a:xfrm>
                <a:off x="3795393" y="3353725"/>
                <a:ext cx="31499" cy="26993"/>
                <a:chOff x="3795393" y="3353725"/>
                <a:chExt cx="31499" cy="26993"/>
              </a:xfrm>
            </p:grpSpPr>
            <p:sp>
              <p:nvSpPr>
                <p:cNvPr id="3660" name="Google Shape;3660;p56"/>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6"/>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2" name="Google Shape;3662;p56"/>
              <p:cNvGrpSpPr/>
              <p:nvPr/>
            </p:nvGrpSpPr>
            <p:grpSpPr>
              <a:xfrm>
                <a:off x="4176909" y="4363221"/>
                <a:ext cx="38924" cy="33316"/>
                <a:chOff x="4176909" y="4363221"/>
                <a:chExt cx="38924" cy="33316"/>
              </a:xfrm>
            </p:grpSpPr>
            <p:sp>
              <p:nvSpPr>
                <p:cNvPr id="3663" name="Google Shape;3663;p56"/>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6"/>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5" name="Google Shape;3665;p56"/>
              <p:cNvGrpSpPr/>
              <p:nvPr/>
            </p:nvGrpSpPr>
            <p:grpSpPr>
              <a:xfrm>
                <a:off x="4226191" y="4007660"/>
                <a:ext cx="33560" cy="28770"/>
                <a:chOff x="4226191" y="4007660"/>
                <a:chExt cx="33560" cy="28770"/>
              </a:xfrm>
            </p:grpSpPr>
            <p:sp>
              <p:nvSpPr>
                <p:cNvPr id="3666" name="Google Shape;3666;p56"/>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6"/>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8" name="Google Shape;3668;p56"/>
              <p:cNvGrpSpPr/>
              <p:nvPr/>
            </p:nvGrpSpPr>
            <p:grpSpPr>
              <a:xfrm>
                <a:off x="3597785" y="3377045"/>
                <a:ext cx="33591" cy="28699"/>
                <a:chOff x="3597785" y="3377045"/>
                <a:chExt cx="33591" cy="28699"/>
              </a:xfrm>
            </p:grpSpPr>
            <p:sp>
              <p:nvSpPr>
                <p:cNvPr id="3669" name="Google Shape;3669;p56"/>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6"/>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1" name="Google Shape;3671;p56"/>
              <p:cNvGrpSpPr/>
              <p:nvPr/>
            </p:nvGrpSpPr>
            <p:grpSpPr>
              <a:xfrm>
                <a:off x="3887870" y="3669796"/>
                <a:ext cx="33591" cy="28692"/>
                <a:chOff x="3887870" y="3669796"/>
                <a:chExt cx="33591" cy="28692"/>
              </a:xfrm>
            </p:grpSpPr>
            <p:sp>
              <p:nvSpPr>
                <p:cNvPr id="3672" name="Google Shape;3672;p56"/>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6"/>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4" name="Google Shape;3674;p56"/>
              <p:cNvGrpSpPr/>
              <p:nvPr/>
            </p:nvGrpSpPr>
            <p:grpSpPr>
              <a:xfrm>
                <a:off x="3818320" y="3481625"/>
                <a:ext cx="33497" cy="28770"/>
                <a:chOff x="3818320" y="3481625"/>
                <a:chExt cx="33497" cy="28770"/>
              </a:xfrm>
            </p:grpSpPr>
            <p:sp>
              <p:nvSpPr>
                <p:cNvPr id="3675" name="Google Shape;3675;p56"/>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6"/>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7" name="Google Shape;3677;p56"/>
              <p:cNvGrpSpPr/>
              <p:nvPr/>
            </p:nvGrpSpPr>
            <p:grpSpPr>
              <a:xfrm>
                <a:off x="4278139" y="4120948"/>
                <a:ext cx="37492" cy="32129"/>
                <a:chOff x="4278139" y="4120948"/>
                <a:chExt cx="37492" cy="32129"/>
              </a:xfrm>
            </p:grpSpPr>
            <p:sp>
              <p:nvSpPr>
                <p:cNvPr id="3678" name="Google Shape;3678;p56"/>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6"/>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0" name="Google Shape;3680;p56"/>
              <p:cNvGrpSpPr/>
              <p:nvPr/>
            </p:nvGrpSpPr>
            <p:grpSpPr>
              <a:xfrm>
                <a:off x="4419898" y="3977388"/>
                <a:ext cx="33497" cy="28692"/>
                <a:chOff x="4419898" y="3977388"/>
                <a:chExt cx="33497" cy="28692"/>
              </a:xfrm>
            </p:grpSpPr>
            <p:sp>
              <p:nvSpPr>
                <p:cNvPr id="3681" name="Google Shape;3681;p56"/>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6"/>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3" name="Google Shape;3683;p56"/>
              <p:cNvGrpSpPr/>
              <p:nvPr/>
            </p:nvGrpSpPr>
            <p:grpSpPr>
              <a:xfrm>
                <a:off x="4158930" y="4034684"/>
                <a:ext cx="33497" cy="28762"/>
                <a:chOff x="4158930" y="4034684"/>
                <a:chExt cx="33497" cy="28762"/>
              </a:xfrm>
            </p:grpSpPr>
            <p:sp>
              <p:nvSpPr>
                <p:cNvPr id="3684" name="Google Shape;3684;p56"/>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6"/>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6" name="Google Shape;3686;p56"/>
              <p:cNvGrpSpPr/>
              <p:nvPr/>
            </p:nvGrpSpPr>
            <p:grpSpPr>
              <a:xfrm>
                <a:off x="4134949" y="3957049"/>
                <a:ext cx="33497" cy="28770"/>
                <a:chOff x="4134949" y="3957049"/>
                <a:chExt cx="33497" cy="28770"/>
              </a:xfrm>
            </p:grpSpPr>
            <p:sp>
              <p:nvSpPr>
                <p:cNvPr id="3687" name="Google Shape;3687;p56"/>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6"/>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9" name="Google Shape;3689;p56"/>
              <p:cNvGrpSpPr/>
              <p:nvPr/>
            </p:nvGrpSpPr>
            <p:grpSpPr>
              <a:xfrm>
                <a:off x="4193653" y="4184403"/>
                <a:ext cx="43580" cy="37264"/>
                <a:chOff x="4193653" y="4184403"/>
                <a:chExt cx="43580" cy="37264"/>
              </a:xfrm>
            </p:grpSpPr>
            <p:sp>
              <p:nvSpPr>
                <p:cNvPr id="3690" name="Google Shape;3690;p56"/>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6"/>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2" name="Google Shape;3692;p56"/>
              <p:cNvGrpSpPr/>
              <p:nvPr/>
            </p:nvGrpSpPr>
            <p:grpSpPr>
              <a:xfrm>
                <a:off x="4343600" y="3943844"/>
                <a:ext cx="43580" cy="37312"/>
                <a:chOff x="4343600" y="3943844"/>
                <a:chExt cx="43580" cy="37312"/>
              </a:xfrm>
            </p:grpSpPr>
            <p:sp>
              <p:nvSpPr>
                <p:cNvPr id="3693" name="Google Shape;3693;p56"/>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6"/>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5" name="Google Shape;3695;p56"/>
              <p:cNvGrpSpPr/>
              <p:nvPr/>
            </p:nvGrpSpPr>
            <p:grpSpPr>
              <a:xfrm>
                <a:off x="4172339" y="3381693"/>
                <a:ext cx="31499" cy="27001"/>
                <a:chOff x="4172339" y="3381693"/>
                <a:chExt cx="31499" cy="27001"/>
              </a:xfrm>
            </p:grpSpPr>
            <p:sp>
              <p:nvSpPr>
                <p:cNvPr id="3696" name="Google Shape;3696;p56"/>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6"/>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98" name="Google Shape;3698;p56"/>
          <p:cNvGrpSpPr/>
          <p:nvPr/>
        </p:nvGrpSpPr>
        <p:grpSpPr>
          <a:xfrm>
            <a:off x="3530626" y="1013128"/>
            <a:ext cx="2078182" cy="1366558"/>
            <a:chOff x="235800" y="830650"/>
            <a:chExt cx="6978450" cy="4588844"/>
          </a:xfrm>
        </p:grpSpPr>
        <p:sp>
          <p:nvSpPr>
            <p:cNvPr id="3699" name="Google Shape;3699;p5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5" name="Google Shape;3705;p56"/>
          <p:cNvGrpSpPr/>
          <p:nvPr/>
        </p:nvGrpSpPr>
        <p:grpSpPr>
          <a:xfrm>
            <a:off x="5904877" y="1016248"/>
            <a:ext cx="2435960" cy="1297725"/>
            <a:chOff x="233350" y="949250"/>
            <a:chExt cx="7137300" cy="3802300"/>
          </a:xfrm>
        </p:grpSpPr>
        <p:sp>
          <p:nvSpPr>
            <p:cNvPr id="3706" name="Google Shape;3706;p5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7" name="Google Shape;3757;p56"/>
          <p:cNvGrpSpPr/>
          <p:nvPr/>
        </p:nvGrpSpPr>
        <p:grpSpPr>
          <a:xfrm>
            <a:off x="698034" y="977939"/>
            <a:ext cx="2665073" cy="1317140"/>
            <a:chOff x="793334" y="1192826"/>
            <a:chExt cx="2665073" cy="1317140"/>
          </a:xfrm>
        </p:grpSpPr>
        <p:sp>
          <p:nvSpPr>
            <p:cNvPr id="3758" name="Google Shape;3758;p56"/>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6"/>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6"/>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6"/>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6"/>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6"/>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6"/>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6"/>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6"/>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6"/>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6"/>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6"/>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6"/>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6"/>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6"/>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6"/>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6"/>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6"/>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6"/>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6"/>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6"/>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6"/>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6"/>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6"/>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6"/>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6"/>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6"/>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6"/>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6"/>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6"/>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6"/>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6"/>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6"/>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6"/>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6"/>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6"/>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6"/>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6"/>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6"/>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6"/>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6"/>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6"/>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6"/>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6"/>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6"/>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6"/>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6"/>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6"/>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6"/>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6"/>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6"/>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6"/>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6"/>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6"/>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6"/>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6"/>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6"/>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6"/>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6"/>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6"/>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6"/>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6"/>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6"/>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6"/>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6"/>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6"/>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6"/>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6"/>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6"/>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6"/>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6"/>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6"/>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6"/>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6"/>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6"/>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6"/>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6"/>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6"/>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6"/>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6"/>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6"/>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6"/>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6"/>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6"/>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6"/>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6"/>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6"/>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6"/>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6"/>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6"/>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6"/>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6"/>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6"/>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6"/>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6"/>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6"/>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6"/>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6"/>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6"/>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6"/>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6"/>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6"/>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6"/>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6"/>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6"/>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6"/>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6"/>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6"/>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6"/>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6"/>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6"/>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6"/>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6"/>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6"/>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6"/>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6"/>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6"/>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6"/>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6"/>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6"/>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6"/>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6"/>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6"/>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6"/>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6"/>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6"/>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6"/>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6"/>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6"/>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6"/>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6"/>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6"/>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6"/>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6"/>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6"/>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6"/>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6"/>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6"/>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6"/>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6"/>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6"/>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6"/>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6"/>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6"/>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6"/>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6"/>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6"/>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6"/>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6"/>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6"/>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6"/>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6"/>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6"/>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6"/>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6"/>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6"/>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6"/>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6"/>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6"/>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6"/>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6"/>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6"/>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6"/>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6"/>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6"/>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6"/>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6"/>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6"/>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6"/>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6"/>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6"/>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6"/>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6"/>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6"/>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6"/>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6"/>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6"/>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6"/>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6"/>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6"/>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6"/>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6"/>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6"/>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6"/>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6"/>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6"/>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6"/>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6"/>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6"/>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6"/>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6"/>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6"/>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6"/>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6"/>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6"/>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6"/>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6"/>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6"/>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6"/>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6"/>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6"/>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6"/>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6"/>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6"/>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6"/>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6"/>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6"/>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6"/>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6"/>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6"/>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6"/>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6"/>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6"/>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6"/>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6"/>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6"/>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6"/>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6"/>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6"/>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6"/>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6"/>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6"/>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6"/>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6"/>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6"/>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6"/>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6"/>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6"/>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6"/>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6"/>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6"/>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6"/>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6"/>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6"/>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6"/>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6"/>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6"/>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6"/>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6"/>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6"/>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6"/>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6"/>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6"/>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6"/>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6"/>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6"/>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6"/>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6"/>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6"/>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6"/>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6"/>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6"/>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6"/>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6"/>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6"/>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6"/>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6"/>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6"/>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6"/>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6"/>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6"/>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6"/>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6"/>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6"/>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6"/>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6"/>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6"/>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6"/>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6"/>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6"/>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6"/>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6"/>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6"/>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6"/>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6"/>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6"/>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6"/>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6"/>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6"/>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6"/>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6"/>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6"/>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6"/>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6"/>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6"/>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6"/>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6"/>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6"/>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6"/>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6"/>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6"/>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6"/>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6"/>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6"/>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6"/>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6"/>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6"/>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6"/>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6"/>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6"/>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6"/>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6"/>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6"/>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6"/>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6"/>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6"/>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6"/>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6"/>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6"/>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6"/>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6"/>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6"/>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6"/>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6"/>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6"/>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6"/>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6"/>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6"/>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6"/>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6"/>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6"/>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6"/>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6"/>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6"/>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6"/>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6"/>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6"/>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6"/>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6"/>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6"/>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6"/>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6"/>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6"/>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6"/>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6"/>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6"/>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6"/>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6"/>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6"/>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6"/>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6"/>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6"/>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6"/>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6"/>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6"/>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6"/>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6"/>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6"/>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6"/>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6"/>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6"/>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6"/>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6"/>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6"/>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6"/>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6"/>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6"/>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6"/>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6"/>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6"/>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6"/>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6"/>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6"/>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6"/>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6"/>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6"/>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6"/>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6"/>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6"/>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6"/>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6"/>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6"/>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6"/>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6"/>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6"/>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6"/>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6"/>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6"/>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6"/>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6"/>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6"/>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6"/>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6"/>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6"/>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6"/>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6"/>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6"/>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6"/>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6"/>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6"/>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6"/>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6"/>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6"/>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6"/>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6"/>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6"/>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6"/>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6"/>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6"/>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6"/>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6"/>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6"/>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6"/>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6"/>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6"/>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6"/>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6"/>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6"/>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6"/>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6"/>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6"/>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6"/>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6"/>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6"/>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6"/>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6"/>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6"/>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6"/>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6"/>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6"/>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6"/>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6"/>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6"/>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6"/>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6"/>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6"/>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6"/>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6"/>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6"/>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6"/>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6"/>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6"/>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6"/>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6"/>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6"/>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6"/>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6"/>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6"/>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6"/>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6"/>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6"/>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6"/>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6"/>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6"/>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6"/>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6"/>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6"/>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6"/>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6"/>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6"/>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6"/>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6"/>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6"/>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6"/>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6"/>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6"/>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6"/>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6"/>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6"/>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6"/>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6"/>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6"/>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6"/>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6"/>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6"/>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6"/>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6"/>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6"/>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6"/>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6"/>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6"/>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6"/>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6"/>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6"/>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6"/>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6"/>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6"/>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6"/>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6"/>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6"/>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6"/>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6"/>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6"/>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6"/>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6"/>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6"/>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6"/>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6"/>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6"/>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6"/>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6"/>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6"/>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6"/>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6"/>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6"/>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6"/>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6"/>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6"/>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6"/>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6"/>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6"/>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6"/>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6"/>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6"/>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6"/>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6"/>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6"/>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6"/>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6"/>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6"/>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6"/>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6"/>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6"/>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6"/>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6"/>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6"/>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6"/>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6"/>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6"/>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6"/>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6"/>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6"/>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6"/>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6"/>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6"/>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6"/>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6"/>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6"/>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6"/>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6"/>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6"/>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6"/>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6"/>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6"/>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6"/>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6"/>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6"/>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6"/>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6"/>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6"/>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6"/>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6"/>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6"/>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6"/>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6"/>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6"/>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6"/>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6"/>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6"/>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6"/>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6"/>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6"/>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6"/>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6"/>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6"/>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6"/>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6"/>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6"/>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6"/>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6"/>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6"/>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6"/>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6"/>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6"/>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6"/>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6"/>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6"/>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6"/>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6"/>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6"/>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6"/>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6"/>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6"/>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6"/>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6"/>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6"/>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6"/>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6"/>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6"/>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6"/>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6"/>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6"/>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6"/>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6"/>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6"/>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6"/>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6"/>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6"/>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6"/>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6"/>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6"/>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6"/>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6"/>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6"/>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6"/>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6"/>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6"/>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6"/>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6"/>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6"/>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6"/>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6"/>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6"/>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6"/>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6"/>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6"/>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6"/>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6"/>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6"/>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6"/>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6"/>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6"/>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6"/>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6"/>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6"/>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6"/>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6"/>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6"/>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6"/>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6"/>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6"/>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6"/>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6"/>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6"/>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6"/>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6"/>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6"/>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6"/>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6"/>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6"/>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6"/>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6"/>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6"/>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6"/>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6"/>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6"/>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6"/>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6"/>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6"/>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6"/>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6"/>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6"/>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6"/>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6"/>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6"/>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6"/>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6"/>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6"/>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6"/>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6"/>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6"/>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6"/>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6"/>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6"/>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6"/>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6"/>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6"/>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6"/>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6"/>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6"/>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6"/>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6"/>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6"/>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6"/>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6"/>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6"/>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6"/>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6"/>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6"/>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6"/>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6"/>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6"/>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6"/>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6"/>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6"/>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6"/>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6"/>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6"/>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6"/>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6"/>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6"/>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6"/>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6"/>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6"/>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6"/>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6"/>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6"/>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6"/>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6"/>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6"/>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6"/>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6"/>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6"/>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6"/>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6"/>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6"/>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6"/>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6"/>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6"/>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6"/>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6"/>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6"/>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6"/>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6"/>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6"/>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6"/>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6"/>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6"/>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6"/>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6"/>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6"/>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6"/>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6"/>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6"/>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6"/>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6"/>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6"/>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6"/>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6"/>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6"/>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6"/>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6"/>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6"/>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6"/>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6"/>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6"/>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6"/>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6"/>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6"/>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6"/>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6"/>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6"/>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6"/>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6"/>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6"/>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6"/>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6"/>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6"/>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6"/>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6"/>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6"/>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6"/>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6"/>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6"/>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6"/>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6"/>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6"/>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6"/>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6"/>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6"/>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6"/>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6"/>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6"/>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6"/>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6"/>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6"/>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6"/>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6"/>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6"/>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6"/>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6"/>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6"/>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6"/>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6"/>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6"/>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6"/>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6"/>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6"/>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6"/>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6"/>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6"/>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6"/>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6"/>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6"/>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6"/>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6"/>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6"/>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6"/>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6"/>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6"/>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6"/>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6"/>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6"/>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6"/>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6"/>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6"/>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6"/>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6"/>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6"/>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6"/>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6"/>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6"/>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6"/>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6"/>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6"/>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6"/>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6"/>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6"/>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6"/>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6"/>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6"/>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6"/>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6"/>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6"/>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6"/>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6"/>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6"/>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6"/>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6"/>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6"/>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6"/>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6"/>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6"/>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6"/>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6"/>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6"/>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6"/>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6"/>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6"/>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6"/>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6"/>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6"/>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6"/>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6"/>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6"/>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6"/>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6"/>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6"/>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6"/>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6"/>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6"/>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6"/>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6"/>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6"/>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6"/>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6"/>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6"/>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6"/>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6"/>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6"/>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6"/>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6"/>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6"/>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6"/>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6"/>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6"/>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6"/>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6"/>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6"/>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6"/>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6"/>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6"/>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6"/>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6"/>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6"/>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6"/>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6"/>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6"/>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6"/>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6"/>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6"/>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6"/>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6"/>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6"/>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6"/>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6"/>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6"/>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6"/>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6"/>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6"/>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6"/>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6"/>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6"/>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6"/>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6"/>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6"/>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6"/>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6"/>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6"/>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6"/>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6"/>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6"/>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6"/>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6"/>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6"/>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6"/>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6"/>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6"/>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6"/>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6"/>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6"/>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6"/>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6"/>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6"/>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6"/>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6"/>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6"/>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6"/>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6"/>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6"/>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6"/>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6"/>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6"/>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6"/>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6"/>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6"/>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6"/>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6"/>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6"/>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6"/>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6"/>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6"/>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6"/>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6"/>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6"/>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6"/>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6"/>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6"/>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6"/>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6"/>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6"/>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6"/>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6"/>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6"/>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6"/>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6"/>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6"/>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6"/>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6"/>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6"/>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6"/>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6"/>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6"/>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6"/>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6"/>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6"/>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6"/>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6"/>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6"/>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6"/>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6"/>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6"/>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6"/>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6"/>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6"/>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6"/>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6"/>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6"/>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6"/>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6"/>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6"/>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6"/>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6"/>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6"/>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6"/>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6"/>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6"/>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6"/>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6"/>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6"/>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6"/>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6"/>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6"/>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6"/>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6"/>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6"/>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6"/>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6"/>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6"/>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6"/>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6"/>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6"/>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6"/>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6"/>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6"/>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6"/>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6"/>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6"/>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6"/>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6"/>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6"/>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6"/>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6"/>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6"/>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6"/>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6"/>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6"/>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6"/>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6"/>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6"/>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6"/>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6"/>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6"/>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6"/>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6"/>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6"/>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6"/>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6"/>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6"/>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6"/>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6"/>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6"/>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6"/>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6"/>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6"/>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6"/>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6"/>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6"/>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6"/>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6"/>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6"/>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6"/>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6"/>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6"/>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6"/>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6"/>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6"/>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6"/>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6"/>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6"/>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6"/>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6"/>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6"/>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6"/>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6"/>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6"/>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6"/>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6"/>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6"/>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6"/>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6"/>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6"/>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6"/>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6"/>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6"/>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6"/>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6"/>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6"/>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6"/>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6"/>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6"/>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6"/>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6"/>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6"/>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6"/>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6"/>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6"/>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6"/>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6"/>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6"/>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6"/>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6"/>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6"/>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6"/>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6"/>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6"/>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6"/>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6"/>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6"/>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6"/>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6"/>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6"/>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6"/>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6"/>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6"/>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6"/>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6"/>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6"/>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6"/>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6"/>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6"/>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6"/>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6"/>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6"/>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6"/>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6"/>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6"/>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6"/>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6"/>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6"/>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6"/>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6"/>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6"/>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6"/>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6"/>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6"/>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6"/>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6"/>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6"/>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6"/>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6"/>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6"/>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6"/>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6"/>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6"/>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6"/>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6"/>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6"/>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6"/>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6"/>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6"/>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6"/>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6"/>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6"/>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6"/>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6"/>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6"/>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6"/>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6"/>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6"/>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6"/>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6"/>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6"/>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6"/>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6"/>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6"/>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6"/>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6"/>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6"/>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6"/>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6"/>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6"/>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6"/>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6"/>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6"/>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6"/>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6"/>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6"/>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6"/>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6"/>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6"/>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6"/>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6"/>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6"/>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6"/>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6"/>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6"/>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6"/>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6"/>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6"/>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6"/>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6"/>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6"/>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6"/>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6"/>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6"/>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6"/>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6"/>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6"/>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6"/>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6"/>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6"/>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6"/>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6"/>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6"/>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6"/>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6"/>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6"/>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6"/>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6"/>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6"/>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6"/>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6"/>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6"/>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6"/>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6"/>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6"/>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6"/>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6"/>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6"/>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6"/>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6"/>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6"/>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6"/>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6"/>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6"/>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6"/>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6"/>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6"/>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6"/>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6"/>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6"/>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6"/>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6"/>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6"/>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6"/>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6"/>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6"/>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6"/>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6"/>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6"/>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6"/>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6"/>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6"/>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6"/>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6"/>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6"/>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6"/>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6"/>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6"/>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6"/>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6"/>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6"/>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6"/>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6"/>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6"/>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6"/>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6"/>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6"/>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6"/>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6"/>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6"/>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6"/>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6"/>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6"/>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6"/>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6"/>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6"/>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6"/>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6"/>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6"/>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6"/>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6"/>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6"/>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6"/>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6"/>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6"/>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6"/>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6"/>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6"/>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6"/>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6"/>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6"/>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6"/>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6"/>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6"/>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6"/>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6"/>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6"/>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6"/>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6"/>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6"/>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6"/>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6"/>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6"/>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6"/>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6"/>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6"/>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6"/>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6"/>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6"/>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6"/>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6"/>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6"/>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6"/>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6"/>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6"/>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6"/>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6"/>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6"/>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6"/>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6"/>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6"/>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6"/>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6"/>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6"/>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6"/>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6"/>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6"/>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6"/>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6"/>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6"/>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6"/>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6"/>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6"/>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6"/>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6"/>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6"/>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6"/>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6"/>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6"/>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6"/>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6"/>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6"/>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6"/>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6"/>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6"/>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6"/>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6"/>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6"/>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6"/>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6"/>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6"/>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6"/>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6"/>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6"/>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6"/>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6"/>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6"/>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6"/>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6"/>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6"/>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6"/>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6"/>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6"/>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6"/>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6"/>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6"/>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6"/>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6"/>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6"/>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6"/>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6"/>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6"/>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6"/>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6"/>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6"/>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6"/>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6"/>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6"/>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6"/>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6"/>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6"/>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6"/>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6"/>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6"/>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6"/>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6"/>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6"/>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6"/>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6"/>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6"/>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6"/>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6"/>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6"/>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6"/>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6"/>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6"/>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6"/>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6"/>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6"/>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6"/>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6"/>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6"/>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6"/>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6"/>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6"/>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6"/>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6"/>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6"/>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6"/>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6"/>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6"/>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6"/>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6"/>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6"/>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6"/>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6"/>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6"/>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6"/>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6"/>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6"/>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6"/>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6"/>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6"/>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6"/>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6"/>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6"/>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6"/>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6"/>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6"/>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6"/>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6"/>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6"/>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6"/>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6"/>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6"/>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6"/>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6"/>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6"/>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6"/>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6"/>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6"/>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6"/>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6"/>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6"/>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6"/>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6"/>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6"/>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6"/>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6"/>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6"/>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6"/>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6"/>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6"/>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6"/>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6"/>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6"/>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6"/>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6"/>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6"/>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6"/>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6"/>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6"/>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6"/>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6"/>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6"/>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6"/>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6"/>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6"/>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6"/>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6"/>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6"/>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6"/>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6"/>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6"/>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6"/>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6"/>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6"/>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6"/>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6"/>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6"/>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6"/>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6"/>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6"/>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6"/>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6"/>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6"/>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6"/>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6"/>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6"/>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6"/>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6"/>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6"/>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6"/>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6"/>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6"/>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6"/>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6"/>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6"/>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6"/>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6"/>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6"/>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6"/>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6"/>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6"/>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6"/>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6"/>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6"/>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6"/>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6"/>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6"/>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6"/>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6"/>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6"/>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6"/>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6"/>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6"/>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6"/>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6"/>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6"/>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6"/>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6"/>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6"/>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6"/>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6"/>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6"/>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6"/>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6"/>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6"/>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6"/>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6"/>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6"/>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6"/>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6"/>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6"/>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6"/>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6"/>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6"/>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6"/>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6"/>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6"/>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6"/>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6"/>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6"/>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6"/>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6"/>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6"/>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6"/>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6"/>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6"/>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6"/>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6"/>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6"/>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6"/>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6"/>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6"/>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6"/>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6"/>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6"/>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6"/>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6"/>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6"/>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6"/>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6"/>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6"/>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6"/>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6"/>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6"/>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6"/>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6"/>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6"/>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6"/>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6"/>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6"/>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6"/>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6"/>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6"/>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6"/>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6"/>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6"/>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6"/>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6"/>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6"/>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6"/>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6"/>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6"/>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6"/>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6"/>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6"/>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6"/>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6"/>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6"/>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6"/>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6"/>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6"/>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6"/>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6"/>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6"/>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6"/>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6"/>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6"/>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6"/>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6"/>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6"/>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6"/>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6"/>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6"/>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6"/>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6"/>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6"/>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6"/>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6"/>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6"/>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6"/>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6"/>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6"/>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6"/>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6"/>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6"/>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6"/>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6"/>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6"/>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6"/>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6"/>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6"/>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6"/>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6"/>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6"/>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6"/>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6"/>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6"/>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6"/>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6"/>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6"/>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6"/>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6"/>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6"/>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6"/>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6"/>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6"/>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6"/>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6"/>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6"/>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6"/>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6"/>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6"/>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6"/>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6"/>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6"/>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6"/>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6"/>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6"/>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6"/>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6"/>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6"/>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6"/>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6"/>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6"/>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6"/>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6"/>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6"/>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6"/>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6"/>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6"/>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6"/>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6"/>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6"/>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6"/>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6"/>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6"/>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6"/>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6"/>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6"/>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6"/>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6"/>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6"/>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6"/>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6"/>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6"/>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6"/>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6"/>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6"/>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6"/>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6"/>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6"/>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6"/>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6"/>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6"/>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6"/>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6"/>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6"/>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6"/>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6"/>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6"/>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6"/>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6"/>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6"/>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6"/>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6"/>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6"/>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6"/>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6"/>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6"/>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6"/>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6"/>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6"/>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6"/>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6"/>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6"/>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6"/>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6"/>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6"/>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6"/>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6"/>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6"/>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6"/>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6"/>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6"/>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6"/>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6"/>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6"/>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6"/>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6"/>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6"/>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6"/>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6"/>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6"/>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6"/>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6"/>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6"/>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6"/>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6"/>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6"/>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6"/>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6"/>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6"/>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6"/>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6"/>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6"/>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6"/>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6"/>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6"/>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6"/>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6"/>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6"/>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6"/>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6"/>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6"/>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6"/>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6"/>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6"/>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6"/>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6"/>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6"/>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6"/>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6"/>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6"/>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6"/>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6"/>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6"/>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6"/>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6"/>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6"/>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6"/>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6"/>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6"/>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6"/>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6"/>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6"/>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6"/>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6"/>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6"/>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6"/>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6"/>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6"/>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6"/>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6"/>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6"/>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6"/>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6"/>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6"/>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6"/>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6"/>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6"/>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6"/>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6"/>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6"/>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6"/>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6"/>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6"/>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6"/>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6"/>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6"/>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6"/>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6"/>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6"/>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6"/>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6"/>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6"/>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6"/>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6"/>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6"/>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6"/>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6"/>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6"/>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6"/>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6"/>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6"/>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6"/>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6"/>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6"/>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6"/>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6"/>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6"/>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6"/>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6"/>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6"/>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6"/>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6"/>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6"/>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6"/>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6"/>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6"/>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6"/>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6"/>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6"/>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6"/>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6"/>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6"/>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6"/>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6"/>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6"/>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6"/>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6"/>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6"/>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6"/>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6"/>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6"/>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6"/>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6"/>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6"/>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6"/>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6"/>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6"/>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6"/>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6"/>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6"/>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6"/>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6"/>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6"/>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6"/>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6"/>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6"/>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6"/>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6"/>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6"/>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6"/>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6"/>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6"/>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6"/>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6"/>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6"/>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6"/>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6"/>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6"/>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6"/>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6"/>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6"/>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6"/>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6"/>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6"/>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6"/>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6"/>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6"/>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6"/>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6"/>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6"/>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6"/>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6"/>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6"/>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6"/>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6"/>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6"/>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6"/>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6"/>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6"/>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6"/>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6"/>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6"/>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6"/>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6"/>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6"/>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6"/>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6"/>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6"/>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6"/>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6"/>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6"/>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6"/>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6"/>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6"/>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6"/>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6"/>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6"/>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6"/>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6"/>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6"/>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6"/>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6"/>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6"/>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6"/>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6"/>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6"/>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6"/>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6"/>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6"/>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6"/>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6"/>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6"/>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6"/>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6"/>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6"/>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6"/>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6"/>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6"/>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6"/>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6"/>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6"/>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6"/>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6"/>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6"/>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6"/>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6"/>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6"/>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6"/>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6"/>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6"/>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6"/>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6"/>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6"/>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6"/>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6"/>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6"/>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6"/>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6"/>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6"/>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6"/>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6"/>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6"/>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6"/>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6"/>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6"/>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6"/>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6"/>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6"/>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6"/>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6"/>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6"/>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6"/>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6"/>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6"/>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6"/>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6"/>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6"/>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6"/>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6"/>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6"/>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6"/>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6"/>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6"/>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6"/>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6"/>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6"/>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6"/>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6"/>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6"/>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6"/>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6"/>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6"/>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6"/>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6"/>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6"/>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6"/>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6"/>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6"/>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6"/>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6"/>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6"/>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6"/>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6"/>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6"/>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6"/>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6"/>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6"/>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6"/>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6"/>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6"/>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6"/>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6"/>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6"/>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6"/>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6"/>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6"/>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6"/>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6"/>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6"/>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6"/>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6"/>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6"/>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6"/>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6"/>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6"/>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6"/>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6"/>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6"/>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6"/>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6"/>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6"/>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6"/>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6"/>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6"/>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6"/>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6"/>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6"/>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6"/>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6"/>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6"/>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6"/>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6"/>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6"/>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6"/>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6"/>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6"/>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6"/>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6"/>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6"/>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6"/>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6"/>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6"/>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6"/>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6"/>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6"/>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6"/>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6"/>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6"/>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6"/>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6"/>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6"/>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6"/>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6"/>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6"/>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6"/>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6"/>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6"/>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6"/>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6"/>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6"/>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6"/>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6"/>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6"/>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6"/>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6"/>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6"/>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6"/>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6"/>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6"/>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6"/>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6"/>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6"/>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6"/>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6"/>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6"/>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6"/>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6"/>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6"/>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6"/>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6"/>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6"/>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6"/>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6"/>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6"/>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6"/>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6"/>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6"/>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6"/>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6"/>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6"/>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6"/>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6"/>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6"/>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6"/>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6"/>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6"/>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6"/>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6"/>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6"/>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6"/>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6"/>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6"/>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6"/>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6"/>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6"/>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6"/>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6"/>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6"/>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6"/>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6"/>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6"/>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6"/>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6"/>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6"/>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6"/>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6"/>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6"/>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6"/>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6"/>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6"/>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6"/>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6"/>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6"/>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6"/>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6"/>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6"/>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6"/>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6"/>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6"/>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6"/>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6"/>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6"/>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6"/>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6"/>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6"/>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6"/>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6"/>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6"/>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6"/>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6"/>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6"/>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6"/>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6"/>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6"/>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6"/>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6"/>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6"/>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6"/>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6"/>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6"/>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6"/>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6"/>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6"/>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6"/>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6"/>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6"/>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6"/>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6"/>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6"/>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6"/>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6"/>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6"/>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6"/>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6"/>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6"/>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6"/>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6"/>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6"/>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6"/>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6"/>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6"/>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6"/>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6"/>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6"/>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6"/>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6"/>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6"/>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6"/>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6"/>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6"/>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6"/>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6"/>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6"/>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6"/>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6"/>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6"/>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6"/>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6"/>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6"/>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6"/>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6"/>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6"/>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6"/>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6"/>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6"/>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6"/>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6"/>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6"/>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6"/>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6"/>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6"/>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6"/>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6"/>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6"/>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6"/>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6"/>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6"/>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6"/>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6"/>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6"/>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6"/>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6"/>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6"/>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6"/>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6"/>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6"/>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6"/>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6"/>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6"/>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6"/>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6"/>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6"/>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6"/>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6"/>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6"/>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6"/>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6"/>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6"/>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6"/>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6"/>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6"/>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6"/>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6"/>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6"/>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6"/>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6"/>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6"/>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6"/>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6"/>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6"/>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6"/>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6"/>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6"/>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6"/>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6"/>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6"/>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6"/>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6"/>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6"/>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6"/>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6"/>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6"/>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6"/>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6"/>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6"/>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6"/>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6"/>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6"/>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6"/>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6"/>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6"/>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6"/>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6"/>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6"/>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6"/>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6"/>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6"/>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6"/>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6"/>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6"/>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6"/>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6"/>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6"/>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6"/>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6"/>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6"/>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6"/>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6"/>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6"/>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6"/>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6"/>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6"/>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6"/>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6"/>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6"/>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6"/>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6"/>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6"/>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6"/>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6"/>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6"/>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6"/>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6"/>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6"/>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6"/>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6"/>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6"/>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6"/>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6"/>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6"/>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6"/>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6"/>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6"/>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6"/>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6"/>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6"/>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6"/>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6"/>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6"/>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6"/>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6"/>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6"/>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6"/>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6"/>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6"/>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6"/>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6"/>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6"/>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6"/>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6"/>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6"/>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6"/>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6"/>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6"/>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6"/>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6"/>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6"/>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6"/>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6"/>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6"/>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6"/>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6"/>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6"/>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6"/>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6"/>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6"/>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6"/>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6"/>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6"/>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6"/>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6"/>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6"/>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6"/>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6"/>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6"/>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6"/>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6"/>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6"/>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6"/>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6"/>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6"/>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6"/>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6"/>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6"/>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6"/>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6"/>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6"/>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6"/>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6"/>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6"/>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6"/>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6"/>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6"/>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6"/>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6"/>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6"/>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6"/>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6"/>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6"/>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6"/>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6"/>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6"/>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6"/>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6"/>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6"/>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6"/>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6"/>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6"/>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6"/>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6"/>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6"/>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6"/>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6"/>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6"/>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6"/>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6"/>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6"/>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6"/>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6"/>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6"/>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6"/>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6"/>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6"/>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6"/>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6"/>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6"/>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6"/>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6"/>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6"/>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6"/>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6"/>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6"/>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6"/>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6"/>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6"/>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6"/>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6"/>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6"/>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6"/>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6"/>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6"/>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6"/>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6"/>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6"/>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6"/>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6"/>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6"/>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6"/>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6"/>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6"/>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6"/>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6"/>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6"/>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6"/>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6"/>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6"/>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6"/>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6"/>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6"/>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6"/>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6"/>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6"/>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6"/>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6"/>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6"/>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6"/>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6"/>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6"/>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6"/>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6"/>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6"/>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6"/>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6"/>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6"/>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6"/>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6"/>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6"/>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6"/>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6"/>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6"/>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6"/>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6"/>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6"/>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6"/>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6"/>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6"/>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6"/>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6"/>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6"/>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6"/>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6"/>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6"/>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6"/>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6"/>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6"/>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6"/>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6"/>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6"/>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6"/>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6"/>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6"/>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6"/>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6"/>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6"/>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6"/>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6"/>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6"/>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6"/>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6"/>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6"/>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6"/>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6"/>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6"/>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6"/>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6"/>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6"/>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6"/>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6"/>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6"/>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6"/>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6"/>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6"/>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6"/>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6"/>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6"/>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6"/>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6"/>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6"/>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6"/>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6"/>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6"/>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6"/>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6"/>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6"/>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6"/>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6"/>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6"/>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6"/>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6"/>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6"/>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6"/>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6"/>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6"/>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6"/>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6"/>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6"/>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6"/>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6"/>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6"/>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6"/>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6"/>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6"/>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6"/>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6"/>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6"/>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6"/>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6"/>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6"/>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6"/>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6"/>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6"/>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6"/>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6"/>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6"/>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6"/>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6"/>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6"/>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6"/>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6"/>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6"/>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6"/>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6"/>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6"/>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6"/>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6"/>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6"/>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6"/>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6"/>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6"/>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6"/>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6"/>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6"/>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6"/>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6"/>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6"/>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6"/>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6"/>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6"/>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6"/>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6"/>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6"/>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6"/>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6"/>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6"/>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6"/>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6"/>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6"/>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6"/>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6"/>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6"/>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6"/>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6"/>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6"/>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6"/>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6"/>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6"/>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6"/>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6"/>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6"/>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6"/>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6"/>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6"/>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6"/>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6"/>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6"/>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6"/>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6"/>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6"/>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6"/>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6"/>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6"/>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6"/>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6"/>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6"/>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6"/>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6"/>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6"/>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6"/>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6"/>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6"/>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6"/>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6"/>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6"/>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6"/>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6"/>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6"/>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6"/>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6"/>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6"/>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6"/>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6"/>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6"/>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6"/>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6"/>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6"/>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6"/>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6"/>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6"/>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6"/>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6"/>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6"/>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6"/>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6"/>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6"/>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6"/>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6"/>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6"/>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6"/>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6"/>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6"/>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6"/>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6"/>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6"/>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6"/>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6"/>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6"/>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6"/>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6"/>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6"/>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6"/>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6"/>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6"/>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6"/>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6"/>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6"/>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6"/>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6"/>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6"/>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6"/>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6"/>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6"/>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6"/>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6"/>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6"/>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6"/>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6"/>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6"/>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6"/>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6"/>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6"/>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6"/>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6"/>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6"/>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6"/>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6"/>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6"/>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6"/>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6"/>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6"/>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6"/>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6"/>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6"/>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6"/>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6"/>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6"/>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6"/>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6"/>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6"/>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6"/>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6"/>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6"/>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6"/>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6"/>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6"/>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6"/>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6"/>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6"/>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6"/>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6"/>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6"/>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6"/>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6"/>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6"/>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6"/>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6"/>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6"/>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6"/>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6"/>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6"/>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6"/>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6"/>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6"/>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6"/>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6"/>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6"/>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6"/>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6"/>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6"/>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6"/>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6"/>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6"/>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6"/>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6"/>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6"/>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6"/>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6"/>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6"/>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6"/>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6"/>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6"/>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6"/>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6"/>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6"/>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6"/>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6"/>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6"/>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6"/>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6"/>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6"/>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6"/>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6"/>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6"/>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6"/>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6"/>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6"/>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6"/>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6"/>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6"/>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6"/>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6"/>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6"/>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6"/>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6"/>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6"/>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6"/>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6"/>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6"/>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6"/>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6"/>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6"/>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6"/>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6"/>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6"/>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6"/>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6"/>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6"/>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6"/>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6"/>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6"/>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6"/>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6"/>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6"/>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6"/>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6"/>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6"/>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6"/>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6"/>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6"/>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6"/>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6"/>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6"/>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6"/>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6"/>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6"/>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6"/>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6"/>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6"/>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6"/>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6"/>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6"/>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6"/>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6"/>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6"/>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6"/>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6"/>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6"/>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6"/>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6"/>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6"/>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6"/>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6"/>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6"/>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6"/>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6"/>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6"/>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6"/>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6"/>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6"/>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6"/>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6"/>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6"/>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6"/>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6"/>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6"/>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6"/>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6"/>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6"/>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6"/>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6"/>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6"/>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6"/>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6"/>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6"/>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6"/>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6"/>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6"/>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6"/>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6"/>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6"/>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6"/>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6"/>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6"/>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6"/>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6"/>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6"/>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6"/>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6"/>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6"/>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6"/>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6"/>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6"/>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6"/>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6"/>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6"/>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6"/>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6"/>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6"/>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6"/>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6"/>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6"/>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6"/>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6"/>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6"/>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6"/>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6"/>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6"/>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6"/>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6"/>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6"/>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6"/>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6"/>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6"/>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6"/>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6"/>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6"/>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6"/>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6"/>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6"/>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6"/>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6"/>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6"/>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6"/>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6"/>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6"/>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6"/>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6"/>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6"/>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6"/>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6"/>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6"/>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6"/>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6"/>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6"/>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6"/>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6"/>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6"/>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6"/>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6"/>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6"/>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6"/>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6"/>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6"/>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6"/>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6"/>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6"/>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6"/>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6"/>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6"/>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6"/>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6"/>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6"/>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6"/>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6"/>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6"/>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6"/>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6"/>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6"/>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6"/>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6"/>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6"/>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6"/>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6"/>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6"/>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6"/>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6"/>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6"/>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6"/>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6"/>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6"/>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6"/>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6"/>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6"/>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6"/>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6"/>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6"/>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6"/>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6"/>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6"/>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6"/>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6"/>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6"/>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6"/>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6"/>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6"/>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6"/>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6"/>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6"/>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6"/>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6"/>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6"/>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6"/>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6"/>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6"/>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6"/>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6"/>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6"/>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6"/>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6"/>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6"/>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6"/>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6"/>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6"/>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6"/>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6"/>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6"/>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6"/>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6"/>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6"/>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6"/>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6"/>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6"/>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6"/>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6"/>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6"/>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6"/>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6"/>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6"/>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6"/>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6"/>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6"/>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6"/>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6"/>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6"/>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6"/>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6"/>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6"/>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6"/>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6"/>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6"/>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6"/>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6"/>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6"/>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6"/>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6"/>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6"/>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6"/>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6"/>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6"/>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6"/>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6"/>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6"/>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6"/>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6"/>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6"/>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6"/>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6"/>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6"/>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6"/>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6"/>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6"/>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6"/>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6"/>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6"/>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6"/>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6"/>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6"/>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6"/>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6"/>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6"/>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6"/>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6"/>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6"/>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6"/>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6"/>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6"/>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6"/>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6"/>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6"/>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6"/>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6"/>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6"/>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6"/>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6"/>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6"/>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6"/>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6"/>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6"/>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6"/>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6"/>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6"/>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6"/>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6"/>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6"/>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6"/>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6"/>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6"/>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6"/>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6"/>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6"/>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6"/>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6"/>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6"/>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6"/>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6"/>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6"/>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6"/>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6"/>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6"/>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6"/>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6"/>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6"/>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6"/>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6"/>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6"/>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6"/>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6"/>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6"/>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6"/>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6"/>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6"/>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6"/>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6"/>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6"/>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6"/>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6"/>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6"/>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6"/>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6"/>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6"/>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6"/>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6"/>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6"/>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6"/>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6"/>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6"/>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6"/>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6"/>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6"/>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6"/>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6"/>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6"/>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6"/>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6"/>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6"/>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6"/>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6"/>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6"/>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6"/>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6"/>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6"/>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6"/>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6"/>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6"/>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6"/>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6"/>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6"/>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6"/>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6"/>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6"/>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6"/>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6"/>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6"/>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6"/>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6"/>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6"/>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6"/>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6"/>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6"/>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6"/>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6"/>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6"/>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6"/>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6"/>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6"/>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6"/>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6"/>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6"/>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6"/>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6"/>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6"/>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6"/>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6"/>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6"/>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6"/>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6"/>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6"/>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6"/>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6"/>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6"/>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6"/>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6"/>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6"/>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6"/>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6"/>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6"/>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6"/>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6"/>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6"/>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6"/>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6"/>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6"/>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6"/>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6"/>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6"/>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6"/>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6"/>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6"/>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6"/>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6"/>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6"/>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6"/>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6"/>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6"/>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6"/>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6"/>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6"/>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6"/>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6"/>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6"/>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6"/>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6"/>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6"/>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6"/>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6"/>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6"/>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6"/>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6"/>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6"/>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6"/>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6"/>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6"/>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6"/>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6"/>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6"/>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6"/>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6"/>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6"/>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6"/>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6"/>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6"/>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6"/>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6"/>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6"/>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6"/>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6"/>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6"/>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6"/>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6"/>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6"/>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6"/>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6"/>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6"/>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6"/>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6"/>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6"/>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6"/>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6"/>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6"/>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6"/>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6"/>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6"/>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6"/>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6"/>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6"/>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6"/>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6"/>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6"/>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6"/>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6"/>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6"/>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6"/>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6"/>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6"/>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6"/>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6"/>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6"/>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6"/>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6"/>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6"/>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6"/>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6"/>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6"/>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6"/>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6"/>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6"/>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6"/>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6"/>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6"/>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6"/>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6"/>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6"/>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6"/>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6"/>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6"/>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6"/>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6"/>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6"/>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6"/>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6"/>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6"/>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6"/>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6"/>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6"/>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6"/>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6"/>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6"/>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6"/>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6"/>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6"/>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6"/>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6"/>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6"/>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6"/>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6"/>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6"/>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6"/>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6"/>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6"/>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6"/>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6"/>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6"/>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6"/>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6"/>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6"/>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6"/>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6"/>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6"/>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6"/>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6"/>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6"/>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6"/>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6"/>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6"/>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6"/>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6"/>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6"/>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6"/>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6"/>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6"/>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6"/>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6"/>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6"/>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6"/>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6"/>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6"/>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6"/>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6"/>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6"/>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6"/>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6"/>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6"/>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6"/>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6"/>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6"/>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6"/>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6"/>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6"/>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6"/>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6"/>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6"/>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6"/>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6"/>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6"/>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6"/>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6"/>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6"/>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6"/>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6"/>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6"/>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6"/>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6"/>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6"/>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6"/>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6"/>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6"/>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6"/>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6"/>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6"/>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6"/>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6"/>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6"/>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6"/>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6"/>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6"/>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6"/>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6"/>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6"/>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6"/>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6"/>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6"/>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6"/>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6"/>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6"/>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6"/>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6"/>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6"/>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6"/>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6"/>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6"/>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6"/>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6"/>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6"/>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6"/>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6"/>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6"/>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6"/>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6"/>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6"/>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6"/>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6"/>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6"/>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6"/>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6"/>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6"/>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6"/>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6"/>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6"/>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6"/>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6"/>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6"/>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6"/>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6"/>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6"/>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6"/>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6"/>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6"/>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6"/>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6"/>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6"/>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6"/>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6"/>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6"/>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6"/>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6"/>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6"/>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6"/>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6"/>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56"/>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6"/>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6"/>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6"/>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6"/>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6"/>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6"/>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6"/>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6"/>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6"/>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6"/>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6"/>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6"/>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6"/>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6"/>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6"/>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6"/>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6"/>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6"/>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6"/>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6"/>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6"/>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6"/>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6"/>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6"/>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6"/>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6"/>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6"/>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6"/>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6"/>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6"/>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6"/>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6"/>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6"/>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6"/>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6"/>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6"/>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6"/>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6"/>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6"/>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6"/>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6"/>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6"/>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6"/>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6"/>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6"/>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6"/>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6"/>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6"/>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6"/>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6"/>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6"/>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6"/>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6"/>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6"/>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6"/>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6"/>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6"/>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6"/>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6"/>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6"/>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6"/>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6"/>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6"/>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6"/>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6"/>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6"/>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6"/>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6"/>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6"/>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6"/>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6"/>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6"/>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6"/>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6"/>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6"/>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6"/>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6"/>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6"/>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6"/>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6"/>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6"/>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6"/>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6"/>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6"/>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6"/>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6"/>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6"/>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6"/>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56"/>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6"/>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6"/>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6"/>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6"/>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6"/>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6"/>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6"/>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56"/>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56"/>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6"/>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6"/>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6"/>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6"/>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6"/>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6"/>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6"/>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6"/>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6"/>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6"/>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6"/>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6"/>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6"/>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6"/>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6"/>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6"/>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6"/>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6"/>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6"/>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6"/>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6"/>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6"/>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6"/>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6"/>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6"/>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6"/>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6"/>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6"/>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6"/>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6"/>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6"/>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6"/>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6"/>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6"/>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6"/>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6"/>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6"/>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6"/>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6"/>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6"/>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6"/>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6"/>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6"/>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6"/>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6"/>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6"/>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6"/>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56"/>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6"/>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6"/>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6"/>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6"/>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6"/>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6"/>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6"/>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6"/>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6"/>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6"/>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6"/>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6"/>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6"/>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6"/>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56"/>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6"/>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6"/>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6"/>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6"/>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6"/>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6"/>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6"/>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6"/>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6"/>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6"/>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6"/>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6"/>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6"/>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6"/>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6"/>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6"/>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6"/>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6"/>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6"/>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6"/>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6"/>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6"/>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6"/>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6"/>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6"/>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6"/>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6"/>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56"/>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6"/>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6"/>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6"/>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6"/>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6"/>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6"/>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6"/>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6"/>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6"/>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6"/>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56"/>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6"/>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6"/>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6"/>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6"/>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6"/>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6"/>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6"/>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6"/>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6"/>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6"/>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6"/>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6"/>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6"/>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6"/>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6"/>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56"/>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6"/>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6"/>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6"/>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6"/>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6"/>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6"/>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6"/>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6"/>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6"/>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6"/>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6"/>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6"/>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6"/>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6"/>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6"/>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6"/>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6"/>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6"/>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6"/>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6"/>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6"/>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6"/>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6"/>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6"/>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6"/>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6"/>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6"/>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6"/>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6"/>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6"/>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6"/>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6"/>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6"/>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6"/>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6"/>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6"/>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6"/>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6"/>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6"/>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6"/>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6"/>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6"/>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6"/>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56"/>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6"/>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6"/>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6"/>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6"/>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6"/>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6"/>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6"/>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6"/>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6"/>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6"/>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6"/>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6"/>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6"/>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6"/>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6"/>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6"/>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6"/>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6"/>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6"/>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6"/>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6"/>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6"/>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6"/>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6"/>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6"/>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6"/>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6"/>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6"/>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6"/>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6"/>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6"/>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6"/>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6"/>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6"/>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6"/>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6"/>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6"/>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6"/>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6"/>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6"/>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6"/>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6"/>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6"/>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6"/>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6"/>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6"/>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6"/>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6"/>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56"/>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6"/>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6"/>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6"/>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6"/>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6"/>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6"/>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6"/>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6"/>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6"/>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6"/>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6"/>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6"/>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6"/>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6"/>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6"/>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6"/>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6"/>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6"/>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6"/>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6"/>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6"/>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56"/>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56"/>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56"/>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6"/>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56"/>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56"/>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56"/>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6"/>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6"/>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6"/>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6"/>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6"/>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6"/>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6"/>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56"/>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6"/>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6"/>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6"/>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6"/>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56"/>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56"/>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6"/>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6"/>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6"/>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6"/>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6"/>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6"/>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6"/>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6"/>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6"/>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6"/>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6"/>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6"/>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6"/>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6"/>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6"/>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6"/>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6"/>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6"/>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56"/>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6"/>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6"/>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6"/>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6"/>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6"/>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56"/>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6"/>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6"/>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6"/>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6"/>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6"/>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6"/>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6"/>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6"/>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6"/>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6"/>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6"/>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6"/>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56"/>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56"/>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6"/>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6"/>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6"/>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56"/>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6"/>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6"/>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6"/>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6"/>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56"/>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56"/>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6"/>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56"/>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56"/>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56"/>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6"/>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6"/>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6"/>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6"/>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6"/>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6"/>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6"/>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6"/>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6"/>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56"/>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56"/>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6"/>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6"/>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6"/>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56"/>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56"/>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6"/>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6"/>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6"/>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56"/>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56"/>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6"/>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6"/>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6"/>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6"/>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6"/>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6"/>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6"/>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6"/>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6"/>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56"/>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6"/>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6"/>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6"/>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6"/>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6"/>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6"/>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56"/>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56"/>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6"/>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6"/>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6"/>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6"/>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6"/>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6"/>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56"/>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56"/>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6"/>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6"/>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6"/>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6"/>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6"/>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6"/>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6"/>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6"/>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6"/>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56"/>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6"/>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6"/>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6"/>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6"/>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56"/>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6"/>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6"/>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6"/>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6"/>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56"/>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6"/>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6"/>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6"/>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6"/>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56"/>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6"/>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6"/>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6"/>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6"/>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6"/>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6"/>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6"/>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6"/>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6"/>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56"/>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56"/>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6"/>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56"/>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56"/>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6"/>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6"/>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6"/>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6"/>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6"/>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6"/>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6"/>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6"/>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6"/>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6"/>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6"/>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6"/>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6"/>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56"/>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56"/>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56"/>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6"/>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56"/>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56"/>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6"/>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6"/>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6"/>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56"/>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6"/>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6"/>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6"/>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6"/>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56"/>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6"/>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56"/>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56"/>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6"/>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6"/>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6"/>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6"/>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6"/>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56"/>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6"/>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6"/>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6"/>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6"/>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6"/>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6"/>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6"/>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6"/>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6"/>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6"/>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6"/>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6"/>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6"/>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6"/>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6"/>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6"/>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6"/>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56"/>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56"/>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6"/>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6"/>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6"/>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6"/>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6"/>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6"/>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6"/>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6"/>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56"/>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56"/>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6"/>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6"/>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6"/>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6"/>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6"/>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6"/>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6"/>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6"/>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6"/>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6"/>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56"/>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56"/>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6"/>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6"/>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6"/>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6"/>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6"/>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6"/>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6"/>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6"/>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6"/>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56"/>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56"/>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56"/>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56"/>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56"/>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6"/>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56"/>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56"/>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6"/>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56"/>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6"/>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6"/>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6"/>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6"/>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6"/>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6"/>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6"/>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6"/>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6"/>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6"/>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6"/>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6"/>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6"/>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6"/>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6"/>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6"/>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6"/>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56"/>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56"/>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6"/>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6"/>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6"/>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6"/>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6"/>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6"/>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6"/>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6"/>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6"/>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6"/>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56"/>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6"/>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6"/>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6"/>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6"/>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6"/>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56"/>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56"/>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6"/>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6"/>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6"/>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6"/>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6"/>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6"/>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56"/>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56"/>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6"/>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6"/>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6"/>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6"/>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6"/>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56"/>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6"/>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6"/>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6"/>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6"/>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56"/>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56"/>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6"/>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6"/>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6"/>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6"/>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6"/>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6"/>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6"/>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6"/>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6"/>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6"/>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6"/>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6"/>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6"/>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6"/>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6"/>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6"/>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56"/>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7728"/>
        <p:cNvGrpSpPr/>
        <p:nvPr/>
      </p:nvGrpSpPr>
      <p:grpSpPr>
        <a:xfrm>
          <a:off x="0" y="0"/>
          <a:ext cx="0" cy="0"/>
          <a:chOff x="0" y="0"/>
          <a:chExt cx="0" cy="0"/>
        </a:xfrm>
      </p:grpSpPr>
      <p:grpSp>
        <p:nvGrpSpPr>
          <p:cNvPr id="7729" name="Google Shape;7729;p57"/>
          <p:cNvGrpSpPr/>
          <p:nvPr/>
        </p:nvGrpSpPr>
        <p:grpSpPr>
          <a:xfrm>
            <a:off x="2100561" y="3398658"/>
            <a:ext cx="1102891" cy="760337"/>
            <a:chOff x="4967783" y="2151471"/>
            <a:chExt cx="3920692" cy="2702940"/>
          </a:xfrm>
        </p:grpSpPr>
        <p:grpSp>
          <p:nvGrpSpPr>
            <p:cNvPr id="7730" name="Google Shape;7730;p57"/>
            <p:cNvGrpSpPr/>
            <p:nvPr/>
          </p:nvGrpSpPr>
          <p:grpSpPr>
            <a:xfrm>
              <a:off x="5045709" y="2252109"/>
              <a:ext cx="3761071" cy="2501708"/>
              <a:chOff x="2691784" y="1805334"/>
              <a:chExt cx="3761071" cy="2501708"/>
            </a:xfrm>
          </p:grpSpPr>
          <p:sp>
            <p:nvSpPr>
              <p:cNvPr id="7731" name="Google Shape;7731;p57"/>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57"/>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57"/>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7"/>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7"/>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7"/>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7"/>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57"/>
            <p:cNvGrpSpPr/>
            <p:nvPr/>
          </p:nvGrpSpPr>
          <p:grpSpPr>
            <a:xfrm>
              <a:off x="4967783" y="2151471"/>
              <a:ext cx="3920692" cy="2702940"/>
              <a:chOff x="2613858" y="1704696"/>
              <a:chExt cx="3920692" cy="2702940"/>
            </a:xfrm>
          </p:grpSpPr>
          <p:sp>
            <p:nvSpPr>
              <p:cNvPr id="7739" name="Google Shape;7739;p57"/>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7"/>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7"/>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57"/>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57"/>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44" name="Google Shape;7744;p57"/>
          <p:cNvGrpSpPr/>
          <p:nvPr/>
        </p:nvGrpSpPr>
        <p:grpSpPr>
          <a:xfrm>
            <a:off x="3504470" y="1286935"/>
            <a:ext cx="1561911" cy="708580"/>
            <a:chOff x="3530532" y="1496185"/>
            <a:chExt cx="1561911" cy="708580"/>
          </a:xfrm>
        </p:grpSpPr>
        <p:grpSp>
          <p:nvGrpSpPr>
            <p:cNvPr id="7745" name="Google Shape;7745;p57"/>
            <p:cNvGrpSpPr/>
            <p:nvPr/>
          </p:nvGrpSpPr>
          <p:grpSpPr>
            <a:xfrm>
              <a:off x="3720318" y="1857562"/>
              <a:ext cx="1372125" cy="54"/>
              <a:chOff x="3720318" y="1857562"/>
              <a:chExt cx="1372125" cy="54"/>
            </a:xfrm>
          </p:grpSpPr>
          <p:cxnSp>
            <p:nvCxnSpPr>
              <p:cNvPr id="7746" name="Google Shape;7746;p57"/>
              <p:cNvCxnSpPr>
                <a:endCxn id="7747"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48" name="Google Shape;7748;p57"/>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49" name="Google Shape;7749;p57"/>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50" name="Google Shape;7750;p57"/>
              <p:cNvCxnSpPr>
                <a:stCxn id="7747"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751" name="Google Shape;7751;p57"/>
            <p:cNvGrpSpPr/>
            <p:nvPr/>
          </p:nvGrpSpPr>
          <p:grpSpPr>
            <a:xfrm>
              <a:off x="3567462" y="1496185"/>
              <a:ext cx="286500" cy="272914"/>
              <a:chOff x="3567462" y="1496185"/>
              <a:chExt cx="286500" cy="272914"/>
            </a:xfrm>
          </p:grpSpPr>
          <p:cxnSp>
            <p:nvCxnSpPr>
              <p:cNvPr id="7752" name="Google Shape;7752;p57"/>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53" name="Google Shape;7753;p57"/>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4" name="Google Shape;7754;p57"/>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7"/>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6" name="Google Shape;7756;p57"/>
            <p:cNvGrpSpPr/>
            <p:nvPr/>
          </p:nvGrpSpPr>
          <p:grpSpPr>
            <a:xfrm>
              <a:off x="3929014" y="1960574"/>
              <a:ext cx="286500" cy="242342"/>
              <a:chOff x="3929014" y="1960574"/>
              <a:chExt cx="286500" cy="242342"/>
            </a:xfrm>
          </p:grpSpPr>
          <p:cxnSp>
            <p:nvCxnSpPr>
              <p:cNvPr id="7757" name="Google Shape;7757;p57"/>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758" name="Google Shape;7758;p57"/>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9" name="Google Shape;7759;p57"/>
            <p:cNvGrpSpPr/>
            <p:nvPr/>
          </p:nvGrpSpPr>
          <p:grpSpPr>
            <a:xfrm>
              <a:off x="4290828" y="1496185"/>
              <a:ext cx="286500" cy="272914"/>
              <a:chOff x="4290828" y="1496185"/>
              <a:chExt cx="286500" cy="272914"/>
            </a:xfrm>
          </p:grpSpPr>
          <p:cxnSp>
            <p:nvCxnSpPr>
              <p:cNvPr id="7760" name="Google Shape;7760;p57"/>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61" name="Google Shape;7761;p57"/>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2" name="Google Shape;7762;p57"/>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7"/>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57"/>
            <p:cNvGrpSpPr/>
            <p:nvPr/>
          </p:nvGrpSpPr>
          <p:grpSpPr>
            <a:xfrm>
              <a:off x="4657726" y="1959674"/>
              <a:ext cx="286500" cy="245092"/>
              <a:chOff x="4657726" y="1959674"/>
              <a:chExt cx="286500" cy="245092"/>
            </a:xfrm>
          </p:grpSpPr>
          <p:cxnSp>
            <p:nvCxnSpPr>
              <p:cNvPr id="7764" name="Google Shape;7764;p57"/>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765" name="Google Shape;7765;p57"/>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6" name="Google Shape;7766;p57"/>
          <p:cNvGrpSpPr/>
          <p:nvPr/>
        </p:nvGrpSpPr>
        <p:grpSpPr>
          <a:xfrm>
            <a:off x="3486489" y="2149032"/>
            <a:ext cx="1597032" cy="378649"/>
            <a:chOff x="3512551" y="2358282"/>
            <a:chExt cx="1597032" cy="378649"/>
          </a:xfrm>
        </p:grpSpPr>
        <p:grpSp>
          <p:nvGrpSpPr>
            <p:cNvPr id="7767" name="Google Shape;7767;p57"/>
            <p:cNvGrpSpPr/>
            <p:nvPr/>
          </p:nvGrpSpPr>
          <p:grpSpPr>
            <a:xfrm>
              <a:off x="3738198" y="2553002"/>
              <a:ext cx="1145834" cy="117"/>
              <a:chOff x="3738198" y="2553002"/>
              <a:chExt cx="1145834" cy="117"/>
            </a:xfrm>
          </p:grpSpPr>
          <p:cxnSp>
            <p:nvCxnSpPr>
              <p:cNvPr id="7768" name="Google Shape;7768;p57"/>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769" name="Google Shape;7769;p57"/>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770" name="Google Shape;7770;p57"/>
              <p:cNvCxnSpPr>
                <a:stCxn id="7771" idx="6"/>
                <a:endCxn id="7772"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773" name="Google Shape;7773;p57"/>
            <p:cNvGrpSpPr/>
            <p:nvPr/>
          </p:nvGrpSpPr>
          <p:grpSpPr>
            <a:xfrm>
              <a:off x="3969644" y="2440153"/>
              <a:ext cx="225900" cy="296779"/>
              <a:chOff x="3969644" y="2440153"/>
              <a:chExt cx="225900" cy="296779"/>
            </a:xfrm>
          </p:grpSpPr>
          <p:cxnSp>
            <p:nvCxnSpPr>
              <p:cNvPr id="7774" name="Google Shape;7774;p57"/>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772" name="Google Shape;7772;p57"/>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7"/>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6" name="Google Shape;7776;p57"/>
            <p:cNvGrpSpPr/>
            <p:nvPr/>
          </p:nvGrpSpPr>
          <p:grpSpPr>
            <a:xfrm>
              <a:off x="4426818" y="2358282"/>
              <a:ext cx="225600" cy="307471"/>
              <a:chOff x="4426818" y="2358282"/>
              <a:chExt cx="225600" cy="307471"/>
            </a:xfrm>
          </p:grpSpPr>
          <p:cxnSp>
            <p:nvCxnSpPr>
              <p:cNvPr id="7777" name="Google Shape;7777;p57"/>
              <p:cNvCxnSpPr>
                <a:stCxn id="7778"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779" name="Google Shape;7779;p57"/>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7"/>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0" name="Google Shape;7780;p57"/>
            <p:cNvGrpSpPr/>
            <p:nvPr/>
          </p:nvGrpSpPr>
          <p:grpSpPr>
            <a:xfrm>
              <a:off x="4883984" y="2440153"/>
              <a:ext cx="225600" cy="296479"/>
              <a:chOff x="4883984" y="2440153"/>
              <a:chExt cx="225600" cy="296479"/>
            </a:xfrm>
          </p:grpSpPr>
          <p:cxnSp>
            <p:nvCxnSpPr>
              <p:cNvPr id="7781" name="Google Shape;7781;p57"/>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782" name="Google Shape;7782;p57"/>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7"/>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4" name="Google Shape;7784;p57"/>
            <p:cNvGrpSpPr/>
            <p:nvPr/>
          </p:nvGrpSpPr>
          <p:grpSpPr>
            <a:xfrm>
              <a:off x="3512551" y="2358356"/>
              <a:ext cx="225647" cy="307629"/>
              <a:chOff x="2182679" y="2005014"/>
              <a:chExt cx="792300" cy="1080158"/>
            </a:xfrm>
          </p:grpSpPr>
          <p:cxnSp>
            <p:nvCxnSpPr>
              <p:cNvPr id="7785" name="Google Shape;7785;p57"/>
              <p:cNvCxnSpPr>
                <a:stCxn id="7786"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771" name="Google Shape;7771;p57"/>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7"/>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87" name="Google Shape;7787;p57"/>
          <p:cNvGrpSpPr/>
          <p:nvPr/>
        </p:nvGrpSpPr>
        <p:grpSpPr>
          <a:xfrm>
            <a:off x="6846571" y="972829"/>
            <a:ext cx="1559809" cy="722610"/>
            <a:chOff x="634175" y="2986275"/>
            <a:chExt cx="3147949" cy="1458344"/>
          </a:xfrm>
        </p:grpSpPr>
        <p:cxnSp>
          <p:nvCxnSpPr>
            <p:cNvPr id="7788" name="Google Shape;7788;p57"/>
            <p:cNvCxnSpPr>
              <a:stCxn id="7789" idx="4"/>
              <a:endCxn id="7790"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791" name="Google Shape;7791;p57"/>
            <p:cNvCxnSpPr>
              <a:stCxn id="7790" idx="0"/>
              <a:endCxn id="7792"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793" name="Google Shape;7793;p57"/>
            <p:cNvCxnSpPr>
              <a:stCxn id="7792" idx="4"/>
              <a:endCxn id="7794"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795" name="Google Shape;7795;p57"/>
            <p:cNvCxnSpPr>
              <a:stCxn id="7794" idx="0"/>
              <a:endCxn id="7796"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796" name="Google Shape;7796;p57"/>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792" name="Google Shape;7792;p57"/>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789" name="Google Shape;7789;p57"/>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794" name="Google Shape;7794;p57"/>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790" name="Google Shape;7790;p57"/>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797" name="Google Shape;7797;p57"/>
          <p:cNvGrpSpPr/>
          <p:nvPr/>
        </p:nvGrpSpPr>
        <p:grpSpPr>
          <a:xfrm>
            <a:off x="3500361" y="2682737"/>
            <a:ext cx="1570719" cy="294123"/>
            <a:chOff x="998425" y="1182125"/>
            <a:chExt cx="1065400" cy="199500"/>
          </a:xfrm>
        </p:grpSpPr>
        <p:sp>
          <p:nvSpPr>
            <p:cNvPr id="7798" name="Google Shape;7798;p5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5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5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3" name="Google Shape;7803;p57"/>
          <p:cNvGrpSpPr/>
          <p:nvPr/>
        </p:nvGrpSpPr>
        <p:grpSpPr>
          <a:xfrm>
            <a:off x="6843617" y="1800224"/>
            <a:ext cx="1565716" cy="366729"/>
            <a:chOff x="1247650" y="2075423"/>
            <a:chExt cx="6648477" cy="1557238"/>
          </a:xfrm>
        </p:grpSpPr>
        <p:sp>
          <p:nvSpPr>
            <p:cNvPr id="7804" name="Google Shape;7804;p5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5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5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0" name="Google Shape;7810;p57"/>
          <p:cNvGrpSpPr/>
          <p:nvPr/>
        </p:nvGrpSpPr>
        <p:grpSpPr>
          <a:xfrm>
            <a:off x="6827929" y="2949039"/>
            <a:ext cx="1597061" cy="663440"/>
            <a:chOff x="6796238" y="3158297"/>
            <a:chExt cx="1630319" cy="677257"/>
          </a:xfrm>
        </p:grpSpPr>
        <p:cxnSp>
          <p:nvCxnSpPr>
            <p:cNvPr id="7811" name="Google Shape;7811;p57"/>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12" name="Google Shape;7812;p57"/>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13" name="Google Shape;7813;p57"/>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814" name="Google Shape;7814;p57"/>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815" name="Google Shape;7815;p57"/>
            <p:cNvGrpSpPr/>
            <p:nvPr/>
          </p:nvGrpSpPr>
          <p:grpSpPr>
            <a:xfrm>
              <a:off x="6796238" y="3311904"/>
              <a:ext cx="1630319" cy="377697"/>
              <a:chOff x="6796238" y="3311904"/>
              <a:chExt cx="1630319" cy="377697"/>
            </a:xfrm>
          </p:grpSpPr>
          <p:sp>
            <p:nvSpPr>
              <p:cNvPr id="7816" name="Google Shape;7816;p57"/>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57"/>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57"/>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9" name="Google Shape;7819;p57"/>
          <p:cNvGrpSpPr/>
          <p:nvPr/>
        </p:nvGrpSpPr>
        <p:grpSpPr>
          <a:xfrm>
            <a:off x="5349067" y="970431"/>
            <a:ext cx="1368606" cy="1593805"/>
            <a:chOff x="1839112" y="2209163"/>
            <a:chExt cx="1918159" cy="2233784"/>
          </a:xfrm>
        </p:grpSpPr>
        <p:sp>
          <p:nvSpPr>
            <p:cNvPr id="7820" name="Google Shape;7820;p57"/>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57"/>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57"/>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23" name="Google Shape;7823;p57"/>
            <p:cNvCxnSpPr>
              <a:stCxn id="7820" idx="6"/>
              <a:endCxn id="7821"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24" name="Google Shape;7824;p57"/>
            <p:cNvCxnSpPr>
              <a:stCxn id="7821" idx="4"/>
              <a:endCxn id="7825"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826" name="Google Shape;7826;p57"/>
            <p:cNvCxnSpPr>
              <a:stCxn id="7825" idx="6"/>
              <a:endCxn id="7822"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27" name="Google Shape;7827;p57"/>
            <p:cNvCxnSpPr>
              <a:stCxn id="7822" idx="4"/>
              <a:endCxn id="7828"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825" name="Google Shape;7825;p57"/>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57"/>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57"/>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0" name="Google Shape;7830;p57"/>
            <p:cNvCxnSpPr>
              <a:endCxn id="7829"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831" name="Google Shape;7831;p57"/>
          <p:cNvGrpSpPr/>
          <p:nvPr/>
        </p:nvGrpSpPr>
        <p:grpSpPr>
          <a:xfrm>
            <a:off x="3481440" y="976667"/>
            <a:ext cx="1637968" cy="154942"/>
            <a:chOff x="238125" y="2506075"/>
            <a:chExt cx="7115411" cy="673075"/>
          </a:xfrm>
        </p:grpSpPr>
        <p:sp>
          <p:nvSpPr>
            <p:cNvPr id="7832" name="Google Shape;7832;p5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5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5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5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7" name="Google Shape;7837;p57"/>
          <p:cNvGrpSpPr/>
          <p:nvPr/>
        </p:nvGrpSpPr>
        <p:grpSpPr>
          <a:xfrm>
            <a:off x="720125" y="1298264"/>
            <a:ext cx="2476762" cy="91743"/>
            <a:chOff x="1464850" y="436376"/>
            <a:chExt cx="6001362" cy="222300"/>
          </a:xfrm>
        </p:grpSpPr>
        <p:sp>
          <p:nvSpPr>
            <p:cNvPr id="7838" name="Google Shape;7838;p57"/>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7"/>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7"/>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7"/>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57"/>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43" name="Google Shape;7843;p57"/>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44" name="Google Shape;7844;p57"/>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45" name="Google Shape;7845;p57"/>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46" name="Google Shape;7846;p57"/>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847" name="Google Shape;7847;p57"/>
          <p:cNvGrpSpPr/>
          <p:nvPr/>
        </p:nvGrpSpPr>
        <p:grpSpPr>
          <a:xfrm>
            <a:off x="706392" y="2533730"/>
            <a:ext cx="1452710" cy="651923"/>
            <a:chOff x="803162" y="2667727"/>
            <a:chExt cx="1411906" cy="633611"/>
          </a:xfrm>
        </p:grpSpPr>
        <p:cxnSp>
          <p:nvCxnSpPr>
            <p:cNvPr id="7848" name="Google Shape;7848;p57"/>
            <p:cNvCxnSpPr>
              <a:stCxn id="7849" idx="2"/>
              <a:endCxn id="7850"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51" name="Google Shape;7851;p57"/>
            <p:cNvCxnSpPr>
              <a:stCxn id="7852" idx="0"/>
              <a:endCxn id="7849"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53" name="Google Shape;7853;p57"/>
            <p:cNvCxnSpPr>
              <a:stCxn id="7852" idx="2"/>
              <a:endCxn id="7854"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55" name="Google Shape;7855;p57"/>
            <p:cNvCxnSpPr>
              <a:stCxn id="7856" idx="0"/>
              <a:endCxn id="7852"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57" name="Google Shape;7857;p57"/>
            <p:cNvCxnSpPr>
              <a:stCxn id="7850" idx="2"/>
              <a:endCxn id="7858"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59" name="Google Shape;7859;p57"/>
            <p:cNvCxnSpPr>
              <a:stCxn id="7860" idx="0"/>
              <a:endCxn id="7850"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856" name="Google Shape;7856;p57"/>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54" name="Google Shape;7854;p57"/>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0" name="Google Shape;7860;p57"/>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58" name="Google Shape;7858;p57"/>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50" name="Google Shape;7850;p57"/>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52" name="Google Shape;7852;p57"/>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49" name="Google Shape;7849;p57"/>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861" name="Google Shape;7861;p57"/>
          <p:cNvGrpSpPr/>
          <p:nvPr/>
        </p:nvGrpSpPr>
        <p:grpSpPr>
          <a:xfrm>
            <a:off x="706394" y="969268"/>
            <a:ext cx="2518541" cy="209309"/>
            <a:chOff x="803163" y="1111966"/>
            <a:chExt cx="2447800" cy="203430"/>
          </a:xfrm>
        </p:grpSpPr>
        <p:grpSp>
          <p:nvGrpSpPr>
            <p:cNvPr id="7862" name="Google Shape;7862;p57"/>
            <p:cNvGrpSpPr/>
            <p:nvPr/>
          </p:nvGrpSpPr>
          <p:grpSpPr>
            <a:xfrm>
              <a:off x="1958180" y="1111966"/>
              <a:ext cx="588019" cy="121396"/>
              <a:chOff x="4808316" y="2800065"/>
              <a:chExt cx="1999386" cy="412910"/>
            </a:xfrm>
          </p:grpSpPr>
          <p:sp>
            <p:nvSpPr>
              <p:cNvPr id="7863" name="Google Shape;7863;p57"/>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4" name="Google Shape;7864;p57"/>
              <p:cNvGrpSpPr/>
              <p:nvPr/>
            </p:nvGrpSpPr>
            <p:grpSpPr>
              <a:xfrm>
                <a:off x="4808316" y="2800065"/>
                <a:ext cx="92400" cy="411825"/>
                <a:chOff x="845575" y="2563700"/>
                <a:chExt cx="92400" cy="411825"/>
              </a:xfrm>
            </p:grpSpPr>
            <p:cxnSp>
              <p:nvCxnSpPr>
                <p:cNvPr id="7865" name="Google Shape;7865;p5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66" name="Google Shape;7866;p5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867" name="Google Shape;7867;p57"/>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868" name="Google Shape;7868;p57"/>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9" name="Google Shape;7869;p57"/>
            <p:cNvGrpSpPr/>
            <p:nvPr/>
          </p:nvGrpSpPr>
          <p:grpSpPr>
            <a:xfrm>
              <a:off x="803163" y="1111974"/>
              <a:ext cx="591158" cy="121545"/>
              <a:chOff x="803163" y="1111974"/>
              <a:chExt cx="591158" cy="121545"/>
            </a:xfrm>
          </p:grpSpPr>
          <p:grpSp>
            <p:nvGrpSpPr>
              <p:cNvPr id="7870" name="Google Shape;7870;p57"/>
              <p:cNvGrpSpPr/>
              <p:nvPr/>
            </p:nvGrpSpPr>
            <p:grpSpPr>
              <a:xfrm>
                <a:off x="803163" y="1111974"/>
                <a:ext cx="27175" cy="121077"/>
                <a:chOff x="845575" y="2563700"/>
                <a:chExt cx="92400" cy="411825"/>
              </a:xfrm>
            </p:grpSpPr>
            <p:cxnSp>
              <p:nvCxnSpPr>
                <p:cNvPr id="7871" name="Google Shape;7871;p5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72" name="Google Shape;7872;p5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3" name="Google Shape;7873;p57"/>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4" name="Google Shape;7874;p57"/>
            <p:cNvGrpSpPr/>
            <p:nvPr/>
          </p:nvGrpSpPr>
          <p:grpSpPr>
            <a:xfrm>
              <a:off x="1381910" y="1194219"/>
              <a:ext cx="588341" cy="121177"/>
              <a:chOff x="1381910" y="1194219"/>
              <a:chExt cx="588341" cy="121177"/>
            </a:xfrm>
          </p:grpSpPr>
          <p:grpSp>
            <p:nvGrpSpPr>
              <p:cNvPr id="7875" name="Google Shape;7875;p57"/>
              <p:cNvGrpSpPr/>
              <p:nvPr/>
            </p:nvGrpSpPr>
            <p:grpSpPr>
              <a:xfrm rot="10800000">
                <a:off x="1381910" y="1194319"/>
                <a:ext cx="27175" cy="121077"/>
                <a:chOff x="2070100" y="2563700"/>
                <a:chExt cx="92400" cy="411825"/>
              </a:xfrm>
            </p:grpSpPr>
            <p:cxnSp>
              <p:nvCxnSpPr>
                <p:cNvPr id="7876" name="Google Shape;7876;p5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77" name="Google Shape;7877;p5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8" name="Google Shape;7878;p57"/>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9" name="Google Shape;7879;p57"/>
            <p:cNvGrpSpPr/>
            <p:nvPr/>
          </p:nvGrpSpPr>
          <p:grpSpPr>
            <a:xfrm>
              <a:off x="2532079" y="1194219"/>
              <a:ext cx="704927" cy="121177"/>
              <a:chOff x="2532079" y="1194219"/>
              <a:chExt cx="704927" cy="121177"/>
            </a:xfrm>
          </p:grpSpPr>
          <p:grpSp>
            <p:nvGrpSpPr>
              <p:cNvPr id="7880" name="Google Shape;7880;p57"/>
              <p:cNvGrpSpPr/>
              <p:nvPr/>
            </p:nvGrpSpPr>
            <p:grpSpPr>
              <a:xfrm rot="10800000">
                <a:off x="2532079" y="1194319"/>
                <a:ext cx="27175" cy="121077"/>
                <a:chOff x="2070100" y="2563700"/>
                <a:chExt cx="92400" cy="411825"/>
              </a:xfrm>
            </p:grpSpPr>
            <p:cxnSp>
              <p:nvCxnSpPr>
                <p:cNvPr id="7881" name="Google Shape;7881;p5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82" name="Google Shape;7882;p5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3" name="Google Shape;7883;p57"/>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84" name="Google Shape;7884;p57"/>
          <p:cNvGrpSpPr/>
          <p:nvPr/>
        </p:nvGrpSpPr>
        <p:grpSpPr>
          <a:xfrm>
            <a:off x="3499404" y="3665900"/>
            <a:ext cx="1567778" cy="491677"/>
            <a:chOff x="5194708" y="3484366"/>
            <a:chExt cx="3148148" cy="987304"/>
          </a:xfrm>
        </p:grpSpPr>
        <p:grpSp>
          <p:nvGrpSpPr>
            <p:cNvPr id="7885" name="Google Shape;7885;p57"/>
            <p:cNvGrpSpPr/>
            <p:nvPr/>
          </p:nvGrpSpPr>
          <p:grpSpPr>
            <a:xfrm>
              <a:off x="7531521" y="3484366"/>
              <a:ext cx="811335" cy="987304"/>
              <a:chOff x="3379425" y="1617275"/>
              <a:chExt cx="1090650" cy="1327200"/>
            </a:xfrm>
          </p:grpSpPr>
          <p:sp>
            <p:nvSpPr>
              <p:cNvPr id="7886" name="Google Shape;7886;p5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57"/>
            <p:cNvGrpSpPr/>
            <p:nvPr/>
          </p:nvGrpSpPr>
          <p:grpSpPr>
            <a:xfrm>
              <a:off x="6752546" y="3484366"/>
              <a:ext cx="811428" cy="987304"/>
              <a:chOff x="2332275" y="1617275"/>
              <a:chExt cx="1090775" cy="1327200"/>
            </a:xfrm>
          </p:grpSpPr>
          <p:sp>
            <p:nvSpPr>
              <p:cNvPr id="7890" name="Google Shape;7890;p5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3" name="Google Shape;7893;p57"/>
            <p:cNvGrpSpPr/>
            <p:nvPr/>
          </p:nvGrpSpPr>
          <p:grpSpPr>
            <a:xfrm>
              <a:off x="5973664" y="3484366"/>
              <a:ext cx="811335" cy="987304"/>
              <a:chOff x="1285250" y="1617275"/>
              <a:chExt cx="1090650" cy="1327200"/>
            </a:xfrm>
          </p:grpSpPr>
          <p:sp>
            <p:nvSpPr>
              <p:cNvPr id="7894" name="Google Shape;7894;p5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57"/>
            <p:cNvGrpSpPr/>
            <p:nvPr/>
          </p:nvGrpSpPr>
          <p:grpSpPr>
            <a:xfrm>
              <a:off x="5194708" y="3484366"/>
              <a:ext cx="811409" cy="987304"/>
              <a:chOff x="238125" y="1617275"/>
              <a:chExt cx="1090750" cy="1327200"/>
            </a:xfrm>
          </p:grpSpPr>
          <p:sp>
            <p:nvSpPr>
              <p:cNvPr id="7898" name="Google Shape;7898;p5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01" name="Google Shape;7901;p57"/>
          <p:cNvGrpSpPr/>
          <p:nvPr/>
        </p:nvGrpSpPr>
        <p:grpSpPr>
          <a:xfrm>
            <a:off x="3460013" y="3146311"/>
            <a:ext cx="1616964" cy="346256"/>
            <a:chOff x="1808063" y="4294338"/>
            <a:chExt cx="3370782" cy="721817"/>
          </a:xfrm>
        </p:grpSpPr>
        <p:sp>
          <p:nvSpPr>
            <p:cNvPr id="7902" name="Google Shape;7902;p5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5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2" name="Google Shape;7912;p57"/>
          <p:cNvGrpSpPr/>
          <p:nvPr/>
        </p:nvGrpSpPr>
        <p:grpSpPr>
          <a:xfrm>
            <a:off x="738225" y="3432340"/>
            <a:ext cx="1295882" cy="646587"/>
            <a:chOff x="834100" y="3642869"/>
            <a:chExt cx="1259483" cy="628426"/>
          </a:xfrm>
        </p:grpSpPr>
        <p:sp>
          <p:nvSpPr>
            <p:cNvPr id="7913" name="Google Shape;7913;p57"/>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57"/>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57"/>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57"/>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7"/>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57"/>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7"/>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7"/>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7"/>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7"/>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7"/>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7"/>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7"/>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7"/>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7"/>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7"/>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7"/>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57"/>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57"/>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7"/>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7"/>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7"/>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57"/>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57"/>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7"/>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8" name="Google Shape;7938;p57"/>
            <p:cNvGrpSpPr/>
            <p:nvPr/>
          </p:nvGrpSpPr>
          <p:grpSpPr>
            <a:xfrm>
              <a:off x="1360364" y="3847835"/>
              <a:ext cx="208119" cy="224359"/>
              <a:chOff x="1360769" y="3847100"/>
              <a:chExt cx="208119" cy="224359"/>
            </a:xfrm>
          </p:grpSpPr>
          <p:sp>
            <p:nvSpPr>
              <p:cNvPr id="7939" name="Google Shape;7939;p57"/>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7"/>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7"/>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7"/>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57"/>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57"/>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7"/>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7"/>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57"/>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57"/>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57"/>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7"/>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7"/>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57"/>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57"/>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57"/>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7"/>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7"/>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7"/>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57"/>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9" name="Google Shape;7959;p57"/>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7"/>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57"/>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7"/>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57"/>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57"/>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7"/>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7"/>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57"/>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57"/>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57"/>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7"/>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7"/>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57"/>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3" name="Google Shape;7973;p57"/>
          <p:cNvGrpSpPr/>
          <p:nvPr/>
        </p:nvGrpSpPr>
        <p:grpSpPr>
          <a:xfrm rot="5400000">
            <a:off x="5951338" y="3228837"/>
            <a:ext cx="164064" cy="1414916"/>
            <a:chOff x="4428249" y="1369375"/>
            <a:chExt cx="36905" cy="429569"/>
          </a:xfrm>
        </p:grpSpPr>
        <p:sp>
          <p:nvSpPr>
            <p:cNvPr id="7974" name="Google Shape;7974;p57"/>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57"/>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57"/>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57"/>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57"/>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57"/>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57"/>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57"/>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57"/>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57"/>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7"/>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7"/>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57"/>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57"/>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57"/>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7"/>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7"/>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7"/>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57"/>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57"/>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7"/>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7"/>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7"/>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7"/>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57"/>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57"/>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57"/>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57"/>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7"/>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57"/>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7"/>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7"/>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57"/>
          <p:cNvGrpSpPr/>
          <p:nvPr/>
        </p:nvGrpSpPr>
        <p:grpSpPr>
          <a:xfrm rot="10800000" flipH="1">
            <a:off x="5323767" y="2817380"/>
            <a:ext cx="1419207" cy="24808"/>
            <a:chOff x="219558" y="4738465"/>
            <a:chExt cx="5852400" cy="102300"/>
          </a:xfrm>
        </p:grpSpPr>
        <p:cxnSp>
          <p:nvCxnSpPr>
            <p:cNvPr id="8007" name="Google Shape;8007;p57"/>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008" name="Google Shape;8008;p57"/>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7"/>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57"/>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57"/>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7"/>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3" name="Google Shape;8013;p57"/>
          <p:cNvGrpSpPr/>
          <p:nvPr/>
        </p:nvGrpSpPr>
        <p:grpSpPr>
          <a:xfrm>
            <a:off x="5335086" y="3190444"/>
            <a:ext cx="1396570" cy="385016"/>
            <a:chOff x="5286284" y="2966544"/>
            <a:chExt cx="1396570" cy="385016"/>
          </a:xfrm>
        </p:grpSpPr>
        <p:cxnSp>
          <p:nvCxnSpPr>
            <p:cNvPr id="8014" name="Google Shape;8014;p57"/>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015" name="Google Shape;8015;p57"/>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016" name="Google Shape;8016;p57"/>
            <p:cNvGrpSpPr/>
            <p:nvPr/>
          </p:nvGrpSpPr>
          <p:grpSpPr>
            <a:xfrm>
              <a:off x="5287688" y="3173364"/>
              <a:ext cx="1395166" cy="74100"/>
              <a:chOff x="5287688" y="3173364"/>
              <a:chExt cx="1395166" cy="74100"/>
            </a:xfrm>
          </p:grpSpPr>
          <p:cxnSp>
            <p:nvCxnSpPr>
              <p:cNvPr id="8017" name="Google Shape;8017;p57"/>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018" name="Google Shape;8018;p57"/>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019" name="Google Shape;8019;p57"/>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20" name="Google Shape;8020;p57"/>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21" name="Google Shape;8021;p57"/>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22" name="Google Shape;8022;p57"/>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23" name="Google Shape;8023;p57"/>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24" name="Google Shape;8024;p57"/>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025" name="Google Shape;8025;p57"/>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026" name="Google Shape;8026;p57"/>
          <p:cNvGrpSpPr/>
          <p:nvPr/>
        </p:nvGrpSpPr>
        <p:grpSpPr>
          <a:xfrm>
            <a:off x="2021151" y="1609220"/>
            <a:ext cx="1182276" cy="662027"/>
            <a:chOff x="2029517" y="1732295"/>
            <a:chExt cx="1149068" cy="643432"/>
          </a:xfrm>
        </p:grpSpPr>
        <p:grpSp>
          <p:nvGrpSpPr>
            <p:cNvPr id="8027" name="Google Shape;8027;p57"/>
            <p:cNvGrpSpPr/>
            <p:nvPr/>
          </p:nvGrpSpPr>
          <p:grpSpPr>
            <a:xfrm>
              <a:off x="2708660" y="1746937"/>
              <a:ext cx="455427" cy="244429"/>
              <a:chOff x="2700693" y="1746937"/>
              <a:chExt cx="455427" cy="244429"/>
            </a:xfrm>
          </p:grpSpPr>
          <p:grpSp>
            <p:nvGrpSpPr>
              <p:cNvPr id="8028" name="Google Shape;8028;p57"/>
              <p:cNvGrpSpPr/>
              <p:nvPr/>
            </p:nvGrpSpPr>
            <p:grpSpPr>
              <a:xfrm>
                <a:off x="2905682" y="1782817"/>
                <a:ext cx="250438" cy="208549"/>
                <a:chOff x="2905682" y="1782817"/>
                <a:chExt cx="250438" cy="208549"/>
              </a:xfrm>
            </p:grpSpPr>
            <p:cxnSp>
              <p:nvCxnSpPr>
                <p:cNvPr id="8029" name="Google Shape;8029;p57"/>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30" name="Google Shape;8030;p57"/>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1" name="Google Shape;8031;p57"/>
              <p:cNvGrpSpPr/>
              <p:nvPr/>
            </p:nvGrpSpPr>
            <p:grpSpPr>
              <a:xfrm>
                <a:off x="2700693" y="1746937"/>
                <a:ext cx="449967" cy="72374"/>
                <a:chOff x="2700693" y="1746937"/>
                <a:chExt cx="449967" cy="72374"/>
              </a:xfrm>
            </p:grpSpPr>
            <p:cxnSp>
              <p:nvCxnSpPr>
                <p:cNvPr id="8032" name="Google Shape;8032;p57"/>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33" name="Google Shape;8033;p57"/>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34" name="Google Shape;8034;p57"/>
            <p:cNvGrpSpPr/>
            <p:nvPr/>
          </p:nvGrpSpPr>
          <p:grpSpPr>
            <a:xfrm>
              <a:off x="2029517" y="1732295"/>
              <a:ext cx="1149068" cy="643432"/>
              <a:chOff x="2029517" y="1732295"/>
              <a:chExt cx="1149068" cy="643432"/>
            </a:xfrm>
          </p:grpSpPr>
          <p:grpSp>
            <p:nvGrpSpPr>
              <p:cNvPr id="8035" name="Google Shape;8035;p57"/>
              <p:cNvGrpSpPr/>
              <p:nvPr/>
            </p:nvGrpSpPr>
            <p:grpSpPr>
              <a:xfrm>
                <a:off x="2703618" y="2103152"/>
                <a:ext cx="474966" cy="260017"/>
                <a:chOff x="2703618" y="2103152"/>
                <a:chExt cx="474966" cy="260017"/>
              </a:xfrm>
            </p:grpSpPr>
            <p:grpSp>
              <p:nvGrpSpPr>
                <p:cNvPr id="8036" name="Google Shape;8036;p57"/>
                <p:cNvGrpSpPr/>
                <p:nvPr/>
              </p:nvGrpSpPr>
              <p:grpSpPr>
                <a:xfrm>
                  <a:off x="2703618" y="2290640"/>
                  <a:ext cx="450291" cy="72529"/>
                  <a:chOff x="2703618" y="2290640"/>
                  <a:chExt cx="450291" cy="72529"/>
                </a:xfrm>
              </p:grpSpPr>
              <p:cxnSp>
                <p:nvCxnSpPr>
                  <p:cNvPr id="8037" name="Google Shape;8037;p57"/>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38" name="Google Shape;8038;p57"/>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9" name="Google Shape;8039;p57"/>
                <p:cNvGrpSpPr/>
                <p:nvPr/>
              </p:nvGrpSpPr>
              <p:grpSpPr>
                <a:xfrm>
                  <a:off x="2908607" y="2103152"/>
                  <a:ext cx="269977" cy="223538"/>
                  <a:chOff x="2908607" y="2103152"/>
                  <a:chExt cx="269977" cy="223538"/>
                </a:xfrm>
              </p:grpSpPr>
              <p:cxnSp>
                <p:nvCxnSpPr>
                  <p:cNvPr id="8040" name="Google Shape;8040;p57"/>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41" name="Google Shape;8041;p57"/>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42" name="Google Shape;8042;p57"/>
              <p:cNvGrpSpPr/>
              <p:nvPr/>
            </p:nvGrpSpPr>
            <p:grpSpPr>
              <a:xfrm>
                <a:off x="2029517" y="1732295"/>
                <a:ext cx="685827" cy="643432"/>
                <a:chOff x="2029517" y="1732295"/>
                <a:chExt cx="685827" cy="643432"/>
              </a:xfrm>
            </p:grpSpPr>
            <p:sp>
              <p:nvSpPr>
                <p:cNvPr id="8043" name="Google Shape;8043;p57"/>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4" name="Google Shape;8044;p57"/>
                <p:cNvGrpSpPr/>
                <p:nvPr/>
              </p:nvGrpSpPr>
              <p:grpSpPr>
                <a:xfrm>
                  <a:off x="2158948" y="1732295"/>
                  <a:ext cx="556396" cy="333108"/>
                  <a:chOff x="2158948" y="1732295"/>
                  <a:chExt cx="556396" cy="333108"/>
                </a:xfrm>
              </p:grpSpPr>
              <p:cxnSp>
                <p:nvCxnSpPr>
                  <p:cNvPr id="8045" name="Google Shape;8045;p57"/>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46" name="Google Shape;8046;p57"/>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7" name="Google Shape;8047;p57"/>
                <p:cNvGrpSpPr/>
                <p:nvPr/>
              </p:nvGrpSpPr>
              <p:grpSpPr>
                <a:xfrm>
                  <a:off x="2159908" y="2065057"/>
                  <a:ext cx="550884" cy="310670"/>
                  <a:chOff x="2159908" y="2065057"/>
                  <a:chExt cx="550884" cy="310670"/>
                </a:xfrm>
              </p:grpSpPr>
              <p:cxnSp>
                <p:nvCxnSpPr>
                  <p:cNvPr id="8048" name="Google Shape;8048;p57"/>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49" name="Google Shape;8049;p57"/>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050" name="Google Shape;8050;p57"/>
          <p:cNvGrpSpPr/>
          <p:nvPr/>
        </p:nvGrpSpPr>
        <p:grpSpPr>
          <a:xfrm>
            <a:off x="706400" y="1556833"/>
            <a:ext cx="962651" cy="810058"/>
            <a:chOff x="844912" y="1681380"/>
            <a:chExt cx="935611" cy="787305"/>
          </a:xfrm>
        </p:grpSpPr>
        <p:grpSp>
          <p:nvGrpSpPr>
            <p:cNvPr id="8051" name="Google Shape;8051;p57"/>
            <p:cNvGrpSpPr/>
            <p:nvPr/>
          </p:nvGrpSpPr>
          <p:grpSpPr>
            <a:xfrm>
              <a:off x="844912" y="1819635"/>
              <a:ext cx="329836" cy="510016"/>
              <a:chOff x="844912" y="1819635"/>
              <a:chExt cx="329836" cy="510016"/>
            </a:xfrm>
          </p:grpSpPr>
          <p:sp>
            <p:nvSpPr>
              <p:cNvPr id="8052" name="Google Shape;8052;p57"/>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57"/>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57"/>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57"/>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57"/>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57"/>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57"/>
            <p:cNvGrpSpPr/>
            <p:nvPr/>
          </p:nvGrpSpPr>
          <p:grpSpPr>
            <a:xfrm>
              <a:off x="1284601" y="2158168"/>
              <a:ext cx="495923" cy="310517"/>
              <a:chOff x="1284601" y="2158168"/>
              <a:chExt cx="495923" cy="310517"/>
            </a:xfrm>
          </p:grpSpPr>
          <p:sp>
            <p:nvSpPr>
              <p:cNvPr id="8059" name="Google Shape;8059;p57"/>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0" name="Google Shape;8060;p57"/>
              <p:cNvGrpSpPr/>
              <p:nvPr/>
            </p:nvGrpSpPr>
            <p:grpSpPr>
              <a:xfrm>
                <a:off x="1507666" y="2158168"/>
                <a:ext cx="272858" cy="310517"/>
                <a:chOff x="1507666" y="2158168"/>
                <a:chExt cx="272858" cy="310517"/>
              </a:xfrm>
            </p:grpSpPr>
            <p:grpSp>
              <p:nvGrpSpPr>
                <p:cNvPr id="8061" name="Google Shape;8061;p57"/>
                <p:cNvGrpSpPr/>
                <p:nvPr/>
              </p:nvGrpSpPr>
              <p:grpSpPr>
                <a:xfrm>
                  <a:off x="1507666" y="2176104"/>
                  <a:ext cx="166395" cy="273149"/>
                  <a:chOff x="1507666" y="2176104"/>
                  <a:chExt cx="166395" cy="273149"/>
                </a:xfrm>
              </p:grpSpPr>
              <p:sp>
                <p:nvSpPr>
                  <p:cNvPr id="8062" name="Google Shape;8062;p57"/>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57"/>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57"/>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57"/>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57"/>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57"/>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57"/>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9" name="Google Shape;8069;p57"/>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57"/>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71" name="Google Shape;8071;p57"/>
            <p:cNvGrpSpPr/>
            <p:nvPr/>
          </p:nvGrpSpPr>
          <p:grpSpPr>
            <a:xfrm>
              <a:off x="1284601" y="1681380"/>
              <a:ext cx="495923" cy="310517"/>
              <a:chOff x="1284601" y="1681380"/>
              <a:chExt cx="495923" cy="310517"/>
            </a:xfrm>
          </p:grpSpPr>
          <p:sp>
            <p:nvSpPr>
              <p:cNvPr id="8072" name="Google Shape;8072;p57"/>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3" name="Google Shape;8073;p57"/>
              <p:cNvGrpSpPr/>
              <p:nvPr/>
            </p:nvGrpSpPr>
            <p:grpSpPr>
              <a:xfrm>
                <a:off x="1507666" y="1681380"/>
                <a:ext cx="272858" cy="310517"/>
                <a:chOff x="1507666" y="1681380"/>
                <a:chExt cx="272858" cy="310517"/>
              </a:xfrm>
            </p:grpSpPr>
            <p:grpSp>
              <p:nvGrpSpPr>
                <p:cNvPr id="8074" name="Google Shape;8074;p57"/>
                <p:cNvGrpSpPr/>
                <p:nvPr/>
              </p:nvGrpSpPr>
              <p:grpSpPr>
                <a:xfrm>
                  <a:off x="1507666" y="1700120"/>
                  <a:ext cx="166395" cy="272984"/>
                  <a:chOff x="1507666" y="1700120"/>
                  <a:chExt cx="166395" cy="272984"/>
                </a:xfrm>
              </p:grpSpPr>
              <p:sp>
                <p:nvSpPr>
                  <p:cNvPr id="8075" name="Google Shape;8075;p57"/>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57"/>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57"/>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57"/>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57"/>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57"/>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57"/>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2" name="Google Shape;8082;p57"/>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57"/>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084" name="Google Shape;8084;p57"/>
          <p:cNvGrpSpPr/>
          <p:nvPr/>
        </p:nvGrpSpPr>
        <p:grpSpPr>
          <a:xfrm>
            <a:off x="6815341" y="2324262"/>
            <a:ext cx="1622269" cy="552443"/>
            <a:chOff x="6894650" y="2574740"/>
            <a:chExt cx="1445100" cy="492111"/>
          </a:xfrm>
        </p:grpSpPr>
        <p:sp>
          <p:nvSpPr>
            <p:cNvPr id="8085" name="Google Shape;8085;p57"/>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57"/>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57"/>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57"/>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57"/>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90" name="Google Shape;8090;p57"/>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091" name="Google Shape;8091;p57"/>
          <p:cNvGrpSpPr/>
          <p:nvPr/>
        </p:nvGrpSpPr>
        <p:grpSpPr>
          <a:xfrm>
            <a:off x="6834884" y="3698518"/>
            <a:ext cx="1583206" cy="475705"/>
            <a:chOff x="6953919" y="3907920"/>
            <a:chExt cx="1377300" cy="475705"/>
          </a:xfrm>
        </p:grpSpPr>
        <p:cxnSp>
          <p:nvCxnSpPr>
            <p:cNvPr id="8092" name="Google Shape;8092;p57"/>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093" name="Google Shape;8093;p57"/>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094" name="Google Shape;8094;p57"/>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095" name="Google Shape;8095;p57"/>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096" name="Google Shape;8096;p57"/>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097" name="Google Shape;8097;p57"/>
          <p:cNvGrpSpPr/>
          <p:nvPr/>
        </p:nvGrpSpPr>
        <p:grpSpPr>
          <a:xfrm>
            <a:off x="2338472" y="2459663"/>
            <a:ext cx="836286" cy="824529"/>
            <a:chOff x="2389399" y="2595741"/>
            <a:chExt cx="812796" cy="801369"/>
          </a:xfrm>
        </p:grpSpPr>
        <p:grpSp>
          <p:nvGrpSpPr>
            <p:cNvPr id="8098" name="Google Shape;8098;p57"/>
            <p:cNvGrpSpPr/>
            <p:nvPr/>
          </p:nvGrpSpPr>
          <p:grpSpPr>
            <a:xfrm>
              <a:off x="2492145" y="2881565"/>
              <a:ext cx="607300" cy="229751"/>
              <a:chOff x="2492145" y="2881565"/>
              <a:chExt cx="607300" cy="229751"/>
            </a:xfrm>
          </p:grpSpPr>
          <p:sp>
            <p:nvSpPr>
              <p:cNvPr id="8099" name="Google Shape;8099;p57"/>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57"/>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57"/>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2" name="Google Shape;8102;p57"/>
            <p:cNvGrpSpPr/>
            <p:nvPr/>
          </p:nvGrpSpPr>
          <p:grpSpPr>
            <a:xfrm>
              <a:off x="2389399" y="2595741"/>
              <a:ext cx="812796" cy="296825"/>
              <a:chOff x="2389399" y="2595741"/>
              <a:chExt cx="812796" cy="296825"/>
            </a:xfrm>
          </p:grpSpPr>
          <p:grpSp>
            <p:nvGrpSpPr>
              <p:cNvPr id="8103" name="Google Shape;8103;p57"/>
              <p:cNvGrpSpPr/>
              <p:nvPr/>
            </p:nvGrpSpPr>
            <p:grpSpPr>
              <a:xfrm>
                <a:off x="2389399" y="2595741"/>
                <a:ext cx="363638" cy="296825"/>
                <a:chOff x="2389399" y="2595741"/>
                <a:chExt cx="363638" cy="296825"/>
              </a:xfrm>
            </p:grpSpPr>
            <p:grpSp>
              <p:nvGrpSpPr>
                <p:cNvPr id="8104" name="Google Shape;8104;p57"/>
                <p:cNvGrpSpPr/>
                <p:nvPr/>
              </p:nvGrpSpPr>
              <p:grpSpPr>
                <a:xfrm>
                  <a:off x="2493852" y="2794333"/>
                  <a:ext cx="259185" cy="98232"/>
                  <a:chOff x="2493852" y="2794333"/>
                  <a:chExt cx="259185" cy="98232"/>
                </a:xfrm>
              </p:grpSpPr>
              <p:sp>
                <p:nvSpPr>
                  <p:cNvPr id="8105" name="Google Shape;8105;p57"/>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57"/>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57"/>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8" name="Google Shape;8108;p57"/>
                <p:cNvGrpSpPr/>
                <p:nvPr/>
              </p:nvGrpSpPr>
              <p:grpSpPr>
                <a:xfrm>
                  <a:off x="2389399" y="2595741"/>
                  <a:ext cx="224343" cy="182054"/>
                  <a:chOff x="2389399" y="2595741"/>
                  <a:chExt cx="224343" cy="182054"/>
                </a:xfrm>
              </p:grpSpPr>
              <p:sp>
                <p:nvSpPr>
                  <p:cNvPr id="8109" name="Google Shape;8109;p57"/>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57"/>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11" name="Google Shape;8111;p57"/>
              <p:cNvGrpSpPr/>
              <p:nvPr/>
            </p:nvGrpSpPr>
            <p:grpSpPr>
              <a:xfrm>
                <a:off x="2683630" y="2595741"/>
                <a:ext cx="224334" cy="296825"/>
                <a:chOff x="2683630" y="2595741"/>
                <a:chExt cx="224334" cy="296825"/>
              </a:xfrm>
            </p:grpSpPr>
            <p:grpSp>
              <p:nvGrpSpPr>
                <p:cNvPr id="8112" name="Google Shape;8112;p57"/>
                <p:cNvGrpSpPr/>
                <p:nvPr/>
              </p:nvGrpSpPr>
              <p:grpSpPr>
                <a:xfrm>
                  <a:off x="2788083" y="2794333"/>
                  <a:ext cx="15356" cy="98232"/>
                  <a:chOff x="2788083" y="2794333"/>
                  <a:chExt cx="15356" cy="98232"/>
                </a:xfrm>
              </p:grpSpPr>
              <p:sp>
                <p:nvSpPr>
                  <p:cNvPr id="8113" name="Google Shape;8113;p57"/>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57"/>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57"/>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57"/>
                <p:cNvGrpSpPr/>
                <p:nvPr/>
              </p:nvGrpSpPr>
              <p:grpSpPr>
                <a:xfrm>
                  <a:off x="2683630" y="2595741"/>
                  <a:ext cx="224334" cy="182054"/>
                  <a:chOff x="2683630" y="2595741"/>
                  <a:chExt cx="224334" cy="182054"/>
                </a:xfrm>
              </p:grpSpPr>
              <p:sp>
                <p:nvSpPr>
                  <p:cNvPr id="8117" name="Google Shape;8117;p57"/>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57"/>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19" name="Google Shape;8119;p57"/>
              <p:cNvGrpSpPr/>
              <p:nvPr/>
            </p:nvGrpSpPr>
            <p:grpSpPr>
              <a:xfrm>
                <a:off x="2838475" y="2595741"/>
                <a:ext cx="363719" cy="296825"/>
                <a:chOff x="2838475" y="2595741"/>
                <a:chExt cx="363719" cy="296825"/>
              </a:xfrm>
            </p:grpSpPr>
            <p:grpSp>
              <p:nvGrpSpPr>
                <p:cNvPr id="8120" name="Google Shape;8120;p57"/>
                <p:cNvGrpSpPr/>
                <p:nvPr/>
              </p:nvGrpSpPr>
              <p:grpSpPr>
                <a:xfrm>
                  <a:off x="2838475" y="2794333"/>
                  <a:ext cx="259185" cy="98232"/>
                  <a:chOff x="2838475" y="2794333"/>
                  <a:chExt cx="259185" cy="98232"/>
                </a:xfrm>
              </p:grpSpPr>
              <p:sp>
                <p:nvSpPr>
                  <p:cNvPr id="8121" name="Google Shape;8121;p57"/>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57"/>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57"/>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4" name="Google Shape;8124;p57"/>
                <p:cNvGrpSpPr/>
                <p:nvPr/>
              </p:nvGrpSpPr>
              <p:grpSpPr>
                <a:xfrm>
                  <a:off x="2977852" y="2595741"/>
                  <a:ext cx="224343" cy="182054"/>
                  <a:chOff x="2977852" y="2595741"/>
                  <a:chExt cx="224343" cy="182054"/>
                </a:xfrm>
              </p:grpSpPr>
              <p:sp>
                <p:nvSpPr>
                  <p:cNvPr id="8125" name="Google Shape;8125;p57"/>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57"/>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27" name="Google Shape;8127;p57"/>
            <p:cNvGrpSpPr/>
            <p:nvPr/>
          </p:nvGrpSpPr>
          <p:grpSpPr>
            <a:xfrm>
              <a:off x="2389399" y="3100241"/>
              <a:ext cx="812796" cy="296869"/>
              <a:chOff x="2389399" y="3100241"/>
              <a:chExt cx="812796" cy="296869"/>
            </a:xfrm>
          </p:grpSpPr>
          <p:grpSp>
            <p:nvGrpSpPr>
              <p:cNvPr id="8128" name="Google Shape;8128;p57"/>
              <p:cNvGrpSpPr/>
              <p:nvPr/>
            </p:nvGrpSpPr>
            <p:grpSpPr>
              <a:xfrm>
                <a:off x="2683630" y="3100241"/>
                <a:ext cx="224334" cy="296869"/>
                <a:chOff x="2683630" y="3100241"/>
                <a:chExt cx="224334" cy="296869"/>
              </a:xfrm>
            </p:grpSpPr>
            <p:grpSp>
              <p:nvGrpSpPr>
                <p:cNvPr id="8129" name="Google Shape;8129;p57"/>
                <p:cNvGrpSpPr/>
                <p:nvPr/>
              </p:nvGrpSpPr>
              <p:grpSpPr>
                <a:xfrm>
                  <a:off x="2788083" y="3100241"/>
                  <a:ext cx="15356" cy="98237"/>
                  <a:chOff x="2788083" y="3100241"/>
                  <a:chExt cx="15356" cy="98237"/>
                </a:xfrm>
              </p:grpSpPr>
              <p:sp>
                <p:nvSpPr>
                  <p:cNvPr id="8130" name="Google Shape;8130;p57"/>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57"/>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57"/>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3" name="Google Shape;8133;p57"/>
                <p:cNvGrpSpPr/>
                <p:nvPr/>
              </p:nvGrpSpPr>
              <p:grpSpPr>
                <a:xfrm>
                  <a:off x="2683630" y="3215065"/>
                  <a:ext cx="224334" cy="182045"/>
                  <a:chOff x="2683630" y="3215065"/>
                  <a:chExt cx="224334" cy="182045"/>
                </a:xfrm>
              </p:grpSpPr>
              <p:sp>
                <p:nvSpPr>
                  <p:cNvPr id="8134" name="Google Shape;8134;p57"/>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57"/>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36" name="Google Shape;8136;p57"/>
              <p:cNvGrpSpPr/>
              <p:nvPr/>
            </p:nvGrpSpPr>
            <p:grpSpPr>
              <a:xfrm>
                <a:off x="2389399" y="3100241"/>
                <a:ext cx="363638" cy="296869"/>
                <a:chOff x="2389399" y="3100241"/>
                <a:chExt cx="363638" cy="296869"/>
              </a:xfrm>
            </p:grpSpPr>
            <p:grpSp>
              <p:nvGrpSpPr>
                <p:cNvPr id="8137" name="Google Shape;8137;p57"/>
                <p:cNvGrpSpPr/>
                <p:nvPr/>
              </p:nvGrpSpPr>
              <p:grpSpPr>
                <a:xfrm>
                  <a:off x="2493852" y="3100241"/>
                  <a:ext cx="259185" cy="98237"/>
                  <a:chOff x="2493852" y="3100241"/>
                  <a:chExt cx="259185" cy="98237"/>
                </a:xfrm>
              </p:grpSpPr>
              <p:sp>
                <p:nvSpPr>
                  <p:cNvPr id="8138" name="Google Shape;8138;p57"/>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57"/>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57"/>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1" name="Google Shape;8141;p57"/>
                <p:cNvGrpSpPr/>
                <p:nvPr/>
              </p:nvGrpSpPr>
              <p:grpSpPr>
                <a:xfrm>
                  <a:off x="2389399" y="3215065"/>
                  <a:ext cx="224343" cy="182045"/>
                  <a:chOff x="2389399" y="3215065"/>
                  <a:chExt cx="224343" cy="182045"/>
                </a:xfrm>
              </p:grpSpPr>
              <p:sp>
                <p:nvSpPr>
                  <p:cNvPr id="8142" name="Google Shape;8142;p57"/>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57"/>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44" name="Google Shape;8144;p57"/>
              <p:cNvGrpSpPr/>
              <p:nvPr/>
            </p:nvGrpSpPr>
            <p:grpSpPr>
              <a:xfrm>
                <a:off x="2838475" y="3100241"/>
                <a:ext cx="363719" cy="296869"/>
                <a:chOff x="2838475" y="3100241"/>
                <a:chExt cx="363719" cy="296869"/>
              </a:xfrm>
            </p:grpSpPr>
            <p:grpSp>
              <p:nvGrpSpPr>
                <p:cNvPr id="8145" name="Google Shape;8145;p57"/>
                <p:cNvGrpSpPr/>
                <p:nvPr/>
              </p:nvGrpSpPr>
              <p:grpSpPr>
                <a:xfrm>
                  <a:off x="2838475" y="3100241"/>
                  <a:ext cx="259185" cy="98237"/>
                  <a:chOff x="2838475" y="3100241"/>
                  <a:chExt cx="259185" cy="98237"/>
                </a:xfrm>
              </p:grpSpPr>
              <p:sp>
                <p:nvSpPr>
                  <p:cNvPr id="8146" name="Google Shape;8146;p57"/>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57"/>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57"/>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57"/>
                <p:cNvGrpSpPr/>
                <p:nvPr/>
              </p:nvGrpSpPr>
              <p:grpSpPr>
                <a:xfrm>
                  <a:off x="2977852" y="3215065"/>
                  <a:ext cx="224343" cy="182045"/>
                  <a:chOff x="2977852" y="3215065"/>
                  <a:chExt cx="224343" cy="182045"/>
                </a:xfrm>
              </p:grpSpPr>
              <p:sp>
                <p:nvSpPr>
                  <p:cNvPr id="8150" name="Google Shape;8150;p57"/>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57"/>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8155"/>
        <p:cNvGrpSpPr/>
        <p:nvPr/>
      </p:nvGrpSpPr>
      <p:grpSpPr>
        <a:xfrm>
          <a:off x="0" y="0"/>
          <a:ext cx="0" cy="0"/>
          <a:chOff x="0" y="0"/>
          <a:chExt cx="0" cy="0"/>
        </a:xfrm>
      </p:grpSpPr>
      <p:grpSp>
        <p:nvGrpSpPr>
          <p:cNvPr id="8156" name="Google Shape;8156;p58"/>
          <p:cNvGrpSpPr/>
          <p:nvPr/>
        </p:nvGrpSpPr>
        <p:grpSpPr>
          <a:xfrm>
            <a:off x="702075" y="3155925"/>
            <a:ext cx="2390414" cy="1024800"/>
            <a:chOff x="728925" y="3296613"/>
            <a:chExt cx="2390414" cy="1024800"/>
          </a:xfrm>
        </p:grpSpPr>
        <p:grpSp>
          <p:nvGrpSpPr>
            <p:cNvPr id="8157" name="Google Shape;8157;p58"/>
            <p:cNvGrpSpPr/>
            <p:nvPr/>
          </p:nvGrpSpPr>
          <p:grpSpPr>
            <a:xfrm>
              <a:off x="728925" y="3619800"/>
              <a:ext cx="2390414" cy="500893"/>
              <a:chOff x="728925" y="3619800"/>
              <a:chExt cx="2390414" cy="500893"/>
            </a:xfrm>
          </p:grpSpPr>
          <p:sp>
            <p:nvSpPr>
              <p:cNvPr id="8158" name="Google Shape;8158;p58"/>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59" name="Google Shape;8159;p58"/>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60" name="Google Shape;8160;p58"/>
            <p:cNvGrpSpPr/>
            <p:nvPr/>
          </p:nvGrpSpPr>
          <p:grpSpPr>
            <a:xfrm>
              <a:off x="1348050" y="3296613"/>
              <a:ext cx="1706152" cy="1024800"/>
              <a:chOff x="1348050" y="3296613"/>
              <a:chExt cx="1706152" cy="1024800"/>
            </a:xfrm>
          </p:grpSpPr>
          <p:sp>
            <p:nvSpPr>
              <p:cNvPr id="8161" name="Google Shape;8161;p58"/>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62" name="Google Shape;8162;p58"/>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63" name="Google Shape;8163;p58"/>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64" name="Google Shape;8164;p58"/>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65" name="Google Shape;8165;p58"/>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66" name="Google Shape;8166;p58"/>
            <p:cNvGrpSpPr/>
            <p:nvPr/>
          </p:nvGrpSpPr>
          <p:grpSpPr>
            <a:xfrm>
              <a:off x="1455707" y="3654858"/>
              <a:ext cx="1491150" cy="417657"/>
              <a:chOff x="1455707" y="3654858"/>
              <a:chExt cx="1491150" cy="417657"/>
            </a:xfrm>
          </p:grpSpPr>
          <p:sp>
            <p:nvSpPr>
              <p:cNvPr id="8167" name="Google Shape;8167;p58"/>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58"/>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58"/>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58"/>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58"/>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58"/>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58"/>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58"/>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58"/>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58"/>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58"/>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58"/>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58"/>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58"/>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58"/>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58"/>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58"/>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58"/>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58"/>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58"/>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187" name="Google Shape;8187;p58"/>
          <p:cNvGraphicFramePr/>
          <p:nvPr/>
        </p:nvGraphicFramePr>
        <p:xfrm>
          <a:off x="5937775" y="2153837"/>
          <a:ext cx="3000000" cy="3000000"/>
        </p:xfrm>
        <a:graphic>
          <a:graphicData uri="http://schemas.openxmlformats.org/drawingml/2006/table">
            <a:tbl>
              <a:tblPr>
                <a:noFill/>
                <a:tableStyleId>{AC199A43-3787-436F-8CAC-27CB1A0372E0}</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188" name="Google Shape;8188;p58"/>
          <p:cNvGrpSpPr/>
          <p:nvPr/>
        </p:nvGrpSpPr>
        <p:grpSpPr>
          <a:xfrm>
            <a:off x="710451" y="981601"/>
            <a:ext cx="2396505" cy="976502"/>
            <a:chOff x="749309" y="1112739"/>
            <a:chExt cx="2371603" cy="976502"/>
          </a:xfrm>
        </p:grpSpPr>
        <p:grpSp>
          <p:nvGrpSpPr>
            <p:cNvPr id="8189" name="Google Shape;8189;p58"/>
            <p:cNvGrpSpPr/>
            <p:nvPr/>
          </p:nvGrpSpPr>
          <p:grpSpPr>
            <a:xfrm>
              <a:off x="1092126" y="1112739"/>
              <a:ext cx="2028786" cy="975464"/>
              <a:chOff x="1092126" y="1112739"/>
              <a:chExt cx="2028786" cy="975464"/>
            </a:xfrm>
          </p:grpSpPr>
          <p:sp>
            <p:nvSpPr>
              <p:cNvPr id="8190" name="Google Shape;8190;p58"/>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58"/>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58"/>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58"/>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58"/>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58"/>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58"/>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58"/>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58"/>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58"/>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58"/>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58"/>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58"/>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58"/>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58"/>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58"/>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58"/>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58"/>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58"/>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58"/>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58"/>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58"/>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58"/>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58"/>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58"/>
            <p:cNvGrpSpPr/>
            <p:nvPr/>
          </p:nvGrpSpPr>
          <p:grpSpPr>
            <a:xfrm>
              <a:off x="749309" y="1112739"/>
              <a:ext cx="314700" cy="975464"/>
              <a:chOff x="749309" y="1112739"/>
              <a:chExt cx="314700" cy="975464"/>
            </a:xfrm>
          </p:grpSpPr>
          <p:sp>
            <p:nvSpPr>
              <p:cNvPr id="8215" name="Google Shape;8215;p58"/>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58"/>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58"/>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58"/>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19" name="Google Shape;8219;p5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5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5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5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223" name="Google Shape;8223;p58"/>
          <p:cNvGraphicFramePr/>
          <p:nvPr/>
        </p:nvGraphicFramePr>
        <p:xfrm>
          <a:off x="5937800" y="981587"/>
          <a:ext cx="3000000" cy="3000000"/>
        </p:xfrm>
        <a:graphic>
          <a:graphicData uri="http://schemas.openxmlformats.org/drawingml/2006/table">
            <a:tbl>
              <a:tblPr>
                <a:noFill/>
                <a:tableStyleId>{AC199A43-3787-436F-8CAC-27CB1A0372E0}</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224" name="Google Shape;8224;p58"/>
          <p:cNvGraphicFramePr/>
          <p:nvPr/>
        </p:nvGraphicFramePr>
        <p:xfrm>
          <a:off x="3358663" y="2153837"/>
          <a:ext cx="3000000" cy="3000000"/>
        </p:xfrm>
        <a:graphic>
          <a:graphicData uri="http://schemas.openxmlformats.org/drawingml/2006/table">
            <a:tbl>
              <a:tblPr>
                <a:noFill/>
                <a:tableStyleId>{AC199A43-3787-436F-8CAC-27CB1A0372E0}</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25" name="Google Shape;8225;p58"/>
          <p:cNvGrpSpPr/>
          <p:nvPr/>
        </p:nvGrpSpPr>
        <p:grpSpPr>
          <a:xfrm>
            <a:off x="3360649" y="3144798"/>
            <a:ext cx="2363377" cy="1047062"/>
            <a:chOff x="3358399" y="3285485"/>
            <a:chExt cx="2363377" cy="1047062"/>
          </a:xfrm>
        </p:grpSpPr>
        <p:grpSp>
          <p:nvGrpSpPr>
            <p:cNvPr id="8226" name="Google Shape;8226;p58"/>
            <p:cNvGrpSpPr/>
            <p:nvPr/>
          </p:nvGrpSpPr>
          <p:grpSpPr>
            <a:xfrm>
              <a:off x="3358412" y="3285485"/>
              <a:ext cx="2363244" cy="139500"/>
              <a:chOff x="3358412" y="3285485"/>
              <a:chExt cx="2363244" cy="139500"/>
            </a:xfrm>
          </p:grpSpPr>
          <p:sp>
            <p:nvSpPr>
              <p:cNvPr id="8227" name="Google Shape;8227;p58"/>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58"/>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58"/>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58"/>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58"/>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2" name="Google Shape;8232;p58"/>
            <p:cNvGrpSpPr/>
            <p:nvPr/>
          </p:nvGrpSpPr>
          <p:grpSpPr>
            <a:xfrm>
              <a:off x="3358412" y="3466996"/>
              <a:ext cx="2363244" cy="139500"/>
              <a:chOff x="3358412" y="3466996"/>
              <a:chExt cx="2363244" cy="139500"/>
            </a:xfrm>
          </p:grpSpPr>
          <p:sp>
            <p:nvSpPr>
              <p:cNvPr id="8233" name="Google Shape;8233;p58"/>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58"/>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58"/>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58"/>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58"/>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8" name="Google Shape;8238;p58"/>
            <p:cNvGrpSpPr/>
            <p:nvPr/>
          </p:nvGrpSpPr>
          <p:grpSpPr>
            <a:xfrm>
              <a:off x="3358412" y="3648507"/>
              <a:ext cx="2363244" cy="139500"/>
              <a:chOff x="3358412" y="3648507"/>
              <a:chExt cx="2363244" cy="139500"/>
            </a:xfrm>
          </p:grpSpPr>
          <p:sp>
            <p:nvSpPr>
              <p:cNvPr id="8239" name="Google Shape;8239;p58"/>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58"/>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58"/>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58"/>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58"/>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4" name="Google Shape;8244;p58"/>
            <p:cNvGrpSpPr/>
            <p:nvPr/>
          </p:nvGrpSpPr>
          <p:grpSpPr>
            <a:xfrm>
              <a:off x="3358412" y="3830018"/>
              <a:ext cx="2363244" cy="139500"/>
              <a:chOff x="3358412" y="3830018"/>
              <a:chExt cx="2363244" cy="139500"/>
            </a:xfrm>
          </p:grpSpPr>
          <p:sp>
            <p:nvSpPr>
              <p:cNvPr id="8245" name="Google Shape;8245;p58"/>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58"/>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58"/>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58"/>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58"/>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0" name="Google Shape;8250;p58"/>
            <p:cNvGrpSpPr/>
            <p:nvPr/>
          </p:nvGrpSpPr>
          <p:grpSpPr>
            <a:xfrm>
              <a:off x="3358399" y="4011514"/>
              <a:ext cx="2363377" cy="139537"/>
              <a:chOff x="3294800" y="4134603"/>
              <a:chExt cx="2638876" cy="152400"/>
            </a:xfrm>
          </p:grpSpPr>
          <p:sp>
            <p:nvSpPr>
              <p:cNvPr id="8251" name="Google Shape;8251;p5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5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5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5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5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6" name="Google Shape;8256;p58"/>
            <p:cNvGrpSpPr/>
            <p:nvPr/>
          </p:nvGrpSpPr>
          <p:grpSpPr>
            <a:xfrm>
              <a:off x="3358399" y="4193010"/>
              <a:ext cx="2363377" cy="139537"/>
              <a:chOff x="3294800" y="4134603"/>
              <a:chExt cx="2638876" cy="152400"/>
            </a:xfrm>
          </p:grpSpPr>
          <p:sp>
            <p:nvSpPr>
              <p:cNvPr id="8257" name="Google Shape;8257;p5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5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5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5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5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62" name="Google Shape;8262;p58"/>
          <p:cNvGraphicFramePr/>
          <p:nvPr/>
        </p:nvGraphicFramePr>
        <p:xfrm>
          <a:off x="711450" y="2153837"/>
          <a:ext cx="3000000" cy="3000000"/>
        </p:xfrm>
        <a:graphic>
          <a:graphicData uri="http://schemas.openxmlformats.org/drawingml/2006/table">
            <a:tbl>
              <a:tblPr>
                <a:noFill/>
                <a:tableStyleId>{AC199A43-3787-436F-8CAC-27CB1A0372E0}</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63" name="Google Shape;8263;p58"/>
          <p:cNvGrpSpPr/>
          <p:nvPr/>
        </p:nvGrpSpPr>
        <p:grpSpPr>
          <a:xfrm>
            <a:off x="4161119" y="2557652"/>
            <a:ext cx="1302095" cy="60959"/>
            <a:chOff x="3558802" y="4011427"/>
            <a:chExt cx="1866000" cy="111300"/>
          </a:xfrm>
        </p:grpSpPr>
        <p:sp>
          <p:nvSpPr>
            <p:cNvPr id="8264" name="Google Shape;8264;p5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5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6" name="Google Shape;8266;p58"/>
          <p:cNvGrpSpPr/>
          <p:nvPr/>
        </p:nvGrpSpPr>
        <p:grpSpPr>
          <a:xfrm>
            <a:off x="4706607" y="2839811"/>
            <a:ext cx="914340" cy="60959"/>
            <a:chOff x="3558802" y="4011427"/>
            <a:chExt cx="1866000" cy="111300"/>
          </a:xfrm>
        </p:grpSpPr>
        <p:sp>
          <p:nvSpPr>
            <p:cNvPr id="8267" name="Google Shape;8267;p5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5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9" name="Google Shape;8269;p58"/>
          <p:cNvGrpSpPr/>
          <p:nvPr/>
        </p:nvGrpSpPr>
        <p:grpSpPr>
          <a:xfrm>
            <a:off x="5874449" y="3167609"/>
            <a:ext cx="2519825" cy="1001454"/>
            <a:chOff x="1906114" y="789980"/>
            <a:chExt cx="1487676" cy="606868"/>
          </a:xfrm>
        </p:grpSpPr>
        <p:cxnSp>
          <p:nvCxnSpPr>
            <p:cNvPr id="8270" name="Google Shape;8270;p5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71" name="Google Shape;8271;p5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72" name="Google Shape;8272;p5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273" name="Google Shape;8273;p58"/>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274" name="Google Shape;8274;p58"/>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275" name="Google Shape;8275;p58"/>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276" name="Google Shape;8276;p58"/>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277" name="Google Shape;8277;p5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5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5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5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5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5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58"/>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284" name="Google Shape;8284;p58"/>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285" name="Google Shape;8285;p58"/>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286" name="Google Shape;8286;p5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7" name="Google Shape;8287;p58"/>
          <p:cNvGrpSpPr/>
          <p:nvPr/>
        </p:nvGrpSpPr>
        <p:grpSpPr>
          <a:xfrm>
            <a:off x="3355812" y="951645"/>
            <a:ext cx="2363393" cy="1005865"/>
            <a:chOff x="3292400" y="1193188"/>
            <a:chExt cx="2615240" cy="1131075"/>
          </a:xfrm>
        </p:grpSpPr>
        <p:sp>
          <p:nvSpPr>
            <p:cNvPr id="8288" name="Google Shape;8288;p58"/>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89" name="Google Shape;8289;p58"/>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90" name="Google Shape;8290;p58"/>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291" name="Google Shape;8291;p58"/>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292" name="Google Shape;8292;p58"/>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293" name="Google Shape;8293;p58"/>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294" name="Google Shape;8294;p58"/>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295" name="Google Shape;8295;p58"/>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296" name="Google Shape;8296;p58"/>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297" name="Google Shape;8297;p58"/>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298" name="Google Shape;8298;p58"/>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299" name="Google Shape;8299;p58"/>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300" name="Google Shape;8300;p58"/>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01" name="Google Shape;8301;p58"/>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302" name="Google Shape;8302;p58"/>
            <p:cNvGrpSpPr/>
            <p:nvPr/>
          </p:nvGrpSpPr>
          <p:grpSpPr>
            <a:xfrm>
              <a:off x="3748438" y="1378608"/>
              <a:ext cx="2159202" cy="903971"/>
              <a:chOff x="1683525" y="2179850"/>
              <a:chExt cx="4519050" cy="2134525"/>
            </a:xfrm>
          </p:grpSpPr>
          <p:sp>
            <p:nvSpPr>
              <p:cNvPr id="8303" name="Google Shape;8303;p5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04" name="Google Shape;8304;p5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05" name="Google Shape;8305;p5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06" name="Google Shape;8306;p5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07" name="Google Shape;8307;p5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08" name="Google Shape;8308;p5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09" name="Google Shape;8309;p5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0" name="Google Shape;8310;p5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1" name="Google Shape;8311;p5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2" name="Google Shape;8312;p5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3" name="Google Shape;8313;p5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4" name="Google Shape;8314;p5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8318"/>
        <p:cNvGrpSpPr/>
        <p:nvPr/>
      </p:nvGrpSpPr>
      <p:grpSpPr>
        <a:xfrm>
          <a:off x="0" y="0"/>
          <a:ext cx="0" cy="0"/>
          <a:chOff x="0" y="0"/>
          <a:chExt cx="0" cy="0"/>
        </a:xfrm>
      </p:grpSpPr>
      <p:grpSp>
        <p:nvGrpSpPr>
          <p:cNvPr id="8319" name="Google Shape;8319;p59"/>
          <p:cNvGrpSpPr/>
          <p:nvPr/>
        </p:nvGrpSpPr>
        <p:grpSpPr>
          <a:xfrm>
            <a:off x="4796684" y="970941"/>
            <a:ext cx="745431" cy="718863"/>
            <a:chOff x="4249973" y="1201875"/>
            <a:chExt cx="1958568" cy="1888762"/>
          </a:xfrm>
        </p:grpSpPr>
        <p:sp>
          <p:nvSpPr>
            <p:cNvPr id="8320" name="Google Shape;8320;p59"/>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1" name="Google Shape;8321;p59"/>
            <p:cNvGrpSpPr/>
            <p:nvPr/>
          </p:nvGrpSpPr>
          <p:grpSpPr>
            <a:xfrm>
              <a:off x="5853086" y="1789142"/>
              <a:ext cx="355454" cy="1048099"/>
              <a:chOff x="5576108" y="2016725"/>
              <a:chExt cx="565200" cy="1666560"/>
            </a:xfrm>
          </p:grpSpPr>
          <p:sp>
            <p:nvSpPr>
              <p:cNvPr id="8322" name="Google Shape;8322;p59"/>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23" name="Google Shape;8323;p5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4" name="Google Shape;8324;p59"/>
            <p:cNvGrpSpPr/>
            <p:nvPr/>
          </p:nvGrpSpPr>
          <p:grpSpPr>
            <a:xfrm>
              <a:off x="4869455" y="2691676"/>
              <a:ext cx="1013897" cy="398961"/>
              <a:chOff x="4012057" y="3451825"/>
              <a:chExt cx="1612175" cy="634379"/>
            </a:xfrm>
          </p:grpSpPr>
          <p:sp>
            <p:nvSpPr>
              <p:cNvPr id="8325" name="Google Shape;8325;p59"/>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26" name="Google Shape;8326;p5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7" name="Google Shape;8327;p59"/>
            <p:cNvGrpSpPr/>
            <p:nvPr/>
          </p:nvGrpSpPr>
          <p:grpSpPr>
            <a:xfrm>
              <a:off x="4276937" y="2155961"/>
              <a:ext cx="651965" cy="891358"/>
              <a:chOff x="3069908" y="2599997"/>
              <a:chExt cx="1036675" cy="1417328"/>
            </a:xfrm>
          </p:grpSpPr>
          <p:sp>
            <p:nvSpPr>
              <p:cNvPr id="8328" name="Google Shape;8328;p59"/>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29" name="Google Shape;8329;p5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0" name="Google Shape;8330;p59"/>
            <p:cNvGrpSpPr/>
            <p:nvPr/>
          </p:nvGrpSpPr>
          <p:grpSpPr>
            <a:xfrm>
              <a:off x="5054918" y="1201875"/>
              <a:ext cx="999548" cy="602711"/>
              <a:chOff x="4306958" y="1082925"/>
              <a:chExt cx="1589359" cy="958358"/>
            </a:xfrm>
          </p:grpSpPr>
          <p:sp>
            <p:nvSpPr>
              <p:cNvPr id="8331" name="Google Shape;8331;p59"/>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32" name="Google Shape;8332;p5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3" name="Google Shape;8333;p59"/>
            <p:cNvGrpSpPr/>
            <p:nvPr/>
          </p:nvGrpSpPr>
          <p:grpSpPr>
            <a:xfrm>
              <a:off x="4249973" y="1303451"/>
              <a:ext cx="799317" cy="841334"/>
              <a:chOff x="3027033" y="1244439"/>
              <a:chExt cx="1270977" cy="1337786"/>
            </a:xfrm>
          </p:grpSpPr>
          <p:sp>
            <p:nvSpPr>
              <p:cNvPr id="8334" name="Google Shape;8334;p59"/>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35" name="Google Shape;8335;p5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36" name="Google Shape;8336;p59"/>
          <p:cNvGrpSpPr/>
          <p:nvPr/>
        </p:nvGrpSpPr>
        <p:grpSpPr>
          <a:xfrm>
            <a:off x="713057" y="1849390"/>
            <a:ext cx="761767" cy="729896"/>
            <a:chOff x="2657744" y="2337745"/>
            <a:chExt cx="832987" cy="798137"/>
          </a:xfrm>
        </p:grpSpPr>
        <p:sp>
          <p:nvSpPr>
            <p:cNvPr id="8337" name="Google Shape;8337;p59"/>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59"/>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59"/>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5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5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3" name="Google Shape;8343;p59"/>
          <p:cNvGrpSpPr/>
          <p:nvPr/>
        </p:nvGrpSpPr>
        <p:grpSpPr>
          <a:xfrm>
            <a:off x="3224022" y="1852597"/>
            <a:ext cx="685569" cy="723586"/>
            <a:chOff x="3398134" y="2057755"/>
            <a:chExt cx="704087" cy="743130"/>
          </a:xfrm>
        </p:grpSpPr>
        <p:grpSp>
          <p:nvGrpSpPr>
            <p:cNvPr id="8344" name="Google Shape;8344;p59"/>
            <p:cNvGrpSpPr/>
            <p:nvPr/>
          </p:nvGrpSpPr>
          <p:grpSpPr>
            <a:xfrm>
              <a:off x="3398134" y="2290183"/>
              <a:ext cx="315300" cy="219900"/>
              <a:chOff x="3398134" y="2290183"/>
              <a:chExt cx="315300" cy="219900"/>
            </a:xfrm>
          </p:grpSpPr>
          <p:sp>
            <p:nvSpPr>
              <p:cNvPr id="8345" name="Google Shape;8345;p59"/>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46" name="Google Shape;8346;p59"/>
              <p:cNvCxnSpPr>
                <a:stCxn id="8345"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347" name="Google Shape;8347;p59"/>
            <p:cNvGrpSpPr/>
            <p:nvPr/>
          </p:nvGrpSpPr>
          <p:grpSpPr>
            <a:xfrm>
              <a:off x="3547823" y="2467358"/>
              <a:ext cx="219900" cy="333527"/>
              <a:chOff x="3547823" y="2467358"/>
              <a:chExt cx="219900" cy="333527"/>
            </a:xfrm>
          </p:grpSpPr>
          <p:sp>
            <p:nvSpPr>
              <p:cNvPr id="8348" name="Google Shape;8348;p59"/>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49" name="Google Shape;8349;p59"/>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350" name="Google Shape;8350;p59"/>
            <p:cNvGrpSpPr/>
            <p:nvPr/>
          </p:nvGrpSpPr>
          <p:grpSpPr>
            <a:xfrm>
              <a:off x="3734138" y="2467358"/>
              <a:ext cx="219900" cy="333527"/>
              <a:chOff x="3734138" y="2467358"/>
              <a:chExt cx="219900" cy="333527"/>
            </a:xfrm>
          </p:grpSpPr>
          <p:sp>
            <p:nvSpPr>
              <p:cNvPr id="8351" name="Google Shape;8351;p59"/>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52" name="Google Shape;8352;p59"/>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353" name="Google Shape;8353;p59"/>
            <p:cNvGrpSpPr/>
            <p:nvPr/>
          </p:nvGrpSpPr>
          <p:grpSpPr>
            <a:xfrm>
              <a:off x="3787560" y="2288011"/>
              <a:ext cx="314661" cy="219900"/>
              <a:chOff x="3787560" y="2288011"/>
              <a:chExt cx="314661" cy="219900"/>
            </a:xfrm>
          </p:grpSpPr>
          <p:sp>
            <p:nvSpPr>
              <p:cNvPr id="8354" name="Google Shape;8354;p59"/>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55" name="Google Shape;8355;p59"/>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356" name="Google Shape;8356;p59"/>
            <p:cNvGrpSpPr/>
            <p:nvPr/>
          </p:nvGrpSpPr>
          <p:grpSpPr>
            <a:xfrm>
              <a:off x="3637290" y="2057755"/>
              <a:ext cx="219900" cy="335499"/>
              <a:chOff x="3637290" y="2057755"/>
              <a:chExt cx="219900" cy="335499"/>
            </a:xfrm>
          </p:grpSpPr>
          <p:sp>
            <p:nvSpPr>
              <p:cNvPr id="8357" name="Google Shape;8357;p59"/>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358" name="Google Shape;8358;p59"/>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359" name="Google Shape;8359;p59"/>
          <p:cNvGrpSpPr/>
          <p:nvPr/>
        </p:nvGrpSpPr>
        <p:grpSpPr>
          <a:xfrm>
            <a:off x="4899244" y="1859292"/>
            <a:ext cx="710153" cy="710153"/>
            <a:chOff x="5007123" y="2079403"/>
            <a:chExt cx="687600" cy="687600"/>
          </a:xfrm>
        </p:grpSpPr>
        <p:sp>
          <p:nvSpPr>
            <p:cNvPr id="8360" name="Google Shape;8360;p59"/>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59"/>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59"/>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59"/>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4" name="Google Shape;8364;p59"/>
          <p:cNvGrpSpPr/>
          <p:nvPr/>
        </p:nvGrpSpPr>
        <p:grpSpPr>
          <a:xfrm>
            <a:off x="5708681" y="1853799"/>
            <a:ext cx="720998" cy="721183"/>
            <a:chOff x="5797446" y="2063053"/>
            <a:chExt cx="698100" cy="698280"/>
          </a:xfrm>
        </p:grpSpPr>
        <p:sp>
          <p:nvSpPr>
            <p:cNvPr id="8365" name="Google Shape;8365;p59"/>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59"/>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59"/>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59"/>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9" name="Google Shape;8369;p59"/>
          <p:cNvGrpSpPr/>
          <p:nvPr/>
        </p:nvGrpSpPr>
        <p:grpSpPr>
          <a:xfrm>
            <a:off x="8153828" y="3499404"/>
            <a:ext cx="280585" cy="673164"/>
            <a:chOff x="8075075" y="3754290"/>
            <a:chExt cx="255612" cy="613194"/>
          </a:xfrm>
        </p:grpSpPr>
        <p:grpSp>
          <p:nvGrpSpPr>
            <p:cNvPr id="8370" name="Google Shape;8370;p59"/>
            <p:cNvGrpSpPr/>
            <p:nvPr/>
          </p:nvGrpSpPr>
          <p:grpSpPr>
            <a:xfrm>
              <a:off x="8075075" y="3754290"/>
              <a:ext cx="255612" cy="613194"/>
              <a:chOff x="8075075" y="3754290"/>
              <a:chExt cx="255612" cy="613194"/>
            </a:xfrm>
          </p:grpSpPr>
          <p:sp>
            <p:nvSpPr>
              <p:cNvPr id="8371" name="Google Shape;8371;p59"/>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59"/>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73" name="Google Shape;8373;p59"/>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4" name="Google Shape;8374;p59"/>
          <p:cNvGrpSpPr/>
          <p:nvPr/>
        </p:nvGrpSpPr>
        <p:grpSpPr>
          <a:xfrm>
            <a:off x="5270887" y="3488200"/>
            <a:ext cx="470352" cy="683745"/>
            <a:chOff x="1697726" y="3244179"/>
            <a:chExt cx="788124" cy="1146069"/>
          </a:xfrm>
        </p:grpSpPr>
        <p:sp>
          <p:nvSpPr>
            <p:cNvPr id="8375" name="Google Shape;8375;p5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5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77" name="Google Shape;8377;p59"/>
          <p:cNvSpPr/>
          <p:nvPr/>
        </p:nvSpPr>
        <p:spPr>
          <a:xfrm>
            <a:off x="8128351" y="34022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8" name="Google Shape;8378;p59"/>
          <p:cNvGrpSpPr/>
          <p:nvPr/>
        </p:nvGrpSpPr>
        <p:grpSpPr>
          <a:xfrm>
            <a:off x="5892037" y="3499402"/>
            <a:ext cx="293891" cy="293845"/>
            <a:chOff x="6134814" y="3754290"/>
            <a:chExt cx="293891" cy="293845"/>
          </a:xfrm>
        </p:grpSpPr>
        <p:sp>
          <p:nvSpPr>
            <p:cNvPr id="8379" name="Google Shape;8379;p59"/>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59"/>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1" name="Google Shape;8381;p59"/>
          <p:cNvGrpSpPr/>
          <p:nvPr/>
        </p:nvGrpSpPr>
        <p:grpSpPr>
          <a:xfrm>
            <a:off x="5892037" y="3878074"/>
            <a:ext cx="293891" cy="293891"/>
            <a:chOff x="6134814" y="4086186"/>
            <a:chExt cx="293891" cy="293891"/>
          </a:xfrm>
        </p:grpSpPr>
        <p:sp>
          <p:nvSpPr>
            <p:cNvPr id="8382" name="Google Shape;8382;p59"/>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59"/>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4" name="Google Shape;8384;p59"/>
          <p:cNvSpPr/>
          <p:nvPr/>
        </p:nvSpPr>
        <p:spPr>
          <a:xfrm>
            <a:off x="6930464" y="34986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59"/>
          <p:cNvSpPr/>
          <p:nvPr/>
        </p:nvSpPr>
        <p:spPr>
          <a:xfrm rot="10800000">
            <a:off x="6336727" y="34963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6" name="Google Shape;8386;p59"/>
          <p:cNvGrpSpPr/>
          <p:nvPr/>
        </p:nvGrpSpPr>
        <p:grpSpPr>
          <a:xfrm>
            <a:off x="7817013" y="2706766"/>
            <a:ext cx="622883" cy="621944"/>
            <a:chOff x="1187048" y="238125"/>
            <a:chExt cx="5256397" cy="5248476"/>
          </a:xfrm>
        </p:grpSpPr>
        <p:sp>
          <p:nvSpPr>
            <p:cNvPr id="8387" name="Google Shape;8387;p5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59"/>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59"/>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59"/>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1" name="Google Shape;8391;p59"/>
          <p:cNvGrpSpPr/>
          <p:nvPr/>
        </p:nvGrpSpPr>
        <p:grpSpPr>
          <a:xfrm>
            <a:off x="2274118" y="2716375"/>
            <a:ext cx="1310987" cy="612407"/>
            <a:chOff x="238125" y="1188750"/>
            <a:chExt cx="7140450" cy="3335550"/>
          </a:xfrm>
        </p:grpSpPr>
        <p:sp>
          <p:nvSpPr>
            <p:cNvPr id="8392" name="Google Shape;8392;p5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5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5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5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5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7" name="Google Shape;8397;p59"/>
          <p:cNvGrpSpPr/>
          <p:nvPr/>
        </p:nvGrpSpPr>
        <p:grpSpPr>
          <a:xfrm>
            <a:off x="6599990" y="2706930"/>
            <a:ext cx="1110299" cy="621702"/>
            <a:chOff x="238125" y="1335475"/>
            <a:chExt cx="5418735" cy="3034175"/>
          </a:xfrm>
        </p:grpSpPr>
        <p:sp>
          <p:nvSpPr>
            <p:cNvPr id="8398" name="Google Shape;8398;p5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5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5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1" name="Google Shape;8401;p59"/>
          <p:cNvGrpSpPr/>
          <p:nvPr/>
        </p:nvGrpSpPr>
        <p:grpSpPr>
          <a:xfrm>
            <a:off x="5417649" y="2703827"/>
            <a:ext cx="1074451" cy="627181"/>
            <a:chOff x="5359127" y="2910889"/>
            <a:chExt cx="1097723" cy="640831"/>
          </a:xfrm>
        </p:grpSpPr>
        <p:grpSp>
          <p:nvGrpSpPr>
            <p:cNvPr id="8402" name="Google Shape;8402;p59"/>
            <p:cNvGrpSpPr/>
            <p:nvPr/>
          </p:nvGrpSpPr>
          <p:grpSpPr>
            <a:xfrm>
              <a:off x="5929791" y="3263088"/>
              <a:ext cx="527060" cy="287097"/>
              <a:chOff x="5929791" y="3263088"/>
              <a:chExt cx="527060" cy="287097"/>
            </a:xfrm>
          </p:grpSpPr>
          <p:sp>
            <p:nvSpPr>
              <p:cNvPr id="8403" name="Google Shape;8403;p59"/>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04" name="Google Shape;8404;p59"/>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05" name="Google Shape;8405;p59"/>
            <p:cNvGrpSpPr/>
            <p:nvPr/>
          </p:nvGrpSpPr>
          <p:grpSpPr>
            <a:xfrm>
              <a:off x="5359127" y="3263089"/>
              <a:ext cx="526428" cy="288631"/>
              <a:chOff x="5359127" y="3263089"/>
              <a:chExt cx="526428" cy="288631"/>
            </a:xfrm>
          </p:grpSpPr>
          <p:sp>
            <p:nvSpPr>
              <p:cNvPr id="8406" name="Google Shape;8406;p59"/>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07" name="Google Shape;8407;p59"/>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08" name="Google Shape;8408;p59"/>
            <p:cNvGrpSpPr/>
            <p:nvPr/>
          </p:nvGrpSpPr>
          <p:grpSpPr>
            <a:xfrm>
              <a:off x="5551525" y="2910889"/>
              <a:ext cx="520901" cy="610283"/>
              <a:chOff x="5551525" y="2910889"/>
              <a:chExt cx="520901" cy="610283"/>
            </a:xfrm>
          </p:grpSpPr>
          <p:sp>
            <p:nvSpPr>
              <p:cNvPr id="8409" name="Google Shape;8409;p59"/>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10" name="Google Shape;8410;p59"/>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11" name="Google Shape;8411;p59"/>
            <p:cNvGrpSpPr/>
            <p:nvPr/>
          </p:nvGrpSpPr>
          <p:grpSpPr>
            <a:xfrm>
              <a:off x="5743962" y="2919100"/>
              <a:ext cx="623674" cy="284502"/>
              <a:chOff x="5743962" y="2919100"/>
              <a:chExt cx="623674" cy="284502"/>
            </a:xfrm>
          </p:grpSpPr>
          <p:sp>
            <p:nvSpPr>
              <p:cNvPr id="8412" name="Google Shape;8412;p59"/>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13" name="Google Shape;8413;p59"/>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414" name="Google Shape;8414;p59"/>
          <p:cNvGrpSpPr/>
          <p:nvPr/>
        </p:nvGrpSpPr>
        <p:grpSpPr>
          <a:xfrm>
            <a:off x="7568863" y="1854538"/>
            <a:ext cx="874976" cy="719600"/>
            <a:chOff x="7608988" y="2093194"/>
            <a:chExt cx="817276" cy="672147"/>
          </a:xfrm>
        </p:grpSpPr>
        <p:cxnSp>
          <p:nvCxnSpPr>
            <p:cNvPr id="8415" name="Google Shape;8415;p59"/>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16" name="Google Shape;8416;p59"/>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17" name="Google Shape;8417;p59"/>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18" name="Google Shape;8418;p59"/>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19" name="Google Shape;8419;p59"/>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420" name="Google Shape;8420;p59"/>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421" name="Google Shape;8421;p59"/>
            <p:cNvGrpSpPr/>
            <p:nvPr/>
          </p:nvGrpSpPr>
          <p:grpSpPr>
            <a:xfrm>
              <a:off x="7721175" y="2093194"/>
              <a:ext cx="599587" cy="623846"/>
              <a:chOff x="7721175" y="2093194"/>
              <a:chExt cx="599587" cy="623846"/>
            </a:xfrm>
          </p:grpSpPr>
          <p:grpSp>
            <p:nvGrpSpPr>
              <p:cNvPr id="8422" name="Google Shape;8422;p59"/>
              <p:cNvGrpSpPr/>
              <p:nvPr/>
            </p:nvGrpSpPr>
            <p:grpSpPr>
              <a:xfrm>
                <a:off x="7721175" y="2093194"/>
                <a:ext cx="291605" cy="623846"/>
                <a:chOff x="9405575" y="2061418"/>
                <a:chExt cx="291605" cy="623846"/>
              </a:xfrm>
            </p:grpSpPr>
            <p:sp>
              <p:nvSpPr>
                <p:cNvPr id="8423" name="Google Shape;8423;p59"/>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59"/>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59"/>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59"/>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59"/>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59"/>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59"/>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59"/>
              <p:cNvGrpSpPr/>
              <p:nvPr/>
            </p:nvGrpSpPr>
            <p:grpSpPr>
              <a:xfrm flipH="1">
                <a:off x="8029157" y="2093194"/>
                <a:ext cx="291605" cy="623846"/>
                <a:chOff x="9405575" y="2061418"/>
                <a:chExt cx="291605" cy="623846"/>
              </a:xfrm>
            </p:grpSpPr>
            <p:sp>
              <p:nvSpPr>
                <p:cNvPr id="8431" name="Google Shape;8431;p59"/>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59"/>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59"/>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59"/>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59"/>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59"/>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59"/>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38" name="Google Shape;8438;p59"/>
          <p:cNvGrpSpPr/>
          <p:nvPr/>
        </p:nvGrpSpPr>
        <p:grpSpPr>
          <a:xfrm>
            <a:off x="4013299" y="970941"/>
            <a:ext cx="712557" cy="785901"/>
            <a:chOff x="4206459" y="1191441"/>
            <a:chExt cx="712557" cy="785901"/>
          </a:xfrm>
        </p:grpSpPr>
        <p:sp>
          <p:nvSpPr>
            <p:cNvPr id="8439" name="Google Shape;8439;p59"/>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59"/>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59"/>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59"/>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3" name="Google Shape;8443;p59"/>
            <p:cNvGrpSpPr/>
            <p:nvPr/>
          </p:nvGrpSpPr>
          <p:grpSpPr>
            <a:xfrm>
              <a:off x="4644280" y="1290523"/>
              <a:ext cx="143716" cy="29463"/>
              <a:chOff x="4644280" y="1290523"/>
              <a:chExt cx="143716" cy="29463"/>
            </a:xfrm>
          </p:grpSpPr>
          <p:sp>
            <p:nvSpPr>
              <p:cNvPr id="8444" name="Google Shape;8444;p59"/>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59"/>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59"/>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59"/>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8" name="Google Shape;8448;p59"/>
            <p:cNvGrpSpPr/>
            <p:nvPr/>
          </p:nvGrpSpPr>
          <p:grpSpPr>
            <a:xfrm>
              <a:off x="4356567" y="1191441"/>
              <a:ext cx="143690" cy="29488"/>
              <a:chOff x="4356567" y="1191441"/>
              <a:chExt cx="143690" cy="29488"/>
            </a:xfrm>
          </p:grpSpPr>
          <p:sp>
            <p:nvSpPr>
              <p:cNvPr id="8449" name="Google Shape;8449;p59"/>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59"/>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59"/>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9"/>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3" name="Google Shape;8453;p59"/>
            <p:cNvGrpSpPr/>
            <p:nvPr/>
          </p:nvGrpSpPr>
          <p:grpSpPr>
            <a:xfrm>
              <a:off x="4339009" y="1863727"/>
              <a:ext cx="143703" cy="29476"/>
              <a:chOff x="4339009" y="1863727"/>
              <a:chExt cx="143703" cy="29476"/>
            </a:xfrm>
          </p:grpSpPr>
          <p:sp>
            <p:nvSpPr>
              <p:cNvPr id="8454" name="Google Shape;8454;p59"/>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59"/>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59"/>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9"/>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8" name="Google Shape;8458;p59"/>
            <p:cNvGrpSpPr/>
            <p:nvPr/>
          </p:nvGrpSpPr>
          <p:grpSpPr>
            <a:xfrm>
              <a:off x="4206459" y="1607315"/>
              <a:ext cx="29539" cy="142899"/>
              <a:chOff x="4206459" y="1607315"/>
              <a:chExt cx="29539" cy="142899"/>
            </a:xfrm>
          </p:grpSpPr>
          <p:sp>
            <p:nvSpPr>
              <p:cNvPr id="8459" name="Google Shape;8459;p59"/>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59"/>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59"/>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59"/>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3" name="Google Shape;8463;p59"/>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9"/>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9"/>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59"/>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7" name="Google Shape;8467;p59"/>
            <p:cNvGrpSpPr/>
            <p:nvPr/>
          </p:nvGrpSpPr>
          <p:grpSpPr>
            <a:xfrm>
              <a:off x="4889463" y="1423737"/>
              <a:ext cx="29552" cy="142899"/>
              <a:chOff x="4889463" y="1423737"/>
              <a:chExt cx="29552" cy="142899"/>
            </a:xfrm>
          </p:grpSpPr>
          <p:sp>
            <p:nvSpPr>
              <p:cNvPr id="8468" name="Google Shape;8468;p59"/>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9"/>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9"/>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9"/>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59"/>
            <p:cNvGrpSpPr/>
            <p:nvPr/>
          </p:nvGrpSpPr>
          <p:grpSpPr>
            <a:xfrm>
              <a:off x="4771663" y="1876896"/>
              <a:ext cx="108651" cy="100447"/>
              <a:chOff x="4771663" y="1876896"/>
              <a:chExt cx="108651" cy="100447"/>
            </a:xfrm>
          </p:grpSpPr>
          <p:sp>
            <p:nvSpPr>
              <p:cNvPr id="8473" name="Google Shape;8473;p59"/>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9"/>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59"/>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9"/>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77" name="Google Shape;8477;p59"/>
          <p:cNvGrpSpPr/>
          <p:nvPr/>
        </p:nvGrpSpPr>
        <p:grpSpPr>
          <a:xfrm>
            <a:off x="4008774" y="1854164"/>
            <a:ext cx="791287" cy="720350"/>
            <a:chOff x="267375" y="1071875"/>
            <a:chExt cx="470500" cy="428550"/>
          </a:xfrm>
        </p:grpSpPr>
        <p:sp>
          <p:nvSpPr>
            <p:cNvPr id="8478" name="Google Shape;8478;p59"/>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9"/>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9"/>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9"/>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9"/>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9"/>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9"/>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9"/>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6" name="Google Shape;8486;p59"/>
          <p:cNvGrpSpPr/>
          <p:nvPr/>
        </p:nvGrpSpPr>
        <p:grpSpPr>
          <a:xfrm>
            <a:off x="709269" y="3498794"/>
            <a:ext cx="1408444" cy="673166"/>
            <a:chOff x="712664" y="3693287"/>
            <a:chExt cx="1460738" cy="698160"/>
          </a:xfrm>
        </p:grpSpPr>
        <p:grpSp>
          <p:nvGrpSpPr>
            <p:cNvPr id="8487" name="Google Shape;8487;p59"/>
            <p:cNvGrpSpPr/>
            <p:nvPr/>
          </p:nvGrpSpPr>
          <p:grpSpPr>
            <a:xfrm>
              <a:off x="1380079" y="4133090"/>
              <a:ext cx="234048" cy="258099"/>
              <a:chOff x="1380079" y="4133090"/>
              <a:chExt cx="234048" cy="258099"/>
            </a:xfrm>
          </p:grpSpPr>
          <p:sp>
            <p:nvSpPr>
              <p:cNvPr id="8488" name="Google Shape;8488;p59"/>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59"/>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9"/>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1" name="Google Shape;8491;p59"/>
            <p:cNvGrpSpPr/>
            <p:nvPr/>
          </p:nvGrpSpPr>
          <p:grpSpPr>
            <a:xfrm>
              <a:off x="884610" y="3864082"/>
              <a:ext cx="1118566" cy="527275"/>
              <a:chOff x="890961" y="3865463"/>
              <a:chExt cx="1115221" cy="525698"/>
            </a:xfrm>
          </p:grpSpPr>
          <p:sp>
            <p:nvSpPr>
              <p:cNvPr id="8492" name="Google Shape;8492;p59"/>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59"/>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59"/>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59"/>
            <p:cNvGrpSpPr/>
            <p:nvPr/>
          </p:nvGrpSpPr>
          <p:grpSpPr>
            <a:xfrm>
              <a:off x="712664" y="3693287"/>
              <a:ext cx="1460738" cy="698160"/>
              <a:chOff x="712664" y="3693025"/>
              <a:chExt cx="1460738" cy="698160"/>
            </a:xfrm>
          </p:grpSpPr>
          <p:sp>
            <p:nvSpPr>
              <p:cNvPr id="8496" name="Google Shape;8496;p59"/>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59"/>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59"/>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9"/>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59"/>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59"/>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02" name="Google Shape;8502;p59"/>
          <p:cNvGrpSpPr/>
          <p:nvPr/>
        </p:nvGrpSpPr>
        <p:grpSpPr>
          <a:xfrm>
            <a:off x="3146985" y="970941"/>
            <a:ext cx="795485" cy="738831"/>
            <a:chOff x="3348603" y="1236445"/>
            <a:chExt cx="749256" cy="695894"/>
          </a:xfrm>
        </p:grpSpPr>
        <p:grpSp>
          <p:nvGrpSpPr>
            <p:cNvPr id="8503" name="Google Shape;8503;p59"/>
            <p:cNvGrpSpPr/>
            <p:nvPr/>
          </p:nvGrpSpPr>
          <p:grpSpPr>
            <a:xfrm>
              <a:off x="3583779" y="1236445"/>
              <a:ext cx="293795" cy="285811"/>
              <a:chOff x="3750225" y="1774000"/>
              <a:chExt cx="149575" cy="145525"/>
            </a:xfrm>
          </p:grpSpPr>
          <p:sp>
            <p:nvSpPr>
              <p:cNvPr id="8504" name="Google Shape;8504;p5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5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6" name="Google Shape;8506;p59"/>
            <p:cNvGrpSpPr/>
            <p:nvPr/>
          </p:nvGrpSpPr>
          <p:grpSpPr>
            <a:xfrm>
              <a:off x="3775534" y="1462599"/>
              <a:ext cx="322325" cy="285958"/>
              <a:chOff x="3847850" y="1889150"/>
              <a:chExt cx="164100" cy="145600"/>
            </a:xfrm>
          </p:grpSpPr>
          <p:sp>
            <p:nvSpPr>
              <p:cNvPr id="8507" name="Google Shape;8507;p5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9" name="Google Shape;8509;p59"/>
            <p:cNvGrpSpPr/>
            <p:nvPr/>
          </p:nvGrpSpPr>
          <p:grpSpPr>
            <a:xfrm>
              <a:off x="3545329" y="1646528"/>
              <a:ext cx="293746" cy="285811"/>
              <a:chOff x="3730650" y="1982800"/>
              <a:chExt cx="149550" cy="145525"/>
            </a:xfrm>
          </p:grpSpPr>
          <p:sp>
            <p:nvSpPr>
              <p:cNvPr id="8510" name="Google Shape;8510;p5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5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2" name="Google Shape;8512;p59"/>
            <p:cNvGrpSpPr/>
            <p:nvPr/>
          </p:nvGrpSpPr>
          <p:grpSpPr>
            <a:xfrm>
              <a:off x="3348603" y="1415046"/>
              <a:ext cx="294384" cy="284387"/>
              <a:chOff x="3630494" y="1864938"/>
              <a:chExt cx="149875" cy="144800"/>
            </a:xfrm>
          </p:grpSpPr>
          <p:sp>
            <p:nvSpPr>
              <p:cNvPr id="8513" name="Google Shape;8513;p59"/>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59"/>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15" name="Google Shape;8515;p59"/>
          <p:cNvGrpSpPr/>
          <p:nvPr/>
        </p:nvGrpSpPr>
        <p:grpSpPr>
          <a:xfrm>
            <a:off x="2268512" y="3493837"/>
            <a:ext cx="1324924" cy="678083"/>
            <a:chOff x="2413923" y="3711366"/>
            <a:chExt cx="1374117" cy="703260"/>
          </a:xfrm>
        </p:grpSpPr>
        <p:grpSp>
          <p:nvGrpSpPr>
            <p:cNvPr id="8516" name="Google Shape;8516;p59"/>
            <p:cNvGrpSpPr/>
            <p:nvPr/>
          </p:nvGrpSpPr>
          <p:grpSpPr>
            <a:xfrm>
              <a:off x="2413923" y="3711366"/>
              <a:ext cx="1374117" cy="703260"/>
              <a:chOff x="2413923" y="3711366"/>
              <a:chExt cx="1374117" cy="703260"/>
            </a:xfrm>
          </p:grpSpPr>
          <p:sp>
            <p:nvSpPr>
              <p:cNvPr id="8517" name="Google Shape;8517;p59"/>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8" name="Google Shape;8518;p59"/>
              <p:cNvGrpSpPr/>
              <p:nvPr/>
            </p:nvGrpSpPr>
            <p:grpSpPr>
              <a:xfrm>
                <a:off x="2600284" y="3808654"/>
                <a:ext cx="234506" cy="138009"/>
                <a:chOff x="2600284" y="3808654"/>
                <a:chExt cx="234506" cy="138009"/>
              </a:xfrm>
            </p:grpSpPr>
            <p:sp>
              <p:nvSpPr>
                <p:cNvPr id="8519" name="Google Shape;8519;p59"/>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20" name="Google Shape;8520;p59"/>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21" name="Google Shape;8521;p59"/>
              <p:cNvGrpSpPr/>
              <p:nvPr/>
            </p:nvGrpSpPr>
            <p:grpSpPr>
              <a:xfrm>
                <a:off x="3359659" y="3805664"/>
                <a:ext cx="232294" cy="141000"/>
                <a:chOff x="3359659" y="3805664"/>
                <a:chExt cx="232294" cy="141000"/>
              </a:xfrm>
            </p:grpSpPr>
            <p:sp>
              <p:nvSpPr>
                <p:cNvPr id="8522" name="Google Shape;8522;p59"/>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23" name="Google Shape;8523;p59"/>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24" name="Google Shape;8524;p59"/>
              <p:cNvGrpSpPr/>
              <p:nvPr/>
            </p:nvGrpSpPr>
            <p:grpSpPr>
              <a:xfrm>
                <a:off x="3067316" y="3711366"/>
                <a:ext cx="66900" cy="166809"/>
                <a:chOff x="3067316" y="3711366"/>
                <a:chExt cx="66900" cy="166809"/>
              </a:xfrm>
            </p:grpSpPr>
            <p:sp>
              <p:nvSpPr>
                <p:cNvPr id="8525" name="Google Shape;8525;p59"/>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26" name="Google Shape;8526;p59"/>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27" name="Google Shape;8527;p59"/>
              <p:cNvGrpSpPr/>
              <p:nvPr/>
            </p:nvGrpSpPr>
            <p:grpSpPr>
              <a:xfrm>
                <a:off x="2413923" y="4058666"/>
                <a:ext cx="224119" cy="66900"/>
                <a:chOff x="2413923" y="4058666"/>
                <a:chExt cx="224119" cy="66900"/>
              </a:xfrm>
            </p:grpSpPr>
            <p:sp>
              <p:nvSpPr>
                <p:cNvPr id="8528" name="Google Shape;8528;p59"/>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29" name="Google Shape;8529;p59"/>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30" name="Google Shape;8530;p59"/>
              <p:cNvGrpSpPr/>
              <p:nvPr/>
            </p:nvGrpSpPr>
            <p:grpSpPr>
              <a:xfrm>
                <a:off x="3564643" y="4058666"/>
                <a:ext cx="223397" cy="66900"/>
                <a:chOff x="3564643" y="4058666"/>
                <a:chExt cx="223397" cy="66900"/>
              </a:xfrm>
            </p:grpSpPr>
            <p:sp>
              <p:nvSpPr>
                <p:cNvPr id="8531" name="Google Shape;8531;p59"/>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2" name="Google Shape;8532;p59"/>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533" name="Google Shape;8533;p59"/>
            <p:cNvGrpSpPr/>
            <p:nvPr/>
          </p:nvGrpSpPr>
          <p:grpSpPr>
            <a:xfrm>
              <a:off x="2633353" y="3965763"/>
              <a:ext cx="933975" cy="445687"/>
              <a:chOff x="2633353" y="3965763"/>
              <a:chExt cx="933975" cy="445687"/>
            </a:xfrm>
          </p:grpSpPr>
          <p:sp>
            <p:nvSpPr>
              <p:cNvPr id="8534" name="Google Shape;8534;p59"/>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9"/>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36" name="Google Shape;8536;p59"/>
          <p:cNvGrpSpPr/>
          <p:nvPr/>
        </p:nvGrpSpPr>
        <p:grpSpPr>
          <a:xfrm>
            <a:off x="6392784" y="1044384"/>
            <a:ext cx="1131087" cy="587383"/>
            <a:chOff x="238125" y="999450"/>
            <a:chExt cx="7140700" cy="3708225"/>
          </a:xfrm>
        </p:grpSpPr>
        <p:sp>
          <p:nvSpPr>
            <p:cNvPr id="8537" name="Google Shape;8537;p5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5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5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9"/>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5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6" name="Google Shape;8546;p59"/>
          <p:cNvGrpSpPr/>
          <p:nvPr/>
        </p:nvGrpSpPr>
        <p:grpSpPr>
          <a:xfrm>
            <a:off x="3744234" y="3493879"/>
            <a:ext cx="1375854" cy="678131"/>
            <a:chOff x="3913765" y="3641905"/>
            <a:chExt cx="1522805" cy="750560"/>
          </a:xfrm>
        </p:grpSpPr>
        <p:grpSp>
          <p:nvGrpSpPr>
            <p:cNvPr id="8547" name="Google Shape;8547;p59"/>
            <p:cNvGrpSpPr/>
            <p:nvPr/>
          </p:nvGrpSpPr>
          <p:grpSpPr>
            <a:xfrm>
              <a:off x="3913765" y="3997002"/>
              <a:ext cx="1522805" cy="395463"/>
              <a:chOff x="3913765" y="3997002"/>
              <a:chExt cx="1522805" cy="395463"/>
            </a:xfrm>
          </p:grpSpPr>
          <p:grpSp>
            <p:nvGrpSpPr>
              <p:cNvPr id="8548" name="Google Shape;8548;p59"/>
              <p:cNvGrpSpPr/>
              <p:nvPr/>
            </p:nvGrpSpPr>
            <p:grpSpPr>
              <a:xfrm>
                <a:off x="3913765" y="4138659"/>
                <a:ext cx="507602" cy="253806"/>
                <a:chOff x="3913765" y="4138659"/>
                <a:chExt cx="507602" cy="253806"/>
              </a:xfrm>
            </p:grpSpPr>
            <p:sp>
              <p:nvSpPr>
                <p:cNvPr id="8549" name="Google Shape;8549;p59"/>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59"/>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551" name="Google Shape;8551;p59"/>
              <p:cNvGrpSpPr/>
              <p:nvPr/>
            </p:nvGrpSpPr>
            <p:grpSpPr>
              <a:xfrm>
                <a:off x="4421361" y="3997002"/>
                <a:ext cx="507618" cy="395463"/>
                <a:chOff x="4421361" y="3997002"/>
                <a:chExt cx="507618" cy="395463"/>
              </a:xfrm>
            </p:grpSpPr>
            <p:sp>
              <p:nvSpPr>
                <p:cNvPr id="8552" name="Google Shape;8552;p59"/>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9"/>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4" name="Google Shape;8554;p59"/>
              <p:cNvGrpSpPr/>
              <p:nvPr/>
            </p:nvGrpSpPr>
            <p:grpSpPr>
              <a:xfrm>
                <a:off x="4928973" y="4189418"/>
                <a:ext cx="507596" cy="203047"/>
                <a:chOff x="4928973" y="4189418"/>
                <a:chExt cx="507596" cy="203047"/>
              </a:xfrm>
            </p:grpSpPr>
            <p:sp>
              <p:nvSpPr>
                <p:cNvPr id="8555" name="Google Shape;8555;p59"/>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9"/>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7" name="Google Shape;8557;p59"/>
            <p:cNvGrpSpPr/>
            <p:nvPr/>
          </p:nvGrpSpPr>
          <p:grpSpPr>
            <a:xfrm>
              <a:off x="4482186" y="3641905"/>
              <a:ext cx="397605" cy="349784"/>
              <a:chOff x="2906375" y="1159725"/>
              <a:chExt cx="1860575" cy="1636800"/>
            </a:xfrm>
          </p:grpSpPr>
          <p:sp>
            <p:nvSpPr>
              <p:cNvPr id="8558" name="Google Shape;8558;p59"/>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59"/>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59"/>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59"/>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2" name="Google Shape;8562;p59"/>
          <p:cNvGrpSpPr/>
          <p:nvPr/>
        </p:nvGrpSpPr>
        <p:grpSpPr>
          <a:xfrm>
            <a:off x="6528943" y="1853805"/>
            <a:ext cx="940737" cy="721067"/>
            <a:chOff x="6599718" y="2068734"/>
            <a:chExt cx="940737" cy="721067"/>
          </a:xfrm>
        </p:grpSpPr>
        <p:sp>
          <p:nvSpPr>
            <p:cNvPr id="8563" name="Google Shape;8563;p59"/>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59"/>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59"/>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59"/>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59"/>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59"/>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9" name="Google Shape;8569;p59"/>
            <p:cNvGrpSpPr/>
            <p:nvPr/>
          </p:nvGrpSpPr>
          <p:grpSpPr>
            <a:xfrm>
              <a:off x="6836957" y="2068734"/>
              <a:ext cx="461892" cy="721067"/>
              <a:chOff x="6836957" y="2068734"/>
              <a:chExt cx="461892" cy="721067"/>
            </a:xfrm>
          </p:grpSpPr>
          <p:sp>
            <p:nvSpPr>
              <p:cNvPr id="8570" name="Google Shape;8570;p59"/>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9"/>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9"/>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59"/>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59"/>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59"/>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6" name="Google Shape;8576;p59"/>
              <p:cNvGrpSpPr/>
              <p:nvPr/>
            </p:nvGrpSpPr>
            <p:grpSpPr>
              <a:xfrm>
                <a:off x="6836957" y="2068734"/>
                <a:ext cx="461892" cy="721067"/>
                <a:chOff x="6836957" y="2068734"/>
                <a:chExt cx="461892" cy="721067"/>
              </a:xfrm>
            </p:grpSpPr>
            <p:sp>
              <p:nvSpPr>
                <p:cNvPr id="8577" name="Google Shape;8577;p59"/>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59"/>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59"/>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59"/>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59"/>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59"/>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59"/>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584" name="Google Shape;8584;p59"/>
          <p:cNvGrpSpPr/>
          <p:nvPr/>
        </p:nvGrpSpPr>
        <p:grpSpPr>
          <a:xfrm>
            <a:off x="2412262" y="1858152"/>
            <a:ext cx="712577" cy="712374"/>
            <a:chOff x="2559249" y="2069323"/>
            <a:chExt cx="685566" cy="685634"/>
          </a:xfrm>
        </p:grpSpPr>
        <p:sp>
          <p:nvSpPr>
            <p:cNvPr id="8585" name="Google Shape;8585;p59"/>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59"/>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59"/>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9"/>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9"/>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59"/>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59"/>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59"/>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59"/>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59"/>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59"/>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59"/>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59"/>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59"/>
          <p:cNvGrpSpPr/>
          <p:nvPr/>
        </p:nvGrpSpPr>
        <p:grpSpPr>
          <a:xfrm>
            <a:off x="7594699" y="970941"/>
            <a:ext cx="845645" cy="711911"/>
            <a:chOff x="951975" y="315800"/>
            <a:chExt cx="5860325" cy="4933550"/>
          </a:xfrm>
        </p:grpSpPr>
        <p:sp>
          <p:nvSpPr>
            <p:cNvPr id="8599" name="Google Shape;8599;p59"/>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59"/>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59"/>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59"/>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59"/>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59"/>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59"/>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59"/>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7" name="Google Shape;8607;p59"/>
          <p:cNvGrpSpPr/>
          <p:nvPr/>
        </p:nvGrpSpPr>
        <p:grpSpPr>
          <a:xfrm>
            <a:off x="3691828" y="2707050"/>
            <a:ext cx="1617932" cy="621724"/>
            <a:chOff x="3862800" y="3038525"/>
            <a:chExt cx="1329006" cy="510698"/>
          </a:xfrm>
        </p:grpSpPr>
        <p:sp>
          <p:nvSpPr>
            <p:cNvPr id="8608" name="Google Shape;8608;p59"/>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59"/>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0" name="Google Shape;8610;p59"/>
            <p:cNvGrpSpPr/>
            <p:nvPr/>
          </p:nvGrpSpPr>
          <p:grpSpPr>
            <a:xfrm>
              <a:off x="3967075" y="3040337"/>
              <a:ext cx="1019927" cy="402126"/>
              <a:chOff x="3967075" y="3040337"/>
              <a:chExt cx="1019927" cy="402126"/>
            </a:xfrm>
          </p:grpSpPr>
          <p:sp>
            <p:nvSpPr>
              <p:cNvPr id="8611" name="Google Shape;8611;p59"/>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59"/>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3" name="Google Shape;8613;p59"/>
            <p:cNvGrpSpPr/>
            <p:nvPr/>
          </p:nvGrpSpPr>
          <p:grpSpPr>
            <a:xfrm>
              <a:off x="4186700" y="3040337"/>
              <a:ext cx="390475" cy="183289"/>
              <a:chOff x="4186700" y="3040337"/>
              <a:chExt cx="390475" cy="183289"/>
            </a:xfrm>
          </p:grpSpPr>
          <p:sp>
            <p:nvSpPr>
              <p:cNvPr id="8614" name="Google Shape;8614;p59"/>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59"/>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59"/>
            <p:cNvGrpSpPr/>
            <p:nvPr/>
          </p:nvGrpSpPr>
          <p:grpSpPr>
            <a:xfrm>
              <a:off x="4073727" y="3040337"/>
              <a:ext cx="697794" cy="296263"/>
              <a:chOff x="4073727" y="3040337"/>
              <a:chExt cx="697794" cy="296263"/>
            </a:xfrm>
          </p:grpSpPr>
          <p:sp>
            <p:nvSpPr>
              <p:cNvPr id="8617" name="Google Shape;8617;p59"/>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59"/>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9" name="Google Shape;8619;p59"/>
            <p:cNvGrpSpPr/>
            <p:nvPr/>
          </p:nvGrpSpPr>
          <p:grpSpPr>
            <a:xfrm>
              <a:off x="3862800" y="3038525"/>
              <a:ext cx="1329006" cy="510698"/>
              <a:chOff x="3862800" y="3038525"/>
              <a:chExt cx="1329006" cy="510698"/>
            </a:xfrm>
          </p:grpSpPr>
          <p:sp>
            <p:nvSpPr>
              <p:cNvPr id="8620" name="Google Shape;8620;p59"/>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59"/>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22" name="Google Shape;8622;p59"/>
          <p:cNvGrpSpPr/>
          <p:nvPr/>
        </p:nvGrpSpPr>
        <p:grpSpPr>
          <a:xfrm>
            <a:off x="700150" y="970941"/>
            <a:ext cx="883205" cy="775176"/>
            <a:chOff x="649648" y="271400"/>
            <a:chExt cx="6215377" cy="5455143"/>
          </a:xfrm>
        </p:grpSpPr>
        <p:sp>
          <p:nvSpPr>
            <p:cNvPr id="8623" name="Google Shape;8623;p59"/>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59"/>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59"/>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9"/>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59"/>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59"/>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59"/>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59"/>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9"/>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59"/>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59"/>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9"/>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59"/>
          <p:cNvGrpSpPr/>
          <p:nvPr/>
        </p:nvGrpSpPr>
        <p:grpSpPr>
          <a:xfrm>
            <a:off x="2308452" y="970941"/>
            <a:ext cx="767704" cy="815489"/>
            <a:chOff x="2499700" y="1135950"/>
            <a:chExt cx="732402" cy="777990"/>
          </a:xfrm>
        </p:grpSpPr>
        <p:grpSp>
          <p:nvGrpSpPr>
            <p:cNvPr id="8636" name="Google Shape;8636;p59"/>
            <p:cNvGrpSpPr/>
            <p:nvPr/>
          </p:nvGrpSpPr>
          <p:grpSpPr>
            <a:xfrm>
              <a:off x="2499700" y="1135950"/>
              <a:ext cx="732402" cy="694705"/>
              <a:chOff x="2499700" y="1135950"/>
              <a:chExt cx="732402" cy="694705"/>
            </a:xfrm>
          </p:grpSpPr>
          <p:sp>
            <p:nvSpPr>
              <p:cNvPr id="8637" name="Google Shape;8637;p59"/>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59"/>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59"/>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59"/>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59"/>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59"/>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59"/>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59"/>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59"/>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59"/>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59"/>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59"/>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59"/>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9"/>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59"/>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59"/>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59"/>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59"/>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59"/>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9"/>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9"/>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9"/>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59"/>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59"/>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59"/>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59"/>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59"/>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59"/>
            <p:cNvGrpSpPr/>
            <p:nvPr/>
          </p:nvGrpSpPr>
          <p:grpSpPr>
            <a:xfrm>
              <a:off x="2517909" y="1188726"/>
              <a:ext cx="702702" cy="725214"/>
              <a:chOff x="2517909" y="1188726"/>
              <a:chExt cx="702702" cy="725214"/>
            </a:xfrm>
          </p:grpSpPr>
          <p:sp>
            <p:nvSpPr>
              <p:cNvPr id="8665" name="Google Shape;8665;p59"/>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59"/>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59"/>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59"/>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59"/>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70" name="Google Shape;8670;p59"/>
          <p:cNvGrpSpPr/>
          <p:nvPr/>
        </p:nvGrpSpPr>
        <p:grpSpPr>
          <a:xfrm>
            <a:off x="1654184" y="970941"/>
            <a:ext cx="583439" cy="870229"/>
            <a:chOff x="1716825" y="1121550"/>
            <a:chExt cx="622800" cy="928938"/>
          </a:xfrm>
        </p:grpSpPr>
        <p:grpSp>
          <p:nvGrpSpPr>
            <p:cNvPr id="8671" name="Google Shape;8671;p59"/>
            <p:cNvGrpSpPr/>
            <p:nvPr/>
          </p:nvGrpSpPr>
          <p:grpSpPr>
            <a:xfrm>
              <a:off x="1716825" y="1121550"/>
              <a:ext cx="622800" cy="928938"/>
              <a:chOff x="1716825" y="1121550"/>
              <a:chExt cx="622800" cy="928938"/>
            </a:xfrm>
          </p:grpSpPr>
          <p:cxnSp>
            <p:nvCxnSpPr>
              <p:cNvPr id="8672" name="Google Shape;8672;p59"/>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673" name="Google Shape;8673;p59"/>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4" name="Google Shape;8674;p59"/>
            <p:cNvGrpSpPr/>
            <p:nvPr/>
          </p:nvGrpSpPr>
          <p:grpSpPr>
            <a:xfrm>
              <a:off x="1768050" y="1172775"/>
              <a:ext cx="520200" cy="832000"/>
              <a:chOff x="1768050" y="1172775"/>
              <a:chExt cx="520200" cy="832000"/>
            </a:xfrm>
          </p:grpSpPr>
          <p:cxnSp>
            <p:nvCxnSpPr>
              <p:cNvPr id="8675" name="Google Shape;8675;p59"/>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676" name="Google Shape;8676;p59"/>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7" name="Google Shape;8677;p59"/>
            <p:cNvGrpSpPr/>
            <p:nvPr/>
          </p:nvGrpSpPr>
          <p:grpSpPr>
            <a:xfrm>
              <a:off x="1820100" y="1225475"/>
              <a:ext cx="416400" cy="729575"/>
              <a:chOff x="1820100" y="1225475"/>
              <a:chExt cx="416400" cy="729575"/>
            </a:xfrm>
          </p:grpSpPr>
          <p:cxnSp>
            <p:nvCxnSpPr>
              <p:cNvPr id="8678" name="Google Shape;8678;p59"/>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679" name="Google Shape;8679;p59"/>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59"/>
            <p:cNvGrpSpPr/>
            <p:nvPr/>
          </p:nvGrpSpPr>
          <p:grpSpPr>
            <a:xfrm>
              <a:off x="1874250" y="1278825"/>
              <a:ext cx="308100" cy="605275"/>
              <a:chOff x="1874250" y="1278825"/>
              <a:chExt cx="308100" cy="605275"/>
            </a:xfrm>
          </p:grpSpPr>
          <p:cxnSp>
            <p:nvCxnSpPr>
              <p:cNvPr id="8681" name="Google Shape;8681;p59"/>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682" name="Google Shape;8682;p59"/>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3" name="Google Shape;8683;p59"/>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4" name="Google Shape;8684;p59"/>
          <p:cNvGrpSpPr/>
          <p:nvPr/>
        </p:nvGrpSpPr>
        <p:grpSpPr>
          <a:xfrm>
            <a:off x="1574007" y="1857263"/>
            <a:ext cx="739072" cy="714152"/>
            <a:chOff x="4334725" y="1355875"/>
            <a:chExt cx="3106650" cy="3001900"/>
          </a:xfrm>
        </p:grpSpPr>
        <p:grpSp>
          <p:nvGrpSpPr>
            <p:cNvPr id="8685" name="Google Shape;8685;p59"/>
            <p:cNvGrpSpPr/>
            <p:nvPr/>
          </p:nvGrpSpPr>
          <p:grpSpPr>
            <a:xfrm>
              <a:off x="4516050" y="1724875"/>
              <a:ext cx="2693725" cy="2632900"/>
              <a:chOff x="4516050" y="1724875"/>
              <a:chExt cx="2693725" cy="2632900"/>
            </a:xfrm>
          </p:grpSpPr>
          <p:sp>
            <p:nvSpPr>
              <p:cNvPr id="8686" name="Google Shape;8686;p59"/>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59"/>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59"/>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9" name="Google Shape;8689;p59"/>
            <p:cNvGrpSpPr/>
            <p:nvPr/>
          </p:nvGrpSpPr>
          <p:grpSpPr>
            <a:xfrm>
              <a:off x="4334725" y="1355875"/>
              <a:ext cx="3106650" cy="2709650"/>
              <a:chOff x="4334725" y="1355875"/>
              <a:chExt cx="3106650" cy="2709650"/>
            </a:xfrm>
          </p:grpSpPr>
          <p:sp>
            <p:nvSpPr>
              <p:cNvPr id="8690" name="Google Shape;8690;p59"/>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59"/>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59"/>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93" name="Google Shape;8693;p59"/>
          <p:cNvGrpSpPr/>
          <p:nvPr/>
        </p:nvGrpSpPr>
        <p:grpSpPr>
          <a:xfrm>
            <a:off x="7690956" y="3488034"/>
            <a:ext cx="312074" cy="684173"/>
            <a:chOff x="7645573" y="3754300"/>
            <a:chExt cx="293855" cy="644170"/>
          </a:xfrm>
        </p:grpSpPr>
        <p:sp>
          <p:nvSpPr>
            <p:cNvPr id="8694" name="Google Shape;8694;p59"/>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59"/>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6" name="Google Shape;8696;p59"/>
          <p:cNvGrpSpPr/>
          <p:nvPr/>
        </p:nvGrpSpPr>
        <p:grpSpPr>
          <a:xfrm>
            <a:off x="5612944" y="970941"/>
            <a:ext cx="709011" cy="739359"/>
            <a:chOff x="5830645" y="1256617"/>
            <a:chExt cx="530340" cy="553040"/>
          </a:xfrm>
        </p:grpSpPr>
        <p:grpSp>
          <p:nvGrpSpPr>
            <p:cNvPr id="8697" name="Google Shape;8697;p59"/>
            <p:cNvGrpSpPr/>
            <p:nvPr/>
          </p:nvGrpSpPr>
          <p:grpSpPr>
            <a:xfrm>
              <a:off x="5830645" y="1256617"/>
              <a:ext cx="259743" cy="269909"/>
              <a:chOff x="5830645" y="1256617"/>
              <a:chExt cx="259743" cy="269909"/>
            </a:xfrm>
          </p:grpSpPr>
          <p:sp>
            <p:nvSpPr>
              <p:cNvPr id="8698" name="Google Shape;8698;p59"/>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59"/>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59"/>
            <p:cNvGrpSpPr/>
            <p:nvPr/>
          </p:nvGrpSpPr>
          <p:grpSpPr>
            <a:xfrm>
              <a:off x="6101293" y="1256617"/>
              <a:ext cx="259692" cy="269909"/>
              <a:chOff x="6101293" y="1256617"/>
              <a:chExt cx="259692" cy="269909"/>
            </a:xfrm>
          </p:grpSpPr>
          <p:sp>
            <p:nvSpPr>
              <p:cNvPr id="8701" name="Google Shape;8701;p59"/>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59"/>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59"/>
            <p:cNvGrpSpPr/>
            <p:nvPr/>
          </p:nvGrpSpPr>
          <p:grpSpPr>
            <a:xfrm>
              <a:off x="5830645" y="1539749"/>
              <a:ext cx="259692" cy="269909"/>
              <a:chOff x="5830645" y="1539749"/>
              <a:chExt cx="259692" cy="269909"/>
            </a:xfrm>
          </p:grpSpPr>
          <p:sp>
            <p:nvSpPr>
              <p:cNvPr id="8704" name="Google Shape;8704;p59"/>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59"/>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59"/>
            <p:cNvGrpSpPr/>
            <p:nvPr/>
          </p:nvGrpSpPr>
          <p:grpSpPr>
            <a:xfrm>
              <a:off x="6101293" y="1539749"/>
              <a:ext cx="259692" cy="269909"/>
              <a:chOff x="6101293" y="1539749"/>
              <a:chExt cx="259692" cy="269909"/>
            </a:xfrm>
          </p:grpSpPr>
          <p:sp>
            <p:nvSpPr>
              <p:cNvPr id="8707" name="Google Shape;8707;p59"/>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59"/>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09" name="Google Shape;8709;p59"/>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0" name="Google Shape;8710;p59"/>
          <p:cNvGrpSpPr/>
          <p:nvPr/>
        </p:nvGrpSpPr>
        <p:grpSpPr>
          <a:xfrm>
            <a:off x="714438" y="2707057"/>
            <a:ext cx="1452955" cy="621360"/>
            <a:chOff x="732422" y="2990152"/>
            <a:chExt cx="1337773" cy="572102"/>
          </a:xfrm>
        </p:grpSpPr>
        <p:sp>
          <p:nvSpPr>
            <p:cNvPr id="8711" name="Google Shape;8711;p59"/>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59"/>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59"/>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59"/>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59"/>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59"/>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8720"/>
        <p:cNvGrpSpPr/>
        <p:nvPr/>
      </p:nvGrpSpPr>
      <p:grpSpPr>
        <a:xfrm>
          <a:off x="0" y="0"/>
          <a:ext cx="0" cy="0"/>
          <a:chOff x="0" y="0"/>
          <a:chExt cx="0" cy="0"/>
        </a:xfrm>
      </p:grpSpPr>
      <p:grpSp>
        <p:nvGrpSpPr>
          <p:cNvPr id="8721" name="Google Shape;8721;p60"/>
          <p:cNvGrpSpPr/>
          <p:nvPr/>
        </p:nvGrpSpPr>
        <p:grpSpPr>
          <a:xfrm>
            <a:off x="708575" y="965865"/>
            <a:ext cx="1636117" cy="1526144"/>
            <a:chOff x="729238" y="1179665"/>
            <a:chExt cx="1636117" cy="1526144"/>
          </a:xfrm>
        </p:grpSpPr>
        <p:grpSp>
          <p:nvGrpSpPr>
            <p:cNvPr id="8722" name="Google Shape;8722;p60"/>
            <p:cNvGrpSpPr/>
            <p:nvPr/>
          </p:nvGrpSpPr>
          <p:grpSpPr>
            <a:xfrm>
              <a:off x="729238" y="1179665"/>
              <a:ext cx="80700" cy="1526144"/>
              <a:chOff x="729238" y="1179665"/>
              <a:chExt cx="80700" cy="1526144"/>
            </a:xfrm>
          </p:grpSpPr>
          <p:sp>
            <p:nvSpPr>
              <p:cNvPr id="8723" name="Google Shape;8723;p60"/>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0"/>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0"/>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0"/>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0"/>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0"/>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0"/>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0"/>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0"/>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0"/>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3" name="Google Shape;8733;p60"/>
            <p:cNvGrpSpPr/>
            <p:nvPr/>
          </p:nvGrpSpPr>
          <p:grpSpPr>
            <a:xfrm>
              <a:off x="903098" y="1179665"/>
              <a:ext cx="80700" cy="1526144"/>
              <a:chOff x="903098" y="1179665"/>
              <a:chExt cx="80700" cy="1526144"/>
            </a:xfrm>
          </p:grpSpPr>
          <p:sp>
            <p:nvSpPr>
              <p:cNvPr id="8734" name="Google Shape;8734;p60"/>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0"/>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0"/>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0"/>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0"/>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0"/>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0"/>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0"/>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0"/>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0"/>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4" name="Google Shape;8744;p60"/>
            <p:cNvGrpSpPr/>
            <p:nvPr/>
          </p:nvGrpSpPr>
          <p:grpSpPr>
            <a:xfrm>
              <a:off x="1076958" y="1179665"/>
              <a:ext cx="80700" cy="1526144"/>
              <a:chOff x="1076958" y="1179665"/>
              <a:chExt cx="80700" cy="1526144"/>
            </a:xfrm>
          </p:grpSpPr>
          <p:sp>
            <p:nvSpPr>
              <p:cNvPr id="8745" name="Google Shape;8745;p60"/>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0"/>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0"/>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0"/>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0"/>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0"/>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0"/>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0"/>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0"/>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0"/>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60"/>
            <p:cNvGrpSpPr/>
            <p:nvPr/>
          </p:nvGrpSpPr>
          <p:grpSpPr>
            <a:xfrm>
              <a:off x="1247707" y="1179665"/>
              <a:ext cx="80700" cy="1526144"/>
              <a:chOff x="1247707" y="1179665"/>
              <a:chExt cx="80700" cy="1526144"/>
            </a:xfrm>
          </p:grpSpPr>
          <p:sp>
            <p:nvSpPr>
              <p:cNvPr id="8756" name="Google Shape;8756;p60"/>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0"/>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0"/>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0"/>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0"/>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0"/>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0"/>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0"/>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0"/>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0"/>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6" name="Google Shape;8766;p60"/>
            <p:cNvGrpSpPr/>
            <p:nvPr/>
          </p:nvGrpSpPr>
          <p:grpSpPr>
            <a:xfrm>
              <a:off x="1421567" y="1179665"/>
              <a:ext cx="80700" cy="1526144"/>
              <a:chOff x="1421567" y="1179665"/>
              <a:chExt cx="80700" cy="1526144"/>
            </a:xfrm>
          </p:grpSpPr>
          <p:sp>
            <p:nvSpPr>
              <p:cNvPr id="8767" name="Google Shape;8767;p60"/>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0"/>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0"/>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0"/>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0"/>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0"/>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0"/>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0"/>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0"/>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0"/>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7" name="Google Shape;8777;p60"/>
            <p:cNvGrpSpPr/>
            <p:nvPr/>
          </p:nvGrpSpPr>
          <p:grpSpPr>
            <a:xfrm>
              <a:off x="1592327" y="1179665"/>
              <a:ext cx="80700" cy="1526144"/>
              <a:chOff x="1592327" y="1179665"/>
              <a:chExt cx="80700" cy="1526144"/>
            </a:xfrm>
          </p:grpSpPr>
          <p:sp>
            <p:nvSpPr>
              <p:cNvPr id="8778" name="Google Shape;8778;p60"/>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0"/>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0"/>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0"/>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0"/>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0"/>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0"/>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0"/>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0"/>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0"/>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8" name="Google Shape;8788;p60"/>
            <p:cNvGrpSpPr/>
            <p:nvPr/>
          </p:nvGrpSpPr>
          <p:grpSpPr>
            <a:xfrm>
              <a:off x="1766187" y="1179665"/>
              <a:ext cx="80700" cy="1526144"/>
              <a:chOff x="1766187" y="1179665"/>
              <a:chExt cx="80700" cy="1526144"/>
            </a:xfrm>
          </p:grpSpPr>
          <p:sp>
            <p:nvSpPr>
              <p:cNvPr id="8789" name="Google Shape;8789;p60"/>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0"/>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0"/>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0"/>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0"/>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0"/>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0"/>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0"/>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0"/>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0"/>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9" name="Google Shape;8799;p60"/>
            <p:cNvGrpSpPr/>
            <p:nvPr/>
          </p:nvGrpSpPr>
          <p:grpSpPr>
            <a:xfrm>
              <a:off x="1936935" y="1179665"/>
              <a:ext cx="80700" cy="1526144"/>
              <a:chOff x="1936935" y="1179665"/>
              <a:chExt cx="80700" cy="1526144"/>
            </a:xfrm>
          </p:grpSpPr>
          <p:sp>
            <p:nvSpPr>
              <p:cNvPr id="8800" name="Google Shape;8800;p60"/>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0"/>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0"/>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0"/>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0"/>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0"/>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0"/>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0"/>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0"/>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0"/>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0" name="Google Shape;8810;p60"/>
            <p:cNvGrpSpPr/>
            <p:nvPr/>
          </p:nvGrpSpPr>
          <p:grpSpPr>
            <a:xfrm>
              <a:off x="2110795" y="1179665"/>
              <a:ext cx="80700" cy="1526144"/>
              <a:chOff x="2110795" y="1179665"/>
              <a:chExt cx="80700" cy="1526144"/>
            </a:xfrm>
          </p:grpSpPr>
          <p:sp>
            <p:nvSpPr>
              <p:cNvPr id="8811" name="Google Shape;8811;p60"/>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0"/>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0"/>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0"/>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0"/>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0"/>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0"/>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0"/>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0"/>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0"/>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1" name="Google Shape;8821;p60"/>
            <p:cNvGrpSpPr/>
            <p:nvPr/>
          </p:nvGrpSpPr>
          <p:grpSpPr>
            <a:xfrm>
              <a:off x="2284655" y="1179665"/>
              <a:ext cx="80700" cy="1526144"/>
              <a:chOff x="2284655" y="1179665"/>
              <a:chExt cx="80700" cy="1526144"/>
            </a:xfrm>
          </p:grpSpPr>
          <p:sp>
            <p:nvSpPr>
              <p:cNvPr id="8822" name="Google Shape;8822;p60"/>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0"/>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0"/>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0"/>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0"/>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0"/>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0"/>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0"/>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0"/>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0"/>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32" name="Google Shape;8832;p60"/>
          <p:cNvGrpSpPr/>
          <p:nvPr/>
        </p:nvGrpSpPr>
        <p:grpSpPr>
          <a:xfrm>
            <a:off x="2603242" y="985003"/>
            <a:ext cx="1364248" cy="1102133"/>
            <a:chOff x="2623904" y="1198803"/>
            <a:chExt cx="1364248" cy="1102133"/>
          </a:xfrm>
        </p:grpSpPr>
        <p:grpSp>
          <p:nvGrpSpPr>
            <p:cNvPr id="8833" name="Google Shape;8833;p60"/>
            <p:cNvGrpSpPr/>
            <p:nvPr/>
          </p:nvGrpSpPr>
          <p:grpSpPr>
            <a:xfrm>
              <a:off x="2623907" y="1198803"/>
              <a:ext cx="1364245" cy="273000"/>
              <a:chOff x="2623907" y="1198803"/>
              <a:chExt cx="1364245" cy="273000"/>
            </a:xfrm>
          </p:grpSpPr>
          <p:sp>
            <p:nvSpPr>
              <p:cNvPr id="8834" name="Google Shape;8834;p60"/>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0"/>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0"/>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0"/>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0"/>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9" name="Google Shape;8839;p60"/>
            <p:cNvGrpSpPr/>
            <p:nvPr/>
          </p:nvGrpSpPr>
          <p:grpSpPr>
            <a:xfrm>
              <a:off x="2623904" y="1476964"/>
              <a:ext cx="1364245" cy="273000"/>
              <a:chOff x="2623904" y="1476964"/>
              <a:chExt cx="1364245" cy="273000"/>
            </a:xfrm>
          </p:grpSpPr>
          <p:sp>
            <p:nvSpPr>
              <p:cNvPr id="8840" name="Google Shape;8840;p60"/>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0"/>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0"/>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0"/>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0"/>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5" name="Google Shape;8845;p60"/>
            <p:cNvGrpSpPr/>
            <p:nvPr/>
          </p:nvGrpSpPr>
          <p:grpSpPr>
            <a:xfrm>
              <a:off x="2623907" y="1749775"/>
              <a:ext cx="1364245" cy="273000"/>
              <a:chOff x="2623907" y="1749775"/>
              <a:chExt cx="1364245" cy="273000"/>
            </a:xfrm>
          </p:grpSpPr>
          <p:sp>
            <p:nvSpPr>
              <p:cNvPr id="8846" name="Google Shape;8846;p60"/>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0"/>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0"/>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0"/>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0"/>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1" name="Google Shape;8851;p60"/>
            <p:cNvGrpSpPr/>
            <p:nvPr/>
          </p:nvGrpSpPr>
          <p:grpSpPr>
            <a:xfrm>
              <a:off x="2623904" y="2027936"/>
              <a:ext cx="1364245" cy="273000"/>
              <a:chOff x="2623904" y="2027936"/>
              <a:chExt cx="1364245" cy="273000"/>
            </a:xfrm>
          </p:grpSpPr>
          <p:sp>
            <p:nvSpPr>
              <p:cNvPr id="8852" name="Google Shape;8852;p60"/>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0"/>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0"/>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0"/>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0"/>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57" name="Google Shape;8857;p60"/>
          <p:cNvGrpSpPr/>
          <p:nvPr/>
        </p:nvGrpSpPr>
        <p:grpSpPr>
          <a:xfrm>
            <a:off x="2592703" y="2444186"/>
            <a:ext cx="1387541" cy="159124"/>
            <a:chOff x="3200660" y="2180272"/>
            <a:chExt cx="2563824" cy="378237"/>
          </a:xfrm>
        </p:grpSpPr>
        <p:sp>
          <p:nvSpPr>
            <p:cNvPr id="8858" name="Google Shape;8858;p6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60"/>
          <p:cNvGrpSpPr/>
          <p:nvPr/>
        </p:nvGrpSpPr>
        <p:grpSpPr>
          <a:xfrm>
            <a:off x="2589227" y="2722011"/>
            <a:ext cx="1390502" cy="159625"/>
            <a:chOff x="3530150" y="2790075"/>
            <a:chExt cx="1962600" cy="225300"/>
          </a:xfrm>
        </p:grpSpPr>
        <p:sp>
          <p:nvSpPr>
            <p:cNvPr id="8877" name="Google Shape;8877;p60"/>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0"/>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9" name="Google Shape;8879;p60"/>
          <p:cNvGrpSpPr/>
          <p:nvPr/>
        </p:nvGrpSpPr>
        <p:grpSpPr>
          <a:xfrm>
            <a:off x="2589880" y="3000337"/>
            <a:ext cx="1411629" cy="153761"/>
            <a:chOff x="3558802" y="4011427"/>
            <a:chExt cx="1866000" cy="111300"/>
          </a:xfrm>
        </p:grpSpPr>
        <p:sp>
          <p:nvSpPr>
            <p:cNvPr id="8880" name="Google Shape;8880;p60"/>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0"/>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2" name="Google Shape;8882;p60"/>
          <p:cNvGrpSpPr/>
          <p:nvPr/>
        </p:nvGrpSpPr>
        <p:grpSpPr>
          <a:xfrm>
            <a:off x="2589573" y="2205736"/>
            <a:ext cx="1383503" cy="119749"/>
            <a:chOff x="3465975" y="2270276"/>
            <a:chExt cx="1986364" cy="171929"/>
          </a:xfrm>
        </p:grpSpPr>
        <p:sp>
          <p:nvSpPr>
            <p:cNvPr id="8883" name="Google Shape;8883;p6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0"/>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0"/>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0"/>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0"/>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0"/>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60"/>
          <p:cNvGrpSpPr/>
          <p:nvPr/>
        </p:nvGrpSpPr>
        <p:grpSpPr>
          <a:xfrm>
            <a:off x="2600580" y="3569387"/>
            <a:ext cx="1369531" cy="195460"/>
            <a:chOff x="723300" y="4253549"/>
            <a:chExt cx="2276482" cy="324900"/>
          </a:xfrm>
        </p:grpSpPr>
        <p:sp>
          <p:nvSpPr>
            <p:cNvPr id="8892" name="Google Shape;8892;p6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0"/>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7" name="Google Shape;8897;p60"/>
          <p:cNvGrpSpPr/>
          <p:nvPr/>
        </p:nvGrpSpPr>
        <p:grpSpPr>
          <a:xfrm>
            <a:off x="2590141" y="3270567"/>
            <a:ext cx="1389066" cy="180119"/>
            <a:chOff x="705948" y="3788465"/>
            <a:chExt cx="2308953" cy="299400"/>
          </a:xfrm>
        </p:grpSpPr>
        <p:sp>
          <p:nvSpPr>
            <p:cNvPr id="8898" name="Google Shape;8898;p60"/>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0"/>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0"/>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0"/>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0"/>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3" name="Google Shape;8903;p60"/>
          <p:cNvGrpSpPr/>
          <p:nvPr/>
        </p:nvGrpSpPr>
        <p:grpSpPr>
          <a:xfrm>
            <a:off x="2638078" y="3883547"/>
            <a:ext cx="1304609" cy="294074"/>
            <a:chOff x="2658741" y="4097347"/>
            <a:chExt cx="1304609" cy="294074"/>
          </a:xfrm>
        </p:grpSpPr>
        <p:grpSp>
          <p:nvGrpSpPr>
            <p:cNvPr id="8904" name="Google Shape;8904;p60"/>
            <p:cNvGrpSpPr/>
            <p:nvPr/>
          </p:nvGrpSpPr>
          <p:grpSpPr>
            <a:xfrm>
              <a:off x="2658741" y="4097347"/>
              <a:ext cx="118572" cy="294074"/>
              <a:chOff x="3343310" y="4475555"/>
              <a:chExt cx="127717" cy="316753"/>
            </a:xfrm>
          </p:grpSpPr>
          <p:sp>
            <p:nvSpPr>
              <p:cNvPr id="8905" name="Google Shape;8905;p6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7" name="Google Shape;8907;p60"/>
            <p:cNvGrpSpPr/>
            <p:nvPr/>
          </p:nvGrpSpPr>
          <p:grpSpPr>
            <a:xfrm>
              <a:off x="3815519" y="4098388"/>
              <a:ext cx="147831" cy="291991"/>
              <a:chOff x="3527539" y="4476677"/>
              <a:chExt cx="159232" cy="314510"/>
            </a:xfrm>
          </p:grpSpPr>
          <p:sp>
            <p:nvSpPr>
              <p:cNvPr id="8908" name="Google Shape;8908;p6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0" name="Google Shape;8910;p60"/>
            <p:cNvGrpSpPr/>
            <p:nvPr/>
          </p:nvGrpSpPr>
          <p:grpSpPr>
            <a:xfrm>
              <a:off x="3511696" y="4098388"/>
              <a:ext cx="147831" cy="291991"/>
              <a:chOff x="3527539" y="4476677"/>
              <a:chExt cx="159232" cy="314510"/>
            </a:xfrm>
          </p:grpSpPr>
          <p:sp>
            <p:nvSpPr>
              <p:cNvPr id="8911" name="Google Shape;8911;p6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3" name="Google Shape;8913;p60"/>
            <p:cNvGrpSpPr/>
            <p:nvPr/>
          </p:nvGrpSpPr>
          <p:grpSpPr>
            <a:xfrm>
              <a:off x="3207874" y="4098388"/>
              <a:ext cx="147831" cy="291991"/>
              <a:chOff x="3527539" y="4476677"/>
              <a:chExt cx="159232" cy="314510"/>
            </a:xfrm>
          </p:grpSpPr>
          <p:sp>
            <p:nvSpPr>
              <p:cNvPr id="8914" name="Google Shape;8914;p6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6" name="Google Shape;8916;p60"/>
            <p:cNvGrpSpPr/>
            <p:nvPr/>
          </p:nvGrpSpPr>
          <p:grpSpPr>
            <a:xfrm>
              <a:off x="2933305" y="4097347"/>
              <a:ext cx="118572" cy="294074"/>
              <a:chOff x="3343310" y="4475555"/>
              <a:chExt cx="127717" cy="316753"/>
            </a:xfrm>
          </p:grpSpPr>
          <p:sp>
            <p:nvSpPr>
              <p:cNvPr id="8917" name="Google Shape;8917;p6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19" name="Google Shape;8919;p60"/>
          <p:cNvGrpSpPr/>
          <p:nvPr/>
        </p:nvGrpSpPr>
        <p:grpSpPr>
          <a:xfrm>
            <a:off x="4256908" y="1866669"/>
            <a:ext cx="1433821" cy="191501"/>
            <a:chOff x="4273350" y="2080469"/>
            <a:chExt cx="1433821" cy="191501"/>
          </a:xfrm>
        </p:grpSpPr>
        <p:grpSp>
          <p:nvGrpSpPr>
            <p:cNvPr id="8920" name="Google Shape;8920;p60"/>
            <p:cNvGrpSpPr/>
            <p:nvPr/>
          </p:nvGrpSpPr>
          <p:grpSpPr>
            <a:xfrm>
              <a:off x="4273350" y="2080469"/>
              <a:ext cx="1433821" cy="0"/>
              <a:chOff x="5224975" y="2962250"/>
              <a:chExt cx="1544400" cy="0"/>
            </a:xfrm>
          </p:grpSpPr>
          <p:cxnSp>
            <p:nvCxnSpPr>
              <p:cNvPr id="8921" name="Google Shape;8921;p60"/>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22" name="Google Shape;8922;p60"/>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923" name="Google Shape;8923;p60"/>
            <p:cNvGrpSpPr/>
            <p:nvPr/>
          </p:nvGrpSpPr>
          <p:grpSpPr>
            <a:xfrm>
              <a:off x="4273350" y="2271969"/>
              <a:ext cx="1433821" cy="0"/>
              <a:chOff x="5224975" y="2962250"/>
              <a:chExt cx="1544400" cy="0"/>
            </a:xfrm>
          </p:grpSpPr>
          <p:cxnSp>
            <p:nvCxnSpPr>
              <p:cNvPr id="8924" name="Google Shape;8924;p60"/>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25" name="Google Shape;8925;p60"/>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926" name="Google Shape;8926;p60"/>
          <p:cNvGrpSpPr/>
          <p:nvPr/>
        </p:nvGrpSpPr>
        <p:grpSpPr>
          <a:xfrm>
            <a:off x="4258463" y="969236"/>
            <a:ext cx="1430711" cy="743389"/>
            <a:chOff x="5159450" y="1919950"/>
            <a:chExt cx="1541050" cy="862500"/>
          </a:xfrm>
        </p:grpSpPr>
        <p:sp>
          <p:nvSpPr>
            <p:cNvPr id="8927" name="Google Shape;8927;p6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p>
          </p:txBody>
        </p:sp>
        <p:grpSp>
          <p:nvGrpSpPr>
            <p:cNvPr id="8928" name="Google Shape;8928;p60"/>
            <p:cNvGrpSpPr/>
            <p:nvPr/>
          </p:nvGrpSpPr>
          <p:grpSpPr>
            <a:xfrm>
              <a:off x="5159450" y="1919950"/>
              <a:ext cx="1541050" cy="862500"/>
              <a:chOff x="5159450" y="1919950"/>
              <a:chExt cx="1541050" cy="862500"/>
            </a:xfrm>
          </p:grpSpPr>
          <p:cxnSp>
            <p:nvCxnSpPr>
              <p:cNvPr id="8929" name="Google Shape;8929;p6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930" name="Google Shape;8930;p6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931" name="Google Shape;8931;p60"/>
          <p:cNvGrpSpPr/>
          <p:nvPr/>
        </p:nvGrpSpPr>
        <p:grpSpPr>
          <a:xfrm>
            <a:off x="4248577" y="2192564"/>
            <a:ext cx="1450484" cy="1052087"/>
            <a:chOff x="5230575" y="1554475"/>
            <a:chExt cx="2137150" cy="1550150"/>
          </a:xfrm>
        </p:grpSpPr>
        <p:sp>
          <p:nvSpPr>
            <p:cNvPr id="8932" name="Google Shape;8932;p60"/>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0"/>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0"/>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0"/>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0"/>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0"/>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0"/>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0"/>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0"/>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0"/>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0"/>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0"/>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0"/>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5" name="Google Shape;8945;p60"/>
          <p:cNvGrpSpPr/>
          <p:nvPr/>
        </p:nvGrpSpPr>
        <p:grpSpPr>
          <a:xfrm rot="10800000">
            <a:off x="4265127" y="3284753"/>
            <a:ext cx="1417383" cy="887946"/>
            <a:chOff x="5645403" y="2920021"/>
            <a:chExt cx="2650800" cy="2180614"/>
          </a:xfrm>
        </p:grpSpPr>
        <p:sp>
          <p:nvSpPr>
            <p:cNvPr id="8946" name="Google Shape;8946;p60"/>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47" name="Google Shape;8947;p60"/>
            <p:cNvCxnSpPr>
              <a:stCxn id="8946"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948" name="Google Shape;8948;p60"/>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49" name="Google Shape;8949;p60"/>
            <p:cNvCxnSpPr>
              <a:endCxn id="8948"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950" name="Google Shape;8950;p60"/>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51" name="Google Shape;8951;p60"/>
            <p:cNvCxnSpPr>
              <a:stCxn id="8950"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952" name="Google Shape;8952;p60"/>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53" name="Google Shape;8953;p60"/>
            <p:cNvCxnSpPr>
              <a:endCxn id="8952"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954" name="Google Shape;8954;p60"/>
          <p:cNvGrpSpPr/>
          <p:nvPr/>
        </p:nvGrpSpPr>
        <p:grpSpPr>
          <a:xfrm>
            <a:off x="7365487" y="2188108"/>
            <a:ext cx="1071743" cy="1021579"/>
            <a:chOff x="7189833" y="2022667"/>
            <a:chExt cx="1251159" cy="1192597"/>
          </a:xfrm>
        </p:grpSpPr>
        <p:sp>
          <p:nvSpPr>
            <p:cNvPr id="8955" name="Google Shape;8955;p60"/>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0"/>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0"/>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0"/>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9" name="Google Shape;8959;p60"/>
          <p:cNvGrpSpPr/>
          <p:nvPr/>
        </p:nvGrpSpPr>
        <p:grpSpPr>
          <a:xfrm>
            <a:off x="706758" y="2614515"/>
            <a:ext cx="1695374" cy="1560837"/>
            <a:chOff x="727421" y="2828315"/>
            <a:chExt cx="1695374" cy="1560837"/>
          </a:xfrm>
        </p:grpSpPr>
        <p:grpSp>
          <p:nvGrpSpPr>
            <p:cNvPr id="8960" name="Google Shape;8960;p60"/>
            <p:cNvGrpSpPr/>
            <p:nvPr/>
          </p:nvGrpSpPr>
          <p:grpSpPr>
            <a:xfrm>
              <a:off x="819108" y="2882501"/>
              <a:ext cx="103104" cy="1426186"/>
              <a:chOff x="4674013" y="3100904"/>
              <a:chExt cx="122758" cy="1698043"/>
            </a:xfrm>
          </p:grpSpPr>
          <p:sp>
            <p:nvSpPr>
              <p:cNvPr id="8961" name="Google Shape;8961;p6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8" name="Google Shape;8968;p60"/>
            <p:cNvGrpSpPr/>
            <p:nvPr/>
          </p:nvGrpSpPr>
          <p:grpSpPr>
            <a:xfrm>
              <a:off x="1062475" y="2882501"/>
              <a:ext cx="103104" cy="1426186"/>
              <a:chOff x="4940438" y="3100904"/>
              <a:chExt cx="122758" cy="1698043"/>
            </a:xfrm>
          </p:grpSpPr>
          <p:sp>
            <p:nvSpPr>
              <p:cNvPr id="8969" name="Google Shape;8969;p6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6" name="Google Shape;8976;p60"/>
            <p:cNvGrpSpPr/>
            <p:nvPr/>
          </p:nvGrpSpPr>
          <p:grpSpPr>
            <a:xfrm>
              <a:off x="1299324" y="2882501"/>
              <a:ext cx="103104" cy="1426186"/>
              <a:chOff x="5206863" y="3100904"/>
              <a:chExt cx="122758" cy="1698043"/>
            </a:xfrm>
          </p:grpSpPr>
          <p:sp>
            <p:nvSpPr>
              <p:cNvPr id="8977" name="Google Shape;8977;p6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4" name="Google Shape;8984;p60"/>
            <p:cNvGrpSpPr/>
            <p:nvPr/>
          </p:nvGrpSpPr>
          <p:grpSpPr>
            <a:xfrm>
              <a:off x="1786057" y="2882501"/>
              <a:ext cx="103104" cy="1426186"/>
              <a:chOff x="6006138" y="3143629"/>
              <a:chExt cx="122758" cy="1698043"/>
            </a:xfrm>
          </p:grpSpPr>
          <p:sp>
            <p:nvSpPr>
              <p:cNvPr id="8985" name="Google Shape;8985;p6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2" name="Google Shape;8992;p60"/>
            <p:cNvGrpSpPr/>
            <p:nvPr/>
          </p:nvGrpSpPr>
          <p:grpSpPr>
            <a:xfrm>
              <a:off x="2029422" y="2882501"/>
              <a:ext cx="103104" cy="1426186"/>
              <a:chOff x="6805413" y="3100904"/>
              <a:chExt cx="122758" cy="1698043"/>
            </a:xfrm>
          </p:grpSpPr>
          <p:sp>
            <p:nvSpPr>
              <p:cNvPr id="8993" name="Google Shape;8993;p6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60"/>
            <p:cNvGrpSpPr/>
            <p:nvPr/>
          </p:nvGrpSpPr>
          <p:grpSpPr>
            <a:xfrm>
              <a:off x="727421" y="2828315"/>
              <a:ext cx="1695374" cy="1560837"/>
              <a:chOff x="734799" y="2782450"/>
              <a:chExt cx="1571100" cy="1577400"/>
            </a:xfrm>
          </p:grpSpPr>
          <p:cxnSp>
            <p:nvCxnSpPr>
              <p:cNvPr id="9001" name="Google Shape;9001;p6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002" name="Google Shape;9002;p6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003" name="Google Shape;9003;p60"/>
            <p:cNvGrpSpPr/>
            <p:nvPr/>
          </p:nvGrpSpPr>
          <p:grpSpPr>
            <a:xfrm>
              <a:off x="2272795" y="2882501"/>
              <a:ext cx="103104" cy="1426186"/>
              <a:chOff x="5206863" y="3100904"/>
              <a:chExt cx="122758" cy="1698043"/>
            </a:xfrm>
          </p:grpSpPr>
          <p:sp>
            <p:nvSpPr>
              <p:cNvPr id="9004" name="Google Shape;9004;p6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1" name="Google Shape;9011;p60"/>
            <p:cNvGrpSpPr/>
            <p:nvPr/>
          </p:nvGrpSpPr>
          <p:grpSpPr>
            <a:xfrm>
              <a:off x="1542694" y="2882501"/>
              <a:ext cx="103104" cy="1426186"/>
              <a:chOff x="6006138" y="3143629"/>
              <a:chExt cx="122758" cy="1698043"/>
            </a:xfrm>
          </p:grpSpPr>
          <p:sp>
            <p:nvSpPr>
              <p:cNvPr id="9012" name="Google Shape;9012;p6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19" name="Google Shape;9019;p60"/>
          <p:cNvGrpSpPr/>
          <p:nvPr/>
        </p:nvGrpSpPr>
        <p:grpSpPr>
          <a:xfrm>
            <a:off x="5915338" y="2192087"/>
            <a:ext cx="1248543" cy="1025319"/>
            <a:chOff x="5183758" y="1210600"/>
            <a:chExt cx="3605380" cy="2960783"/>
          </a:xfrm>
        </p:grpSpPr>
        <p:sp>
          <p:nvSpPr>
            <p:cNvPr id="9020" name="Google Shape;9020;p6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24" name="Google Shape;9024;p60"/>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025" name="Google Shape;9025;p60"/>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026" name="Google Shape;9026;p60"/>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027" name="Google Shape;9027;p60"/>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028" name="Google Shape;9028;p60"/>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9" name="Google Shape;9029;p60"/>
          <p:cNvGrpSpPr/>
          <p:nvPr/>
        </p:nvGrpSpPr>
        <p:grpSpPr>
          <a:xfrm>
            <a:off x="5772399" y="3330404"/>
            <a:ext cx="2664831" cy="843440"/>
            <a:chOff x="5916567" y="1099697"/>
            <a:chExt cx="2556683" cy="809211"/>
          </a:xfrm>
        </p:grpSpPr>
        <p:sp>
          <p:nvSpPr>
            <p:cNvPr id="9030" name="Google Shape;9030;p60"/>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0"/>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0"/>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0"/>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0"/>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0"/>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0"/>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0"/>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60"/>
          <p:cNvGrpSpPr/>
          <p:nvPr/>
        </p:nvGrpSpPr>
        <p:grpSpPr>
          <a:xfrm>
            <a:off x="5879940" y="979263"/>
            <a:ext cx="1299851" cy="1023338"/>
            <a:chOff x="5900602" y="1193063"/>
            <a:chExt cx="1299851" cy="1023338"/>
          </a:xfrm>
        </p:grpSpPr>
        <p:grpSp>
          <p:nvGrpSpPr>
            <p:cNvPr id="9039" name="Google Shape;9039;p60"/>
            <p:cNvGrpSpPr/>
            <p:nvPr/>
          </p:nvGrpSpPr>
          <p:grpSpPr>
            <a:xfrm>
              <a:off x="6743564" y="1193063"/>
              <a:ext cx="456889" cy="700379"/>
              <a:chOff x="6743564" y="1193063"/>
              <a:chExt cx="456889" cy="700379"/>
            </a:xfrm>
          </p:grpSpPr>
          <p:grpSp>
            <p:nvGrpSpPr>
              <p:cNvPr id="9040" name="Google Shape;9040;p60"/>
              <p:cNvGrpSpPr/>
              <p:nvPr/>
            </p:nvGrpSpPr>
            <p:grpSpPr>
              <a:xfrm>
                <a:off x="6743564" y="1690731"/>
                <a:ext cx="214402" cy="202710"/>
                <a:chOff x="6743564" y="1690731"/>
                <a:chExt cx="214402" cy="202710"/>
              </a:xfrm>
            </p:grpSpPr>
            <p:sp>
              <p:nvSpPr>
                <p:cNvPr id="9041" name="Google Shape;9041;p60"/>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0"/>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60"/>
              <p:cNvGrpSpPr/>
              <p:nvPr/>
            </p:nvGrpSpPr>
            <p:grpSpPr>
              <a:xfrm>
                <a:off x="6915505" y="1193063"/>
                <a:ext cx="284947" cy="589637"/>
                <a:chOff x="6915505" y="1193063"/>
                <a:chExt cx="284947" cy="589637"/>
              </a:xfrm>
            </p:grpSpPr>
            <p:sp>
              <p:nvSpPr>
                <p:cNvPr id="9044" name="Google Shape;9044;p6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45" name="Google Shape;9045;p60"/>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046" name="Google Shape;9046;p60"/>
            <p:cNvGrpSpPr/>
            <p:nvPr/>
          </p:nvGrpSpPr>
          <p:grpSpPr>
            <a:xfrm>
              <a:off x="6520337" y="1193063"/>
              <a:ext cx="341815" cy="801589"/>
              <a:chOff x="6520337" y="1193063"/>
              <a:chExt cx="341815" cy="801589"/>
            </a:xfrm>
          </p:grpSpPr>
          <p:grpSp>
            <p:nvGrpSpPr>
              <p:cNvPr id="9047" name="Google Shape;9047;p60"/>
              <p:cNvGrpSpPr/>
              <p:nvPr/>
            </p:nvGrpSpPr>
            <p:grpSpPr>
              <a:xfrm>
                <a:off x="6520337" y="1589527"/>
                <a:ext cx="213950" cy="405125"/>
                <a:chOff x="6520337" y="1589527"/>
                <a:chExt cx="213950" cy="405125"/>
              </a:xfrm>
            </p:grpSpPr>
            <p:sp>
              <p:nvSpPr>
                <p:cNvPr id="9048" name="Google Shape;9048;p6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0"/>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0" name="Google Shape;9050;p60"/>
              <p:cNvGrpSpPr/>
              <p:nvPr/>
            </p:nvGrpSpPr>
            <p:grpSpPr>
              <a:xfrm>
                <a:off x="6577204" y="1193063"/>
                <a:ext cx="284947" cy="453562"/>
                <a:chOff x="6577204" y="1193063"/>
                <a:chExt cx="284947" cy="453562"/>
              </a:xfrm>
            </p:grpSpPr>
            <p:sp>
              <p:nvSpPr>
                <p:cNvPr id="9051" name="Google Shape;9051;p6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52" name="Google Shape;9052;p60"/>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053" name="Google Shape;9053;p60"/>
            <p:cNvGrpSpPr/>
            <p:nvPr/>
          </p:nvGrpSpPr>
          <p:grpSpPr>
            <a:xfrm>
              <a:off x="6238903" y="1193063"/>
              <a:ext cx="300475" cy="901782"/>
              <a:chOff x="6238903" y="1193063"/>
              <a:chExt cx="300475" cy="901782"/>
            </a:xfrm>
          </p:grpSpPr>
          <p:grpSp>
            <p:nvGrpSpPr>
              <p:cNvPr id="9054" name="Google Shape;9054;p60"/>
              <p:cNvGrpSpPr/>
              <p:nvPr/>
            </p:nvGrpSpPr>
            <p:grpSpPr>
              <a:xfrm>
                <a:off x="6290865" y="1489315"/>
                <a:ext cx="248514" cy="605530"/>
                <a:chOff x="6290865" y="1489315"/>
                <a:chExt cx="248514" cy="605530"/>
              </a:xfrm>
            </p:grpSpPr>
            <p:sp>
              <p:nvSpPr>
                <p:cNvPr id="9055" name="Google Shape;9055;p6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0"/>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7" name="Google Shape;9057;p60"/>
              <p:cNvGrpSpPr/>
              <p:nvPr/>
            </p:nvGrpSpPr>
            <p:grpSpPr>
              <a:xfrm>
                <a:off x="6238903" y="1193063"/>
                <a:ext cx="284947" cy="327512"/>
                <a:chOff x="6238903" y="1193063"/>
                <a:chExt cx="284947" cy="327512"/>
              </a:xfrm>
            </p:grpSpPr>
            <p:sp>
              <p:nvSpPr>
                <p:cNvPr id="9058" name="Google Shape;9058;p6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59" name="Google Shape;9059;p60"/>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060" name="Google Shape;9060;p60"/>
            <p:cNvGrpSpPr/>
            <p:nvPr/>
          </p:nvGrpSpPr>
          <p:grpSpPr>
            <a:xfrm>
              <a:off x="5900602" y="1193063"/>
              <a:ext cx="444345" cy="1023338"/>
              <a:chOff x="5900602" y="1193063"/>
              <a:chExt cx="444345" cy="1023338"/>
            </a:xfrm>
          </p:grpSpPr>
          <p:grpSp>
            <p:nvGrpSpPr>
              <p:cNvPr id="9061" name="Google Shape;9061;p60"/>
              <p:cNvGrpSpPr/>
              <p:nvPr/>
            </p:nvGrpSpPr>
            <p:grpSpPr>
              <a:xfrm>
                <a:off x="6046501" y="1367785"/>
                <a:ext cx="298446" cy="848616"/>
                <a:chOff x="6046501" y="1367785"/>
                <a:chExt cx="298446" cy="848616"/>
              </a:xfrm>
            </p:grpSpPr>
            <p:sp>
              <p:nvSpPr>
                <p:cNvPr id="9062" name="Google Shape;9062;p6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0"/>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4" name="Google Shape;9064;p60"/>
              <p:cNvGrpSpPr/>
              <p:nvPr/>
            </p:nvGrpSpPr>
            <p:grpSpPr>
              <a:xfrm>
                <a:off x="5900602" y="1193063"/>
                <a:ext cx="284947" cy="182312"/>
                <a:chOff x="5900602" y="1193063"/>
                <a:chExt cx="284947" cy="182312"/>
              </a:xfrm>
            </p:grpSpPr>
            <p:sp>
              <p:nvSpPr>
                <p:cNvPr id="9065" name="Google Shape;9065;p6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66" name="Google Shape;9066;p6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067" name="Google Shape;9067;p60"/>
          <p:cNvGrpSpPr/>
          <p:nvPr/>
        </p:nvGrpSpPr>
        <p:grpSpPr>
          <a:xfrm>
            <a:off x="7217822" y="979408"/>
            <a:ext cx="1219413" cy="1051365"/>
            <a:chOff x="7287122" y="1165658"/>
            <a:chExt cx="1219413" cy="1051365"/>
          </a:xfrm>
        </p:grpSpPr>
        <p:grpSp>
          <p:nvGrpSpPr>
            <p:cNvPr id="9068" name="Google Shape;9068;p60"/>
            <p:cNvGrpSpPr/>
            <p:nvPr/>
          </p:nvGrpSpPr>
          <p:grpSpPr>
            <a:xfrm>
              <a:off x="7287122" y="1969723"/>
              <a:ext cx="1219413" cy="247300"/>
              <a:chOff x="7287122" y="1969723"/>
              <a:chExt cx="1219413" cy="247300"/>
            </a:xfrm>
          </p:grpSpPr>
          <p:sp>
            <p:nvSpPr>
              <p:cNvPr id="9069" name="Google Shape;9069;p6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0" name="Google Shape;9070;p60"/>
              <p:cNvGrpSpPr/>
              <p:nvPr/>
            </p:nvGrpSpPr>
            <p:grpSpPr>
              <a:xfrm>
                <a:off x="7287122" y="2063892"/>
                <a:ext cx="1151753" cy="73428"/>
                <a:chOff x="7287122" y="2063892"/>
                <a:chExt cx="1151753" cy="73428"/>
              </a:xfrm>
            </p:grpSpPr>
            <p:sp>
              <p:nvSpPr>
                <p:cNvPr id="9071" name="Google Shape;9071;p6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2" name="Google Shape;9072;p6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073" name="Google Shape;9073;p60"/>
            <p:cNvGrpSpPr/>
            <p:nvPr/>
          </p:nvGrpSpPr>
          <p:grpSpPr>
            <a:xfrm>
              <a:off x="7287122" y="1712201"/>
              <a:ext cx="1219403" cy="246767"/>
              <a:chOff x="7287122" y="1712201"/>
              <a:chExt cx="1219403" cy="246767"/>
            </a:xfrm>
          </p:grpSpPr>
          <p:sp>
            <p:nvSpPr>
              <p:cNvPr id="9074" name="Google Shape;9074;p6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5" name="Google Shape;9075;p60"/>
              <p:cNvGrpSpPr/>
              <p:nvPr/>
            </p:nvGrpSpPr>
            <p:grpSpPr>
              <a:xfrm>
                <a:off x="7287122" y="1842861"/>
                <a:ext cx="1005303" cy="73419"/>
                <a:chOff x="7287122" y="1842861"/>
                <a:chExt cx="1005303" cy="73419"/>
              </a:xfrm>
            </p:grpSpPr>
            <p:sp>
              <p:nvSpPr>
                <p:cNvPr id="9076" name="Google Shape;9076;p6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7" name="Google Shape;9077;p6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078" name="Google Shape;9078;p60"/>
            <p:cNvGrpSpPr/>
            <p:nvPr/>
          </p:nvGrpSpPr>
          <p:grpSpPr>
            <a:xfrm>
              <a:off x="7287122" y="1447520"/>
              <a:ext cx="1219403" cy="286667"/>
              <a:chOff x="7287122" y="1447520"/>
              <a:chExt cx="1219403" cy="286667"/>
            </a:xfrm>
          </p:grpSpPr>
          <p:sp>
            <p:nvSpPr>
              <p:cNvPr id="9079" name="Google Shape;9079;p6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0" name="Google Shape;9080;p60"/>
              <p:cNvGrpSpPr/>
              <p:nvPr/>
            </p:nvGrpSpPr>
            <p:grpSpPr>
              <a:xfrm>
                <a:off x="7287122" y="1581977"/>
                <a:ext cx="852803" cy="73428"/>
                <a:chOff x="7287122" y="1581977"/>
                <a:chExt cx="852803" cy="73428"/>
              </a:xfrm>
            </p:grpSpPr>
            <p:sp>
              <p:nvSpPr>
                <p:cNvPr id="9081" name="Google Shape;9081;p6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2" name="Google Shape;9082;p6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083" name="Google Shape;9083;p60"/>
            <p:cNvGrpSpPr/>
            <p:nvPr/>
          </p:nvGrpSpPr>
          <p:grpSpPr>
            <a:xfrm>
              <a:off x="7287122" y="1165658"/>
              <a:ext cx="1219403" cy="344253"/>
              <a:chOff x="7287122" y="1165658"/>
              <a:chExt cx="1219403" cy="344253"/>
            </a:xfrm>
          </p:grpSpPr>
          <p:sp>
            <p:nvSpPr>
              <p:cNvPr id="9084" name="Google Shape;9084;p6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5" name="Google Shape;9085;p60"/>
              <p:cNvGrpSpPr/>
              <p:nvPr/>
            </p:nvGrpSpPr>
            <p:grpSpPr>
              <a:xfrm>
                <a:off x="7287122" y="1341025"/>
                <a:ext cx="695703" cy="73419"/>
                <a:chOff x="7287122" y="1341025"/>
                <a:chExt cx="695703" cy="73419"/>
              </a:xfrm>
            </p:grpSpPr>
            <p:sp>
              <p:nvSpPr>
                <p:cNvPr id="9086" name="Google Shape;9086;p6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7" name="Google Shape;9087;p6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91"/>
        <p:cNvGrpSpPr/>
        <p:nvPr/>
      </p:nvGrpSpPr>
      <p:grpSpPr>
        <a:xfrm>
          <a:off x="0" y="0"/>
          <a:ext cx="0" cy="0"/>
          <a:chOff x="0" y="0"/>
          <a:chExt cx="0" cy="0"/>
        </a:xfrm>
      </p:grpSpPr>
      <p:grpSp>
        <p:nvGrpSpPr>
          <p:cNvPr id="9092" name="Google Shape;9092;p61"/>
          <p:cNvGrpSpPr/>
          <p:nvPr/>
        </p:nvGrpSpPr>
        <p:grpSpPr>
          <a:xfrm>
            <a:off x="866243" y="2291587"/>
            <a:ext cx="415546" cy="355053"/>
            <a:chOff x="866243" y="2291587"/>
            <a:chExt cx="415546" cy="355053"/>
          </a:xfrm>
        </p:grpSpPr>
        <p:sp>
          <p:nvSpPr>
            <p:cNvPr id="9093" name="Google Shape;9093;p61"/>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1"/>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1"/>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1"/>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1"/>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98" name="Google Shape;9098;p61"/>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9" name="Google Shape;9099;p61"/>
          <p:cNvGrpSpPr/>
          <p:nvPr/>
        </p:nvGrpSpPr>
        <p:grpSpPr>
          <a:xfrm>
            <a:off x="1958520" y="2302574"/>
            <a:ext cx="359213" cy="327807"/>
            <a:chOff x="1958520" y="2302574"/>
            <a:chExt cx="359213" cy="327807"/>
          </a:xfrm>
        </p:grpSpPr>
        <p:sp>
          <p:nvSpPr>
            <p:cNvPr id="9100" name="Google Shape;9100;p61"/>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1"/>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1"/>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3" name="Google Shape;9103;p61"/>
          <p:cNvGrpSpPr/>
          <p:nvPr/>
        </p:nvGrpSpPr>
        <p:grpSpPr>
          <a:xfrm>
            <a:off x="2579882" y="2287427"/>
            <a:ext cx="207582" cy="359594"/>
            <a:chOff x="2656082" y="2287427"/>
            <a:chExt cx="207582" cy="359594"/>
          </a:xfrm>
        </p:grpSpPr>
        <p:sp>
          <p:nvSpPr>
            <p:cNvPr id="9104" name="Google Shape;9104;p61"/>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1"/>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1"/>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1"/>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8" name="Google Shape;9108;p61"/>
          <p:cNvGrpSpPr/>
          <p:nvPr/>
        </p:nvGrpSpPr>
        <p:grpSpPr>
          <a:xfrm>
            <a:off x="3049653" y="2321468"/>
            <a:ext cx="362991" cy="290018"/>
            <a:chOff x="3049653" y="2321468"/>
            <a:chExt cx="362991" cy="290018"/>
          </a:xfrm>
        </p:grpSpPr>
        <p:sp>
          <p:nvSpPr>
            <p:cNvPr id="9109" name="Google Shape;9109;p61"/>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1"/>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1"/>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1"/>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3" name="Google Shape;9113;p61"/>
          <p:cNvGrpSpPr/>
          <p:nvPr/>
        </p:nvGrpSpPr>
        <p:grpSpPr>
          <a:xfrm>
            <a:off x="3564243" y="2289904"/>
            <a:ext cx="422342" cy="355243"/>
            <a:chOff x="3564243" y="2289904"/>
            <a:chExt cx="422342" cy="355243"/>
          </a:xfrm>
        </p:grpSpPr>
        <p:sp>
          <p:nvSpPr>
            <p:cNvPr id="9114" name="Google Shape;9114;p61"/>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1"/>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1"/>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1"/>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1"/>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9" name="Google Shape;9119;p61"/>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0" name="Google Shape;9120;p61"/>
          <p:cNvGrpSpPr/>
          <p:nvPr/>
        </p:nvGrpSpPr>
        <p:grpSpPr>
          <a:xfrm>
            <a:off x="4687894" y="2289713"/>
            <a:ext cx="359594" cy="353909"/>
            <a:chOff x="4687894" y="2289713"/>
            <a:chExt cx="359594" cy="353909"/>
          </a:xfrm>
        </p:grpSpPr>
        <p:sp>
          <p:nvSpPr>
            <p:cNvPr id="9121" name="Google Shape;9121;p61"/>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1"/>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1"/>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4" name="Google Shape;9124;p61"/>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5" name="Google Shape;9125;p61"/>
          <p:cNvGrpSpPr/>
          <p:nvPr/>
        </p:nvGrpSpPr>
        <p:grpSpPr>
          <a:xfrm>
            <a:off x="6372624" y="2308227"/>
            <a:ext cx="263567" cy="317614"/>
            <a:chOff x="6421399" y="2308227"/>
            <a:chExt cx="263567" cy="317614"/>
          </a:xfrm>
        </p:grpSpPr>
        <p:sp>
          <p:nvSpPr>
            <p:cNvPr id="9126" name="Google Shape;9126;p61"/>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1"/>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1"/>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1"/>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0" name="Google Shape;9130;p61"/>
          <p:cNvGrpSpPr/>
          <p:nvPr/>
        </p:nvGrpSpPr>
        <p:grpSpPr>
          <a:xfrm>
            <a:off x="6870193" y="2295620"/>
            <a:ext cx="360356" cy="343462"/>
            <a:chOff x="6870193" y="2295620"/>
            <a:chExt cx="360356" cy="343462"/>
          </a:xfrm>
        </p:grpSpPr>
        <p:sp>
          <p:nvSpPr>
            <p:cNvPr id="9131" name="Google Shape;9131;p61"/>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1"/>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3" name="Google Shape;9133;p61"/>
          <p:cNvGrpSpPr/>
          <p:nvPr/>
        </p:nvGrpSpPr>
        <p:grpSpPr>
          <a:xfrm>
            <a:off x="7441465" y="2302860"/>
            <a:ext cx="342192" cy="327140"/>
            <a:chOff x="7441465" y="2302860"/>
            <a:chExt cx="342192" cy="327140"/>
          </a:xfrm>
        </p:grpSpPr>
        <p:sp>
          <p:nvSpPr>
            <p:cNvPr id="9134" name="Google Shape;9134;p61"/>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1"/>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6" name="Google Shape;9136;p61"/>
          <p:cNvGrpSpPr/>
          <p:nvPr/>
        </p:nvGrpSpPr>
        <p:grpSpPr>
          <a:xfrm>
            <a:off x="7989683" y="2350207"/>
            <a:ext cx="332761" cy="234066"/>
            <a:chOff x="7989683" y="2350207"/>
            <a:chExt cx="332761" cy="234066"/>
          </a:xfrm>
        </p:grpSpPr>
        <p:sp>
          <p:nvSpPr>
            <p:cNvPr id="9137" name="Google Shape;9137;p61"/>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1"/>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1"/>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1"/>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1"/>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1"/>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61"/>
          <p:cNvGrpSpPr/>
          <p:nvPr/>
        </p:nvGrpSpPr>
        <p:grpSpPr>
          <a:xfrm>
            <a:off x="5823294" y="2309751"/>
            <a:ext cx="315327" cy="314978"/>
            <a:chOff x="5823294" y="2309751"/>
            <a:chExt cx="315327" cy="314978"/>
          </a:xfrm>
        </p:grpSpPr>
        <p:sp>
          <p:nvSpPr>
            <p:cNvPr id="9144" name="Google Shape;9144;p61"/>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1"/>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1"/>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1"/>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1"/>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1"/>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1"/>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1"/>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1"/>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1"/>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1"/>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1"/>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1"/>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1"/>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1"/>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1"/>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1"/>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61"/>
          <p:cNvGrpSpPr/>
          <p:nvPr/>
        </p:nvGrpSpPr>
        <p:grpSpPr>
          <a:xfrm>
            <a:off x="2497275" y="2744159"/>
            <a:ext cx="370930" cy="370549"/>
            <a:chOff x="2497275" y="2744159"/>
            <a:chExt cx="370930" cy="370549"/>
          </a:xfrm>
        </p:grpSpPr>
        <p:sp>
          <p:nvSpPr>
            <p:cNvPr id="9162" name="Google Shape;9162;p61"/>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1"/>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1"/>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1"/>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1"/>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1"/>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8" name="Google Shape;9168;p61"/>
          <p:cNvGrpSpPr/>
          <p:nvPr/>
        </p:nvGrpSpPr>
        <p:grpSpPr>
          <a:xfrm>
            <a:off x="860940" y="2746477"/>
            <a:ext cx="371883" cy="365691"/>
            <a:chOff x="860940" y="2746477"/>
            <a:chExt cx="371883" cy="365691"/>
          </a:xfrm>
        </p:grpSpPr>
        <p:sp>
          <p:nvSpPr>
            <p:cNvPr id="9169" name="Google Shape;9169;p61"/>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1"/>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1"/>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1"/>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1"/>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4" name="Google Shape;9174;p61"/>
          <p:cNvGrpSpPr/>
          <p:nvPr/>
        </p:nvGrpSpPr>
        <p:grpSpPr>
          <a:xfrm>
            <a:off x="1450836" y="2766258"/>
            <a:ext cx="283985" cy="341080"/>
            <a:chOff x="1493849" y="2775533"/>
            <a:chExt cx="283985" cy="341080"/>
          </a:xfrm>
        </p:grpSpPr>
        <p:sp>
          <p:nvSpPr>
            <p:cNvPr id="9175" name="Google Shape;9175;p61"/>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1"/>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61"/>
          <p:cNvGrpSpPr/>
          <p:nvPr/>
        </p:nvGrpSpPr>
        <p:grpSpPr>
          <a:xfrm>
            <a:off x="1952836" y="2774422"/>
            <a:ext cx="372835" cy="342573"/>
            <a:chOff x="1952836" y="2774422"/>
            <a:chExt cx="372835" cy="342573"/>
          </a:xfrm>
        </p:grpSpPr>
        <p:sp>
          <p:nvSpPr>
            <p:cNvPr id="9178" name="Google Shape;9178;p61"/>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1"/>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1"/>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1" name="Google Shape;9181;p61"/>
          <p:cNvGrpSpPr/>
          <p:nvPr/>
        </p:nvGrpSpPr>
        <p:grpSpPr>
          <a:xfrm>
            <a:off x="3079916" y="2744477"/>
            <a:ext cx="332729" cy="372518"/>
            <a:chOff x="3079916" y="2744477"/>
            <a:chExt cx="332729" cy="372518"/>
          </a:xfrm>
        </p:grpSpPr>
        <p:sp>
          <p:nvSpPr>
            <p:cNvPr id="9182" name="Google Shape;9182;p61"/>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1"/>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1"/>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61"/>
          <p:cNvGrpSpPr/>
          <p:nvPr/>
        </p:nvGrpSpPr>
        <p:grpSpPr>
          <a:xfrm>
            <a:off x="3620576" y="2745525"/>
            <a:ext cx="336889" cy="355592"/>
            <a:chOff x="3620576" y="2745525"/>
            <a:chExt cx="336889" cy="355592"/>
          </a:xfrm>
        </p:grpSpPr>
        <p:sp>
          <p:nvSpPr>
            <p:cNvPr id="9186" name="Google Shape;9186;p61"/>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1"/>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8" name="Google Shape;9188;p61"/>
          <p:cNvGrpSpPr/>
          <p:nvPr/>
        </p:nvGrpSpPr>
        <p:grpSpPr>
          <a:xfrm>
            <a:off x="4126815" y="2760704"/>
            <a:ext cx="380393" cy="363118"/>
            <a:chOff x="4126815" y="2760704"/>
            <a:chExt cx="380393" cy="363118"/>
          </a:xfrm>
        </p:grpSpPr>
        <p:sp>
          <p:nvSpPr>
            <p:cNvPr id="9189" name="Google Shape;9189;p61"/>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1"/>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1"/>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1"/>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3" name="Google Shape;9193;p61"/>
          <p:cNvGrpSpPr/>
          <p:nvPr/>
        </p:nvGrpSpPr>
        <p:grpSpPr>
          <a:xfrm>
            <a:off x="4675986" y="2745684"/>
            <a:ext cx="381346" cy="368644"/>
            <a:chOff x="4675986" y="2745684"/>
            <a:chExt cx="381346" cy="368644"/>
          </a:xfrm>
        </p:grpSpPr>
        <p:sp>
          <p:nvSpPr>
            <p:cNvPr id="9194" name="Google Shape;9194;p61"/>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1"/>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6" name="Google Shape;9196;p61"/>
          <p:cNvGrpSpPr/>
          <p:nvPr/>
        </p:nvGrpSpPr>
        <p:grpSpPr>
          <a:xfrm>
            <a:off x="5220616" y="2791061"/>
            <a:ext cx="373185" cy="302466"/>
            <a:chOff x="5220616" y="2791061"/>
            <a:chExt cx="373185" cy="302466"/>
          </a:xfrm>
        </p:grpSpPr>
        <p:sp>
          <p:nvSpPr>
            <p:cNvPr id="9197" name="Google Shape;9197;p61"/>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1"/>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1"/>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1"/>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1"/>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1"/>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1"/>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1"/>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1"/>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1"/>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1"/>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1"/>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1"/>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1"/>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1"/>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1"/>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1"/>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1"/>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61"/>
          <p:cNvGrpSpPr/>
          <p:nvPr/>
        </p:nvGrpSpPr>
        <p:grpSpPr>
          <a:xfrm>
            <a:off x="5788661" y="2772517"/>
            <a:ext cx="284366" cy="344097"/>
            <a:chOff x="5864861" y="2772517"/>
            <a:chExt cx="284366" cy="344097"/>
          </a:xfrm>
        </p:grpSpPr>
        <p:sp>
          <p:nvSpPr>
            <p:cNvPr id="9216" name="Google Shape;9216;p61"/>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1"/>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1"/>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1"/>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1"/>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1"/>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2" name="Google Shape;9222;p61"/>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3" name="Google Shape;9223;p61"/>
          <p:cNvGrpSpPr/>
          <p:nvPr/>
        </p:nvGrpSpPr>
        <p:grpSpPr>
          <a:xfrm>
            <a:off x="6974158" y="2789537"/>
            <a:ext cx="255247" cy="327458"/>
            <a:chOff x="6974158" y="2789537"/>
            <a:chExt cx="255247" cy="327458"/>
          </a:xfrm>
        </p:grpSpPr>
        <p:sp>
          <p:nvSpPr>
            <p:cNvPr id="9224" name="Google Shape;9224;p61"/>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1"/>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1"/>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1"/>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1"/>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1"/>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61"/>
          <p:cNvGrpSpPr/>
          <p:nvPr/>
        </p:nvGrpSpPr>
        <p:grpSpPr>
          <a:xfrm>
            <a:off x="7530697" y="2790299"/>
            <a:ext cx="244291" cy="326314"/>
            <a:chOff x="7530697" y="2790299"/>
            <a:chExt cx="244291" cy="326314"/>
          </a:xfrm>
        </p:grpSpPr>
        <p:sp>
          <p:nvSpPr>
            <p:cNvPr id="9231" name="Google Shape;9231;p61"/>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1"/>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1"/>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1"/>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1"/>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1"/>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7" name="Google Shape;9237;p61"/>
          <p:cNvGrpSpPr/>
          <p:nvPr/>
        </p:nvGrpSpPr>
        <p:grpSpPr>
          <a:xfrm>
            <a:off x="7988191" y="2832248"/>
            <a:ext cx="332348" cy="283985"/>
            <a:chOff x="7988191" y="2832248"/>
            <a:chExt cx="332348" cy="283985"/>
          </a:xfrm>
        </p:grpSpPr>
        <p:sp>
          <p:nvSpPr>
            <p:cNvPr id="9238" name="Google Shape;9238;p61"/>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1"/>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1"/>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41" name="Google Shape;9241;p61"/>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2" name="Google Shape;9242;p61"/>
          <p:cNvGrpSpPr/>
          <p:nvPr/>
        </p:nvGrpSpPr>
        <p:grpSpPr>
          <a:xfrm>
            <a:off x="3588440" y="3258368"/>
            <a:ext cx="364484" cy="262423"/>
            <a:chOff x="3588440" y="3258368"/>
            <a:chExt cx="364484" cy="262423"/>
          </a:xfrm>
        </p:grpSpPr>
        <p:sp>
          <p:nvSpPr>
            <p:cNvPr id="9243" name="Google Shape;9243;p61"/>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1"/>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1"/>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1"/>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1"/>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1"/>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49" name="Google Shape;9249;p61"/>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0" name="Google Shape;9250;p61"/>
          <p:cNvGrpSpPr/>
          <p:nvPr/>
        </p:nvGrpSpPr>
        <p:grpSpPr>
          <a:xfrm>
            <a:off x="5765817" y="3227724"/>
            <a:ext cx="364865" cy="324822"/>
            <a:chOff x="5765817" y="3227724"/>
            <a:chExt cx="364865" cy="324822"/>
          </a:xfrm>
        </p:grpSpPr>
        <p:sp>
          <p:nvSpPr>
            <p:cNvPr id="9251" name="Google Shape;9251;p61"/>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1"/>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1"/>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61"/>
          <p:cNvGrpSpPr/>
          <p:nvPr/>
        </p:nvGrpSpPr>
        <p:grpSpPr>
          <a:xfrm>
            <a:off x="6228583" y="3237664"/>
            <a:ext cx="446539" cy="303895"/>
            <a:chOff x="6228583" y="3237664"/>
            <a:chExt cx="446539" cy="303895"/>
          </a:xfrm>
        </p:grpSpPr>
        <p:sp>
          <p:nvSpPr>
            <p:cNvPr id="9255" name="Google Shape;9255;p61"/>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1"/>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1"/>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1"/>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1"/>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1"/>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1"/>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1"/>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1"/>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1"/>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1"/>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1"/>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1"/>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1"/>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1"/>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1"/>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1"/>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61"/>
          <p:cNvGrpSpPr/>
          <p:nvPr/>
        </p:nvGrpSpPr>
        <p:grpSpPr>
          <a:xfrm>
            <a:off x="865862" y="3207306"/>
            <a:ext cx="364484" cy="364897"/>
            <a:chOff x="865862" y="3207306"/>
            <a:chExt cx="364484" cy="364897"/>
          </a:xfrm>
        </p:grpSpPr>
        <p:sp>
          <p:nvSpPr>
            <p:cNvPr id="9273" name="Google Shape;9273;p61"/>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1"/>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1"/>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1"/>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1"/>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1"/>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1"/>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1"/>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1"/>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1"/>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1"/>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1"/>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1"/>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1"/>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61"/>
          <p:cNvGrpSpPr/>
          <p:nvPr/>
        </p:nvGrpSpPr>
        <p:grpSpPr>
          <a:xfrm>
            <a:off x="1404617" y="3226962"/>
            <a:ext cx="370168" cy="325965"/>
            <a:chOff x="1404617" y="3226962"/>
            <a:chExt cx="370168" cy="325965"/>
          </a:xfrm>
        </p:grpSpPr>
        <p:sp>
          <p:nvSpPr>
            <p:cNvPr id="9288" name="Google Shape;9288;p6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7" name="Google Shape;9297;p61"/>
          <p:cNvGrpSpPr/>
          <p:nvPr/>
        </p:nvGrpSpPr>
        <p:grpSpPr>
          <a:xfrm>
            <a:off x="1953403" y="3216094"/>
            <a:ext cx="366389" cy="354481"/>
            <a:chOff x="1954741" y="3212419"/>
            <a:chExt cx="366389" cy="354481"/>
          </a:xfrm>
        </p:grpSpPr>
        <p:sp>
          <p:nvSpPr>
            <p:cNvPr id="9298" name="Google Shape;9298;p61"/>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1"/>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1"/>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1"/>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1"/>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1"/>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1"/>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5" name="Google Shape;9305;p61"/>
          <p:cNvGrpSpPr/>
          <p:nvPr/>
        </p:nvGrpSpPr>
        <p:grpSpPr>
          <a:xfrm>
            <a:off x="3043239" y="3215626"/>
            <a:ext cx="366008" cy="348670"/>
            <a:chOff x="3043239" y="3215626"/>
            <a:chExt cx="366008" cy="348670"/>
          </a:xfrm>
        </p:grpSpPr>
        <p:sp>
          <p:nvSpPr>
            <p:cNvPr id="9306" name="Google Shape;9306;p61"/>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1"/>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8" name="Google Shape;9308;p61"/>
          <p:cNvGrpSpPr/>
          <p:nvPr/>
        </p:nvGrpSpPr>
        <p:grpSpPr>
          <a:xfrm>
            <a:off x="4218333" y="3184982"/>
            <a:ext cx="209107" cy="383442"/>
            <a:chOff x="4218333" y="3184982"/>
            <a:chExt cx="209107" cy="383442"/>
          </a:xfrm>
        </p:grpSpPr>
        <p:sp>
          <p:nvSpPr>
            <p:cNvPr id="9309" name="Google Shape;9309;p61"/>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1"/>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1" name="Google Shape;9311;p61"/>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2" name="Google Shape;9312;p61"/>
          <p:cNvGrpSpPr/>
          <p:nvPr/>
        </p:nvGrpSpPr>
        <p:grpSpPr>
          <a:xfrm>
            <a:off x="6896644" y="3216007"/>
            <a:ext cx="322917" cy="347876"/>
            <a:chOff x="6896644" y="3216007"/>
            <a:chExt cx="322917" cy="347876"/>
          </a:xfrm>
        </p:grpSpPr>
        <p:sp>
          <p:nvSpPr>
            <p:cNvPr id="9313" name="Google Shape;9313;p61"/>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1"/>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1"/>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1"/>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1"/>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1"/>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1"/>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0" name="Google Shape;9320;p61"/>
          <p:cNvGrpSpPr/>
          <p:nvPr/>
        </p:nvGrpSpPr>
        <p:grpSpPr>
          <a:xfrm>
            <a:off x="7429366" y="3223183"/>
            <a:ext cx="334634" cy="333904"/>
            <a:chOff x="7429366" y="3223183"/>
            <a:chExt cx="334634" cy="333904"/>
          </a:xfrm>
        </p:grpSpPr>
        <p:sp>
          <p:nvSpPr>
            <p:cNvPr id="9321" name="Google Shape;9321;p61"/>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1"/>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3" name="Google Shape;9323;p61"/>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4" name="Google Shape;9324;p61"/>
          <p:cNvGrpSpPr/>
          <p:nvPr/>
        </p:nvGrpSpPr>
        <p:grpSpPr>
          <a:xfrm>
            <a:off x="5216456" y="3725484"/>
            <a:ext cx="356196" cy="265631"/>
            <a:chOff x="5216456" y="3725484"/>
            <a:chExt cx="356196" cy="265631"/>
          </a:xfrm>
        </p:grpSpPr>
        <p:sp>
          <p:nvSpPr>
            <p:cNvPr id="9325" name="Google Shape;9325;p61"/>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1"/>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7" name="Google Shape;9327;p61"/>
          <p:cNvGrpSpPr/>
          <p:nvPr/>
        </p:nvGrpSpPr>
        <p:grpSpPr>
          <a:xfrm>
            <a:off x="6849393" y="3733994"/>
            <a:ext cx="355053" cy="248038"/>
            <a:chOff x="6849393" y="3733994"/>
            <a:chExt cx="355053" cy="248038"/>
          </a:xfrm>
        </p:grpSpPr>
        <p:sp>
          <p:nvSpPr>
            <p:cNvPr id="9328" name="Google Shape;9328;p61"/>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1"/>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1"/>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1"/>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1"/>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3" name="Google Shape;9333;p61"/>
          <p:cNvGrpSpPr/>
          <p:nvPr/>
        </p:nvGrpSpPr>
        <p:grpSpPr>
          <a:xfrm>
            <a:off x="7918997" y="3714687"/>
            <a:ext cx="392111" cy="280206"/>
            <a:chOff x="7918997" y="3714687"/>
            <a:chExt cx="392111" cy="280206"/>
          </a:xfrm>
        </p:grpSpPr>
        <p:sp>
          <p:nvSpPr>
            <p:cNvPr id="9334" name="Google Shape;9334;p61"/>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1"/>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1"/>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1"/>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1"/>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9" name="Google Shape;9339;p61"/>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0" name="Google Shape;9340;p61"/>
          <p:cNvGrpSpPr/>
          <p:nvPr/>
        </p:nvGrpSpPr>
        <p:grpSpPr>
          <a:xfrm>
            <a:off x="1408777" y="3680964"/>
            <a:ext cx="357720" cy="355148"/>
            <a:chOff x="1408777" y="3680964"/>
            <a:chExt cx="357720" cy="355148"/>
          </a:xfrm>
        </p:grpSpPr>
        <p:sp>
          <p:nvSpPr>
            <p:cNvPr id="9341" name="Google Shape;9341;p61"/>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1"/>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1"/>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1"/>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1"/>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61"/>
          <p:cNvGrpSpPr/>
          <p:nvPr/>
        </p:nvGrpSpPr>
        <p:grpSpPr>
          <a:xfrm>
            <a:off x="1952836" y="3680964"/>
            <a:ext cx="357720" cy="355148"/>
            <a:chOff x="1952836" y="3680964"/>
            <a:chExt cx="357720" cy="355148"/>
          </a:xfrm>
        </p:grpSpPr>
        <p:sp>
          <p:nvSpPr>
            <p:cNvPr id="9347" name="Google Shape;9347;p61"/>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1"/>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1"/>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1"/>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1"/>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2" name="Google Shape;9352;p61"/>
          <p:cNvGrpSpPr/>
          <p:nvPr/>
        </p:nvGrpSpPr>
        <p:grpSpPr>
          <a:xfrm>
            <a:off x="2496894" y="3680964"/>
            <a:ext cx="357720" cy="355148"/>
            <a:chOff x="2496894" y="3680964"/>
            <a:chExt cx="357720" cy="355148"/>
          </a:xfrm>
        </p:grpSpPr>
        <p:sp>
          <p:nvSpPr>
            <p:cNvPr id="9353" name="Google Shape;9353;p61"/>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1"/>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1"/>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1"/>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1"/>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61"/>
          <p:cNvGrpSpPr/>
          <p:nvPr/>
        </p:nvGrpSpPr>
        <p:grpSpPr>
          <a:xfrm>
            <a:off x="3040984" y="3681059"/>
            <a:ext cx="356164" cy="355815"/>
            <a:chOff x="3040984" y="3681059"/>
            <a:chExt cx="356164" cy="355815"/>
          </a:xfrm>
        </p:grpSpPr>
        <p:sp>
          <p:nvSpPr>
            <p:cNvPr id="9359" name="Google Shape;9359;p61"/>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1"/>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1"/>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61"/>
          <p:cNvGrpSpPr/>
          <p:nvPr/>
        </p:nvGrpSpPr>
        <p:grpSpPr>
          <a:xfrm>
            <a:off x="3584280" y="3699191"/>
            <a:ext cx="358069" cy="317995"/>
            <a:chOff x="3584280" y="3699191"/>
            <a:chExt cx="358069" cy="317995"/>
          </a:xfrm>
        </p:grpSpPr>
        <p:sp>
          <p:nvSpPr>
            <p:cNvPr id="9363" name="Google Shape;9363;p61"/>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1"/>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1"/>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1"/>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7" name="Google Shape;9367;p61"/>
          <p:cNvGrpSpPr/>
          <p:nvPr/>
        </p:nvGrpSpPr>
        <p:grpSpPr>
          <a:xfrm>
            <a:off x="4129482" y="3681059"/>
            <a:ext cx="355402" cy="354291"/>
            <a:chOff x="4129482" y="3681059"/>
            <a:chExt cx="355402" cy="354291"/>
          </a:xfrm>
        </p:grpSpPr>
        <p:sp>
          <p:nvSpPr>
            <p:cNvPr id="9368" name="Google Shape;9368;p61"/>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1"/>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1"/>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1"/>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2" name="Google Shape;9372;p61"/>
          <p:cNvGrpSpPr/>
          <p:nvPr/>
        </p:nvGrpSpPr>
        <p:grpSpPr>
          <a:xfrm>
            <a:off x="4673540" y="3680297"/>
            <a:ext cx="355434" cy="355815"/>
            <a:chOff x="4673540" y="3680297"/>
            <a:chExt cx="355434" cy="355815"/>
          </a:xfrm>
        </p:grpSpPr>
        <p:sp>
          <p:nvSpPr>
            <p:cNvPr id="9373" name="Google Shape;9373;p61"/>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1"/>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1"/>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6" name="Google Shape;9376;p61"/>
          <p:cNvGrpSpPr/>
          <p:nvPr/>
        </p:nvGrpSpPr>
        <p:grpSpPr>
          <a:xfrm>
            <a:off x="5779408" y="3699191"/>
            <a:ext cx="317645" cy="318757"/>
            <a:chOff x="5779408" y="3699191"/>
            <a:chExt cx="317645" cy="318757"/>
          </a:xfrm>
        </p:grpSpPr>
        <p:sp>
          <p:nvSpPr>
            <p:cNvPr id="9377" name="Google Shape;9377;p61"/>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1"/>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9" name="Google Shape;9379;p61"/>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0" name="Google Shape;9380;p61"/>
          <p:cNvGrpSpPr/>
          <p:nvPr/>
        </p:nvGrpSpPr>
        <p:grpSpPr>
          <a:xfrm>
            <a:off x="7390435" y="3680868"/>
            <a:ext cx="372073" cy="355243"/>
            <a:chOff x="7390435" y="3680868"/>
            <a:chExt cx="372073" cy="355243"/>
          </a:xfrm>
        </p:grpSpPr>
        <p:sp>
          <p:nvSpPr>
            <p:cNvPr id="9381" name="Google Shape;9381;p61"/>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1"/>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1"/>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1"/>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1"/>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1"/>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61"/>
          <p:cNvGrpSpPr/>
          <p:nvPr/>
        </p:nvGrpSpPr>
        <p:grpSpPr>
          <a:xfrm>
            <a:off x="1421638" y="4125629"/>
            <a:ext cx="374709" cy="374010"/>
            <a:chOff x="1421638" y="4125629"/>
            <a:chExt cx="374709" cy="374010"/>
          </a:xfrm>
        </p:grpSpPr>
        <p:sp>
          <p:nvSpPr>
            <p:cNvPr id="9388" name="Google Shape;9388;p61"/>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1"/>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0" name="Google Shape;9390;p61"/>
          <p:cNvGrpSpPr/>
          <p:nvPr/>
        </p:nvGrpSpPr>
        <p:grpSpPr>
          <a:xfrm>
            <a:off x="1973254" y="4156304"/>
            <a:ext cx="357720" cy="342192"/>
            <a:chOff x="1973254" y="4156304"/>
            <a:chExt cx="357720" cy="342192"/>
          </a:xfrm>
        </p:grpSpPr>
        <p:sp>
          <p:nvSpPr>
            <p:cNvPr id="9391" name="Google Shape;9391;p61"/>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1"/>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1"/>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1"/>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1"/>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1"/>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7" name="Google Shape;9397;p61"/>
          <p:cNvGrpSpPr/>
          <p:nvPr/>
        </p:nvGrpSpPr>
        <p:grpSpPr>
          <a:xfrm>
            <a:off x="2523759" y="4135505"/>
            <a:ext cx="341049" cy="340318"/>
            <a:chOff x="2523759" y="4135505"/>
            <a:chExt cx="341049" cy="340318"/>
          </a:xfrm>
        </p:grpSpPr>
        <p:sp>
          <p:nvSpPr>
            <p:cNvPr id="9398" name="Google Shape;9398;p61"/>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1"/>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0" name="Google Shape;9400;p61"/>
          <p:cNvGrpSpPr/>
          <p:nvPr/>
        </p:nvGrpSpPr>
        <p:grpSpPr>
          <a:xfrm>
            <a:off x="3040603" y="4130360"/>
            <a:ext cx="392079" cy="350353"/>
            <a:chOff x="3040603" y="4130360"/>
            <a:chExt cx="392079" cy="350353"/>
          </a:xfrm>
        </p:grpSpPr>
        <p:sp>
          <p:nvSpPr>
            <p:cNvPr id="9401" name="Google Shape;9401;p61"/>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1"/>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1"/>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1"/>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1"/>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1"/>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1"/>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1"/>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1"/>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1"/>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1" name="Google Shape;9411;p61"/>
          <p:cNvGrpSpPr/>
          <p:nvPr/>
        </p:nvGrpSpPr>
        <p:grpSpPr>
          <a:xfrm>
            <a:off x="3662144" y="4135505"/>
            <a:ext cx="232955" cy="340318"/>
            <a:chOff x="3662144" y="4135505"/>
            <a:chExt cx="232955" cy="340318"/>
          </a:xfrm>
        </p:grpSpPr>
        <p:sp>
          <p:nvSpPr>
            <p:cNvPr id="9412" name="Google Shape;9412;p61"/>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1"/>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1"/>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1"/>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6" name="Google Shape;9416;p61"/>
          <p:cNvGrpSpPr/>
          <p:nvPr/>
        </p:nvGrpSpPr>
        <p:grpSpPr>
          <a:xfrm>
            <a:off x="4149138" y="4121151"/>
            <a:ext cx="344065" cy="368644"/>
            <a:chOff x="4149138" y="4121151"/>
            <a:chExt cx="344065" cy="368644"/>
          </a:xfrm>
        </p:grpSpPr>
        <p:sp>
          <p:nvSpPr>
            <p:cNvPr id="9417" name="Google Shape;9417;p61"/>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1"/>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1"/>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1"/>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1"/>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1"/>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1"/>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1"/>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1"/>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1"/>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1"/>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1"/>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9" name="Google Shape;9429;p61"/>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0" name="Google Shape;9430;p61"/>
          <p:cNvGrpSpPr/>
          <p:nvPr/>
        </p:nvGrpSpPr>
        <p:grpSpPr>
          <a:xfrm>
            <a:off x="5206262" y="4174817"/>
            <a:ext cx="397763" cy="262804"/>
            <a:chOff x="5206262" y="4174817"/>
            <a:chExt cx="397763" cy="262804"/>
          </a:xfrm>
        </p:grpSpPr>
        <p:sp>
          <p:nvSpPr>
            <p:cNvPr id="9431" name="Google Shape;9431;p61"/>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1"/>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1"/>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1"/>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1"/>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1"/>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1"/>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61"/>
          <p:cNvGrpSpPr/>
          <p:nvPr/>
        </p:nvGrpSpPr>
        <p:grpSpPr>
          <a:xfrm>
            <a:off x="5727616" y="4204699"/>
            <a:ext cx="440505" cy="290018"/>
            <a:chOff x="5727616" y="4204699"/>
            <a:chExt cx="440505" cy="290018"/>
          </a:xfrm>
        </p:grpSpPr>
        <p:sp>
          <p:nvSpPr>
            <p:cNvPr id="9439" name="Google Shape;9439;p61"/>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1"/>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1"/>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1"/>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1"/>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1"/>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1"/>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1"/>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7" name="Google Shape;9447;p61"/>
          <p:cNvGrpSpPr/>
          <p:nvPr/>
        </p:nvGrpSpPr>
        <p:grpSpPr>
          <a:xfrm>
            <a:off x="6410063" y="4135124"/>
            <a:ext cx="159950" cy="364516"/>
            <a:chOff x="6410063" y="4135124"/>
            <a:chExt cx="159950" cy="364516"/>
          </a:xfrm>
        </p:grpSpPr>
        <p:sp>
          <p:nvSpPr>
            <p:cNvPr id="9448" name="Google Shape;9448;p61"/>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1"/>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1"/>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1"/>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2" name="Google Shape;9452;p61"/>
          <p:cNvGrpSpPr/>
          <p:nvPr/>
        </p:nvGrpSpPr>
        <p:grpSpPr>
          <a:xfrm>
            <a:off x="6924652" y="4135505"/>
            <a:ext cx="214378" cy="364135"/>
            <a:chOff x="6924652" y="4135505"/>
            <a:chExt cx="214378" cy="364135"/>
          </a:xfrm>
        </p:grpSpPr>
        <p:sp>
          <p:nvSpPr>
            <p:cNvPr id="9453" name="Google Shape;9453;p61"/>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1"/>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1"/>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1"/>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7" name="Google Shape;9457;p61"/>
          <p:cNvGrpSpPr/>
          <p:nvPr/>
        </p:nvGrpSpPr>
        <p:grpSpPr>
          <a:xfrm>
            <a:off x="7384751" y="4147984"/>
            <a:ext cx="380012" cy="351274"/>
            <a:chOff x="7384751" y="4147984"/>
            <a:chExt cx="380012" cy="351274"/>
          </a:xfrm>
        </p:grpSpPr>
        <p:sp>
          <p:nvSpPr>
            <p:cNvPr id="9458" name="Google Shape;9458;p61"/>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1"/>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1"/>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1"/>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1"/>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3" name="Google Shape;9463;p61"/>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9464" name="Google Shape;9464;p6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33"/>
        <p:cNvGrpSpPr/>
        <p:nvPr/>
      </p:nvGrpSpPr>
      <p:grpSpPr>
        <a:xfrm>
          <a:off x="0" y="0"/>
          <a:ext cx="0" cy="0"/>
          <a:chOff x="0" y="0"/>
          <a:chExt cx="0" cy="0"/>
        </a:xfrm>
      </p:grpSpPr>
      <p:graphicFrame>
        <p:nvGraphicFramePr>
          <p:cNvPr id="4" name="Table 4">
            <a:extLst>
              <a:ext uri="{FF2B5EF4-FFF2-40B4-BE49-F238E27FC236}">
                <a16:creationId xmlns:a16="http://schemas.microsoft.com/office/drawing/2014/main" id="{3337CA53-969A-F3A4-B2F5-F4CB80CC3139}"/>
              </a:ext>
            </a:extLst>
          </p:cNvPr>
          <p:cNvGraphicFramePr>
            <a:graphicFrameLocks noGrp="1"/>
          </p:cNvGraphicFramePr>
          <p:nvPr>
            <p:extLst>
              <p:ext uri="{D42A27DB-BD31-4B8C-83A1-F6EECF244321}">
                <p14:modId xmlns:p14="http://schemas.microsoft.com/office/powerpoint/2010/main" val="1286185124"/>
              </p:ext>
            </p:extLst>
          </p:nvPr>
        </p:nvGraphicFramePr>
        <p:xfrm>
          <a:off x="594361" y="441934"/>
          <a:ext cx="7955278" cy="2560320"/>
        </p:xfrm>
        <a:graphic>
          <a:graphicData uri="http://schemas.openxmlformats.org/drawingml/2006/table">
            <a:tbl>
              <a:tblPr firstRow="1" bandRow="1">
                <a:tableStyleId>{AC199A43-3787-436F-8CAC-27CB1A0372E0}</a:tableStyleId>
              </a:tblPr>
              <a:tblGrid>
                <a:gridCol w="5621730">
                  <a:extLst>
                    <a:ext uri="{9D8B030D-6E8A-4147-A177-3AD203B41FA5}">
                      <a16:colId xmlns:a16="http://schemas.microsoft.com/office/drawing/2014/main" val="201767979"/>
                    </a:ext>
                  </a:extLst>
                </a:gridCol>
                <a:gridCol w="1166774">
                  <a:extLst>
                    <a:ext uri="{9D8B030D-6E8A-4147-A177-3AD203B41FA5}">
                      <a16:colId xmlns:a16="http://schemas.microsoft.com/office/drawing/2014/main" val="2510885726"/>
                    </a:ext>
                  </a:extLst>
                </a:gridCol>
                <a:gridCol w="1166774">
                  <a:extLst>
                    <a:ext uri="{9D8B030D-6E8A-4147-A177-3AD203B41FA5}">
                      <a16:colId xmlns:a16="http://schemas.microsoft.com/office/drawing/2014/main" val="2143009255"/>
                    </a:ext>
                  </a:extLst>
                </a:gridCol>
              </a:tblGrid>
              <a:tr h="370840">
                <a:tc>
                  <a:txBody>
                    <a:bodyPr/>
                    <a:lstStyle/>
                    <a:p>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r>
                        <a:rPr lang="en-VN" sz="2200" b="1" dirty="0">
                          <a:latin typeface="Calibri" panose="020F0502020204030204" pitchFamily="34" charset="0"/>
                          <a:cs typeface="Calibri" panose="020F0502020204030204" pitchFamily="34" charset="0"/>
                        </a:rPr>
                        <a:t>Ms Hoa</a:t>
                      </a:r>
                    </a:p>
                  </a:txBody>
                  <a:tcPr anchor="ctr">
                    <a:solidFill>
                      <a:schemeClr val="bg2"/>
                    </a:solidFill>
                  </a:tcPr>
                </a:tc>
                <a:tc>
                  <a:txBody>
                    <a:bodyPr/>
                    <a:lstStyle/>
                    <a:p>
                      <a:pPr algn="ctr"/>
                      <a:r>
                        <a:rPr lang="en-VN" sz="2200" b="1" dirty="0">
                          <a:latin typeface="Calibri" panose="020F0502020204030204" pitchFamily="34" charset="0"/>
                          <a:cs typeface="Calibri" panose="020F0502020204030204" pitchFamily="34" charset="0"/>
                        </a:rPr>
                        <a:t>Mark</a:t>
                      </a:r>
                    </a:p>
                  </a:txBody>
                  <a:tcPr anchor="ctr">
                    <a:solidFill>
                      <a:schemeClr val="bg2"/>
                    </a:solidFill>
                  </a:tcPr>
                </a:tc>
                <a:extLst>
                  <a:ext uri="{0D108BD9-81ED-4DB2-BD59-A6C34878D82A}">
                    <a16:rowId xmlns:a16="http://schemas.microsoft.com/office/drawing/2014/main" val="3062326560"/>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1.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went to the Tulip Festival in Australia</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421023185"/>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2.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went to the Tulip Festival in the Netherlands</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2837964660"/>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3.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tried Dutch food and drinks</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3606609675"/>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4.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watched traditional Dutch dancing</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3335754579"/>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5.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saw tulip floats</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1595730798"/>
                  </a:ext>
                </a:extLst>
              </a:tr>
            </a:tbl>
          </a:graphicData>
        </a:graphic>
      </p:graphicFrame>
      <p:sp>
        <p:nvSpPr>
          <p:cNvPr id="2" name="TextBox 1">
            <a:extLst>
              <a:ext uri="{FF2B5EF4-FFF2-40B4-BE49-F238E27FC236}">
                <a16:creationId xmlns:a16="http://schemas.microsoft.com/office/drawing/2014/main" id="{864E29FA-E81F-BFB4-C7B0-77EE60AE23FA}"/>
              </a:ext>
            </a:extLst>
          </p:cNvPr>
          <p:cNvSpPr txBox="1"/>
          <p:nvPr/>
        </p:nvSpPr>
        <p:spPr>
          <a:xfrm>
            <a:off x="594361" y="3261463"/>
            <a:ext cx="7955278" cy="1295868"/>
          </a:xfrm>
          <a:prstGeom prst="rect">
            <a:avLst/>
          </a:prstGeom>
          <a:solidFill>
            <a:schemeClr val="bg1">
              <a:lumMod val="20000"/>
              <a:lumOff val="80000"/>
            </a:schemeClr>
          </a:solidFill>
        </p:spPr>
        <p:txBody>
          <a:bodyPr wrap="square" rtlCol="0">
            <a:spAutoFit/>
          </a:bodyPr>
          <a:lstStyle/>
          <a:p>
            <a:pPr algn="just">
              <a:lnSpc>
                <a:spcPct val="150000"/>
              </a:lnSpc>
            </a:pPr>
            <a:r>
              <a:rPr lang="en-US" sz="1800" b="1" i="1" dirty="0">
                <a:solidFill>
                  <a:srgbClr val="3F3F3F"/>
                </a:solidFill>
                <a:effectLst/>
                <a:latin typeface="Calibri" panose="020F0502020204030204" pitchFamily="34" charset="0"/>
                <a:cs typeface="Calibri" panose="020F0502020204030204" pitchFamily="34" charset="0"/>
              </a:rPr>
              <a:t>Trang</a:t>
            </a:r>
            <a:r>
              <a:rPr lang="en-US" sz="1800" b="1" i="0" dirty="0">
                <a:solidFill>
                  <a:srgbClr val="3F3F3F"/>
                </a:solidFill>
                <a:effectLst/>
                <a:latin typeface="Calibri" panose="020F0502020204030204" pitchFamily="34" charset="0"/>
                <a:cs typeface="Calibri" panose="020F0502020204030204" pitchFamily="34" charset="0"/>
              </a:rPr>
              <a:t>:</a:t>
            </a:r>
            <a:r>
              <a:rPr lang="en-US" sz="1800" b="0" i="0" dirty="0">
                <a:solidFill>
                  <a:srgbClr val="333333"/>
                </a:solidFill>
                <a:effectLst/>
                <a:latin typeface="Calibri" panose="020F0502020204030204" pitchFamily="34" charset="0"/>
                <a:cs typeface="Calibri" panose="020F0502020204030204" pitchFamily="34" charset="0"/>
              </a:rPr>
              <a:t> Wow! This is a nice cozy room, </a:t>
            </a:r>
            <a:r>
              <a:rPr lang="en-US" sz="1800" b="0" i="0" dirty="0" err="1">
                <a:solidFill>
                  <a:srgbClr val="333333"/>
                </a:solidFill>
                <a:effectLst/>
                <a:latin typeface="Calibri" panose="020F0502020204030204" pitchFamily="34" charset="0"/>
                <a:cs typeface="Calibri" panose="020F0502020204030204" pitchFamily="34" charset="0"/>
              </a:rPr>
              <a:t>Ms</a:t>
            </a:r>
            <a:r>
              <a:rPr lang="en-US" sz="1800" b="0" i="0" dirty="0">
                <a:solidFill>
                  <a:srgbClr val="333333"/>
                </a:solidFill>
                <a:effectLst/>
                <a:latin typeface="Calibri" panose="020F0502020204030204" pitchFamily="34" charset="0"/>
                <a:cs typeface="Calibri" panose="020F0502020204030204" pitchFamily="34" charset="0"/>
              </a:rPr>
              <a:t> </a:t>
            </a:r>
            <a:r>
              <a:rPr lang="en-US" sz="1800" b="0" i="0" dirty="0" err="1">
                <a:solidFill>
                  <a:srgbClr val="333333"/>
                </a:solidFill>
                <a:effectLst/>
                <a:latin typeface="Calibri" panose="020F0502020204030204" pitchFamily="34" charset="0"/>
                <a:cs typeface="Calibri" panose="020F0502020204030204" pitchFamily="34" charset="0"/>
              </a:rPr>
              <a:t>Hoa</a:t>
            </a:r>
            <a:r>
              <a:rPr lang="en-US" sz="1800" b="0" i="0" dirty="0">
                <a:solidFill>
                  <a:srgbClr val="333333"/>
                </a:solidFill>
                <a:effectLst/>
                <a:latin typeface="Calibri" panose="020F0502020204030204" pitchFamily="34" charset="0"/>
                <a:cs typeface="Calibri" panose="020F0502020204030204" pitchFamily="34" charset="0"/>
              </a:rPr>
              <a:t>. I like the photos on the wall. I can see you among all those tulips. Where did you take the photos?</a:t>
            </a:r>
          </a:p>
          <a:p>
            <a:pPr algn="just">
              <a:lnSpc>
                <a:spcPct val="150000"/>
              </a:lnSpc>
            </a:pPr>
            <a:r>
              <a:rPr lang="en-US" sz="1800" b="1" i="1" dirty="0" err="1">
                <a:solidFill>
                  <a:srgbClr val="FF0000"/>
                </a:solidFill>
                <a:effectLst/>
                <a:latin typeface="Calibri" panose="020F0502020204030204" pitchFamily="34" charset="0"/>
                <a:cs typeface="Calibri" panose="020F0502020204030204" pitchFamily="34" charset="0"/>
              </a:rPr>
              <a:t>Ms</a:t>
            </a:r>
            <a:r>
              <a:rPr lang="en-US" sz="1800" b="1" i="1" dirty="0">
                <a:solidFill>
                  <a:srgbClr val="FF0000"/>
                </a:solidFill>
                <a:effectLst/>
                <a:latin typeface="Calibri" panose="020F0502020204030204" pitchFamily="34" charset="0"/>
                <a:cs typeface="Calibri" panose="020F0502020204030204" pitchFamily="34" charset="0"/>
              </a:rPr>
              <a:t> </a:t>
            </a:r>
            <a:r>
              <a:rPr lang="en-US" sz="1800" b="1" i="1" dirty="0" err="1">
                <a:solidFill>
                  <a:srgbClr val="FF0000"/>
                </a:solidFill>
                <a:effectLst/>
                <a:latin typeface="Calibri" panose="020F0502020204030204" pitchFamily="34" charset="0"/>
                <a:cs typeface="Calibri" panose="020F0502020204030204" pitchFamily="34" charset="0"/>
              </a:rPr>
              <a:t>Hoa</a:t>
            </a:r>
            <a:r>
              <a:rPr lang="en-US" sz="1800" b="1" i="0" dirty="0">
                <a:solidFill>
                  <a:srgbClr val="3F3F3F"/>
                </a:solidFill>
                <a:effectLst/>
                <a:latin typeface="Calibri" panose="020F0502020204030204" pitchFamily="34" charset="0"/>
                <a:cs typeface="Calibri" panose="020F0502020204030204" pitchFamily="34" charset="0"/>
              </a:rPr>
              <a:t>:</a:t>
            </a:r>
            <a:r>
              <a:rPr lang="en-US" sz="1800" b="0" i="0" dirty="0">
                <a:solidFill>
                  <a:srgbClr val="333333"/>
                </a:solidFill>
                <a:effectLst/>
                <a:latin typeface="Calibri" panose="020F0502020204030204" pitchFamily="34" charset="0"/>
                <a:cs typeface="Calibri" panose="020F0502020204030204" pitchFamily="34" charset="0"/>
              </a:rPr>
              <a:t> I took them at </a:t>
            </a:r>
            <a:r>
              <a:rPr lang="en-US" sz="1800" b="1" i="0" dirty="0">
                <a:solidFill>
                  <a:srgbClr val="FF0000"/>
                </a:solidFill>
                <a:effectLst/>
                <a:latin typeface="Calibri" panose="020F0502020204030204" pitchFamily="34" charset="0"/>
                <a:cs typeface="Calibri" panose="020F0502020204030204" pitchFamily="34" charset="0"/>
              </a:rPr>
              <a:t>the Tulip Festival in Australia </a:t>
            </a:r>
            <a:r>
              <a:rPr lang="en-US" sz="1800" b="0" i="0" dirty="0">
                <a:solidFill>
                  <a:srgbClr val="333333"/>
                </a:solidFill>
                <a:effectLst/>
                <a:latin typeface="Calibri" panose="020F0502020204030204" pitchFamily="34" charset="0"/>
                <a:cs typeface="Calibri" panose="020F0502020204030204" pitchFamily="34" charset="0"/>
              </a:rPr>
              <a:t>last September.</a:t>
            </a:r>
          </a:p>
        </p:txBody>
      </p:sp>
      <p:sp>
        <p:nvSpPr>
          <p:cNvPr id="12" name="TextBox 11">
            <a:extLst>
              <a:ext uri="{FF2B5EF4-FFF2-40B4-BE49-F238E27FC236}">
                <a16:creationId xmlns:a16="http://schemas.microsoft.com/office/drawing/2014/main" id="{16E353F3-C25B-8F6B-21D3-14A44099D062}"/>
              </a:ext>
            </a:extLst>
          </p:cNvPr>
          <p:cNvSpPr txBox="1"/>
          <p:nvPr/>
        </p:nvSpPr>
        <p:spPr>
          <a:xfrm>
            <a:off x="6616834" y="876968"/>
            <a:ext cx="377026" cy="400110"/>
          </a:xfrm>
          <a:prstGeom prst="rect">
            <a:avLst/>
          </a:prstGeom>
          <a:noFill/>
        </p:spPr>
        <p:txBody>
          <a:bodyPr wrap="none" rtlCol="0">
            <a:spAutoFit/>
          </a:bodyPr>
          <a:lstStyle/>
          <a:p>
            <a:r>
              <a:rPr lang="en-VN" sz="2000" b="1" i="0" dirty="0">
                <a:solidFill>
                  <a:srgbClr val="FF0000"/>
                </a:solidFill>
                <a:effectLst/>
                <a:latin typeface="Calibri" panose="020F0502020204030204" pitchFamily="34" charset="0"/>
                <a:cs typeface="Calibri" panose="020F0502020204030204" pitchFamily="34" charset="0"/>
              </a:rPr>
              <a:t>✓</a:t>
            </a:r>
            <a:endParaRPr lang="en-VN" sz="2000" dirty="0">
              <a:solidFill>
                <a:srgbClr val="FF0000"/>
              </a:solidFill>
            </a:endParaRPr>
          </a:p>
        </p:txBody>
      </p:sp>
      <p:sp>
        <p:nvSpPr>
          <p:cNvPr id="14" name="TextBox 13">
            <a:extLst>
              <a:ext uri="{FF2B5EF4-FFF2-40B4-BE49-F238E27FC236}">
                <a16:creationId xmlns:a16="http://schemas.microsoft.com/office/drawing/2014/main" id="{60BF1650-B192-E697-656F-AB5A84C398FA}"/>
              </a:ext>
            </a:extLst>
          </p:cNvPr>
          <p:cNvSpPr txBox="1"/>
          <p:nvPr/>
        </p:nvSpPr>
        <p:spPr>
          <a:xfrm>
            <a:off x="358541" y="-934166"/>
            <a:ext cx="8426918" cy="830997"/>
          </a:xfrm>
          <a:prstGeom prst="rect">
            <a:avLst/>
          </a:prstGeom>
          <a:solidFill>
            <a:schemeClr val="bg2"/>
          </a:solidFill>
        </p:spPr>
        <p:txBody>
          <a:bodyPr wrap="square" rtlCol="0">
            <a:spAutoFit/>
          </a:bodyPr>
          <a:lstStyle/>
          <a:p>
            <a:r>
              <a:rPr lang="en-VN" sz="2400" b="1" dirty="0">
                <a:latin typeface="Calibri" panose="020F0502020204030204" pitchFamily="34" charset="0"/>
                <a:cs typeface="Calibri" panose="020F0502020204030204" pitchFamily="34" charset="0"/>
              </a:rPr>
              <a:t>2. Read the conversation ag</a:t>
            </a:r>
            <a:r>
              <a:rPr lang="en-US" sz="2400" b="1" dirty="0">
                <a:latin typeface="Calibri" panose="020F0502020204030204" pitchFamily="34" charset="0"/>
                <a:cs typeface="Calibri" panose="020F0502020204030204" pitchFamily="34" charset="0"/>
              </a:rPr>
              <a:t>ai</a:t>
            </a:r>
            <a:r>
              <a:rPr lang="en-VN" sz="2400" b="1" dirty="0">
                <a:latin typeface="Calibri" panose="020F0502020204030204" pitchFamily="34" charset="0"/>
                <a:cs typeface="Calibri" panose="020F0502020204030204" pitchFamily="34" charset="0"/>
              </a:rPr>
              <a:t>n. Who did the following activities? Tick (</a:t>
            </a:r>
            <a:r>
              <a:rPr lang="en-VN" sz="2400" b="1" i="0" dirty="0">
                <a:solidFill>
                  <a:srgbClr val="212529"/>
                </a:solidFill>
                <a:effectLst/>
                <a:latin typeface="Calibri" panose="020F0502020204030204" pitchFamily="34" charset="0"/>
                <a:cs typeface="Calibri" panose="020F0502020204030204" pitchFamily="34" charset="0"/>
              </a:rPr>
              <a:t>✓</a:t>
            </a:r>
            <a:r>
              <a:rPr lang="en-VN" sz="2400" b="1" dirty="0">
                <a:latin typeface="Calibri" panose="020F0502020204030204" pitchFamily="34" charset="0"/>
                <a:cs typeface="Calibri" panose="020F0502020204030204" pitchFamily="34" charset="0"/>
              </a:rPr>
              <a:t>) the correct comlumn. Sometime you need to tick both.</a:t>
            </a:r>
          </a:p>
        </p:txBody>
      </p:sp>
    </p:spTree>
    <p:extLst>
      <p:ext uri="{BB962C8B-B14F-4D97-AF65-F5344CB8AC3E}">
        <p14:creationId xmlns:p14="http://schemas.microsoft.com/office/powerpoint/2010/main" val="340285954"/>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dissolve">
                                      <p:cBhvr>
                                        <p:cTn id="1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2"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9468"/>
        <p:cNvGrpSpPr/>
        <p:nvPr/>
      </p:nvGrpSpPr>
      <p:grpSpPr>
        <a:xfrm>
          <a:off x="0" y="0"/>
          <a:ext cx="0" cy="0"/>
          <a:chOff x="0" y="0"/>
          <a:chExt cx="0" cy="0"/>
        </a:xfrm>
      </p:grpSpPr>
      <p:grpSp>
        <p:nvGrpSpPr>
          <p:cNvPr id="9469" name="Google Shape;9469;p62"/>
          <p:cNvGrpSpPr/>
          <p:nvPr/>
        </p:nvGrpSpPr>
        <p:grpSpPr>
          <a:xfrm>
            <a:off x="1989449" y="4101269"/>
            <a:ext cx="374774" cy="346073"/>
            <a:chOff x="1989449" y="4282269"/>
            <a:chExt cx="374774" cy="346073"/>
          </a:xfrm>
        </p:grpSpPr>
        <p:sp>
          <p:nvSpPr>
            <p:cNvPr id="9470" name="Google Shape;9470;p62"/>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2"/>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2"/>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2"/>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2"/>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5" name="Google Shape;9475;p62"/>
          <p:cNvGrpSpPr/>
          <p:nvPr/>
        </p:nvGrpSpPr>
        <p:grpSpPr>
          <a:xfrm>
            <a:off x="2487439" y="4099740"/>
            <a:ext cx="198775" cy="348972"/>
            <a:chOff x="2487439" y="4280740"/>
            <a:chExt cx="198775" cy="348972"/>
          </a:xfrm>
        </p:grpSpPr>
        <p:sp>
          <p:nvSpPr>
            <p:cNvPr id="9476" name="Google Shape;9476;p62"/>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2"/>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2"/>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2"/>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62"/>
          <p:cNvGrpSpPr/>
          <p:nvPr/>
        </p:nvGrpSpPr>
        <p:grpSpPr>
          <a:xfrm>
            <a:off x="2810958" y="4092923"/>
            <a:ext cx="353145" cy="361873"/>
            <a:chOff x="2810958" y="4273923"/>
            <a:chExt cx="353145" cy="361873"/>
          </a:xfrm>
        </p:grpSpPr>
        <p:sp>
          <p:nvSpPr>
            <p:cNvPr id="9481" name="Google Shape;9481;p62"/>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2"/>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2"/>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2"/>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2"/>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2"/>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2"/>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8" name="Google Shape;9488;p62"/>
          <p:cNvGrpSpPr/>
          <p:nvPr/>
        </p:nvGrpSpPr>
        <p:grpSpPr>
          <a:xfrm>
            <a:off x="6275635" y="4101651"/>
            <a:ext cx="209383" cy="366778"/>
            <a:chOff x="6275635" y="4282651"/>
            <a:chExt cx="209383" cy="366778"/>
          </a:xfrm>
        </p:grpSpPr>
        <p:sp>
          <p:nvSpPr>
            <p:cNvPr id="9489" name="Google Shape;9489;p62"/>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2"/>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62"/>
          <p:cNvGrpSpPr/>
          <p:nvPr/>
        </p:nvGrpSpPr>
        <p:grpSpPr>
          <a:xfrm>
            <a:off x="6701186" y="4102033"/>
            <a:ext cx="280292" cy="366396"/>
            <a:chOff x="6701186" y="4283033"/>
            <a:chExt cx="280292" cy="366396"/>
          </a:xfrm>
        </p:grpSpPr>
        <p:sp>
          <p:nvSpPr>
            <p:cNvPr id="9492" name="Google Shape;9492;p62"/>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2"/>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4" name="Google Shape;9494;p62"/>
          <p:cNvGrpSpPr/>
          <p:nvPr/>
        </p:nvGrpSpPr>
        <p:grpSpPr>
          <a:xfrm>
            <a:off x="2609571" y="3643958"/>
            <a:ext cx="373627" cy="347347"/>
            <a:chOff x="2609571" y="3824958"/>
            <a:chExt cx="373627" cy="347347"/>
          </a:xfrm>
        </p:grpSpPr>
        <p:sp>
          <p:nvSpPr>
            <p:cNvPr id="9495" name="Google Shape;9495;p62"/>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2"/>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7" name="Google Shape;9497;p62"/>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8" name="Google Shape;9498;p62"/>
          <p:cNvGrpSpPr/>
          <p:nvPr/>
        </p:nvGrpSpPr>
        <p:grpSpPr>
          <a:xfrm>
            <a:off x="916127" y="3626056"/>
            <a:ext cx="221902" cy="380795"/>
            <a:chOff x="916127" y="3807056"/>
            <a:chExt cx="221902" cy="380795"/>
          </a:xfrm>
        </p:grpSpPr>
        <p:sp>
          <p:nvSpPr>
            <p:cNvPr id="9499" name="Google Shape;9499;p62"/>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2"/>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2"/>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2"/>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3" name="Google Shape;9503;p62"/>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2"/>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5" name="Google Shape;9505;p62"/>
          <p:cNvGrpSpPr/>
          <p:nvPr/>
        </p:nvGrpSpPr>
        <p:grpSpPr>
          <a:xfrm>
            <a:off x="3513010" y="3635134"/>
            <a:ext cx="362223" cy="361108"/>
            <a:chOff x="3513010" y="3816134"/>
            <a:chExt cx="362223" cy="361108"/>
          </a:xfrm>
        </p:grpSpPr>
        <p:sp>
          <p:nvSpPr>
            <p:cNvPr id="9506" name="Google Shape;9506;p62"/>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2"/>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2"/>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2"/>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0" name="Google Shape;9510;p62"/>
          <p:cNvGrpSpPr/>
          <p:nvPr/>
        </p:nvGrpSpPr>
        <p:grpSpPr>
          <a:xfrm>
            <a:off x="3950316" y="3639307"/>
            <a:ext cx="369805" cy="353782"/>
            <a:chOff x="3950316" y="3820307"/>
            <a:chExt cx="369805" cy="353782"/>
          </a:xfrm>
        </p:grpSpPr>
        <p:sp>
          <p:nvSpPr>
            <p:cNvPr id="9511" name="Google Shape;9511;p62"/>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2"/>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2"/>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2"/>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62"/>
          <p:cNvGrpSpPr/>
          <p:nvPr/>
        </p:nvGrpSpPr>
        <p:grpSpPr>
          <a:xfrm>
            <a:off x="1761909" y="3630961"/>
            <a:ext cx="307974" cy="371716"/>
            <a:chOff x="1761909" y="3811961"/>
            <a:chExt cx="307974" cy="371716"/>
          </a:xfrm>
        </p:grpSpPr>
        <p:sp>
          <p:nvSpPr>
            <p:cNvPr id="9516" name="Google Shape;9516;p62"/>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2"/>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2"/>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2"/>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2"/>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2"/>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2"/>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2"/>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2"/>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2"/>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6" name="Google Shape;9526;p62"/>
          <p:cNvGrpSpPr/>
          <p:nvPr/>
        </p:nvGrpSpPr>
        <p:grpSpPr>
          <a:xfrm>
            <a:off x="5373342" y="3627935"/>
            <a:ext cx="231395" cy="353145"/>
            <a:chOff x="5373342" y="3808935"/>
            <a:chExt cx="231395" cy="353145"/>
          </a:xfrm>
        </p:grpSpPr>
        <p:sp>
          <p:nvSpPr>
            <p:cNvPr id="9527" name="Google Shape;9527;p62"/>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2"/>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2"/>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2"/>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2"/>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2"/>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2"/>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2"/>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2"/>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6" name="Google Shape;9536;p62"/>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7" name="Google Shape;9537;p62"/>
          <p:cNvGrpSpPr/>
          <p:nvPr/>
        </p:nvGrpSpPr>
        <p:grpSpPr>
          <a:xfrm>
            <a:off x="5833775" y="3628445"/>
            <a:ext cx="235185" cy="352253"/>
            <a:chOff x="5833775" y="3809445"/>
            <a:chExt cx="235185" cy="352253"/>
          </a:xfrm>
        </p:grpSpPr>
        <p:sp>
          <p:nvSpPr>
            <p:cNvPr id="9538" name="Google Shape;9538;p62"/>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2"/>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2"/>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62"/>
          <p:cNvGrpSpPr/>
          <p:nvPr/>
        </p:nvGrpSpPr>
        <p:grpSpPr>
          <a:xfrm>
            <a:off x="4942472" y="3628318"/>
            <a:ext cx="238976" cy="352762"/>
            <a:chOff x="4942472" y="3809318"/>
            <a:chExt cx="238976" cy="352762"/>
          </a:xfrm>
        </p:grpSpPr>
        <p:sp>
          <p:nvSpPr>
            <p:cNvPr id="9542" name="Google Shape;9542;p62"/>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2"/>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2"/>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2"/>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2"/>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2"/>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2"/>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9" name="Google Shape;9549;p62"/>
          <p:cNvGrpSpPr/>
          <p:nvPr/>
        </p:nvGrpSpPr>
        <p:grpSpPr>
          <a:xfrm>
            <a:off x="6266525" y="3626788"/>
            <a:ext cx="260223" cy="353527"/>
            <a:chOff x="6266525" y="3807788"/>
            <a:chExt cx="260223" cy="353527"/>
          </a:xfrm>
        </p:grpSpPr>
        <p:sp>
          <p:nvSpPr>
            <p:cNvPr id="9550" name="Google Shape;9550;p62"/>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2"/>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2"/>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2"/>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4" name="Google Shape;9554;p62"/>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5" name="Google Shape;9555;p62"/>
          <p:cNvGrpSpPr/>
          <p:nvPr/>
        </p:nvGrpSpPr>
        <p:grpSpPr>
          <a:xfrm>
            <a:off x="7184363" y="3628604"/>
            <a:ext cx="202184" cy="352762"/>
            <a:chOff x="7184363" y="3809604"/>
            <a:chExt cx="202184" cy="352762"/>
          </a:xfrm>
        </p:grpSpPr>
        <p:sp>
          <p:nvSpPr>
            <p:cNvPr id="9556" name="Google Shape;9556;p62"/>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2"/>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62"/>
          <p:cNvGrpSpPr/>
          <p:nvPr/>
        </p:nvGrpSpPr>
        <p:grpSpPr>
          <a:xfrm>
            <a:off x="7571624" y="3627935"/>
            <a:ext cx="292047" cy="352762"/>
            <a:chOff x="7571624" y="3808935"/>
            <a:chExt cx="292047" cy="352762"/>
          </a:xfrm>
        </p:grpSpPr>
        <p:sp>
          <p:nvSpPr>
            <p:cNvPr id="9559" name="Google Shape;9559;p62"/>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2"/>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2"/>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2"/>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2"/>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2"/>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62"/>
          <p:cNvGrpSpPr/>
          <p:nvPr/>
        </p:nvGrpSpPr>
        <p:grpSpPr>
          <a:xfrm>
            <a:off x="2174559" y="3175116"/>
            <a:ext cx="364135" cy="359930"/>
            <a:chOff x="2174559" y="3356116"/>
            <a:chExt cx="364135" cy="359930"/>
          </a:xfrm>
        </p:grpSpPr>
        <p:sp>
          <p:nvSpPr>
            <p:cNvPr id="9566" name="Google Shape;9566;p62"/>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2"/>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62"/>
          <p:cNvGrpSpPr/>
          <p:nvPr/>
        </p:nvGrpSpPr>
        <p:grpSpPr>
          <a:xfrm>
            <a:off x="1731934" y="3174639"/>
            <a:ext cx="368371" cy="361554"/>
            <a:chOff x="1731934" y="3355639"/>
            <a:chExt cx="368371" cy="361554"/>
          </a:xfrm>
        </p:grpSpPr>
        <p:sp>
          <p:nvSpPr>
            <p:cNvPr id="9569" name="Google Shape;9569;p62"/>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2"/>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62"/>
          <p:cNvGrpSpPr/>
          <p:nvPr/>
        </p:nvGrpSpPr>
        <p:grpSpPr>
          <a:xfrm>
            <a:off x="3990517" y="3173173"/>
            <a:ext cx="279559" cy="363402"/>
            <a:chOff x="3990517" y="3354173"/>
            <a:chExt cx="279559" cy="363402"/>
          </a:xfrm>
        </p:grpSpPr>
        <p:sp>
          <p:nvSpPr>
            <p:cNvPr id="9572" name="Google Shape;9572;p62"/>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2"/>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2"/>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62"/>
          <p:cNvGrpSpPr/>
          <p:nvPr/>
        </p:nvGrpSpPr>
        <p:grpSpPr>
          <a:xfrm>
            <a:off x="3497847" y="3236374"/>
            <a:ext cx="379680" cy="237606"/>
            <a:chOff x="3497847" y="3417374"/>
            <a:chExt cx="379680" cy="237606"/>
          </a:xfrm>
        </p:grpSpPr>
        <p:sp>
          <p:nvSpPr>
            <p:cNvPr id="9576" name="Google Shape;9576;p62"/>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2"/>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2"/>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2"/>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0" name="Google Shape;9580;p62"/>
          <p:cNvGrpSpPr/>
          <p:nvPr/>
        </p:nvGrpSpPr>
        <p:grpSpPr>
          <a:xfrm>
            <a:off x="2612597" y="3186075"/>
            <a:ext cx="376271" cy="337982"/>
            <a:chOff x="2612597" y="3367075"/>
            <a:chExt cx="376271" cy="337982"/>
          </a:xfrm>
        </p:grpSpPr>
        <p:sp>
          <p:nvSpPr>
            <p:cNvPr id="9581" name="Google Shape;9581;p62"/>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2"/>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62"/>
          <p:cNvGrpSpPr/>
          <p:nvPr/>
        </p:nvGrpSpPr>
        <p:grpSpPr>
          <a:xfrm>
            <a:off x="3071914" y="3183431"/>
            <a:ext cx="343652" cy="342505"/>
            <a:chOff x="3071914" y="3364431"/>
            <a:chExt cx="343652" cy="342505"/>
          </a:xfrm>
        </p:grpSpPr>
        <p:sp>
          <p:nvSpPr>
            <p:cNvPr id="9584" name="Google Shape;9584;p62"/>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2"/>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2"/>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2"/>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2"/>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62"/>
          <p:cNvGrpSpPr/>
          <p:nvPr/>
        </p:nvGrpSpPr>
        <p:grpSpPr>
          <a:xfrm>
            <a:off x="897141" y="3178875"/>
            <a:ext cx="257962" cy="352762"/>
            <a:chOff x="897141" y="3359875"/>
            <a:chExt cx="257962" cy="352762"/>
          </a:xfrm>
        </p:grpSpPr>
        <p:sp>
          <p:nvSpPr>
            <p:cNvPr id="9590" name="Google Shape;9590;p62"/>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2"/>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2"/>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2"/>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2"/>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2"/>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2"/>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2"/>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8" name="Google Shape;9598;p62"/>
          <p:cNvGrpSpPr/>
          <p:nvPr/>
        </p:nvGrpSpPr>
        <p:grpSpPr>
          <a:xfrm>
            <a:off x="1333682" y="3163330"/>
            <a:ext cx="271213" cy="383088"/>
            <a:chOff x="1333682" y="3344330"/>
            <a:chExt cx="271213" cy="383088"/>
          </a:xfrm>
        </p:grpSpPr>
        <p:sp>
          <p:nvSpPr>
            <p:cNvPr id="9599" name="Google Shape;9599;p62"/>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2"/>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2"/>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2"/>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2"/>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2"/>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2"/>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2"/>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2"/>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2"/>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2"/>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0" name="Google Shape;9610;p62"/>
          <p:cNvGrpSpPr/>
          <p:nvPr/>
        </p:nvGrpSpPr>
        <p:grpSpPr>
          <a:xfrm>
            <a:off x="6664394" y="3165974"/>
            <a:ext cx="353113" cy="351998"/>
            <a:chOff x="6664394" y="3346974"/>
            <a:chExt cx="353113" cy="351998"/>
          </a:xfrm>
        </p:grpSpPr>
        <p:sp>
          <p:nvSpPr>
            <p:cNvPr id="9611" name="Google Shape;9611;p62"/>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2"/>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2"/>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2"/>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2"/>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6" name="Google Shape;9616;p62"/>
          <p:cNvGrpSpPr/>
          <p:nvPr/>
        </p:nvGrpSpPr>
        <p:grpSpPr>
          <a:xfrm>
            <a:off x="849741" y="1778307"/>
            <a:ext cx="399398" cy="375443"/>
            <a:chOff x="849741" y="1959307"/>
            <a:chExt cx="399398" cy="375443"/>
          </a:xfrm>
        </p:grpSpPr>
        <p:sp>
          <p:nvSpPr>
            <p:cNvPr id="9617" name="Google Shape;9617;p62"/>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2"/>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62"/>
          <p:cNvGrpSpPr/>
          <p:nvPr/>
        </p:nvGrpSpPr>
        <p:grpSpPr>
          <a:xfrm>
            <a:off x="1284212" y="1782766"/>
            <a:ext cx="379489" cy="366046"/>
            <a:chOff x="1284212" y="1963766"/>
            <a:chExt cx="379489" cy="366046"/>
          </a:xfrm>
        </p:grpSpPr>
        <p:sp>
          <p:nvSpPr>
            <p:cNvPr id="9620" name="Google Shape;9620;p62"/>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2"/>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2" name="Google Shape;9622;p62"/>
          <p:cNvGrpSpPr/>
          <p:nvPr/>
        </p:nvGrpSpPr>
        <p:grpSpPr>
          <a:xfrm>
            <a:off x="3037766" y="1788564"/>
            <a:ext cx="370219" cy="354928"/>
            <a:chOff x="3037766" y="1969564"/>
            <a:chExt cx="370219" cy="354928"/>
          </a:xfrm>
        </p:grpSpPr>
        <p:sp>
          <p:nvSpPr>
            <p:cNvPr id="9623" name="Google Shape;9623;p62"/>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2"/>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2"/>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2"/>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62"/>
          <p:cNvGrpSpPr/>
          <p:nvPr/>
        </p:nvGrpSpPr>
        <p:grpSpPr>
          <a:xfrm>
            <a:off x="3982553" y="1790730"/>
            <a:ext cx="304566" cy="350501"/>
            <a:chOff x="3982553" y="1971730"/>
            <a:chExt cx="304566" cy="350501"/>
          </a:xfrm>
        </p:grpSpPr>
        <p:sp>
          <p:nvSpPr>
            <p:cNvPr id="9628" name="Google Shape;9628;p62"/>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2"/>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0" name="Google Shape;9630;p62"/>
          <p:cNvGrpSpPr/>
          <p:nvPr/>
        </p:nvGrpSpPr>
        <p:grpSpPr>
          <a:xfrm>
            <a:off x="2567841" y="1813124"/>
            <a:ext cx="399812" cy="306477"/>
            <a:chOff x="2567841" y="1994124"/>
            <a:chExt cx="399812" cy="306477"/>
          </a:xfrm>
        </p:grpSpPr>
        <p:sp>
          <p:nvSpPr>
            <p:cNvPr id="9631" name="Google Shape;9631;p62"/>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2"/>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2"/>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4" name="Google Shape;9634;p62"/>
          <p:cNvGrpSpPr/>
          <p:nvPr/>
        </p:nvGrpSpPr>
        <p:grpSpPr>
          <a:xfrm>
            <a:off x="2212084" y="1779358"/>
            <a:ext cx="324698" cy="372863"/>
            <a:chOff x="2212084" y="1960358"/>
            <a:chExt cx="324698" cy="372863"/>
          </a:xfrm>
        </p:grpSpPr>
        <p:sp>
          <p:nvSpPr>
            <p:cNvPr id="9635" name="Google Shape;9635;p62"/>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2"/>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2"/>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62"/>
          <p:cNvGrpSpPr/>
          <p:nvPr/>
        </p:nvGrpSpPr>
        <p:grpSpPr>
          <a:xfrm>
            <a:off x="1805901" y="1779358"/>
            <a:ext cx="284847" cy="373627"/>
            <a:chOff x="1805901" y="1960358"/>
            <a:chExt cx="284847" cy="373627"/>
          </a:xfrm>
        </p:grpSpPr>
        <p:sp>
          <p:nvSpPr>
            <p:cNvPr id="9639" name="Google Shape;9639;p62"/>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2"/>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41" name="Google Shape;9641;p62"/>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2"/>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2"/>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4" name="Google Shape;9644;p62"/>
          <p:cNvGrpSpPr/>
          <p:nvPr/>
        </p:nvGrpSpPr>
        <p:grpSpPr>
          <a:xfrm>
            <a:off x="6656812" y="1848388"/>
            <a:ext cx="368690" cy="245793"/>
            <a:chOff x="6656812" y="2029388"/>
            <a:chExt cx="368690" cy="245793"/>
          </a:xfrm>
        </p:grpSpPr>
        <p:sp>
          <p:nvSpPr>
            <p:cNvPr id="9645" name="Google Shape;9645;p62"/>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2"/>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2"/>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2"/>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2"/>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2"/>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2"/>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2"/>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2"/>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2"/>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5" name="Google Shape;9655;p62"/>
          <p:cNvGrpSpPr/>
          <p:nvPr/>
        </p:nvGrpSpPr>
        <p:grpSpPr>
          <a:xfrm>
            <a:off x="4869651" y="1831218"/>
            <a:ext cx="376654" cy="281566"/>
            <a:chOff x="4869651" y="2012218"/>
            <a:chExt cx="376654" cy="281566"/>
          </a:xfrm>
        </p:grpSpPr>
        <p:sp>
          <p:nvSpPr>
            <p:cNvPr id="9656" name="Google Shape;9656;p62"/>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2"/>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2"/>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2"/>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0" name="Google Shape;9660;p62"/>
          <p:cNvGrpSpPr/>
          <p:nvPr/>
        </p:nvGrpSpPr>
        <p:grpSpPr>
          <a:xfrm>
            <a:off x="5306224" y="1831313"/>
            <a:ext cx="367925" cy="281694"/>
            <a:chOff x="5306224" y="2012313"/>
            <a:chExt cx="367925" cy="281694"/>
          </a:xfrm>
        </p:grpSpPr>
        <p:sp>
          <p:nvSpPr>
            <p:cNvPr id="9661" name="Google Shape;9661;p62"/>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2"/>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63" name="Google Shape;9663;p62"/>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4" name="Google Shape;9664;p62"/>
          <p:cNvGrpSpPr/>
          <p:nvPr/>
        </p:nvGrpSpPr>
        <p:grpSpPr>
          <a:xfrm>
            <a:off x="6195998" y="1802102"/>
            <a:ext cx="368308" cy="338746"/>
            <a:chOff x="6195998" y="1983102"/>
            <a:chExt cx="368308" cy="338746"/>
          </a:xfrm>
        </p:grpSpPr>
        <p:sp>
          <p:nvSpPr>
            <p:cNvPr id="9665" name="Google Shape;9665;p62"/>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2"/>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2"/>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62"/>
          <p:cNvGrpSpPr/>
          <p:nvPr/>
        </p:nvGrpSpPr>
        <p:grpSpPr>
          <a:xfrm>
            <a:off x="7542031" y="1830835"/>
            <a:ext cx="369072" cy="280037"/>
            <a:chOff x="7542031" y="2011835"/>
            <a:chExt cx="369072" cy="280037"/>
          </a:xfrm>
        </p:grpSpPr>
        <p:sp>
          <p:nvSpPr>
            <p:cNvPr id="9669" name="Google Shape;9669;p62"/>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2"/>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2"/>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2"/>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2"/>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2"/>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2"/>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2"/>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2"/>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62"/>
          <p:cNvGrpSpPr/>
          <p:nvPr/>
        </p:nvGrpSpPr>
        <p:grpSpPr>
          <a:xfrm>
            <a:off x="8010427" y="3167503"/>
            <a:ext cx="278795" cy="351615"/>
            <a:chOff x="8010427" y="3348503"/>
            <a:chExt cx="278795" cy="351615"/>
          </a:xfrm>
        </p:grpSpPr>
        <p:sp>
          <p:nvSpPr>
            <p:cNvPr id="9679" name="Google Shape;9679;p62"/>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2"/>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2"/>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2"/>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3" name="Google Shape;9683;p62"/>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4" name="Google Shape;9684;p62"/>
          <p:cNvGrpSpPr/>
          <p:nvPr/>
        </p:nvGrpSpPr>
        <p:grpSpPr>
          <a:xfrm>
            <a:off x="7141900" y="3168204"/>
            <a:ext cx="281057" cy="351010"/>
            <a:chOff x="7141900" y="3349204"/>
            <a:chExt cx="281057" cy="351010"/>
          </a:xfrm>
        </p:grpSpPr>
        <p:sp>
          <p:nvSpPr>
            <p:cNvPr id="9685" name="Google Shape;9685;p62"/>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2"/>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2"/>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8" name="Google Shape;9688;p62"/>
          <p:cNvGrpSpPr/>
          <p:nvPr/>
        </p:nvGrpSpPr>
        <p:grpSpPr>
          <a:xfrm>
            <a:off x="5314188" y="3169032"/>
            <a:ext cx="363752" cy="353113"/>
            <a:chOff x="5314188" y="3350032"/>
            <a:chExt cx="363752" cy="353113"/>
          </a:xfrm>
        </p:grpSpPr>
        <p:sp>
          <p:nvSpPr>
            <p:cNvPr id="9689" name="Google Shape;9689;p62"/>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2"/>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1" name="Google Shape;9691;p62"/>
          <p:cNvGrpSpPr/>
          <p:nvPr/>
        </p:nvGrpSpPr>
        <p:grpSpPr>
          <a:xfrm>
            <a:off x="6203579" y="3167981"/>
            <a:ext cx="351615" cy="350373"/>
            <a:chOff x="6203579" y="3348981"/>
            <a:chExt cx="351615" cy="350373"/>
          </a:xfrm>
        </p:grpSpPr>
        <p:sp>
          <p:nvSpPr>
            <p:cNvPr id="9692" name="Google Shape;9692;p62"/>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2"/>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2"/>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2"/>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2"/>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7" name="Google Shape;9697;p62"/>
          <p:cNvGrpSpPr/>
          <p:nvPr/>
        </p:nvGrpSpPr>
        <p:grpSpPr>
          <a:xfrm>
            <a:off x="5829984" y="3169032"/>
            <a:ext cx="220755" cy="352348"/>
            <a:chOff x="5829984" y="3350032"/>
            <a:chExt cx="220755" cy="352348"/>
          </a:xfrm>
        </p:grpSpPr>
        <p:sp>
          <p:nvSpPr>
            <p:cNvPr id="9698" name="Google Shape;9698;p62"/>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2"/>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2"/>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2"/>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62"/>
          <p:cNvGrpSpPr/>
          <p:nvPr/>
        </p:nvGrpSpPr>
        <p:grpSpPr>
          <a:xfrm>
            <a:off x="4882170" y="3168841"/>
            <a:ext cx="358464" cy="352316"/>
            <a:chOff x="4882170" y="3349841"/>
            <a:chExt cx="358464" cy="352316"/>
          </a:xfrm>
        </p:grpSpPr>
        <p:sp>
          <p:nvSpPr>
            <p:cNvPr id="9703" name="Google Shape;9703;p62"/>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2"/>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5" name="Google Shape;9705;p62"/>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2"/>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7" name="Google Shape;9707;p62"/>
          <p:cNvGrpSpPr/>
          <p:nvPr/>
        </p:nvGrpSpPr>
        <p:grpSpPr>
          <a:xfrm>
            <a:off x="3044965" y="2254220"/>
            <a:ext cx="400194" cy="324316"/>
            <a:chOff x="3044965" y="2435220"/>
            <a:chExt cx="400194" cy="324316"/>
          </a:xfrm>
        </p:grpSpPr>
        <p:sp>
          <p:nvSpPr>
            <p:cNvPr id="9708" name="Google Shape;9708;p62"/>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2"/>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2"/>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1" name="Google Shape;9711;p62"/>
          <p:cNvGrpSpPr/>
          <p:nvPr/>
        </p:nvGrpSpPr>
        <p:grpSpPr>
          <a:xfrm>
            <a:off x="4878379" y="2292892"/>
            <a:ext cx="367161" cy="287523"/>
            <a:chOff x="4878379" y="2473892"/>
            <a:chExt cx="367161" cy="287523"/>
          </a:xfrm>
        </p:grpSpPr>
        <p:sp>
          <p:nvSpPr>
            <p:cNvPr id="9712" name="Google Shape;9712;p62"/>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2"/>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2"/>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2"/>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2"/>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7" name="Google Shape;9717;p62"/>
          <p:cNvGrpSpPr/>
          <p:nvPr/>
        </p:nvGrpSpPr>
        <p:grpSpPr>
          <a:xfrm>
            <a:off x="1325719" y="2706689"/>
            <a:ext cx="290581" cy="372481"/>
            <a:chOff x="1325719" y="2887689"/>
            <a:chExt cx="290581" cy="372481"/>
          </a:xfrm>
        </p:grpSpPr>
        <p:sp>
          <p:nvSpPr>
            <p:cNvPr id="9718" name="Google Shape;9718;p62"/>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2"/>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0" name="Google Shape;9720;p62"/>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1" name="Google Shape;9721;p62"/>
          <p:cNvGrpSpPr/>
          <p:nvPr/>
        </p:nvGrpSpPr>
        <p:grpSpPr>
          <a:xfrm>
            <a:off x="3510335" y="2711499"/>
            <a:ext cx="360726" cy="361204"/>
            <a:chOff x="3510335" y="2892499"/>
            <a:chExt cx="360726" cy="361204"/>
          </a:xfrm>
        </p:grpSpPr>
        <p:sp>
          <p:nvSpPr>
            <p:cNvPr id="9722" name="Google Shape;9722;p62"/>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2"/>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2"/>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2"/>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2"/>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7" name="Google Shape;9727;p62"/>
          <p:cNvGrpSpPr/>
          <p:nvPr/>
        </p:nvGrpSpPr>
        <p:grpSpPr>
          <a:xfrm>
            <a:off x="3086313" y="2696049"/>
            <a:ext cx="320143" cy="392581"/>
            <a:chOff x="3086313" y="2877049"/>
            <a:chExt cx="320143" cy="392581"/>
          </a:xfrm>
        </p:grpSpPr>
        <p:sp>
          <p:nvSpPr>
            <p:cNvPr id="9728" name="Google Shape;9728;p62"/>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2"/>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2"/>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2"/>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2"/>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2"/>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2"/>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2"/>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2"/>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2"/>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2"/>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2"/>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0" name="Google Shape;9740;p62"/>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1" name="Google Shape;9741;p62"/>
          <p:cNvGrpSpPr/>
          <p:nvPr/>
        </p:nvGrpSpPr>
        <p:grpSpPr>
          <a:xfrm>
            <a:off x="861113" y="2704746"/>
            <a:ext cx="333809" cy="373277"/>
            <a:chOff x="861113" y="2885746"/>
            <a:chExt cx="333809" cy="373277"/>
          </a:xfrm>
        </p:grpSpPr>
        <p:sp>
          <p:nvSpPr>
            <p:cNvPr id="9742" name="Google Shape;9742;p62"/>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2"/>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2"/>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5" name="Google Shape;9745;p62"/>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2"/>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7" name="Google Shape;9747;p62"/>
          <p:cNvGrpSpPr/>
          <p:nvPr/>
        </p:nvGrpSpPr>
        <p:grpSpPr>
          <a:xfrm>
            <a:off x="1297654" y="1323481"/>
            <a:ext cx="349354" cy="362223"/>
            <a:chOff x="1297654" y="1504481"/>
            <a:chExt cx="349354" cy="362223"/>
          </a:xfrm>
        </p:grpSpPr>
        <p:sp>
          <p:nvSpPr>
            <p:cNvPr id="9748" name="Google Shape;9748;p62"/>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2"/>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2"/>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1" name="Google Shape;9751;p62"/>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2" name="Google Shape;9752;p62"/>
          <p:cNvGrpSpPr/>
          <p:nvPr/>
        </p:nvGrpSpPr>
        <p:grpSpPr>
          <a:xfrm>
            <a:off x="852385" y="1329916"/>
            <a:ext cx="353145" cy="351998"/>
            <a:chOff x="852385" y="1510916"/>
            <a:chExt cx="353145" cy="351998"/>
          </a:xfrm>
        </p:grpSpPr>
        <p:sp>
          <p:nvSpPr>
            <p:cNvPr id="9753" name="Google Shape;9753;p62"/>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2"/>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2"/>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6" name="Google Shape;9756;p62"/>
          <p:cNvGrpSpPr/>
          <p:nvPr/>
        </p:nvGrpSpPr>
        <p:grpSpPr>
          <a:xfrm>
            <a:off x="1745217" y="1334471"/>
            <a:ext cx="343269" cy="342505"/>
            <a:chOff x="1745217" y="1515471"/>
            <a:chExt cx="343269" cy="342505"/>
          </a:xfrm>
        </p:grpSpPr>
        <p:sp>
          <p:nvSpPr>
            <p:cNvPr id="9757" name="Google Shape;9757;p62"/>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2"/>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2"/>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2"/>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1" name="Google Shape;9761;p62"/>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2" name="Google Shape;9762;p62"/>
          <p:cNvGrpSpPr/>
          <p:nvPr/>
        </p:nvGrpSpPr>
        <p:grpSpPr>
          <a:xfrm>
            <a:off x="3042703" y="1348137"/>
            <a:ext cx="411535" cy="315587"/>
            <a:chOff x="3042703" y="1529137"/>
            <a:chExt cx="411535" cy="315587"/>
          </a:xfrm>
        </p:grpSpPr>
        <p:sp>
          <p:nvSpPr>
            <p:cNvPr id="9763" name="Google Shape;9763;p62"/>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2"/>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2"/>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2"/>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2"/>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2"/>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2"/>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2"/>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2"/>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2"/>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62"/>
          <p:cNvGrpSpPr/>
          <p:nvPr/>
        </p:nvGrpSpPr>
        <p:grpSpPr>
          <a:xfrm>
            <a:off x="2629289" y="1363682"/>
            <a:ext cx="350501" cy="284497"/>
            <a:chOff x="2629289" y="1544682"/>
            <a:chExt cx="350501" cy="284497"/>
          </a:xfrm>
        </p:grpSpPr>
        <p:sp>
          <p:nvSpPr>
            <p:cNvPr id="9774" name="Google Shape;9774;p62"/>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2"/>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2"/>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2"/>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2"/>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62"/>
          <p:cNvGrpSpPr/>
          <p:nvPr/>
        </p:nvGrpSpPr>
        <p:grpSpPr>
          <a:xfrm>
            <a:off x="5305077" y="1321633"/>
            <a:ext cx="367893" cy="365218"/>
            <a:chOff x="5305077" y="1502633"/>
            <a:chExt cx="367893" cy="365218"/>
          </a:xfrm>
        </p:grpSpPr>
        <p:sp>
          <p:nvSpPr>
            <p:cNvPr id="9780" name="Google Shape;9780;p62"/>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2"/>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2" name="Google Shape;9782;p62"/>
          <p:cNvGrpSpPr/>
          <p:nvPr/>
        </p:nvGrpSpPr>
        <p:grpSpPr>
          <a:xfrm>
            <a:off x="7100170" y="1319117"/>
            <a:ext cx="368308" cy="367033"/>
            <a:chOff x="7100170" y="1500117"/>
            <a:chExt cx="368308" cy="367033"/>
          </a:xfrm>
        </p:grpSpPr>
        <p:sp>
          <p:nvSpPr>
            <p:cNvPr id="9783" name="Google Shape;9783;p62"/>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2"/>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2"/>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2"/>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2"/>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2"/>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2"/>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2"/>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2"/>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2"/>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2"/>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2"/>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2"/>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6" name="Google Shape;9796;p62"/>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7" name="Google Shape;9797;p62"/>
          <p:cNvGrpSpPr/>
          <p:nvPr/>
        </p:nvGrpSpPr>
        <p:grpSpPr>
          <a:xfrm>
            <a:off x="6649231" y="1319021"/>
            <a:ext cx="390287" cy="367065"/>
            <a:chOff x="6649231" y="1500021"/>
            <a:chExt cx="390287" cy="367065"/>
          </a:xfrm>
        </p:grpSpPr>
        <p:sp>
          <p:nvSpPr>
            <p:cNvPr id="9798" name="Google Shape;9798;p62"/>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2"/>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2"/>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2"/>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2"/>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2"/>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2"/>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2"/>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2"/>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2"/>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2"/>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2"/>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0" name="Google Shape;9810;p62"/>
          <p:cNvGrpSpPr/>
          <p:nvPr/>
        </p:nvGrpSpPr>
        <p:grpSpPr>
          <a:xfrm>
            <a:off x="5746938" y="1362503"/>
            <a:ext cx="387261" cy="280356"/>
            <a:chOff x="5746938" y="1543503"/>
            <a:chExt cx="387261" cy="280356"/>
          </a:xfrm>
        </p:grpSpPr>
        <p:sp>
          <p:nvSpPr>
            <p:cNvPr id="9811" name="Google Shape;9811;p62"/>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2"/>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62"/>
          <p:cNvGrpSpPr/>
          <p:nvPr/>
        </p:nvGrpSpPr>
        <p:grpSpPr>
          <a:xfrm>
            <a:off x="6196730" y="1344346"/>
            <a:ext cx="369072" cy="317467"/>
            <a:chOff x="6196730" y="1525346"/>
            <a:chExt cx="369072" cy="317467"/>
          </a:xfrm>
        </p:grpSpPr>
        <p:sp>
          <p:nvSpPr>
            <p:cNvPr id="9814" name="Google Shape;9814;p62"/>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2"/>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2"/>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7" name="Google Shape;9817;p62"/>
          <p:cNvGrpSpPr/>
          <p:nvPr/>
        </p:nvGrpSpPr>
        <p:grpSpPr>
          <a:xfrm>
            <a:off x="4940592" y="1319690"/>
            <a:ext cx="246558" cy="367161"/>
            <a:chOff x="4940592" y="1500690"/>
            <a:chExt cx="246558" cy="367161"/>
          </a:xfrm>
        </p:grpSpPr>
        <p:sp>
          <p:nvSpPr>
            <p:cNvPr id="9818" name="Google Shape;9818;p62"/>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2"/>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2"/>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2"/>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2" name="Google Shape;9822;p62"/>
          <p:cNvGrpSpPr/>
          <p:nvPr/>
        </p:nvGrpSpPr>
        <p:grpSpPr>
          <a:xfrm>
            <a:off x="7964906" y="1318894"/>
            <a:ext cx="380858" cy="367575"/>
            <a:chOff x="7964906" y="1499894"/>
            <a:chExt cx="380858" cy="367575"/>
          </a:xfrm>
        </p:grpSpPr>
        <p:sp>
          <p:nvSpPr>
            <p:cNvPr id="9823" name="Google Shape;9823;p62"/>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2"/>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2"/>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6" name="Google Shape;9826;p62"/>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7" name="Google Shape;9827;p62"/>
          <p:cNvGrpSpPr/>
          <p:nvPr/>
        </p:nvGrpSpPr>
        <p:grpSpPr>
          <a:xfrm>
            <a:off x="8007400" y="2721278"/>
            <a:ext cx="285230" cy="355597"/>
            <a:chOff x="8007400" y="2902278"/>
            <a:chExt cx="285230" cy="355597"/>
          </a:xfrm>
        </p:grpSpPr>
        <p:sp>
          <p:nvSpPr>
            <p:cNvPr id="9828" name="Google Shape;9828;p62"/>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2"/>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62"/>
          <p:cNvGrpSpPr/>
          <p:nvPr/>
        </p:nvGrpSpPr>
        <p:grpSpPr>
          <a:xfrm>
            <a:off x="6219124" y="2721788"/>
            <a:ext cx="318231" cy="355470"/>
            <a:chOff x="6219124" y="2902788"/>
            <a:chExt cx="318231" cy="355470"/>
          </a:xfrm>
        </p:grpSpPr>
        <p:sp>
          <p:nvSpPr>
            <p:cNvPr id="9831" name="Google Shape;9831;p62"/>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2"/>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2"/>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4" name="Google Shape;9834;p62"/>
          <p:cNvGrpSpPr/>
          <p:nvPr/>
        </p:nvGrpSpPr>
        <p:grpSpPr>
          <a:xfrm>
            <a:off x="4969421" y="2721852"/>
            <a:ext cx="185109" cy="355406"/>
            <a:chOff x="4969421" y="2902852"/>
            <a:chExt cx="185109" cy="355406"/>
          </a:xfrm>
        </p:grpSpPr>
        <p:sp>
          <p:nvSpPr>
            <p:cNvPr id="9835" name="Google Shape;9835;p62"/>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2"/>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2"/>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2"/>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2"/>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2"/>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1" name="Google Shape;9841;p62"/>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2"/>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3" name="Google Shape;9843;p62"/>
          <p:cNvGrpSpPr/>
          <p:nvPr/>
        </p:nvGrpSpPr>
        <p:grpSpPr>
          <a:xfrm>
            <a:off x="6685259" y="2721852"/>
            <a:ext cx="311414" cy="355406"/>
            <a:chOff x="6685259" y="2902852"/>
            <a:chExt cx="311414" cy="355406"/>
          </a:xfrm>
        </p:grpSpPr>
        <p:sp>
          <p:nvSpPr>
            <p:cNvPr id="9844" name="Google Shape;9844;p62"/>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2"/>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2"/>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62"/>
          <p:cNvGrpSpPr/>
          <p:nvPr/>
        </p:nvGrpSpPr>
        <p:grpSpPr>
          <a:xfrm>
            <a:off x="5309250" y="2722170"/>
            <a:ext cx="359579" cy="355852"/>
            <a:chOff x="5309250" y="2903170"/>
            <a:chExt cx="359579" cy="355852"/>
          </a:xfrm>
        </p:grpSpPr>
        <p:sp>
          <p:nvSpPr>
            <p:cNvPr id="9848" name="Google Shape;9848;p62"/>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2"/>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2"/>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62"/>
          <p:cNvGrpSpPr/>
          <p:nvPr/>
        </p:nvGrpSpPr>
        <p:grpSpPr>
          <a:xfrm>
            <a:off x="2199565" y="2240172"/>
            <a:ext cx="312179" cy="353431"/>
            <a:chOff x="2199565" y="2421172"/>
            <a:chExt cx="312179" cy="353431"/>
          </a:xfrm>
        </p:grpSpPr>
        <p:sp>
          <p:nvSpPr>
            <p:cNvPr id="9852" name="Google Shape;9852;p62"/>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2"/>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4" name="Google Shape;9854;p62"/>
          <p:cNvGrpSpPr/>
          <p:nvPr/>
        </p:nvGrpSpPr>
        <p:grpSpPr>
          <a:xfrm>
            <a:off x="1750887" y="2244727"/>
            <a:ext cx="320143" cy="343269"/>
            <a:chOff x="1750887" y="2425727"/>
            <a:chExt cx="320143" cy="343269"/>
          </a:xfrm>
        </p:grpSpPr>
        <p:sp>
          <p:nvSpPr>
            <p:cNvPr id="9855" name="Google Shape;9855;p62"/>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2"/>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7" name="Google Shape;9857;p62"/>
          <p:cNvGrpSpPr/>
          <p:nvPr/>
        </p:nvGrpSpPr>
        <p:grpSpPr>
          <a:xfrm>
            <a:off x="1298037" y="2244727"/>
            <a:ext cx="338364" cy="342887"/>
            <a:chOff x="1298037" y="2425727"/>
            <a:chExt cx="338364" cy="342887"/>
          </a:xfrm>
        </p:grpSpPr>
        <p:sp>
          <p:nvSpPr>
            <p:cNvPr id="9858" name="Google Shape;9858;p62"/>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2"/>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2"/>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2"/>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2" name="Google Shape;9862;p62"/>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3" name="Google Shape;9863;p62"/>
          <p:cNvGrpSpPr/>
          <p:nvPr/>
        </p:nvGrpSpPr>
        <p:grpSpPr>
          <a:xfrm>
            <a:off x="3974207" y="2248009"/>
            <a:ext cx="320143" cy="338491"/>
            <a:chOff x="3974207" y="2429009"/>
            <a:chExt cx="320143" cy="338491"/>
          </a:xfrm>
        </p:grpSpPr>
        <p:sp>
          <p:nvSpPr>
            <p:cNvPr id="9864" name="Google Shape;9864;p62"/>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2"/>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6" name="Google Shape;9866;p62"/>
          <p:cNvGrpSpPr/>
          <p:nvPr/>
        </p:nvGrpSpPr>
        <p:grpSpPr>
          <a:xfrm>
            <a:off x="2623237" y="2250047"/>
            <a:ext cx="355024" cy="332630"/>
            <a:chOff x="2623237" y="2431047"/>
            <a:chExt cx="355024" cy="332630"/>
          </a:xfrm>
        </p:grpSpPr>
        <p:sp>
          <p:nvSpPr>
            <p:cNvPr id="9867" name="Google Shape;9867;p62"/>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2"/>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2"/>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2"/>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1" name="Google Shape;9871;p62"/>
          <p:cNvGrpSpPr/>
          <p:nvPr/>
        </p:nvGrpSpPr>
        <p:grpSpPr>
          <a:xfrm>
            <a:off x="6657194" y="2253073"/>
            <a:ext cx="375507" cy="367925"/>
            <a:chOff x="6657194" y="2434073"/>
            <a:chExt cx="375507" cy="367925"/>
          </a:xfrm>
        </p:grpSpPr>
        <p:sp>
          <p:nvSpPr>
            <p:cNvPr id="9872" name="Google Shape;9872;p62"/>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2"/>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2"/>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5" name="Google Shape;9875;p62"/>
          <p:cNvGrpSpPr/>
          <p:nvPr/>
        </p:nvGrpSpPr>
        <p:grpSpPr>
          <a:xfrm>
            <a:off x="7101317" y="2260655"/>
            <a:ext cx="367925" cy="352380"/>
            <a:chOff x="7101317" y="2441655"/>
            <a:chExt cx="367925" cy="352380"/>
          </a:xfrm>
        </p:grpSpPr>
        <p:sp>
          <p:nvSpPr>
            <p:cNvPr id="9876" name="Google Shape;9876;p62"/>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2"/>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8" name="Google Shape;9878;p62"/>
          <p:cNvGrpSpPr/>
          <p:nvPr/>
        </p:nvGrpSpPr>
        <p:grpSpPr>
          <a:xfrm>
            <a:off x="5756399" y="2253456"/>
            <a:ext cx="367925" cy="367161"/>
            <a:chOff x="5756399" y="2434456"/>
            <a:chExt cx="367925" cy="367161"/>
          </a:xfrm>
        </p:grpSpPr>
        <p:sp>
          <p:nvSpPr>
            <p:cNvPr id="9879" name="Google Shape;9879;p62"/>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2"/>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2"/>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2"/>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2"/>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2"/>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2"/>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6" name="Google Shape;9886;p62"/>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2"/>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8" name="Google Shape;9888;p62"/>
          <p:cNvGrpSpPr/>
          <p:nvPr/>
        </p:nvGrpSpPr>
        <p:grpSpPr>
          <a:xfrm>
            <a:off x="7964906" y="2253073"/>
            <a:ext cx="373627" cy="367925"/>
            <a:chOff x="7964906" y="2434073"/>
            <a:chExt cx="373627" cy="367925"/>
          </a:xfrm>
        </p:grpSpPr>
        <p:sp>
          <p:nvSpPr>
            <p:cNvPr id="9889" name="Google Shape;9889;p62"/>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2"/>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62"/>
          <p:cNvGrpSpPr/>
          <p:nvPr/>
        </p:nvGrpSpPr>
        <p:grpSpPr>
          <a:xfrm>
            <a:off x="6194086" y="2256737"/>
            <a:ext cx="369837" cy="360471"/>
            <a:chOff x="6194086" y="2437737"/>
            <a:chExt cx="369837" cy="360471"/>
          </a:xfrm>
        </p:grpSpPr>
        <p:sp>
          <p:nvSpPr>
            <p:cNvPr id="9892" name="Google Shape;9892;p62"/>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2"/>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4" name="Google Shape;9894;p62"/>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895" name="Google Shape;9895;p62"/>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899"/>
        <p:cNvGrpSpPr/>
        <p:nvPr/>
      </p:nvGrpSpPr>
      <p:grpSpPr>
        <a:xfrm>
          <a:off x="0" y="0"/>
          <a:ext cx="0" cy="0"/>
          <a:chOff x="0" y="0"/>
          <a:chExt cx="0" cy="0"/>
        </a:xfrm>
      </p:grpSpPr>
      <p:grpSp>
        <p:nvGrpSpPr>
          <p:cNvPr id="9900" name="Google Shape;9900;p63"/>
          <p:cNvGrpSpPr/>
          <p:nvPr/>
        </p:nvGrpSpPr>
        <p:grpSpPr>
          <a:xfrm>
            <a:off x="3541011" y="1334344"/>
            <a:ext cx="350166" cy="349434"/>
            <a:chOff x="3541011" y="1508594"/>
            <a:chExt cx="350166" cy="349434"/>
          </a:xfrm>
        </p:grpSpPr>
        <p:sp>
          <p:nvSpPr>
            <p:cNvPr id="9901" name="Google Shape;9901;p63"/>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3"/>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3"/>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3"/>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3"/>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3"/>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3"/>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3"/>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3"/>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3"/>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3"/>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3"/>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3"/>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4" name="Google Shape;9914;p63"/>
          <p:cNvGrpSpPr/>
          <p:nvPr/>
        </p:nvGrpSpPr>
        <p:grpSpPr>
          <a:xfrm>
            <a:off x="3122257" y="1334344"/>
            <a:ext cx="294850" cy="349434"/>
            <a:chOff x="3122257" y="1508594"/>
            <a:chExt cx="294850" cy="349434"/>
          </a:xfrm>
        </p:grpSpPr>
        <p:sp>
          <p:nvSpPr>
            <p:cNvPr id="9915" name="Google Shape;9915;p63"/>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3"/>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3"/>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3"/>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3"/>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63"/>
          <p:cNvGrpSpPr/>
          <p:nvPr/>
        </p:nvGrpSpPr>
        <p:grpSpPr>
          <a:xfrm>
            <a:off x="910723" y="1333962"/>
            <a:ext cx="251660" cy="350166"/>
            <a:chOff x="910723" y="1508212"/>
            <a:chExt cx="251660" cy="350166"/>
          </a:xfrm>
        </p:grpSpPr>
        <p:sp>
          <p:nvSpPr>
            <p:cNvPr id="9921" name="Google Shape;9921;p63"/>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3"/>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3"/>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3"/>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3"/>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3"/>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3"/>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3"/>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3"/>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3"/>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3"/>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3"/>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3"/>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3"/>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3"/>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3"/>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3"/>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8" name="Google Shape;9938;p63"/>
          <p:cNvGrpSpPr/>
          <p:nvPr/>
        </p:nvGrpSpPr>
        <p:grpSpPr>
          <a:xfrm>
            <a:off x="1308631" y="1333580"/>
            <a:ext cx="350166" cy="350198"/>
            <a:chOff x="1308631" y="1507830"/>
            <a:chExt cx="350166" cy="350198"/>
          </a:xfrm>
        </p:grpSpPr>
        <p:sp>
          <p:nvSpPr>
            <p:cNvPr id="9939" name="Google Shape;9939;p63"/>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3"/>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3"/>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3"/>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3" name="Google Shape;9943;p63"/>
          <p:cNvGrpSpPr/>
          <p:nvPr/>
        </p:nvGrpSpPr>
        <p:grpSpPr>
          <a:xfrm>
            <a:off x="1756921" y="1335489"/>
            <a:ext cx="345997" cy="345997"/>
            <a:chOff x="1756921" y="1509739"/>
            <a:chExt cx="345997" cy="345997"/>
          </a:xfrm>
        </p:grpSpPr>
        <p:sp>
          <p:nvSpPr>
            <p:cNvPr id="9944" name="Google Shape;9944;p63"/>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3"/>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3"/>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3"/>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3"/>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3"/>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3"/>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3"/>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3"/>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3"/>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3"/>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3"/>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3"/>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3"/>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3"/>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3"/>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3"/>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1" name="Google Shape;9961;p63"/>
          <p:cNvGrpSpPr/>
          <p:nvPr/>
        </p:nvGrpSpPr>
        <p:grpSpPr>
          <a:xfrm>
            <a:off x="2216956" y="1336253"/>
            <a:ext cx="318721" cy="345615"/>
            <a:chOff x="2216956" y="1510503"/>
            <a:chExt cx="318721" cy="345615"/>
          </a:xfrm>
        </p:grpSpPr>
        <p:sp>
          <p:nvSpPr>
            <p:cNvPr id="9962" name="Google Shape;9962;p63"/>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3"/>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3"/>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3"/>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3"/>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7" name="Google Shape;9967;p63"/>
          <p:cNvGrpSpPr/>
          <p:nvPr/>
        </p:nvGrpSpPr>
        <p:grpSpPr>
          <a:xfrm>
            <a:off x="3988156" y="1394211"/>
            <a:ext cx="349052" cy="230049"/>
            <a:chOff x="3988156" y="1568461"/>
            <a:chExt cx="349052" cy="230049"/>
          </a:xfrm>
        </p:grpSpPr>
        <p:sp>
          <p:nvSpPr>
            <p:cNvPr id="9968" name="Google Shape;9968;p63"/>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3"/>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3"/>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3"/>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3"/>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3"/>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3"/>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5" name="Google Shape;9975;p63"/>
          <p:cNvGrpSpPr/>
          <p:nvPr/>
        </p:nvGrpSpPr>
        <p:grpSpPr>
          <a:xfrm>
            <a:off x="2633037" y="1325623"/>
            <a:ext cx="379002" cy="366112"/>
            <a:chOff x="2633037" y="1499873"/>
            <a:chExt cx="379002" cy="366112"/>
          </a:xfrm>
        </p:grpSpPr>
        <p:sp>
          <p:nvSpPr>
            <p:cNvPr id="9976" name="Google Shape;9976;p63"/>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3"/>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3"/>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3"/>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3"/>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3"/>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2" name="Google Shape;9982;p63"/>
          <p:cNvGrpSpPr/>
          <p:nvPr/>
        </p:nvGrpSpPr>
        <p:grpSpPr>
          <a:xfrm>
            <a:off x="6675256" y="1341919"/>
            <a:ext cx="327823" cy="357009"/>
            <a:chOff x="6675256" y="1516169"/>
            <a:chExt cx="327823" cy="357009"/>
          </a:xfrm>
        </p:grpSpPr>
        <p:sp>
          <p:nvSpPr>
            <p:cNvPr id="9983" name="Google Shape;9983;p63"/>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3"/>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3"/>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3"/>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3"/>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3"/>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3"/>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3"/>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3"/>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63"/>
          <p:cNvGrpSpPr/>
          <p:nvPr/>
        </p:nvGrpSpPr>
        <p:grpSpPr>
          <a:xfrm>
            <a:off x="8020159" y="1342301"/>
            <a:ext cx="300897" cy="356627"/>
            <a:chOff x="8020159" y="1516551"/>
            <a:chExt cx="300897" cy="356627"/>
          </a:xfrm>
        </p:grpSpPr>
        <p:sp>
          <p:nvSpPr>
            <p:cNvPr id="9993" name="Google Shape;9993;p63"/>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3"/>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3"/>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3"/>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3"/>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8" name="Google Shape;9998;p63"/>
          <p:cNvGrpSpPr/>
          <p:nvPr/>
        </p:nvGrpSpPr>
        <p:grpSpPr>
          <a:xfrm>
            <a:off x="5377363" y="1341919"/>
            <a:ext cx="257357" cy="356627"/>
            <a:chOff x="5377363" y="1516169"/>
            <a:chExt cx="257357" cy="356627"/>
          </a:xfrm>
        </p:grpSpPr>
        <p:sp>
          <p:nvSpPr>
            <p:cNvPr id="9999" name="Google Shape;9999;p63"/>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3"/>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3"/>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3"/>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3"/>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3"/>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3"/>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3"/>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3"/>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3"/>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3"/>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3"/>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3"/>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3"/>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3"/>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3"/>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3"/>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63"/>
          <p:cNvGrpSpPr/>
          <p:nvPr/>
        </p:nvGrpSpPr>
        <p:grpSpPr>
          <a:xfrm>
            <a:off x="4880567" y="1361620"/>
            <a:ext cx="356245" cy="317607"/>
            <a:chOff x="4880567" y="1535870"/>
            <a:chExt cx="356245" cy="317607"/>
          </a:xfrm>
        </p:grpSpPr>
        <p:sp>
          <p:nvSpPr>
            <p:cNvPr id="10017" name="Google Shape;10017;p63"/>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3"/>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3"/>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3"/>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3"/>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63"/>
          <p:cNvGrpSpPr/>
          <p:nvPr/>
        </p:nvGrpSpPr>
        <p:grpSpPr>
          <a:xfrm>
            <a:off x="5771483" y="1341537"/>
            <a:ext cx="357359" cy="357391"/>
            <a:chOff x="5771483" y="1515787"/>
            <a:chExt cx="357359" cy="357391"/>
          </a:xfrm>
        </p:grpSpPr>
        <p:sp>
          <p:nvSpPr>
            <p:cNvPr id="10023" name="Google Shape;10023;p63"/>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3"/>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3"/>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3"/>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63"/>
          <p:cNvGrpSpPr/>
          <p:nvPr/>
        </p:nvGrpSpPr>
        <p:grpSpPr>
          <a:xfrm>
            <a:off x="7121669" y="1359360"/>
            <a:ext cx="321362" cy="321362"/>
            <a:chOff x="7121669" y="1533610"/>
            <a:chExt cx="321362" cy="321362"/>
          </a:xfrm>
        </p:grpSpPr>
        <p:sp>
          <p:nvSpPr>
            <p:cNvPr id="10028" name="Google Shape;10028;p63"/>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3"/>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3"/>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3"/>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63"/>
          <p:cNvGrpSpPr/>
          <p:nvPr/>
        </p:nvGrpSpPr>
        <p:grpSpPr>
          <a:xfrm>
            <a:off x="7562766" y="1340614"/>
            <a:ext cx="327059" cy="360192"/>
            <a:chOff x="7562766" y="1514864"/>
            <a:chExt cx="327059" cy="360192"/>
          </a:xfrm>
        </p:grpSpPr>
        <p:sp>
          <p:nvSpPr>
            <p:cNvPr id="10033" name="Google Shape;10033;p63"/>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3"/>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3"/>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3"/>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7" name="Google Shape;10037;p63"/>
          <p:cNvGrpSpPr/>
          <p:nvPr/>
        </p:nvGrpSpPr>
        <p:grpSpPr>
          <a:xfrm>
            <a:off x="6221229" y="1324423"/>
            <a:ext cx="361636" cy="362183"/>
            <a:chOff x="6259175" y="1559008"/>
            <a:chExt cx="271743" cy="272093"/>
          </a:xfrm>
        </p:grpSpPr>
        <p:sp>
          <p:nvSpPr>
            <p:cNvPr id="10038" name="Google Shape;10038;p63"/>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3"/>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3"/>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3"/>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3"/>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3"/>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3"/>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3"/>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3"/>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3"/>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3"/>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3"/>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3"/>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3"/>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3"/>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3"/>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3"/>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5" name="Google Shape;10055;p63"/>
          <p:cNvGrpSpPr/>
          <p:nvPr/>
        </p:nvGrpSpPr>
        <p:grpSpPr>
          <a:xfrm>
            <a:off x="6671087" y="1835054"/>
            <a:ext cx="332757" cy="281833"/>
            <a:chOff x="6671087" y="2009304"/>
            <a:chExt cx="332757" cy="281833"/>
          </a:xfrm>
        </p:grpSpPr>
        <p:sp>
          <p:nvSpPr>
            <p:cNvPr id="10056" name="Google Shape;10056;p63"/>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3"/>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8" name="Google Shape;10058;p63"/>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59" name="Google Shape;10059;p63"/>
          <p:cNvGrpSpPr/>
          <p:nvPr/>
        </p:nvGrpSpPr>
        <p:grpSpPr>
          <a:xfrm>
            <a:off x="2201806" y="1802335"/>
            <a:ext cx="349784" cy="349434"/>
            <a:chOff x="2201806" y="1976585"/>
            <a:chExt cx="349784" cy="349434"/>
          </a:xfrm>
        </p:grpSpPr>
        <p:sp>
          <p:nvSpPr>
            <p:cNvPr id="10060" name="Google Shape;10060;p63"/>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3"/>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3"/>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3"/>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4" name="Google Shape;10064;p63"/>
          <p:cNvGrpSpPr/>
          <p:nvPr/>
        </p:nvGrpSpPr>
        <p:grpSpPr>
          <a:xfrm>
            <a:off x="3094217" y="1802335"/>
            <a:ext cx="350198" cy="350548"/>
            <a:chOff x="3094217" y="1976585"/>
            <a:chExt cx="350198" cy="350548"/>
          </a:xfrm>
        </p:grpSpPr>
        <p:sp>
          <p:nvSpPr>
            <p:cNvPr id="10065" name="Google Shape;10065;p63"/>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3"/>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3"/>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3"/>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3"/>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3"/>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3"/>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3"/>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3"/>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3"/>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3"/>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3"/>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3"/>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8" name="Google Shape;10078;p63"/>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9" name="Google Shape;10079;p63"/>
          <p:cNvGrpSpPr/>
          <p:nvPr/>
        </p:nvGrpSpPr>
        <p:grpSpPr>
          <a:xfrm>
            <a:off x="3979435" y="1802335"/>
            <a:ext cx="345265" cy="349848"/>
            <a:chOff x="3979435" y="1976585"/>
            <a:chExt cx="345265" cy="349848"/>
          </a:xfrm>
        </p:grpSpPr>
        <p:sp>
          <p:nvSpPr>
            <p:cNvPr id="10080" name="Google Shape;10080;p63"/>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3"/>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3"/>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3"/>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3"/>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3"/>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3"/>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3"/>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3"/>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3"/>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3"/>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3"/>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3"/>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3"/>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3"/>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3"/>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3"/>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7" name="Google Shape;10097;p63"/>
          <p:cNvGrpSpPr/>
          <p:nvPr/>
        </p:nvGrpSpPr>
        <p:grpSpPr>
          <a:xfrm>
            <a:off x="3576626" y="1801571"/>
            <a:ext cx="284251" cy="351694"/>
            <a:chOff x="3576626" y="1975821"/>
            <a:chExt cx="284251" cy="351694"/>
          </a:xfrm>
        </p:grpSpPr>
        <p:sp>
          <p:nvSpPr>
            <p:cNvPr id="10098" name="Google Shape;10098;p63"/>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3"/>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3"/>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63"/>
          <p:cNvGrpSpPr/>
          <p:nvPr/>
        </p:nvGrpSpPr>
        <p:grpSpPr>
          <a:xfrm>
            <a:off x="2722090" y="2715912"/>
            <a:ext cx="238770" cy="371841"/>
            <a:chOff x="2722090" y="2890162"/>
            <a:chExt cx="238770" cy="371841"/>
          </a:xfrm>
        </p:grpSpPr>
        <p:sp>
          <p:nvSpPr>
            <p:cNvPr id="10102" name="Google Shape;10102;p63"/>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3"/>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3"/>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5" name="Google Shape;10105;p63"/>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6" name="Google Shape;10106;p63"/>
          <p:cNvGrpSpPr/>
          <p:nvPr/>
        </p:nvGrpSpPr>
        <p:grpSpPr>
          <a:xfrm>
            <a:off x="6216367" y="1795906"/>
            <a:ext cx="361147" cy="361147"/>
            <a:chOff x="6216367" y="1970156"/>
            <a:chExt cx="361147" cy="361147"/>
          </a:xfrm>
        </p:grpSpPr>
        <p:sp>
          <p:nvSpPr>
            <p:cNvPr id="10107" name="Google Shape;10107;p63"/>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3"/>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3"/>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3"/>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1" name="Google Shape;10111;p63"/>
          <p:cNvGrpSpPr/>
          <p:nvPr/>
        </p:nvGrpSpPr>
        <p:grpSpPr>
          <a:xfrm>
            <a:off x="1289311" y="2751972"/>
            <a:ext cx="408156" cy="299783"/>
            <a:chOff x="1289311" y="2926222"/>
            <a:chExt cx="408156" cy="299783"/>
          </a:xfrm>
        </p:grpSpPr>
        <p:sp>
          <p:nvSpPr>
            <p:cNvPr id="10112" name="Google Shape;10112;p63"/>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3"/>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4" name="Google Shape;10114;p63"/>
          <p:cNvGrpSpPr/>
          <p:nvPr/>
        </p:nvGrpSpPr>
        <p:grpSpPr>
          <a:xfrm>
            <a:off x="7978465" y="1795142"/>
            <a:ext cx="361147" cy="360797"/>
            <a:chOff x="7978465" y="1969392"/>
            <a:chExt cx="361147" cy="360797"/>
          </a:xfrm>
        </p:grpSpPr>
        <p:sp>
          <p:nvSpPr>
            <p:cNvPr id="10115" name="Google Shape;10115;p63"/>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3"/>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3"/>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3"/>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3"/>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3"/>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3"/>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3"/>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3"/>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4" name="Google Shape;10124;p63"/>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5" name="Google Shape;10125;p63"/>
          <p:cNvGrpSpPr/>
          <p:nvPr/>
        </p:nvGrpSpPr>
        <p:grpSpPr>
          <a:xfrm>
            <a:off x="854261" y="2734563"/>
            <a:ext cx="377474" cy="335748"/>
            <a:chOff x="854261" y="2908813"/>
            <a:chExt cx="377474" cy="335748"/>
          </a:xfrm>
        </p:grpSpPr>
        <p:sp>
          <p:nvSpPr>
            <p:cNvPr id="10126" name="Google Shape;10126;p63"/>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3"/>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3"/>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3"/>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3"/>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63"/>
          <p:cNvGrpSpPr/>
          <p:nvPr/>
        </p:nvGrpSpPr>
        <p:grpSpPr>
          <a:xfrm>
            <a:off x="1749728" y="2720527"/>
            <a:ext cx="386927" cy="363438"/>
            <a:chOff x="1749728" y="2894777"/>
            <a:chExt cx="386927" cy="363438"/>
          </a:xfrm>
        </p:grpSpPr>
        <p:sp>
          <p:nvSpPr>
            <p:cNvPr id="10132" name="Google Shape;10132;p63"/>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3"/>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3"/>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3"/>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3"/>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3"/>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3"/>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63"/>
          <p:cNvGrpSpPr/>
          <p:nvPr/>
        </p:nvGrpSpPr>
        <p:grpSpPr>
          <a:xfrm>
            <a:off x="7098912" y="1795142"/>
            <a:ext cx="359651" cy="361560"/>
            <a:chOff x="7098912" y="1969392"/>
            <a:chExt cx="359651" cy="361560"/>
          </a:xfrm>
        </p:grpSpPr>
        <p:sp>
          <p:nvSpPr>
            <p:cNvPr id="10140" name="Google Shape;10140;p63"/>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3"/>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3"/>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3"/>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3"/>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3"/>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3"/>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3"/>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3"/>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3"/>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3"/>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3"/>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3"/>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3" name="Google Shape;10153;p63"/>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4" name="Google Shape;10154;p63"/>
          <p:cNvGrpSpPr/>
          <p:nvPr/>
        </p:nvGrpSpPr>
        <p:grpSpPr>
          <a:xfrm>
            <a:off x="5352728" y="1815989"/>
            <a:ext cx="327091" cy="322508"/>
            <a:chOff x="5352728" y="1990239"/>
            <a:chExt cx="327091" cy="322508"/>
          </a:xfrm>
        </p:grpSpPr>
        <p:sp>
          <p:nvSpPr>
            <p:cNvPr id="10155" name="Google Shape;10155;p63"/>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3"/>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3"/>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8" name="Google Shape;10158;p63"/>
          <p:cNvGrpSpPr/>
          <p:nvPr/>
        </p:nvGrpSpPr>
        <p:grpSpPr>
          <a:xfrm>
            <a:off x="7538896" y="1795906"/>
            <a:ext cx="361147" cy="361529"/>
            <a:chOff x="7538896" y="1970156"/>
            <a:chExt cx="361147" cy="361529"/>
          </a:xfrm>
        </p:grpSpPr>
        <p:sp>
          <p:nvSpPr>
            <p:cNvPr id="10159" name="Google Shape;10159;p63"/>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3"/>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3"/>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3"/>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3"/>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3"/>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5" name="Google Shape;10165;p63"/>
          <p:cNvGrpSpPr/>
          <p:nvPr/>
        </p:nvGrpSpPr>
        <p:grpSpPr>
          <a:xfrm>
            <a:off x="4896099" y="1796670"/>
            <a:ext cx="358155" cy="358123"/>
            <a:chOff x="4896099" y="1970920"/>
            <a:chExt cx="358155" cy="358123"/>
          </a:xfrm>
        </p:grpSpPr>
        <p:sp>
          <p:nvSpPr>
            <p:cNvPr id="10166" name="Google Shape;10166;p63"/>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3"/>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3"/>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9" name="Google Shape;10169;p63"/>
          <p:cNvGrpSpPr/>
          <p:nvPr/>
        </p:nvGrpSpPr>
        <p:grpSpPr>
          <a:xfrm>
            <a:off x="4048787" y="2802769"/>
            <a:ext cx="283488" cy="198604"/>
            <a:chOff x="4048787" y="2977019"/>
            <a:chExt cx="283488" cy="198604"/>
          </a:xfrm>
        </p:grpSpPr>
        <p:sp>
          <p:nvSpPr>
            <p:cNvPr id="10170" name="Google Shape;10170;p63"/>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3"/>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3"/>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3"/>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3"/>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3"/>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63"/>
          <p:cNvGrpSpPr/>
          <p:nvPr/>
        </p:nvGrpSpPr>
        <p:grpSpPr>
          <a:xfrm>
            <a:off x="4054103" y="2255941"/>
            <a:ext cx="218687" cy="349052"/>
            <a:chOff x="4054103" y="2430191"/>
            <a:chExt cx="218687" cy="349052"/>
          </a:xfrm>
        </p:grpSpPr>
        <p:sp>
          <p:nvSpPr>
            <p:cNvPr id="10177" name="Google Shape;10177;p63"/>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3"/>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9" name="Google Shape;10179;p63"/>
          <p:cNvGrpSpPr/>
          <p:nvPr/>
        </p:nvGrpSpPr>
        <p:grpSpPr>
          <a:xfrm>
            <a:off x="2185128" y="2253299"/>
            <a:ext cx="382758" cy="356595"/>
            <a:chOff x="2185128" y="2427549"/>
            <a:chExt cx="382758" cy="356595"/>
          </a:xfrm>
        </p:grpSpPr>
        <p:sp>
          <p:nvSpPr>
            <p:cNvPr id="10180" name="Google Shape;10180;p63"/>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3"/>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3"/>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3"/>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4" name="Google Shape;10184;p63"/>
          <p:cNvGrpSpPr/>
          <p:nvPr/>
        </p:nvGrpSpPr>
        <p:grpSpPr>
          <a:xfrm>
            <a:off x="3539102" y="2253299"/>
            <a:ext cx="355099" cy="355481"/>
            <a:chOff x="3539102" y="2427549"/>
            <a:chExt cx="355099" cy="355481"/>
          </a:xfrm>
        </p:grpSpPr>
        <p:sp>
          <p:nvSpPr>
            <p:cNvPr id="10185" name="Google Shape;10185;p63"/>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3"/>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7" name="Google Shape;10187;p63"/>
          <p:cNvGrpSpPr/>
          <p:nvPr/>
        </p:nvGrpSpPr>
        <p:grpSpPr>
          <a:xfrm>
            <a:off x="2656907" y="2265043"/>
            <a:ext cx="332757" cy="332343"/>
            <a:chOff x="2656907" y="2439293"/>
            <a:chExt cx="332757" cy="332343"/>
          </a:xfrm>
        </p:grpSpPr>
        <p:sp>
          <p:nvSpPr>
            <p:cNvPr id="10188" name="Google Shape;10188;p63"/>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3"/>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3"/>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3"/>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3"/>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3"/>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3"/>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5" name="Google Shape;10195;p63"/>
          <p:cNvGrpSpPr/>
          <p:nvPr/>
        </p:nvGrpSpPr>
        <p:grpSpPr>
          <a:xfrm>
            <a:off x="1731523" y="2248366"/>
            <a:ext cx="399435" cy="365698"/>
            <a:chOff x="1731523" y="2422616"/>
            <a:chExt cx="399435" cy="365698"/>
          </a:xfrm>
        </p:grpSpPr>
        <p:sp>
          <p:nvSpPr>
            <p:cNvPr id="10196" name="Google Shape;10196;p63"/>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3"/>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3"/>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9" name="Google Shape;10199;p63"/>
          <p:cNvGrpSpPr/>
          <p:nvPr/>
        </p:nvGrpSpPr>
        <p:grpSpPr>
          <a:xfrm>
            <a:off x="3097241" y="2259314"/>
            <a:ext cx="344883" cy="343387"/>
            <a:chOff x="3097241" y="2433564"/>
            <a:chExt cx="344883" cy="343387"/>
          </a:xfrm>
        </p:grpSpPr>
        <p:sp>
          <p:nvSpPr>
            <p:cNvPr id="10200" name="Google Shape;10200;p63"/>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3"/>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3"/>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3"/>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3"/>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3"/>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3"/>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3"/>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3"/>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9" name="Google Shape;10209;p63"/>
          <p:cNvGrpSpPr/>
          <p:nvPr/>
        </p:nvGrpSpPr>
        <p:grpSpPr>
          <a:xfrm>
            <a:off x="1278299" y="2265043"/>
            <a:ext cx="410829" cy="332343"/>
            <a:chOff x="1278299" y="2439293"/>
            <a:chExt cx="410829" cy="332343"/>
          </a:xfrm>
        </p:grpSpPr>
        <p:sp>
          <p:nvSpPr>
            <p:cNvPr id="10210" name="Google Shape;10210;p63"/>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3"/>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3"/>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3"/>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3"/>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3"/>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3"/>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3"/>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63"/>
          <p:cNvGrpSpPr/>
          <p:nvPr/>
        </p:nvGrpSpPr>
        <p:grpSpPr>
          <a:xfrm>
            <a:off x="2661459" y="1840751"/>
            <a:ext cx="322508" cy="273494"/>
            <a:chOff x="2661459" y="2015001"/>
            <a:chExt cx="322508" cy="273494"/>
          </a:xfrm>
        </p:grpSpPr>
        <p:sp>
          <p:nvSpPr>
            <p:cNvPr id="10219" name="Google Shape;10219;p63"/>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3"/>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1" name="Google Shape;10221;p63"/>
          <p:cNvGrpSpPr/>
          <p:nvPr/>
        </p:nvGrpSpPr>
        <p:grpSpPr>
          <a:xfrm>
            <a:off x="870939" y="2265043"/>
            <a:ext cx="331993" cy="331993"/>
            <a:chOff x="870939" y="2439293"/>
            <a:chExt cx="331993" cy="331993"/>
          </a:xfrm>
        </p:grpSpPr>
        <p:sp>
          <p:nvSpPr>
            <p:cNvPr id="10222" name="Google Shape;10222;p63"/>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3"/>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3"/>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3"/>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3"/>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3"/>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3"/>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3"/>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3"/>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3"/>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3"/>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3"/>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3"/>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3"/>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3"/>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3"/>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8" name="Google Shape;10238;p63"/>
          <p:cNvGrpSpPr/>
          <p:nvPr/>
        </p:nvGrpSpPr>
        <p:grpSpPr>
          <a:xfrm>
            <a:off x="6644957" y="2282103"/>
            <a:ext cx="371395" cy="278904"/>
            <a:chOff x="6644957" y="2456353"/>
            <a:chExt cx="371395" cy="278904"/>
          </a:xfrm>
        </p:grpSpPr>
        <p:sp>
          <p:nvSpPr>
            <p:cNvPr id="10239" name="Google Shape;10239;p63"/>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3"/>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3"/>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3"/>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3"/>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4" name="Google Shape;10244;p63"/>
          <p:cNvGrpSpPr/>
          <p:nvPr/>
        </p:nvGrpSpPr>
        <p:grpSpPr>
          <a:xfrm>
            <a:off x="5388757" y="2240409"/>
            <a:ext cx="260349" cy="362292"/>
            <a:chOff x="5388757" y="2414659"/>
            <a:chExt cx="260349" cy="362292"/>
          </a:xfrm>
        </p:grpSpPr>
        <p:sp>
          <p:nvSpPr>
            <p:cNvPr id="10245" name="Google Shape;10245;p63"/>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3"/>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3"/>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3"/>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3"/>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3"/>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3"/>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3"/>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3"/>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3"/>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3"/>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3"/>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3"/>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3"/>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3"/>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3"/>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3"/>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3"/>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3"/>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3"/>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5" name="Google Shape;10265;p63"/>
          <p:cNvGrpSpPr/>
          <p:nvPr/>
        </p:nvGrpSpPr>
        <p:grpSpPr>
          <a:xfrm>
            <a:off x="3567142" y="2731507"/>
            <a:ext cx="348288" cy="340331"/>
            <a:chOff x="3567142" y="2905757"/>
            <a:chExt cx="348288" cy="340331"/>
          </a:xfrm>
        </p:grpSpPr>
        <p:sp>
          <p:nvSpPr>
            <p:cNvPr id="10266" name="Google Shape;10266;p63"/>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3"/>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3"/>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3"/>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3"/>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1" name="Google Shape;10271;p63"/>
          <p:cNvGrpSpPr/>
          <p:nvPr/>
        </p:nvGrpSpPr>
        <p:grpSpPr>
          <a:xfrm>
            <a:off x="870939" y="1801571"/>
            <a:ext cx="332375" cy="350071"/>
            <a:chOff x="870939" y="1975821"/>
            <a:chExt cx="332375" cy="350071"/>
          </a:xfrm>
        </p:grpSpPr>
        <p:sp>
          <p:nvSpPr>
            <p:cNvPr id="10272" name="Google Shape;10272;p63"/>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3"/>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3"/>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3"/>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63"/>
          <p:cNvGrpSpPr/>
          <p:nvPr/>
        </p:nvGrpSpPr>
        <p:grpSpPr>
          <a:xfrm>
            <a:off x="7967103" y="2240791"/>
            <a:ext cx="355863" cy="361911"/>
            <a:chOff x="7967103" y="2415041"/>
            <a:chExt cx="355863" cy="361911"/>
          </a:xfrm>
        </p:grpSpPr>
        <p:sp>
          <p:nvSpPr>
            <p:cNvPr id="10277" name="Google Shape;10277;p63"/>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3"/>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3"/>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3"/>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3"/>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3"/>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3"/>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3"/>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3"/>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3"/>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3"/>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63"/>
          <p:cNvGrpSpPr/>
          <p:nvPr/>
        </p:nvGrpSpPr>
        <p:grpSpPr>
          <a:xfrm>
            <a:off x="7529411" y="2240409"/>
            <a:ext cx="355863" cy="362292"/>
            <a:chOff x="7529411" y="2414659"/>
            <a:chExt cx="355863" cy="362292"/>
          </a:xfrm>
        </p:grpSpPr>
        <p:sp>
          <p:nvSpPr>
            <p:cNvPr id="10289" name="Google Shape;10289;p63"/>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3"/>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3"/>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3"/>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3"/>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3"/>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3"/>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3"/>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3"/>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3"/>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3"/>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3"/>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1" name="Google Shape;10301;p63"/>
          <p:cNvGrpSpPr/>
          <p:nvPr/>
        </p:nvGrpSpPr>
        <p:grpSpPr>
          <a:xfrm>
            <a:off x="5733194" y="2257468"/>
            <a:ext cx="446826" cy="327059"/>
            <a:chOff x="5733194" y="2431718"/>
            <a:chExt cx="446826" cy="327059"/>
          </a:xfrm>
        </p:grpSpPr>
        <p:sp>
          <p:nvSpPr>
            <p:cNvPr id="10302" name="Google Shape;10302;p63"/>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3"/>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3"/>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5" name="Google Shape;10305;p63"/>
          <p:cNvGrpSpPr/>
          <p:nvPr/>
        </p:nvGrpSpPr>
        <p:grpSpPr>
          <a:xfrm>
            <a:off x="4876780" y="2243814"/>
            <a:ext cx="407774" cy="356627"/>
            <a:chOff x="4876780" y="2418064"/>
            <a:chExt cx="407774" cy="356627"/>
          </a:xfrm>
        </p:grpSpPr>
        <p:sp>
          <p:nvSpPr>
            <p:cNvPr id="10306" name="Google Shape;10306;p63"/>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3"/>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3"/>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3"/>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3"/>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3"/>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3"/>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3"/>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4" name="Google Shape;10314;p63"/>
          <p:cNvGrpSpPr/>
          <p:nvPr/>
        </p:nvGrpSpPr>
        <p:grpSpPr>
          <a:xfrm>
            <a:off x="7070872" y="2236621"/>
            <a:ext cx="398321" cy="371013"/>
            <a:chOff x="7070872" y="2410871"/>
            <a:chExt cx="398321" cy="371013"/>
          </a:xfrm>
        </p:grpSpPr>
        <p:sp>
          <p:nvSpPr>
            <p:cNvPr id="10315" name="Google Shape;10315;p63"/>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3"/>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3"/>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3"/>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9" name="Google Shape;10319;p63"/>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20" name="Google Shape;10320;p63"/>
          <p:cNvGrpSpPr/>
          <p:nvPr/>
        </p:nvGrpSpPr>
        <p:grpSpPr>
          <a:xfrm>
            <a:off x="5318259" y="2807861"/>
            <a:ext cx="371013" cy="220787"/>
            <a:chOff x="5318259" y="2982111"/>
            <a:chExt cx="371013" cy="220787"/>
          </a:xfrm>
        </p:grpSpPr>
        <p:sp>
          <p:nvSpPr>
            <p:cNvPr id="10321" name="Google Shape;10321;p63"/>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3"/>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3"/>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3"/>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3"/>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3"/>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3"/>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3"/>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9" name="Google Shape;10329;p63"/>
          <p:cNvGrpSpPr/>
          <p:nvPr/>
        </p:nvGrpSpPr>
        <p:grpSpPr>
          <a:xfrm>
            <a:off x="7073928" y="2731507"/>
            <a:ext cx="371395" cy="371809"/>
            <a:chOff x="7073928" y="2905757"/>
            <a:chExt cx="371395" cy="371809"/>
          </a:xfrm>
        </p:grpSpPr>
        <p:sp>
          <p:nvSpPr>
            <p:cNvPr id="10330" name="Google Shape;10330;p63"/>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3"/>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3"/>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63"/>
          <p:cNvGrpSpPr/>
          <p:nvPr/>
        </p:nvGrpSpPr>
        <p:grpSpPr>
          <a:xfrm>
            <a:off x="6188327" y="2781158"/>
            <a:ext cx="371395" cy="272857"/>
            <a:chOff x="6188327" y="2955408"/>
            <a:chExt cx="371395" cy="272857"/>
          </a:xfrm>
        </p:grpSpPr>
        <p:sp>
          <p:nvSpPr>
            <p:cNvPr id="10334" name="Google Shape;10334;p63"/>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3"/>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6" name="Google Shape;10336;p63"/>
          <p:cNvGrpSpPr/>
          <p:nvPr/>
        </p:nvGrpSpPr>
        <p:grpSpPr>
          <a:xfrm>
            <a:off x="7521454" y="2731889"/>
            <a:ext cx="359651" cy="371013"/>
            <a:chOff x="7521454" y="2906139"/>
            <a:chExt cx="359651" cy="371013"/>
          </a:xfrm>
        </p:grpSpPr>
        <p:sp>
          <p:nvSpPr>
            <p:cNvPr id="10337" name="Google Shape;10337;p63"/>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3"/>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3"/>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3"/>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3"/>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63"/>
          <p:cNvGrpSpPr/>
          <p:nvPr/>
        </p:nvGrpSpPr>
        <p:grpSpPr>
          <a:xfrm>
            <a:off x="5782845" y="2732271"/>
            <a:ext cx="301661" cy="371013"/>
            <a:chOff x="5782845" y="2906521"/>
            <a:chExt cx="301661" cy="371013"/>
          </a:xfrm>
        </p:grpSpPr>
        <p:sp>
          <p:nvSpPr>
            <p:cNvPr id="10343" name="Google Shape;10343;p63"/>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3"/>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3"/>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6" name="Google Shape;10346;p63"/>
          <p:cNvGrpSpPr/>
          <p:nvPr/>
        </p:nvGrpSpPr>
        <p:grpSpPr>
          <a:xfrm>
            <a:off x="6630539" y="2743252"/>
            <a:ext cx="371777" cy="349434"/>
            <a:chOff x="6630539" y="2917502"/>
            <a:chExt cx="371777" cy="349434"/>
          </a:xfrm>
        </p:grpSpPr>
        <p:sp>
          <p:nvSpPr>
            <p:cNvPr id="10347" name="Google Shape;10347;p63"/>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3"/>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3"/>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3"/>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3"/>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3"/>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3"/>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4" name="Google Shape;10354;p63"/>
          <p:cNvGrpSpPr/>
          <p:nvPr/>
        </p:nvGrpSpPr>
        <p:grpSpPr>
          <a:xfrm>
            <a:off x="2171474" y="3194979"/>
            <a:ext cx="408156" cy="343737"/>
            <a:chOff x="2171474" y="3369229"/>
            <a:chExt cx="408156" cy="343737"/>
          </a:xfrm>
        </p:grpSpPr>
        <p:sp>
          <p:nvSpPr>
            <p:cNvPr id="10355" name="Google Shape;10355;p63"/>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3"/>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3"/>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3"/>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9" name="Google Shape;10359;p63"/>
          <p:cNvGrpSpPr/>
          <p:nvPr/>
        </p:nvGrpSpPr>
        <p:grpSpPr>
          <a:xfrm>
            <a:off x="4891198" y="2750858"/>
            <a:ext cx="334634" cy="334634"/>
            <a:chOff x="4891198" y="2925108"/>
            <a:chExt cx="334634" cy="334634"/>
          </a:xfrm>
        </p:grpSpPr>
        <p:sp>
          <p:nvSpPr>
            <p:cNvPr id="10360" name="Google Shape;10360;p63"/>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3"/>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3"/>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3"/>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3"/>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3"/>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3"/>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3"/>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8" name="Google Shape;10368;p63"/>
          <p:cNvGrpSpPr/>
          <p:nvPr/>
        </p:nvGrpSpPr>
        <p:grpSpPr>
          <a:xfrm>
            <a:off x="7976174" y="2750858"/>
            <a:ext cx="334666" cy="334634"/>
            <a:chOff x="7976174" y="2925108"/>
            <a:chExt cx="334666" cy="334634"/>
          </a:xfrm>
        </p:grpSpPr>
        <p:sp>
          <p:nvSpPr>
            <p:cNvPr id="10369" name="Google Shape;10369;p63"/>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3"/>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3"/>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3"/>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3"/>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3"/>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3"/>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3"/>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3"/>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63"/>
          <p:cNvGrpSpPr/>
          <p:nvPr/>
        </p:nvGrpSpPr>
        <p:grpSpPr>
          <a:xfrm>
            <a:off x="3091957" y="3199881"/>
            <a:ext cx="354717" cy="332757"/>
            <a:chOff x="3091957" y="3374131"/>
            <a:chExt cx="354717" cy="332757"/>
          </a:xfrm>
        </p:grpSpPr>
        <p:sp>
          <p:nvSpPr>
            <p:cNvPr id="10379" name="Google Shape;10379;p63"/>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3"/>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3"/>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3"/>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3"/>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3"/>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63"/>
          <p:cNvGrpSpPr/>
          <p:nvPr/>
        </p:nvGrpSpPr>
        <p:grpSpPr>
          <a:xfrm>
            <a:off x="3988156" y="3205960"/>
            <a:ext cx="353954" cy="318880"/>
            <a:chOff x="3988156" y="3380210"/>
            <a:chExt cx="353954" cy="318880"/>
          </a:xfrm>
        </p:grpSpPr>
        <p:sp>
          <p:nvSpPr>
            <p:cNvPr id="10386" name="Google Shape;10386;p63"/>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3"/>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3"/>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3"/>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3"/>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1" name="Google Shape;10391;p63"/>
          <p:cNvGrpSpPr/>
          <p:nvPr/>
        </p:nvGrpSpPr>
        <p:grpSpPr>
          <a:xfrm>
            <a:off x="3541011" y="3193070"/>
            <a:ext cx="348257" cy="346188"/>
            <a:chOff x="3541011" y="3367320"/>
            <a:chExt cx="348257" cy="346188"/>
          </a:xfrm>
        </p:grpSpPr>
        <p:sp>
          <p:nvSpPr>
            <p:cNvPr id="10392" name="Google Shape;10392;p63"/>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3"/>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3"/>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3"/>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6" name="Google Shape;10396;p63"/>
          <p:cNvGrpSpPr/>
          <p:nvPr/>
        </p:nvGrpSpPr>
        <p:grpSpPr>
          <a:xfrm>
            <a:off x="1314678" y="3183967"/>
            <a:ext cx="334666" cy="365348"/>
            <a:chOff x="1314678" y="3358217"/>
            <a:chExt cx="334666" cy="365348"/>
          </a:xfrm>
        </p:grpSpPr>
        <p:sp>
          <p:nvSpPr>
            <p:cNvPr id="10397" name="Google Shape;10397;p63"/>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3"/>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3"/>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3"/>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3"/>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63"/>
          <p:cNvGrpSpPr/>
          <p:nvPr/>
        </p:nvGrpSpPr>
        <p:grpSpPr>
          <a:xfrm>
            <a:off x="1748582" y="3198385"/>
            <a:ext cx="359269" cy="335780"/>
            <a:chOff x="1748582" y="3372635"/>
            <a:chExt cx="359269" cy="335780"/>
          </a:xfrm>
        </p:grpSpPr>
        <p:sp>
          <p:nvSpPr>
            <p:cNvPr id="10403" name="Google Shape;10403;p63"/>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4" name="Google Shape;10404;p63"/>
            <p:cNvGrpSpPr/>
            <p:nvPr/>
          </p:nvGrpSpPr>
          <p:grpSpPr>
            <a:xfrm>
              <a:off x="1748582" y="3372635"/>
              <a:ext cx="333520" cy="335780"/>
              <a:chOff x="1748582" y="3372635"/>
              <a:chExt cx="333520" cy="335780"/>
            </a:xfrm>
          </p:grpSpPr>
          <p:sp>
            <p:nvSpPr>
              <p:cNvPr id="10405" name="Google Shape;10405;p63"/>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3"/>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3"/>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08" name="Google Shape;10408;p63"/>
          <p:cNvGrpSpPr/>
          <p:nvPr/>
        </p:nvGrpSpPr>
        <p:grpSpPr>
          <a:xfrm>
            <a:off x="2640993" y="3183585"/>
            <a:ext cx="365348" cy="364966"/>
            <a:chOff x="2640993" y="3357835"/>
            <a:chExt cx="365348" cy="364966"/>
          </a:xfrm>
        </p:grpSpPr>
        <p:sp>
          <p:nvSpPr>
            <p:cNvPr id="10409" name="Google Shape;10409;p63"/>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3"/>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3"/>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3"/>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3"/>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3"/>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3"/>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3"/>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3"/>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3"/>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63"/>
          <p:cNvGrpSpPr/>
          <p:nvPr/>
        </p:nvGrpSpPr>
        <p:grpSpPr>
          <a:xfrm>
            <a:off x="4886264" y="3191924"/>
            <a:ext cx="350548" cy="350198"/>
            <a:chOff x="4886264" y="3366174"/>
            <a:chExt cx="350548" cy="350198"/>
          </a:xfrm>
        </p:grpSpPr>
        <p:sp>
          <p:nvSpPr>
            <p:cNvPr id="10420" name="Google Shape;10420;p63"/>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3"/>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3"/>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3"/>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3"/>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3"/>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3"/>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3"/>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3"/>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3"/>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3"/>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3"/>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3"/>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3" name="Google Shape;10433;p63"/>
          <p:cNvGrpSpPr/>
          <p:nvPr/>
        </p:nvGrpSpPr>
        <p:grpSpPr>
          <a:xfrm>
            <a:off x="5331913" y="3239697"/>
            <a:ext cx="347143" cy="254684"/>
            <a:chOff x="5331913" y="3413947"/>
            <a:chExt cx="347143" cy="254684"/>
          </a:xfrm>
        </p:grpSpPr>
        <p:sp>
          <p:nvSpPr>
            <p:cNvPr id="10434" name="Google Shape;10434;p63"/>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3"/>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3"/>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3"/>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3"/>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3"/>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0" name="Google Shape;10440;p63"/>
          <p:cNvGrpSpPr/>
          <p:nvPr/>
        </p:nvGrpSpPr>
        <p:grpSpPr>
          <a:xfrm>
            <a:off x="5776798" y="3235528"/>
            <a:ext cx="346379" cy="264518"/>
            <a:chOff x="5776798" y="3409778"/>
            <a:chExt cx="346379" cy="264518"/>
          </a:xfrm>
        </p:grpSpPr>
        <p:sp>
          <p:nvSpPr>
            <p:cNvPr id="10441" name="Google Shape;10441;p63"/>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3"/>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3"/>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3"/>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3"/>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3"/>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7" name="Google Shape;10447;p63"/>
          <p:cNvGrpSpPr/>
          <p:nvPr/>
        </p:nvGrpSpPr>
        <p:grpSpPr>
          <a:xfrm>
            <a:off x="7108015" y="3222255"/>
            <a:ext cx="344883" cy="290299"/>
            <a:chOff x="7108015" y="3396505"/>
            <a:chExt cx="344883" cy="290299"/>
          </a:xfrm>
        </p:grpSpPr>
        <p:sp>
          <p:nvSpPr>
            <p:cNvPr id="10448" name="Google Shape;10448;p63"/>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3"/>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3"/>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3"/>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63"/>
          <p:cNvGrpSpPr/>
          <p:nvPr/>
        </p:nvGrpSpPr>
        <p:grpSpPr>
          <a:xfrm>
            <a:off x="7551754" y="3216558"/>
            <a:ext cx="344883" cy="301311"/>
            <a:chOff x="7551754" y="3390808"/>
            <a:chExt cx="344883" cy="301311"/>
          </a:xfrm>
        </p:grpSpPr>
        <p:sp>
          <p:nvSpPr>
            <p:cNvPr id="10453" name="Google Shape;10453;p63"/>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3"/>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3"/>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3"/>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3"/>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3"/>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3"/>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3"/>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3"/>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3"/>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3"/>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4" name="Google Shape;10464;p63"/>
          <p:cNvGrpSpPr/>
          <p:nvPr/>
        </p:nvGrpSpPr>
        <p:grpSpPr>
          <a:xfrm>
            <a:off x="6707084" y="3213153"/>
            <a:ext cx="261145" cy="308504"/>
            <a:chOff x="6707084" y="3387403"/>
            <a:chExt cx="261145" cy="308504"/>
          </a:xfrm>
        </p:grpSpPr>
        <p:sp>
          <p:nvSpPr>
            <p:cNvPr id="10465" name="Google Shape;10465;p63"/>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3"/>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3"/>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3"/>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9" name="Google Shape;10469;p63"/>
          <p:cNvGrpSpPr/>
          <p:nvPr/>
        </p:nvGrpSpPr>
        <p:grpSpPr>
          <a:xfrm>
            <a:off x="848978" y="4123387"/>
            <a:ext cx="377824" cy="324418"/>
            <a:chOff x="848978" y="4297637"/>
            <a:chExt cx="377824" cy="324418"/>
          </a:xfrm>
        </p:grpSpPr>
        <p:sp>
          <p:nvSpPr>
            <p:cNvPr id="10470" name="Google Shape;10470;p63"/>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3"/>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2" name="Google Shape;10472;p63"/>
          <p:cNvGrpSpPr/>
          <p:nvPr/>
        </p:nvGrpSpPr>
        <p:grpSpPr>
          <a:xfrm>
            <a:off x="1754279" y="4112343"/>
            <a:ext cx="351439" cy="345965"/>
            <a:chOff x="1754279" y="4286593"/>
            <a:chExt cx="351439" cy="345965"/>
          </a:xfrm>
        </p:grpSpPr>
        <p:sp>
          <p:nvSpPr>
            <p:cNvPr id="10473" name="Google Shape;10473;p63"/>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3"/>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3"/>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3"/>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3"/>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8" name="Google Shape;10478;p63"/>
          <p:cNvGrpSpPr/>
          <p:nvPr/>
        </p:nvGrpSpPr>
        <p:grpSpPr>
          <a:xfrm>
            <a:off x="3996113" y="4116926"/>
            <a:ext cx="336512" cy="335048"/>
            <a:chOff x="3996113" y="4291176"/>
            <a:chExt cx="336512" cy="335048"/>
          </a:xfrm>
        </p:grpSpPr>
        <p:sp>
          <p:nvSpPr>
            <p:cNvPr id="10479" name="Google Shape;10479;p63"/>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3"/>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3"/>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2" name="Google Shape;10482;p63"/>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3" name="Google Shape;10483;p63"/>
          <p:cNvGrpSpPr/>
          <p:nvPr/>
        </p:nvGrpSpPr>
        <p:grpSpPr>
          <a:xfrm>
            <a:off x="2179081" y="4111261"/>
            <a:ext cx="397525" cy="348670"/>
            <a:chOff x="2179081" y="4285511"/>
            <a:chExt cx="397525" cy="348670"/>
          </a:xfrm>
        </p:grpSpPr>
        <p:sp>
          <p:nvSpPr>
            <p:cNvPr id="10484" name="Google Shape;10484;p63"/>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3"/>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63"/>
          <p:cNvGrpSpPr/>
          <p:nvPr/>
        </p:nvGrpSpPr>
        <p:grpSpPr>
          <a:xfrm>
            <a:off x="3584201" y="4120746"/>
            <a:ext cx="267574" cy="329415"/>
            <a:chOff x="3584201" y="4294996"/>
            <a:chExt cx="267574" cy="329415"/>
          </a:xfrm>
        </p:grpSpPr>
        <p:sp>
          <p:nvSpPr>
            <p:cNvPr id="10487" name="Google Shape;10487;p63"/>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3"/>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3"/>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3"/>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1" name="Google Shape;10491;p63"/>
          <p:cNvGrpSpPr/>
          <p:nvPr/>
        </p:nvGrpSpPr>
        <p:grpSpPr>
          <a:xfrm>
            <a:off x="3082855" y="4121478"/>
            <a:ext cx="375946" cy="327823"/>
            <a:chOff x="3082855" y="4295728"/>
            <a:chExt cx="375946" cy="327823"/>
          </a:xfrm>
        </p:grpSpPr>
        <p:sp>
          <p:nvSpPr>
            <p:cNvPr id="10492" name="Google Shape;10492;p63"/>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3"/>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3"/>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3"/>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3"/>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3"/>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3"/>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3"/>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3"/>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3"/>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3"/>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3" name="Google Shape;10503;p63"/>
          <p:cNvGrpSpPr/>
          <p:nvPr/>
        </p:nvGrpSpPr>
        <p:grpSpPr>
          <a:xfrm>
            <a:off x="2749016" y="4116926"/>
            <a:ext cx="150831" cy="336926"/>
            <a:chOff x="2749016" y="4291176"/>
            <a:chExt cx="150831" cy="336926"/>
          </a:xfrm>
        </p:grpSpPr>
        <p:sp>
          <p:nvSpPr>
            <p:cNvPr id="10504" name="Google Shape;10504;p63"/>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3"/>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3"/>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3"/>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8" name="Google Shape;10508;p63"/>
          <p:cNvGrpSpPr/>
          <p:nvPr/>
        </p:nvGrpSpPr>
        <p:grpSpPr>
          <a:xfrm>
            <a:off x="7127716" y="4105182"/>
            <a:ext cx="248254" cy="361942"/>
            <a:chOff x="7127716" y="4279432"/>
            <a:chExt cx="248254" cy="361942"/>
          </a:xfrm>
        </p:grpSpPr>
        <p:sp>
          <p:nvSpPr>
            <p:cNvPr id="10509" name="Google Shape;10509;p63"/>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3"/>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3"/>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3"/>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3"/>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3"/>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3"/>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3"/>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3"/>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63"/>
          <p:cNvGrpSpPr/>
          <p:nvPr/>
        </p:nvGrpSpPr>
        <p:grpSpPr>
          <a:xfrm>
            <a:off x="7565408" y="4105182"/>
            <a:ext cx="248255" cy="361942"/>
            <a:chOff x="7565408" y="4279432"/>
            <a:chExt cx="248255" cy="361942"/>
          </a:xfrm>
        </p:grpSpPr>
        <p:sp>
          <p:nvSpPr>
            <p:cNvPr id="10519" name="Google Shape;10519;p63"/>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3"/>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3"/>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3"/>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3"/>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3"/>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3"/>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3"/>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63"/>
          <p:cNvGrpSpPr/>
          <p:nvPr/>
        </p:nvGrpSpPr>
        <p:grpSpPr>
          <a:xfrm>
            <a:off x="6264109" y="4105182"/>
            <a:ext cx="225498" cy="361560"/>
            <a:chOff x="6264109" y="4279432"/>
            <a:chExt cx="225498" cy="361560"/>
          </a:xfrm>
        </p:grpSpPr>
        <p:sp>
          <p:nvSpPr>
            <p:cNvPr id="10528" name="Google Shape;10528;p63"/>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3"/>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63"/>
          <p:cNvGrpSpPr/>
          <p:nvPr/>
        </p:nvGrpSpPr>
        <p:grpSpPr>
          <a:xfrm>
            <a:off x="7929578" y="4110115"/>
            <a:ext cx="395266" cy="351312"/>
            <a:chOff x="7929578" y="4284365"/>
            <a:chExt cx="395266" cy="351312"/>
          </a:xfrm>
        </p:grpSpPr>
        <p:sp>
          <p:nvSpPr>
            <p:cNvPr id="10531" name="Google Shape;10531;p63"/>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3"/>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3"/>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3"/>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5" name="Google Shape;10535;p63"/>
          <p:cNvGrpSpPr/>
          <p:nvPr/>
        </p:nvGrpSpPr>
        <p:grpSpPr>
          <a:xfrm>
            <a:off x="6595502" y="4149527"/>
            <a:ext cx="426315" cy="332826"/>
            <a:chOff x="6639652" y="4323777"/>
            <a:chExt cx="426315" cy="332826"/>
          </a:xfrm>
        </p:grpSpPr>
        <p:sp>
          <p:nvSpPr>
            <p:cNvPr id="10536" name="Google Shape;10536;p63"/>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3"/>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3"/>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3"/>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3"/>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3"/>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3"/>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3"/>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3"/>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3"/>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63"/>
          <p:cNvGrpSpPr/>
          <p:nvPr/>
        </p:nvGrpSpPr>
        <p:grpSpPr>
          <a:xfrm>
            <a:off x="5357662" y="4123387"/>
            <a:ext cx="287275" cy="326296"/>
            <a:chOff x="5357662" y="4297637"/>
            <a:chExt cx="287275" cy="326296"/>
          </a:xfrm>
        </p:grpSpPr>
        <p:sp>
          <p:nvSpPr>
            <p:cNvPr id="10547" name="Google Shape;10547;p63"/>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3"/>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3"/>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3"/>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3"/>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63"/>
          <p:cNvGrpSpPr/>
          <p:nvPr/>
        </p:nvGrpSpPr>
        <p:grpSpPr>
          <a:xfrm>
            <a:off x="5774124" y="4120300"/>
            <a:ext cx="331611" cy="331674"/>
            <a:chOff x="5774124" y="4294550"/>
            <a:chExt cx="331611" cy="331674"/>
          </a:xfrm>
        </p:grpSpPr>
        <p:sp>
          <p:nvSpPr>
            <p:cNvPr id="10553" name="Google Shape;10553;p63"/>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3"/>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5" name="Google Shape;10555;p63"/>
          <p:cNvGrpSpPr/>
          <p:nvPr/>
        </p:nvGrpSpPr>
        <p:grpSpPr>
          <a:xfrm>
            <a:off x="4890434" y="4113139"/>
            <a:ext cx="345997" cy="346029"/>
            <a:chOff x="4890434" y="4287389"/>
            <a:chExt cx="345997" cy="346029"/>
          </a:xfrm>
        </p:grpSpPr>
        <p:sp>
          <p:nvSpPr>
            <p:cNvPr id="10556" name="Google Shape;10556;p63"/>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3"/>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3"/>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3"/>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3"/>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3"/>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3"/>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3" name="Google Shape;10563;p63"/>
          <p:cNvGrpSpPr/>
          <p:nvPr/>
        </p:nvGrpSpPr>
        <p:grpSpPr>
          <a:xfrm>
            <a:off x="2165809" y="3636809"/>
            <a:ext cx="422542" cy="342973"/>
            <a:chOff x="2165809" y="3811059"/>
            <a:chExt cx="422542" cy="342973"/>
          </a:xfrm>
        </p:grpSpPr>
        <p:sp>
          <p:nvSpPr>
            <p:cNvPr id="10564" name="Google Shape;10564;p63"/>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3"/>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3"/>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3"/>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3"/>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3"/>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3"/>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3"/>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3"/>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3"/>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3"/>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3"/>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3"/>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3"/>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3"/>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3"/>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3"/>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3"/>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2" name="Google Shape;10582;p63"/>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3" name="Google Shape;10583;p63"/>
          <p:cNvGrpSpPr/>
          <p:nvPr/>
        </p:nvGrpSpPr>
        <p:grpSpPr>
          <a:xfrm>
            <a:off x="903530" y="3631875"/>
            <a:ext cx="264550" cy="353222"/>
            <a:chOff x="903530" y="3806125"/>
            <a:chExt cx="264550" cy="353222"/>
          </a:xfrm>
        </p:grpSpPr>
        <p:sp>
          <p:nvSpPr>
            <p:cNvPr id="10584" name="Google Shape;10584;p63"/>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3"/>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3"/>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3"/>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8" name="Google Shape;10588;p63"/>
          <p:cNvGrpSpPr/>
          <p:nvPr/>
        </p:nvGrpSpPr>
        <p:grpSpPr>
          <a:xfrm>
            <a:off x="850092" y="3178684"/>
            <a:ext cx="369517" cy="375660"/>
            <a:chOff x="850092" y="3352934"/>
            <a:chExt cx="369517" cy="375660"/>
          </a:xfrm>
        </p:grpSpPr>
        <p:sp>
          <p:nvSpPr>
            <p:cNvPr id="10589" name="Google Shape;10589;p63"/>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3"/>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3"/>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3"/>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3"/>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63"/>
          <p:cNvGrpSpPr/>
          <p:nvPr/>
        </p:nvGrpSpPr>
        <p:grpSpPr>
          <a:xfrm>
            <a:off x="2611458" y="3642124"/>
            <a:ext cx="426329" cy="332375"/>
            <a:chOff x="2611458" y="3816374"/>
            <a:chExt cx="426329" cy="332375"/>
          </a:xfrm>
        </p:grpSpPr>
        <p:sp>
          <p:nvSpPr>
            <p:cNvPr id="10595" name="Google Shape;10595;p63"/>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3"/>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3"/>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3"/>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3"/>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3"/>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3"/>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3"/>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3"/>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3"/>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5" name="Google Shape;10605;p63"/>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6" name="Google Shape;10606;p63"/>
          <p:cNvGrpSpPr/>
          <p:nvPr/>
        </p:nvGrpSpPr>
        <p:grpSpPr>
          <a:xfrm>
            <a:off x="4019984" y="3631143"/>
            <a:ext cx="293704" cy="353954"/>
            <a:chOff x="4019984" y="3805393"/>
            <a:chExt cx="293704" cy="353954"/>
          </a:xfrm>
        </p:grpSpPr>
        <p:sp>
          <p:nvSpPr>
            <p:cNvPr id="10607" name="Google Shape;10607;p63"/>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3"/>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9" name="Google Shape;10609;p63"/>
          <p:cNvGrpSpPr/>
          <p:nvPr/>
        </p:nvGrpSpPr>
        <p:grpSpPr>
          <a:xfrm>
            <a:off x="8006505" y="3215794"/>
            <a:ext cx="323654" cy="303189"/>
            <a:chOff x="8006505" y="3390044"/>
            <a:chExt cx="323654" cy="303189"/>
          </a:xfrm>
        </p:grpSpPr>
        <p:sp>
          <p:nvSpPr>
            <p:cNvPr id="10610" name="Google Shape;10610;p63"/>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3"/>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3"/>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3"/>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3"/>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3"/>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6" name="Google Shape;10616;p63"/>
          <p:cNvGrpSpPr/>
          <p:nvPr/>
        </p:nvGrpSpPr>
        <p:grpSpPr>
          <a:xfrm>
            <a:off x="1299146" y="3632257"/>
            <a:ext cx="367990" cy="351312"/>
            <a:chOff x="1299146" y="3806507"/>
            <a:chExt cx="367990" cy="351312"/>
          </a:xfrm>
        </p:grpSpPr>
        <p:sp>
          <p:nvSpPr>
            <p:cNvPr id="10617" name="Google Shape;10617;p63"/>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3"/>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9" name="Google Shape;10619;p63"/>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0" name="Google Shape;10620;p63"/>
          <p:cNvGrpSpPr/>
          <p:nvPr/>
        </p:nvGrpSpPr>
        <p:grpSpPr>
          <a:xfrm>
            <a:off x="3095745" y="3631143"/>
            <a:ext cx="352840" cy="354717"/>
            <a:chOff x="3095745" y="3805393"/>
            <a:chExt cx="352840" cy="354717"/>
          </a:xfrm>
        </p:grpSpPr>
        <p:sp>
          <p:nvSpPr>
            <p:cNvPr id="10621" name="Google Shape;10621;p63"/>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3"/>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3"/>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3"/>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3"/>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3"/>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7" name="Google Shape;10627;p63"/>
          <p:cNvGrpSpPr/>
          <p:nvPr/>
        </p:nvGrpSpPr>
        <p:grpSpPr>
          <a:xfrm>
            <a:off x="7550258" y="3658420"/>
            <a:ext cx="371395" cy="301279"/>
            <a:chOff x="7550258" y="3832670"/>
            <a:chExt cx="371395" cy="301279"/>
          </a:xfrm>
        </p:grpSpPr>
        <p:sp>
          <p:nvSpPr>
            <p:cNvPr id="10628" name="Google Shape;10628;p63"/>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3"/>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3"/>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3"/>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3"/>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3"/>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3"/>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3"/>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3"/>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3"/>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3"/>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3"/>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3"/>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3"/>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3"/>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3"/>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3"/>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3"/>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46" name="Google Shape;10646;p63"/>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7" name="Google Shape;10647;p63"/>
          <p:cNvGrpSpPr/>
          <p:nvPr/>
        </p:nvGrpSpPr>
        <p:grpSpPr>
          <a:xfrm>
            <a:off x="6659725" y="3633785"/>
            <a:ext cx="367608" cy="350548"/>
            <a:chOff x="6659725" y="3808035"/>
            <a:chExt cx="367608" cy="350548"/>
          </a:xfrm>
        </p:grpSpPr>
        <p:sp>
          <p:nvSpPr>
            <p:cNvPr id="10648" name="Google Shape;10648;p63"/>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3"/>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63"/>
          <p:cNvGrpSpPr/>
          <p:nvPr/>
        </p:nvGrpSpPr>
        <p:grpSpPr>
          <a:xfrm>
            <a:off x="6219391" y="3642506"/>
            <a:ext cx="356627" cy="334252"/>
            <a:chOff x="6219391" y="3816756"/>
            <a:chExt cx="356627" cy="334252"/>
          </a:xfrm>
        </p:grpSpPr>
        <p:sp>
          <p:nvSpPr>
            <p:cNvPr id="10651" name="Google Shape;10651;p63"/>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3"/>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3"/>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3"/>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63"/>
          <p:cNvGrpSpPr/>
          <p:nvPr/>
        </p:nvGrpSpPr>
        <p:grpSpPr>
          <a:xfrm>
            <a:off x="5778676" y="3652722"/>
            <a:ext cx="349052" cy="313055"/>
            <a:chOff x="5778676" y="3826972"/>
            <a:chExt cx="349052" cy="313055"/>
          </a:xfrm>
        </p:grpSpPr>
        <p:sp>
          <p:nvSpPr>
            <p:cNvPr id="10656" name="Google Shape;10656;p63"/>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3"/>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3"/>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3"/>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3"/>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1" name="Google Shape;10661;p63"/>
          <p:cNvGrpSpPr/>
          <p:nvPr/>
        </p:nvGrpSpPr>
        <p:grpSpPr>
          <a:xfrm>
            <a:off x="5355784" y="3660297"/>
            <a:ext cx="299019" cy="297905"/>
            <a:chOff x="5355784" y="3834547"/>
            <a:chExt cx="299019" cy="297905"/>
          </a:xfrm>
        </p:grpSpPr>
        <p:sp>
          <p:nvSpPr>
            <p:cNvPr id="10662" name="Google Shape;10662;p63"/>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3"/>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3"/>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3"/>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6" name="Google Shape;10666;p63"/>
          <p:cNvGrpSpPr/>
          <p:nvPr/>
        </p:nvGrpSpPr>
        <p:grpSpPr>
          <a:xfrm>
            <a:off x="8036455" y="3633021"/>
            <a:ext cx="292176" cy="353985"/>
            <a:chOff x="8036455" y="3807271"/>
            <a:chExt cx="292176" cy="353985"/>
          </a:xfrm>
        </p:grpSpPr>
        <p:sp>
          <p:nvSpPr>
            <p:cNvPr id="10667" name="Google Shape;10667;p63"/>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3"/>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9" name="Google Shape;10669;p63"/>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0670" name="Google Shape;10670;p63"/>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10671" name="Google Shape;10671;p63"/>
          <p:cNvGrpSpPr/>
          <p:nvPr/>
        </p:nvGrpSpPr>
        <p:grpSpPr>
          <a:xfrm>
            <a:off x="4874902" y="3634549"/>
            <a:ext cx="345615" cy="350835"/>
            <a:chOff x="4874902" y="3808799"/>
            <a:chExt cx="345615" cy="350835"/>
          </a:xfrm>
        </p:grpSpPr>
        <p:sp>
          <p:nvSpPr>
            <p:cNvPr id="10672" name="Google Shape;10672;p63"/>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3"/>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3"/>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3"/>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3"/>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3"/>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3"/>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3"/>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3"/>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3"/>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3"/>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3"/>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3"/>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3"/>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3"/>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3"/>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3"/>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692"/>
        <p:cNvGrpSpPr/>
        <p:nvPr/>
      </p:nvGrpSpPr>
      <p:grpSpPr>
        <a:xfrm>
          <a:off x="0" y="0"/>
          <a:ext cx="0" cy="0"/>
          <a:chOff x="0" y="0"/>
          <a:chExt cx="0" cy="0"/>
        </a:xfrm>
      </p:grpSpPr>
      <p:grpSp>
        <p:nvGrpSpPr>
          <p:cNvPr id="10693" name="Google Shape;10693;p64"/>
          <p:cNvGrpSpPr/>
          <p:nvPr/>
        </p:nvGrpSpPr>
        <p:grpSpPr>
          <a:xfrm>
            <a:off x="2704005" y="4083381"/>
            <a:ext cx="342144" cy="362704"/>
            <a:chOff x="2704005" y="4258781"/>
            <a:chExt cx="342144" cy="362704"/>
          </a:xfrm>
        </p:grpSpPr>
        <p:sp>
          <p:nvSpPr>
            <p:cNvPr id="10694" name="Google Shape;10694;p64"/>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4"/>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4"/>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4"/>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4"/>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4"/>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4"/>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1" name="Google Shape;10701;p64"/>
          <p:cNvGrpSpPr/>
          <p:nvPr/>
        </p:nvGrpSpPr>
        <p:grpSpPr>
          <a:xfrm>
            <a:off x="2157462" y="4083096"/>
            <a:ext cx="347435" cy="363370"/>
            <a:chOff x="2157462" y="4258496"/>
            <a:chExt cx="347435" cy="363370"/>
          </a:xfrm>
        </p:grpSpPr>
        <p:sp>
          <p:nvSpPr>
            <p:cNvPr id="10702" name="Google Shape;10702;p64"/>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4"/>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4"/>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5" name="Google Shape;10705;p64"/>
          <p:cNvGrpSpPr/>
          <p:nvPr/>
        </p:nvGrpSpPr>
        <p:grpSpPr>
          <a:xfrm>
            <a:off x="4010963" y="3588381"/>
            <a:ext cx="343665" cy="363211"/>
            <a:chOff x="4010963" y="3763781"/>
            <a:chExt cx="343665" cy="363211"/>
          </a:xfrm>
        </p:grpSpPr>
        <p:sp>
          <p:nvSpPr>
            <p:cNvPr id="10706" name="Google Shape;10706;p64"/>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4"/>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4"/>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4"/>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4"/>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1" name="Google Shape;10711;p64"/>
          <p:cNvGrpSpPr/>
          <p:nvPr/>
        </p:nvGrpSpPr>
        <p:grpSpPr>
          <a:xfrm>
            <a:off x="2214042" y="3635109"/>
            <a:ext cx="368153" cy="311193"/>
            <a:chOff x="2214042" y="3810509"/>
            <a:chExt cx="368153" cy="311193"/>
          </a:xfrm>
        </p:grpSpPr>
        <p:sp>
          <p:nvSpPr>
            <p:cNvPr id="10712" name="Google Shape;10712;p64"/>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4"/>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64"/>
          <p:cNvGrpSpPr/>
          <p:nvPr/>
        </p:nvGrpSpPr>
        <p:grpSpPr>
          <a:xfrm>
            <a:off x="1768938" y="3606819"/>
            <a:ext cx="367805" cy="367773"/>
            <a:chOff x="1768938" y="3782219"/>
            <a:chExt cx="367805" cy="367773"/>
          </a:xfrm>
        </p:grpSpPr>
        <p:sp>
          <p:nvSpPr>
            <p:cNvPr id="10715" name="Google Shape;10715;p64"/>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4"/>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4"/>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4"/>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4"/>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64"/>
          <p:cNvGrpSpPr/>
          <p:nvPr/>
        </p:nvGrpSpPr>
        <p:grpSpPr>
          <a:xfrm>
            <a:off x="2681385" y="3623039"/>
            <a:ext cx="325544" cy="327413"/>
            <a:chOff x="2681385" y="3798439"/>
            <a:chExt cx="325544" cy="327413"/>
          </a:xfrm>
        </p:grpSpPr>
        <p:sp>
          <p:nvSpPr>
            <p:cNvPr id="10721" name="Google Shape;10721;p64"/>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4"/>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4"/>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4"/>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4"/>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4"/>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4"/>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8" name="Google Shape;10728;p64"/>
          <p:cNvGrpSpPr/>
          <p:nvPr/>
        </p:nvGrpSpPr>
        <p:grpSpPr>
          <a:xfrm>
            <a:off x="6243928" y="4088102"/>
            <a:ext cx="274254" cy="350824"/>
            <a:chOff x="6243928" y="4263502"/>
            <a:chExt cx="274254" cy="350824"/>
          </a:xfrm>
        </p:grpSpPr>
        <p:sp>
          <p:nvSpPr>
            <p:cNvPr id="10729" name="Google Shape;10729;p64"/>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4"/>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4"/>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4"/>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4"/>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4"/>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4"/>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4"/>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64"/>
          <p:cNvGrpSpPr/>
          <p:nvPr/>
        </p:nvGrpSpPr>
        <p:grpSpPr>
          <a:xfrm>
            <a:off x="3560600" y="3587938"/>
            <a:ext cx="352345" cy="363655"/>
            <a:chOff x="3560600" y="3763338"/>
            <a:chExt cx="352345" cy="363655"/>
          </a:xfrm>
        </p:grpSpPr>
        <p:sp>
          <p:nvSpPr>
            <p:cNvPr id="10738" name="Google Shape;10738;p64"/>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4"/>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4"/>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1" name="Google Shape;10741;p64"/>
          <p:cNvGrpSpPr/>
          <p:nvPr/>
        </p:nvGrpSpPr>
        <p:grpSpPr>
          <a:xfrm>
            <a:off x="5790556" y="4085852"/>
            <a:ext cx="279513" cy="356083"/>
            <a:chOff x="5790556" y="4261252"/>
            <a:chExt cx="279513" cy="356083"/>
          </a:xfrm>
        </p:grpSpPr>
        <p:sp>
          <p:nvSpPr>
            <p:cNvPr id="10742" name="Google Shape;10742;p64"/>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4"/>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4"/>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4"/>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4"/>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4"/>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4"/>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9" name="Google Shape;10749;p64"/>
          <p:cNvGrpSpPr/>
          <p:nvPr/>
        </p:nvGrpSpPr>
        <p:grpSpPr>
          <a:xfrm>
            <a:off x="5341333" y="4085852"/>
            <a:ext cx="278752" cy="356463"/>
            <a:chOff x="5341333" y="4261252"/>
            <a:chExt cx="278752" cy="356463"/>
          </a:xfrm>
        </p:grpSpPr>
        <p:sp>
          <p:nvSpPr>
            <p:cNvPr id="10750" name="Google Shape;10750;p64"/>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4"/>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4"/>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4"/>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4"/>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4"/>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4"/>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7" name="Google Shape;10757;p64"/>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8" name="Google Shape;10758;p64"/>
          <p:cNvGrpSpPr/>
          <p:nvPr/>
        </p:nvGrpSpPr>
        <p:grpSpPr>
          <a:xfrm>
            <a:off x="3103646" y="3590676"/>
            <a:ext cx="360233" cy="362451"/>
            <a:chOff x="3107608" y="3763401"/>
            <a:chExt cx="360233" cy="362451"/>
          </a:xfrm>
        </p:grpSpPr>
        <p:sp>
          <p:nvSpPr>
            <p:cNvPr id="10759" name="Google Shape;10759;p64"/>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4"/>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4"/>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64"/>
          <p:cNvGrpSpPr/>
          <p:nvPr/>
        </p:nvGrpSpPr>
        <p:grpSpPr>
          <a:xfrm>
            <a:off x="889343" y="3625827"/>
            <a:ext cx="351585" cy="339705"/>
            <a:chOff x="889343" y="3801227"/>
            <a:chExt cx="351585" cy="339705"/>
          </a:xfrm>
        </p:grpSpPr>
        <p:sp>
          <p:nvSpPr>
            <p:cNvPr id="10763" name="Google Shape;10763;p64"/>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4"/>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4"/>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4"/>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4"/>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8" name="Google Shape;10768;p64"/>
          <p:cNvGrpSpPr/>
          <p:nvPr/>
        </p:nvGrpSpPr>
        <p:grpSpPr>
          <a:xfrm>
            <a:off x="4896609" y="4085472"/>
            <a:ext cx="278784" cy="355323"/>
            <a:chOff x="4896609" y="4260872"/>
            <a:chExt cx="278784" cy="355323"/>
          </a:xfrm>
        </p:grpSpPr>
        <p:sp>
          <p:nvSpPr>
            <p:cNvPr id="10769" name="Google Shape;10769;p64"/>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4"/>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4"/>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4"/>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4"/>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4"/>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5" name="Google Shape;10775;p64"/>
          <p:cNvGrpSpPr/>
          <p:nvPr/>
        </p:nvGrpSpPr>
        <p:grpSpPr>
          <a:xfrm>
            <a:off x="7598438" y="4090731"/>
            <a:ext cx="260283" cy="345914"/>
            <a:chOff x="7598438" y="4266131"/>
            <a:chExt cx="260283" cy="345914"/>
          </a:xfrm>
        </p:grpSpPr>
        <p:sp>
          <p:nvSpPr>
            <p:cNvPr id="10776" name="Google Shape;10776;p64"/>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4"/>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4"/>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4"/>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4"/>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4"/>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4"/>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64"/>
          <p:cNvGrpSpPr/>
          <p:nvPr/>
        </p:nvGrpSpPr>
        <p:grpSpPr>
          <a:xfrm>
            <a:off x="1767069" y="3184746"/>
            <a:ext cx="286324" cy="348163"/>
            <a:chOff x="1767069" y="3360146"/>
            <a:chExt cx="286324" cy="348163"/>
          </a:xfrm>
        </p:grpSpPr>
        <p:sp>
          <p:nvSpPr>
            <p:cNvPr id="10784" name="Google Shape;10784;p64"/>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4"/>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4"/>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4"/>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4"/>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4"/>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4"/>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1" name="Google Shape;10791;p64"/>
          <p:cNvGrpSpPr/>
          <p:nvPr/>
        </p:nvGrpSpPr>
        <p:grpSpPr>
          <a:xfrm>
            <a:off x="7149944" y="4090731"/>
            <a:ext cx="260283" cy="345914"/>
            <a:chOff x="7149944" y="4266131"/>
            <a:chExt cx="260283" cy="345914"/>
          </a:xfrm>
        </p:grpSpPr>
        <p:sp>
          <p:nvSpPr>
            <p:cNvPr id="10792" name="Google Shape;10792;p64"/>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4"/>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4"/>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4"/>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4"/>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4"/>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8" name="Google Shape;10798;p64"/>
          <p:cNvGrpSpPr/>
          <p:nvPr/>
        </p:nvGrpSpPr>
        <p:grpSpPr>
          <a:xfrm>
            <a:off x="6695051" y="4083951"/>
            <a:ext cx="270104" cy="360233"/>
            <a:chOff x="6695051" y="4259351"/>
            <a:chExt cx="270104" cy="360233"/>
          </a:xfrm>
        </p:grpSpPr>
        <p:sp>
          <p:nvSpPr>
            <p:cNvPr id="10799" name="Google Shape;10799;p64"/>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4"/>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4"/>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4"/>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3" name="Google Shape;10803;p64"/>
          <p:cNvGrpSpPr/>
          <p:nvPr/>
        </p:nvGrpSpPr>
        <p:grpSpPr>
          <a:xfrm>
            <a:off x="8047661" y="4082051"/>
            <a:ext cx="277263" cy="362514"/>
            <a:chOff x="8047661" y="4257451"/>
            <a:chExt cx="277263" cy="362514"/>
          </a:xfrm>
        </p:grpSpPr>
        <p:sp>
          <p:nvSpPr>
            <p:cNvPr id="10804" name="Google Shape;10804;p64"/>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4"/>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4"/>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4"/>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8" name="Google Shape;10808;p64"/>
          <p:cNvGrpSpPr/>
          <p:nvPr/>
        </p:nvGrpSpPr>
        <p:grpSpPr>
          <a:xfrm>
            <a:off x="6248078" y="3609068"/>
            <a:ext cx="277263" cy="356115"/>
            <a:chOff x="6248078" y="3784468"/>
            <a:chExt cx="277263" cy="356115"/>
          </a:xfrm>
        </p:grpSpPr>
        <p:sp>
          <p:nvSpPr>
            <p:cNvPr id="10809" name="Google Shape;10809;p64"/>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4"/>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4"/>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4"/>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4"/>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4" name="Google Shape;10814;p64"/>
          <p:cNvGrpSpPr/>
          <p:nvPr/>
        </p:nvGrpSpPr>
        <p:grpSpPr>
          <a:xfrm>
            <a:off x="5800725" y="3610589"/>
            <a:ext cx="277644" cy="354594"/>
            <a:chOff x="5800725" y="3785989"/>
            <a:chExt cx="277644" cy="354594"/>
          </a:xfrm>
        </p:grpSpPr>
        <p:sp>
          <p:nvSpPr>
            <p:cNvPr id="10815" name="Google Shape;10815;p64"/>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4"/>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4"/>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4"/>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4"/>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4"/>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4"/>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2" name="Google Shape;10822;p64"/>
          <p:cNvGrpSpPr/>
          <p:nvPr/>
        </p:nvGrpSpPr>
        <p:grpSpPr>
          <a:xfrm>
            <a:off x="2206122" y="3185348"/>
            <a:ext cx="308183" cy="347561"/>
            <a:chOff x="2206122" y="3360748"/>
            <a:chExt cx="308183" cy="347561"/>
          </a:xfrm>
        </p:grpSpPr>
        <p:sp>
          <p:nvSpPr>
            <p:cNvPr id="10823" name="Google Shape;10823;p64"/>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4"/>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4"/>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4"/>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4"/>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8" name="Google Shape;10828;p64"/>
          <p:cNvGrpSpPr/>
          <p:nvPr/>
        </p:nvGrpSpPr>
        <p:grpSpPr>
          <a:xfrm>
            <a:off x="5353403" y="3610209"/>
            <a:ext cx="277992" cy="354974"/>
            <a:chOff x="5353403" y="3785609"/>
            <a:chExt cx="277992" cy="354974"/>
          </a:xfrm>
        </p:grpSpPr>
        <p:sp>
          <p:nvSpPr>
            <p:cNvPr id="10829" name="Google Shape;10829;p64"/>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4"/>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4"/>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4"/>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4"/>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4"/>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5" name="Google Shape;10835;p64"/>
          <p:cNvGrpSpPr/>
          <p:nvPr/>
        </p:nvGrpSpPr>
        <p:grpSpPr>
          <a:xfrm>
            <a:off x="4896229" y="3610589"/>
            <a:ext cx="278784" cy="354594"/>
            <a:chOff x="4896229" y="3785989"/>
            <a:chExt cx="278784" cy="354594"/>
          </a:xfrm>
        </p:grpSpPr>
        <p:sp>
          <p:nvSpPr>
            <p:cNvPr id="10836" name="Google Shape;10836;p64"/>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4"/>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4"/>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4"/>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4"/>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4"/>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64"/>
          <p:cNvGrpSpPr/>
          <p:nvPr/>
        </p:nvGrpSpPr>
        <p:grpSpPr>
          <a:xfrm>
            <a:off x="7592387" y="3612458"/>
            <a:ext cx="273874" cy="351204"/>
            <a:chOff x="7592387" y="3787858"/>
            <a:chExt cx="273874" cy="351204"/>
          </a:xfrm>
        </p:grpSpPr>
        <p:sp>
          <p:nvSpPr>
            <p:cNvPr id="10843" name="Google Shape;10843;p64"/>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4"/>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4"/>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4"/>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7" name="Google Shape;10847;p64"/>
          <p:cNvGrpSpPr/>
          <p:nvPr/>
        </p:nvGrpSpPr>
        <p:grpSpPr>
          <a:xfrm>
            <a:off x="7145794" y="3612458"/>
            <a:ext cx="274254" cy="350444"/>
            <a:chOff x="7145794" y="3787858"/>
            <a:chExt cx="274254" cy="350444"/>
          </a:xfrm>
        </p:grpSpPr>
        <p:sp>
          <p:nvSpPr>
            <p:cNvPr id="10848" name="Google Shape;10848;p64"/>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4"/>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4"/>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4"/>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4"/>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4"/>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4" name="Google Shape;10854;p64"/>
          <p:cNvGrpSpPr/>
          <p:nvPr/>
        </p:nvGrpSpPr>
        <p:grpSpPr>
          <a:xfrm>
            <a:off x="8054060" y="3611698"/>
            <a:ext cx="266334" cy="353834"/>
            <a:chOff x="8054060" y="3787098"/>
            <a:chExt cx="266334" cy="353834"/>
          </a:xfrm>
        </p:grpSpPr>
        <p:sp>
          <p:nvSpPr>
            <p:cNvPr id="10855" name="Google Shape;10855;p64"/>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4"/>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4"/>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4"/>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64"/>
          <p:cNvGrpSpPr/>
          <p:nvPr/>
        </p:nvGrpSpPr>
        <p:grpSpPr>
          <a:xfrm>
            <a:off x="6702211" y="3607199"/>
            <a:ext cx="270104" cy="361754"/>
            <a:chOff x="6702211" y="3782599"/>
            <a:chExt cx="270104" cy="361754"/>
          </a:xfrm>
        </p:grpSpPr>
        <p:sp>
          <p:nvSpPr>
            <p:cNvPr id="10860" name="Google Shape;10860;p64"/>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4"/>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4"/>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4"/>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4"/>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64"/>
          <p:cNvGrpSpPr/>
          <p:nvPr/>
        </p:nvGrpSpPr>
        <p:grpSpPr>
          <a:xfrm>
            <a:off x="3516886" y="3263327"/>
            <a:ext cx="391854" cy="269922"/>
            <a:chOff x="3516850" y="3406526"/>
            <a:chExt cx="369674" cy="254644"/>
          </a:xfrm>
        </p:grpSpPr>
        <p:sp>
          <p:nvSpPr>
            <p:cNvPr id="10866" name="Google Shape;10866;p64"/>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4"/>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4"/>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4"/>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0" name="Google Shape;10870;p64"/>
          <p:cNvGrpSpPr/>
          <p:nvPr/>
        </p:nvGrpSpPr>
        <p:grpSpPr>
          <a:xfrm>
            <a:off x="1310655" y="3185127"/>
            <a:ext cx="306314" cy="347403"/>
            <a:chOff x="1310655" y="3360527"/>
            <a:chExt cx="306314" cy="347403"/>
          </a:xfrm>
        </p:grpSpPr>
        <p:sp>
          <p:nvSpPr>
            <p:cNvPr id="10871" name="Google Shape;10871;p64"/>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4"/>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4"/>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4"/>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4"/>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64"/>
          <p:cNvGrpSpPr/>
          <p:nvPr/>
        </p:nvGrpSpPr>
        <p:grpSpPr>
          <a:xfrm>
            <a:off x="3119678" y="3184746"/>
            <a:ext cx="269343" cy="348543"/>
            <a:chOff x="3119678" y="3360146"/>
            <a:chExt cx="269343" cy="348543"/>
          </a:xfrm>
        </p:grpSpPr>
        <p:sp>
          <p:nvSpPr>
            <p:cNvPr id="10877" name="Google Shape;10877;p64"/>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4"/>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4"/>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4"/>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4"/>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4"/>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4"/>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64"/>
          <p:cNvGrpSpPr/>
          <p:nvPr/>
        </p:nvGrpSpPr>
        <p:grpSpPr>
          <a:xfrm>
            <a:off x="3967213" y="3181547"/>
            <a:ext cx="368185" cy="354753"/>
            <a:chOff x="3967213" y="3356947"/>
            <a:chExt cx="368185" cy="354753"/>
          </a:xfrm>
        </p:grpSpPr>
        <p:sp>
          <p:nvSpPr>
            <p:cNvPr id="10885" name="Google Shape;10885;p64"/>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4"/>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4"/>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4"/>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4"/>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0" name="Google Shape;10890;p64"/>
          <p:cNvGrpSpPr/>
          <p:nvPr/>
        </p:nvGrpSpPr>
        <p:grpSpPr>
          <a:xfrm>
            <a:off x="871254" y="3184746"/>
            <a:ext cx="285183" cy="347023"/>
            <a:chOff x="871254" y="3360146"/>
            <a:chExt cx="285183" cy="347023"/>
          </a:xfrm>
        </p:grpSpPr>
        <p:sp>
          <p:nvSpPr>
            <p:cNvPr id="10891" name="Google Shape;10891;p64"/>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4"/>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4"/>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4"/>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5" name="Google Shape;10895;p64"/>
          <p:cNvGrpSpPr/>
          <p:nvPr/>
        </p:nvGrpSpPr>
        <p:grpSpPr>
          <a:xfrm>
            <a:off x="2665165" y="3184746"/>
            <a:ext cx="281794" cy="349684"/>
            <a:chOff x="2665165" y="3360146"/>
            <a:chExt cx="281794" cy="349684"/>
          </a:xfrm>
        </p:grpSpPr>
        <p:sp>
          <p:nvSpPr>
            <p:cNvPr id="10896" name="Google Shape;10896;p64"/>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4"/>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4"/>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4"/>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4"/>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64"/>
          <p:cNvGrpSpPr/>
          <p:nvPr/>
        </p:nvGrpSpPr>
        <p:grpSpPr>
          <a:xfrm>
            <a:off x="7156344" y="3172296"/>
            <a:ext cx="264465" cy="353074"/>
            <a:chOff x="7156344" y="3347696"/>
            <a:chExt cx="264465" cy="353074"/>
          </a:xfrm>
        </p:grpSpPr>
        <p:sp>
          <p:nvSpPr>
            <p:cNvPr id="10902" name="Google Shape;10902;p64"/>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4"/>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4"/>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4"/>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4"/>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7" name="Google Shape;10907;p64"/>
          <p:cNvGrpSpPr/>
          <p:nvPr/>
        </p:nvGrpSpPr>
        <p:grpSpPr>
          <a:xfrm>
            <a:off x="6703732" y="3171536"/>
            <a:ext cx="264813" cy="352693"/>
            <a:chOff x="6703732" y="3346936"/>
            <a:chExt cx="264813" cy="352693"/>
          </a:xfrm>
        </p:grpSpPr>
        <p:sp>
          <p:nvSpPr>
            <p:cNvPr id="10908" name="Google Shape;10908;p64"/>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4"/>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4"/>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4"/>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4"/>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3" name="Google Shape;10913;p64"/>
          <p:cNvGrpSpPr/>
          <p:nvPr/>
        </p:nvGrpSpPr>
        <p:grpSpPr>
          <a:xfrm>
            <a:off x="6252228" y="3171536"/>
            <a:ext cx="265193" cy="352693"/>
            <a:chOff x="6252228" y="3346936"/>
            <a:chExt cx="265193" cy="352693"/>
          </a:xfrm>
        </p:grpSpPr>
        <p:sp>
          <p:nvSpPr>
            <p:cNvPr id="10914" name="Google Shape;10914;p64"/>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4"/>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4"/>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7" name="Google Shape;10917;p64"/>
          <p:cNvGrpSpPr/>
          <p:nvPr/>
        </p:nvGrpSpPr>
        <p:grpSpPr>
          <a:xfrm>
            <a:off x="5801105" y="3172296"/>
            <a:ext cx="264813" cy="351933"/>
            <a:chOff x="5801105" y="3347696"/>
            <a:chExt cx="264813" cy="351933"/>
          </a:xfrm>
        </p:grpSpPr>
        <p:sp>
          <p:nvSpPr>
            <p:cNvPr id="10918" name="Google Shape;10918;p64"/>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4"/>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4"/>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4"/>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2" name="Google Shape;10922;p64"/>
          <p:cNvGrpSpPr/>
          <p:nvPr/>
        </p:nvGrpSpPr>
        <p:grpSpPr>
          <a:xfrm>
            <a:off x="5349253" y="3171536"/>
            <a:ext cx="265922" cy="352693"/>
            <a:chOff x="5349253" y="3346936"/>
            <a:chExt cx="265922" cy="352693"/>
          </a:xfrm>
        </p:grpSpPr>
        <p:sp>
          <p:nvSpPr>
            <p:cNvPr id="10923" name="Google Shape;10923;p64"/>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4"/>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4"/>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4"/>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4"/>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4"/>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9" name="Google Shape;10929;p64"/>
          <p:cNvGrpSpPr/>
          <p:nvPr/>
        </p:nvGrpSpPr>
        <p:grpSpPr>
          <a:xfrm>
            <a:off x="4907159" y="3171536"/>
            <a:ext cx="264845" cy="354214"/>
            <a:chOff x="4907159" y="3346936"/>
            <a:chExt cx="264845" cy="354214"/>
          </a:xfrm>
        </p:grpSpPr>
        <p:sp>
          <p:nvSpPr>
            <p:cNvPr id="10930" name="Google Shape;10930;p64"/>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4"/>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2" name="Google Shape;10932;p64"/>
          <p:cNvGrpSpPr/>
          <p:nvPr/>
        </p:nvGrpSpPr>
        <p:grpSpPr>
          <a:xfrm>
            <a:off x="8048421" y="3159086"/>
            <a:ext cx="276503" cy="369674"/>
            <a:chOff x="8048421" y="3334486"/>
            <a:chExt cx="276503" cy="369674"/>
          </a:xfrm>
        </p:grpSpPr>
        <p:sp>
          <p:nvSpPr>
            <p:cNvPr id="10933" name="Google Shape;10933;p64"/>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4"/>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4"/>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4"/>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4"/>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4"/>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9" name="Google Shape;10939;p64"/>
          <p:cNvGrpSpPr/>
          <p:nvPr/>
        </p:nvGrpSpPr>
        <p:grpSpPr>
          <a:xfrm>
            <a:off x="7575787" y="3154555"/>
            <a:ext cx="295384" cy="376834"/>
            <a:chOff x="7575787" y="3329955"/>
            <a:chExt cx="295384" cy="376834"/>
          </a:xfrm>
        </p:grpSpPr>
        <p:sp>
          <p:nvSpPr>
            <p:cNvPr id="10940" name="Google Shape;10940;p64"/>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4"/>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4"/>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4"/>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4"/>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4"/>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6" name="Google Shape;10946;p64"/>
          <p:cNvGrpSpPr/>
          <p:nvPr/>
        </p:nvGrpSpPr>
        <p:grpSpPr>
          <a:xfrm>
            <a:off x="864062" y="2709103"/>
            <a:ext cx="264084" cy="347783"/>
            <a:chOff x="864062" y="2884503"/>
            <a:chExt cx="264084" cy="347783"/>
          </a:xfrm>
        </p:grpSpPr>
        <p:sp>
          <p:nvSpPr>
            <p:cNvPr id="10947" name="Google Shape;10947;p64"/>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4"/>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4"/>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4"/>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4"/>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4"/>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4"/>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4"/>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4"/>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4"/>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7" name="Google Shape;10957;p64"/>
          <p:cNvGrpSpPr/>
          <p:nvPr/>
        </p:nvGrpSpPr>
        <p:grpSpPr>
          <a:xfrm>
            <a:off x="3978523" y="2709261"/>
            <a:ext cx="348955" cy="346516"/>
            <a:chOff x="3978523" y="2884661"/>
            <a:chExt cx="348955" cy="346516"/>
          </a:xfrm>
        </p:grpSpPr>
        <p:sp>
          <p:nvSpPr>
            <p:cNvPr id="10958" name="Google Shape;10958;p64"/>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4"/>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4"/>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4"/>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4"/>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4"/>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4"/>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4"/>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6" name="Google Shape;10966;p64"/>
          <p:cNvGrpSpPr/>
          <p:nvPr/>
        </p:nvGrpSpPr>
        <p:grpSpPr>
          <a:xfrm>
            <a:off x="3527780" y="2709863"/>
            <a:ext cx="347435" cy="345534"/>
            <a:chOff x="3527780" y="2885263"/>
            <a:chExt cx="347435" cy="345534"/>
          </a:xfrm>
        </p:grpSpPr>
        <p:sp>
          <p:nvSpPr>
            <p:cNvPr id="10967" name="Google Shape;10967;p64"/>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4"/>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4"/>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4"/>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4"/>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4"/>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4"/>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4"/>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4"/>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4"/>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4"/>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4"/>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4"/>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4"/>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4"/>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4"/>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4"/>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4"/>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4"/>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4"/>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4"/>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4"/>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4"/>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0" name="Google Shape;10990;p64"/>
          <p:cNvGrpSpPr/>
          <p:nvPr/>
        </p:nvGrpSpPr>
        <p:grpSpPr>
          <a:xfrm>
            <a:off x="2239671" y="2709103"/>
            <a:ext cx="218053" cy="348543"/>
            <a:chOff x="2239671" y="2884503"/>
            <a:chExt cx="218053" cy="348543"/>
          </a:xfrm>
        </p:grpSpPr>
        <p:sp>
          <p:nvSpPr>
            <p:cNvPr id="10991" name="Google Shape;10991;p64"/>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4"/>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4"/>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4"/>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4"/>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6" name="Google Shape;10996;p64"/>
          <p:cNvGrpSpPr/>
          <p:nvPr/>
        </p:nvGrpSpPr>
        <p:grpSpPr>
          <a:xfrm>
            <a:off x="2691555" y="2709103"/>
            <a:ext cx="215044" cy="348924"/>
            <a:chOff x="2691555" y="2884503"/>
            <a:chExt cx="215044" cy="348924"/>
          </a:xfrm>
        </p:grpSpPr>
        <p:sp>
          <p:nvSpPr>
            <p:cNvPr id="10997" name="Google Shape;10997;p64"/>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4"/>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4"/>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64"/>
          <p:cNvGrpSpPr/>
          <p:nvPr/>
        </p:nvGrpSpPr>
        <p:grpSpPr>
          <a:xfrm>
            <a:off x="1770459" y="2709103"/>
            <a:ext cx="254644" cy="348828"/>
            <a:chOff x="1770459" y="2884503"/>
            <a:chExt cx="254644" cy="348828"/>
          </a:xfrm>
        </p:grpSpPr>
        <p:sp>
          <p:nvSpPr>
            <p:cNvPr id="11001" name="Google Shape;11001;p64"/>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4"/>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4"/>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4"/>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4"/>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4"/>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4"/>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4"/>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9" name="Google Shape;11009;p64"/>
          <p:cNvGrpSpPr/>
          <p:nvPr/>
        </p:nvGrpSpPr>
        <p:grpSpPr>
          <a:xfrm>
            <a:off x="1317466" y="2709483"/>
            <a:ext cx="258382" cy="348543"/>
            <a:chOff x="1317466" y="2884883"/>
            <a:chExt cx="258382" cy="348543"/>
          </a:xfrm>
        </p:grpSpPr>
        <p:sp>
          <p:nvSpPr>
            <p:cNvPr id="11010" name="Google Shape;11010;p64"/>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4"/>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4"/>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4"/>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4"/>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4"/>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4"/>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4"/>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8" name="Google Shape;11018;p64"/>
          <p:cNvGrpSpPr/>
          <p:nvPr/>
        </p:nvGrpSpPr>
        <p:grpSpPr>
          <a:xfrm>
            <a:off x="3121167" y="2709483"/>
            <a:ext cx="258414" cy="348543"/>
            <a:chOff x="3121167" y="2884883"/>
            <a:chExt cx="258414" cy="348543"/>
          </a:xfrm>
        </p:grpSpPr>
        <p:sp>
          <p:nvSpPr>
            <p:cNvPr id="11019" name="Google Shape;11019;p64"/>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4"/>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4"/>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4"/>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4"/>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4"/>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4"/>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4"/>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7" name="Google Shape;11027;p64"/>
          <p:cNvGrpSpPr/>
          <p:nvPr/>
        </p:nvGrpSpPr>
        <p:grpSpPr>
          <a:xfrm>
            <a:off x="4899999" y="2706695"/>
            <a:ext cx="271244" cy="346801"/>
            <a:chOff x="4899999" y="2882095"/>
            <a:chExt cx="271244" cy="346801"/>
          </a:xfrm>
        </p:grpSpPr>
        <p:sp>
          <p:nvSpPr>
            <p:cNvPr id="11028" name="Google Shape;11028;p64"/>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4"/>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4"/>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4"/>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4"/>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4"/>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4"/>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4"/>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4"/>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4"/>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64"/>
          <p:cNvGrpSpPr/>
          <p:nvPr/>
        </p:nvGrpSpPr>
        <p:grpSpPr>
          <a:xfrm>
            <a:off x="7162775" y="2705713"/>
            <a:ext cx="259523" cy="346294"/>
            <a:chOff x="7162775" y="2881113"/>
            <a:chExt cx="259523" cy="346294"/>
          </a:xfrm>
        </p:grpSpPr>
        <p:sp>
          <p:nvSpPr>
            <p:cNvPr id="11039" name="Google Shape;11039;p64"/>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4"/>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4"/>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4"/>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4"/>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4"/>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5" name="Google Shape;11045;p64"/>
          <p:cNvGrpSpPr/>
          <p:nvPr/>
        </p:nvGrpSpPr>
        <p:grpSpPr>
          <a:xfrm>
            <a:off x="6709751" y="2706442"/>
            <a:ext cx="261075" cy="347815"/>
            <a:chOff x="6709751" y="2881842"/>
            <a:chExt cx="261075" cy="347815"/>
          </a:xfrm>
        </p:grpSpPr>
        <p:sp>
          <p:nvSpPr>
            <p:cNvPr id="11046" name="Google Shape;11046;p64"/>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4"/>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4"/>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4"/>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4"/>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4"/>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64"/>
          <p:cNvGrpSpPr/>
          <p:nvPr/>
        </p:nvGrpSpPr>
        <p:grpSpPr>
          <a:xfrm>
            <a:off x="5807156" y="2705713"/>
            <a:ext cx="261043" cy="348163"/>
            <a:chOff x="5807156" y="2881113"/>
            <a:chExt cx="261043" cy="348163"/>
          </a:xfrm>
        </p:grpSpPr>
        <p:sp>
          <p:nvSpPr>
            <p:cNvPr id="11053" name="Google Shape;11053;p64"/>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4"/>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4"/>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4"/>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4"/>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8" name="Google Shape;11058;p64"/>
          <p:cNvGrpSpPr/>
          <p:nvPr/>
        </p:nvGrpSpPr>
        <p:grpSpPr>
          <a:xfrm>
            <a:off x="5355653" y="2706093"/>
            <a:ext cx="262184" cy="346643"/>
            <a:chOff x="5355653" y="2881493"/>
            <a:chExt cx="262184" cy="346643"/>
          </a:xfrm>
        </p:grpSpPr>
        <p:sp>
          <p:nvSpPr>
            <p:cNvPr id="11059" name="Google Shape;11059;p64"/>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4"/>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4"/>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4"/>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4"/>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4" name="Google Shape;11064;p64"/>
          <p:cNvGrpSpPr/>
          <p:nvPr/>
        </p:nvGrpSpPr>
        <p:grpSpPr>
          <a:xfrm>
            <a:off x="8055961" y="2706442"/>
            <a:ext cx="260283" cy="345914"/>
            <a:chOff x="8055961" y="2881842"/>
            <a:chExt cx="260283" cy="345914"/>
          </a:xfrm>
        </p:grpSpPr>
        <p:sp>
          <p:nvSpPr>
            <p:cNvPr id="11065" name="Google Shape;11065;p64"/>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4"/>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4"/>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4"/>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9" name="Google Shape;11069;p64"/>
          <p:cNvGrpSpPr/>
          <p:nvPr/>
        </p:nvGrpSpPr>
        <p:grpSpPr>
          <a:xfrm>
            <a:off x="7609368" y="2718512"/>
            <a:ext cx="264813" cy="353105"/>
            <a:chOff x="7609368" y="2893912"/>
            <a:chExt cx="264813" cy="353105"/>
          </a:xfrm>
        </p:grpSpPr>
        <p:sp>
          <p:nvSpPr>
            <p:cNvPr id="11070" name="Google Shape;11070;p64"/>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4"/>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4"/>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4"/>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4"/>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4"/>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6" name="Google Shape;11076;p64"/>
          <p:cNvGrpSpPr/>
          <p:nvPr/>
        </p:nvGrpSpPr>
        <p:grpSpPr>
          <a:xfrm>
            <a:off x="6248458" y="2694372"/>
            <a:ext cx="270864" cy="360645"/>
            <a:chOff x="6248458" y="2869772"/>
            <a:chExt cx="270864" cy="360645"/>
          </a:xfrm>
        </p:grpSpPr>
        <p:sp>
          <p:nvSpPr>
            <p:cNvPr id="11077" name="Google Shape;11077;p64"/>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4"/>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4"/>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4"/>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4"/>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2" name="Google Shape;11082;p64"/>
          <p:cNvGrpSpPr/>
          <p:nvPr/>
        </p:nvGrpSpPr>
        <p:grpSpPr>
          <a:xfrm>
            <a:off x="3075928" y="2270398"/>
            <a:ext cx="363243" cy="300675"/>
            <a:chOff x="3075928" y="2445798"/>
            <a:chExt cx="363243" cy="300675"/>
          </a:xfrm>
        </p:grpSpPr>
        <p:sp>
          <p:nvSpPr>
            <p:cNvPr id="11083" name="Google Shape;11083;p64"/>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4"/>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4"/>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4"/>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4"/>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4"/>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4"/>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4"/>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4"/>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4"/>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4"/>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4" name="Google Shape;11094;p64"/>
          <p:cNvGrpSpPr/>
          <p:nvPr/>
        </p:nvGrpSpPr>
        <p:grpSpPr>
          <a:xfrm>
            <a:off x="2633105" y="2256459"/>
            <a:ext cx="363243" cy="328585"/>
            <a:chOff x="2633105" y="2431859"/>
            <a:chExt cx="363243" cy="328585"/>
          </a:xfrm>
        </p:grpSpPr>
        <p:sp>
          <p:nvSpPr>
            <p:cNvPr id="11095" name="Google Shape;11095;p64"/>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4"/>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4"/>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4"/>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4"/>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4"/>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4"/>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4"/>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3" name="Google Shape;11103;p64"/>
          <p:cNvGrpSpPr/>
          <p:nvPr/>
        </p:nvGrpSpPr>
        <p:grpSpPr>
          <a:xfrm>
            <a:off x="2189142" y="2245910"/>
            <a:ext cx="365904" cy="350064"/>
            <a:chOff x="2189142" y="2421310"/>
            <a:chExt cx="365904" cy="350064"/>
          </a:xfrm>
        </p:grpSpPr>
        <p:sp>
          <p:nvSpPr>
            <p:cNvPr id="11104" name="Google Shape;11104;p64"/>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4"/>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4"/>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4"/>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4"/>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4"/>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4"/>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4"/>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4"/>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13" name="Google Shape;11113;p64"/>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4" name="Google Shape;11114;p64"/>
          <p:cNvGrpSpPr/>
          <p:nvPr/>
        </p:nvGrpSpPr>
        <p:grpSpPr>
          <a:xfrm>
            <a:off x="3961923" y="2310917"/>
            <a:ext cx="364415" cy="220936"/>
            <a:chOff x="3961923" y="2486317"/>
            <a:chExt cx="364415" cy="220936"/>
          </a:xfrm>
        </p:grpSpPr>
        <p:sp>
          <p:nvSpPr>
            <p:cNvPr id="11115" name="Google Shape;11115;p64"/>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4"/>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4"/>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4"/>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19" name="Google Shape;11119;p64"/>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0" name="Google Shape;11120;p64"/>
          <p:cNvGrpSpPr/>
          <p:nvPr/>
        </p:nvGrpSpPr>
        <p:grpSpPr>
          <a:xfrm>
            <a:off x="1303876" y="2243977"/>
            <a:ext cx="363275" cy="354626"/>
            <a:chOff x="1303876" y="2419377"/>
            <a:chExt cx="363275" cy="354626"/>
          </a:xfrm>
        </p:grpSpPr>
        <p:sp>
          <p:nvSpPr>
            <p:cNvPr id="11121" name="Google Shape;11121;p64"/>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4"/>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4"/>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4"/>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4"/>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4"/>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4"/>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4"/>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9" name="Google Shape;11129;p64"/>
          <p:cNvGrpSpPr/>
          <p:nvPr/>
        </p:nvGrpSpPr>
        <p:grpSpPr>
          <a:xfrm>
            <a:off x="861053" y="2239510"/>
            <a:ext cx="362134" cy="363623"/>
            <a:chOff x="861053" y="2414910"/>
            <a:chExt cx="362134" cy="363623"/>
          </a:xfrm>
        </p:grpSpPr>
        <p:sp>
          <p:nvSpPr>
            <p:cNvPr id="11130" name="Google Shape;11130;p64"/>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4"/>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4"/>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4"/>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4"/>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5" name="Google Shape;11135;p64"/>
          <p:cNvGrpSpPr/>
          <p:nvPr/>
        </p:nvGrpSpPr>
        <p:grpSpPr>
          <a:xfrm>
            <a:off x="7594288" y="2239859"/>
            <a:ext cx="279513" cy="355735"/>
            <a:chOff x="7594288" y="2415259"/>
            <a:chExt cx="279513" cy="355735"/>
          </a:xfrm>
        </p:grpSpPr>
        <p:sp>
          <p:nvSpPr>
            <p:cNvPr id="11136" name="Google Shape;11136;p64"/>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4"/>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4"/>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4"/>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4"/>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4"/>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2" name="Google Shape;11142;p64"/>
          <p:cNvGrpSpPr/>
          <p:nvPr/>
        </p:nvGrpSpPr>
        <p:grpSpPr>
          <a:xfrm>
            <a:off x="7145794" y="2240239"/>
            <a:ext cx="278784" cy="355735"/>
            <a:chOff x="7145794" y="2415639"/>
            <a:chExt cx="278784" cy="355735"/>
          </a:xfrm>
        </p:grpSpPr>
        <p:sp>
          <p:nvSpPr>
            <p:cNvPr id="11143" name="Google Shape;11143;p64"/>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4"/>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4"/>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4"/>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4"/>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4"/>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4"/>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4"/>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4"/>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4"/>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3" name="Google Shape;11153;p64"/>
          <p:cNvGrpSpPr/>
          <p:nvPr/>
        </p:nvGrpSpPr>
        <p:grpSpPr>
          <a:xfrm>
            <a:off x="6698441" y="2239130"/>
            <a:ext cx="277644" cy="357984"/>
            <a:chOff x="6698441" y="2414530"/>
            <a:chExt cx="277644" cy="357984"/>
          </a:xfrm>
        </p:grpSpPr>
        <p:sp>
          <p:nvSpPr>
            <p:cNvPr id="11154" name="Google Shape;11154;p64"/>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4"/>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4"/>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4"/>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4"/>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4"/>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0" name="Google Shape;11160;p64"/>
          <p:cNvGrpSpPr/>
          <p:nvPr/>
        </p:nvGrpSpPr>
        <p:grpSpPr>
          <a:xfrm>
            <a:off x="4897750" y="2240239"/>
            <a:ext cx="279513" cy="357255"/>
            <a:chOff x="4897750" y="2415639"/>
            <a:chExt cx="279513" cy="357255"/>
          </a:xfrm>
        </p:grpSpPr>
        <p:sp>
          <p:nvSpPr>
            <p:cNvPr id="11161" name="Google Shape;11161;p64"/>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4"/>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4"/>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4"/>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4"/>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4"/>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4"/>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4"/>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9" name="Google Shape;11169;p64"/>
          <p:cNvGrpSpPr/>
          <p:nvPr/>
        </p:nvGrpSpPr>
        <p:grpSpPr>
          <a:xfrm>
            <a:off x="5812066" y="2240619"/>
            <a:ext cx="264813" cy="353454"/>
            <a:chOff x="5812066" y="2416019"/>
            <a:chExt cx="264813" cy="353454"/>
          </a:xfrm>
        </p:grpSpPr>
        <p:sp>
          <p:nvSpPr>
            <p:cNvPr id="11170" name="Google Shape;11170;p64"/>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4"/>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4"/>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4"/>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4"/>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4"/>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4"/>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7" name="Google Shape;11177;p64"/>
          <p:cNvGrpSpPr/>
          <p:nvPr/>
        </p:nvGrpSpPr>
        <p:grpSpPr>
          <a:xfrm>
            <a:off x="8054820" y="2240999"/>
            <a:ext cx="264433" cy="353454"/>
            <a:chOff x="8054820" y="2416399"/>
            <a:chExt cx="264433" cy="353454"/>
          </a:xfrm>
        </p:grpSpPr>
        <p:sp>
          <p:nvSpPr>
            <p:cNvPr id="11178" name="Google Shape;11178;p64"/>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4"/>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4"/>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4"/>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4"/>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4"/>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4" name="Google Shape;11184;p64"/>
          <p:cNvGrpSpPr/>
          <p:nvPr/>
        </p:nvGrpSpPr>
        <p:grpSpPr>
          <a:xfrm>
            <a:off x="5356413" y="2237990"/>
            <a:ext cx="271212" cy="361374"/>
            <a:chOff x="5356413" y="2413390"/>
            <a:chExt cx="271212" cy="361374"/>
          </a:xfrm>
        </p:grpSpPr>
        <p:sp>
          <p:nvSpPr>
            <p:cNvPr id="11185" name="Google Shape;11185;p64"/>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4"/>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4"/>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4"/>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4"/>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0" name="Google Shape;11190;p64"/>
          <p:cNvGrpSpPr/>
          <p:nvPr/>
        </p:nvGrpSpPr>
        <p:grpSpPr>
          <a:xfrm>
            <a:off x="6255238" y="2236849"/>
            <a:ext cx="271244" cy="360994"/>
            <a:chOff x="6255238" y="2412249"/>
            <a:chExt cx="271244" cy="360994"/>
          </a:xfrm>
        </p:grpSpPr>
        <p:sp>
          <p:nvSpPr>
            <p:cNvPr id="11191" name="Google Shape;11191;p64"/>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4"/>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4"/>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4"/>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4"/>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4"/>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7" name="Google Shape;11197;p64"/>
          <p:cNvGrpSpPr/>
          <p:nvPr/>
        </p:nvGrpSpPr>
        <p:grpSpPr>
          <a:xfrm>
            <a:off x="2185372" y="1782399"/>
            <a:ext cx="366664" cy="366981"/>
            <a:chOff x="2185372" y="1957799"/>
            <a:chExt cx="366664" cy="366981"/>
          </a:xfrm>
        </p:grpSpPr>
        <p:sp>
          <p:nvSpPr>
            <p:cNvPr id="11198" name="Google Shape;11198;p64"/>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4"/>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4"/>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4"/>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4"/>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4"/>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4"/>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4"/>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6" name="Google Shape;11206;p64"/>
          <p:cNvGrpSpPr/>
          <p:nvPr/>
        </p:nvGrpSpPr>
        <p:grpSpPr>
          <a:xfrm>
            <a:off x="1737258" y="1812971"/>
            <a:ext cx="370814" cy="307359"/>
            <a:chOff x="1737258" y="1988371"/>
            <a:chExt cx="370814" cy="307359"/>
          </a:xfrm>
        </p:grpSpPr>
        <p:sp>
          <p:nvSpPr>
            <p:cNvPr id="11207" name="Google Shape;11207;p64"/>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4"/>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4"/>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4"/>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1" name="Google Shape;11211;p64"/>
          <p:cNvGrpSpPr/>
          <p:nvPr/>
        </p:nvGrpSpPr>
        <p:grpSpPr>
          <a:xfrm>
            <a:off x="848983" y="1814111"/>
            <a:ext cx="369294" cy="304350"/>
            <a:chOff x="848983" y="1989511"/>
            <a:chExt cx="369294" cy="304350"/>
          </a:xfrm>
        </p:grpSpPr>
        <p:sp>
          <p:nvSpPr>
            <p:cNvPr id="11212" name="Google Shape;11212;p64"/>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4"/>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4"/>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4"/>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4"/>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7" name="Google Shape;11217;p64"/>
          <p:cNvGrpSpPr/>
          <p:nvPr/>
        </p:nvGrpSpPr>
        <p:grpSpPr>
          <a:xfrm>
            <a:off x="3074027" y="1808377"/>
            <a:ext cx="380604" cy="313854"/>
            <a:chOff x="3074027" y="1983777"/>
            <a:chExt cx="380604" cy="313854"/>
          </a:xfrm>
        </p:grpSpPr>
        <p:sp>
          <p:nvSpPr>
            <p:cNvPr id="11218" name="Google Shape;11218;p64"/>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4"/>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4"/>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4"/>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4"/>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3" name="Google Shape;11223;p64"/>
          <p:cNvGrpSpPr/>
          <p:nvPr/>
        </p:nvGrpSpPr>
        <p:grpSpPr>
          <a:xfrm>
            <a:off x="3522521" y="1800457"/>
            <a:ext cx="367013" cy="331278"/>
            <a:chOff x="3522521" y="1975857"/>
            <a:chExt cx="367013" cy="331278"/>
          </a:xfrm>
        </p:grpSpPr>
        <p:sp>
          <p:nvSpPr>
            <p:cNvPr id="11224" name="Google Shape;11224;p64"/>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4"/>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4"/>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4"/>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4"/>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4"/>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4"/>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1" name="Google Shape;11231;p64"/>
          <p:cNvGrpSpPr/>
          <p:nvPr/>
        </p:nvGrpSpPr>
        <p:grpSpPr>
          <a:xfrm>
            <a:off x="2630824" y="1801566"/>
            <a:ext cx="368185" cy="330454"/>
            <a:chOff x="2630824" y="1976966"/>
            <a:chExt cx="368185" cy="330454"/>
          </a:xfrm>
        </p:grpSpPr>
        <p:sp>
          <p:nvSpPr>
            <p:cNvPr id="11232" name="Google Shape;11232;p64"/>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4"/>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4"/>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4"/>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4"/>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4"/>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4"/>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4"/>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64"/>
          <p:cNvGrpSpPr/>
          <p:nvPr/>
        </p:nvGrpSpPr>
        <p:grpSpPr>
          <a:xfrm>
            <a:off x="1293706" y="1791016"/>
            <a:ext cx="369294" cy="350444"/>
            <a:chOff x="1293706" y="1966416"/>
            <a:chExt cx="369294" cy="350444"/>
          </a:xfrm>
        </p:grpSpPr>
        <p:sp>
          <p:nvSpPr>
            <p:cNvPr id="11241" name="Google Shape;11241;p64"/>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4"/>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4"/>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4"/>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4"/>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4"/>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4"/>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4"/>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9" name="Google Shape;11249;p64"/>
          <p:cNvGrpSpPr/>
          <p:nvPr/>
        </p:nvGrpSpPr>
        <p:grpSpPr>
          <a:xfrm>
            <a:off x="3967213" y="1800077"/>
            <a:ext cx="368185" cy="331816"/>
            <a:chOff x="3967213" y="1975477"/>
            <a:chExt cx="368185" cy="331816"/>
          </a:xfrm>
        </p:grpSpPr>
        <p:sp>
          <p:nvSpPr>
            <p:cNvPr id="11250" name="Google Shape;11250;p64"/>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4"/>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4"/>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3" name="Google Shape;11253;p64"/>
          <p:cNvGrpSpPr/>
          <p:nvPr/>
        </p:nvGrpSpPr>
        <p:grpSpPr>
          <a:xfrm>
            <a:off x="8047661" y="1793646"/>
            <a:ext cx="279132" cy="356875"/>
            <a:chOff x="8047661" y="1969046"/>
            <a:chExt cx="279132" cy="356875"/>
          </a:xfrm>
        </p:grpSpPr>
        <p:sp>
          <p:nvSpPr>
            <p:cNvPr id="11254" name="Google Shape;11254;p64"/>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4"/>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4"/>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4"/>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8" name="Google Shape;11258;p64"/>
          <p:cNvGrpSpPr/>
          <p:nvPr/>
        </p:nvGrpSpPr>
        <p:grpSpPr>
          <a:xfrm>
            <a:off x="7596157" y="1792759"/>
            <a:ext cx="279544" cy="358142"/>
            <a:chOff x="7596157" y="1968159"/>
            <a:chExt cx="279544" cy="358142"/>
          </a:xfrm>
        </p:grpSpPr>
        <p:sp>
          <p:nvSpPr>
            <p:cNvPr id="11259" name="Google Shape;11259;p64"/>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4"/>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4"/>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4"/>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4"/>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4"/>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64"/>
          <p:cNvGrpSpPr/>
          <p:nvPr/>
        </p:nvGrpSpPr>
        <p:grpSpPr>
          <a:xfrm>
            <a:off x="7147315" y="1793646"/>
            <a:ext cx="279513" cy="357636"/>
            <a:chOff x="7147315" y="1969046"/>
            <a:chExt cx="279513" cy="357636"/>
          </a:xfrm>
        </p:grpSpPr>
        <p:sp>
          <p:nvSpPr>
            <p:cNvPr id="11266" name="Google Shape;11266;p64"/>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4"/>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4"/>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4"/>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4"/>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4"/>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4"/>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3" name="Google Shape;11273;p64"/>
          <p:cNvGrpSpPr/>
          <p:nvPr/>
        </p:nvGrpSpPr>
        <p:grpSpPr>
          <a:xfrm>
            <a:off x="6697681" y="1792917"/>
            <a:ext cx="280305" cy="359093"/>
            <a:chOff x="6697681" y="1968317"/>
            <a:chExt cx="280305" cy="359093"/>
          </a:xfrm>
        </p:grpSpPr>
        <p:sp>
          <p:nvSpPr>
            <p:cNvPr id="11274" name="Google Shape;11274;p64"/>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4"/>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4"/>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4"/>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4"/>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4"/>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4"/>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1" name="Google Shape;11281;p64"/>
          <p:cNvGrpSpPr/>
          <p:nvPr/>
        </p:nvGrpSpPr>
        <p:grpSpPr>
          <a:xfrm>
            <a:off x="6248839" y="1792537"/>
            <a:ext cx="280273" cy="358744"/>
            <a:chOff x="6248839" y="1967937"/>
            <a:chExt cx="280273" cy="358744"/>
          </a:xfrm>
        </p:grpSpPr>
        <p:sp>
          <p:nvSpPr>
            <p:cNvPr id="11282" name="Google Shape;11282;p64"/>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4"/>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4"/>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4"/>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4"/>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4"/>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8" name="Google Shape;11288;p64"/>
          <p:cNvGrpSpPr/>
          <p:nvPr/>
        </p:nvGrpSpPr>
        <p:grpSpPr>
          <a:xfrm>
            <a:off x="5801485" y="1793646"/>
            <a:ext cx="279164" cy="357794"/>
            <a:chOff x="5801485" y="1969046"/>
            <a:chExt cx="279164" cy="357794"/>
          </a:xfrm>
        </p:grpSpPr>
        <p:sp>
          <p:nvSpPr>
            <p:cNvPr id="11289" name="Google Shape;11289;p64"/>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4"/>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4"/>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4"/>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4"/>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4"/>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4"/>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4"/>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4"/>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4"/>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4"/>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4"/>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4"/>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2" name="Google Shape;11302;p64"/>
          <p:cNvGrpSpPr/>
          <p:nvPr/>
        </p:nvGrpSpPr>
        <p:grpSpPr>
          <a:xfrm>
            <a:off x="5352643" y="1793646"/>
            <a:ext cx="278404" cy="358364"/>
            <a:chOff x="5352643" y="1969046"/>
            <a:chExt cx="278404" cy="358364"/>
          </a:xfrm>
        </p:grpSpPr>
        <p:sp>
          <p:nvSpPr>
            <p:cNvPr id="11303" name="Google Shape;11303;p64"/>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4"/>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4"/>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4"/>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7" name="Google Shape;11307;p64"/>
          <p:cNvGrpSpPr/>
          <p:nvPr/>
        </p:nvGrpSpPr>
        <p:grpSpPr>
          <a:xfrm>
            <a:off x="4897750" y="1792917"/>
            <a:ext cx="279132" cy="358364"/>
            <a:chOff x="4897750" y="1968317"/>
            <a:chExt cx="279132" cy="358364"/>
          </a:xfrm>
        </p:grpSpPr>
        <p:sp>
          <p:nvSpPr>
            <p:cNvPr id="11308" name="Google Shape;11308;p64"/>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4"/>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4"/>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4"/>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4"/>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4"/>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4"/>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4"/>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4"/>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4"/>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4"/>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4"/>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4"/>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1" name="Google Shape;11321;p64"/>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2" name="Google Shape;11322;p64"/>
          <p:cNvGrpSpPr/>
          <p:nvPr/>
        </p:nvGrpSpPr>
        <p:grpSpPr>
          <a:xfrm>
            <a:off x="1767449" y="1337644"/>
            <a:ext cx="324403" cy="347783"/>
            <a:chOff x="1767449" y="1513044"/>
            <a:chExt cx="324403" cy="347783"/>
          </a:xfrm>
        </p:grpSpPr>
        <p:sp>
          <p:nvSpPr>
            <p:cNvPr id="11323" name="Google Shape;11323;p64"/>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4"/>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4"/>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4"/>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4"/>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4"/>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4"/>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4"/>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4"/>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2" name="Google Shape;11332;p64"/>
          <p:cNvGrpSpPr/>
          <p:nvPr/>
        </p:nvGrpSpPr>
        <p:grpSpPr>
          <a:xfrm>
            <a:off x="4007193" y="1337327"/>
            <a:ext cx="320633" cy="348100"/>
            <a:chOff x="4007193" y="1512727"/>
            <a:chExt cx="320633" cy="348100"/>
          </a:xfrm>
        </p:grpSpPr>
        <p:sp>
          <p:nvSpPr>
            <p:cNvPr id="11333" name="Google Shape;11333;p64"/>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4"/>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4"/>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4"/>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4"/>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64"/>
          <p:cNvGrpSpPr/>
          <p:nvPr/>
        </p:nvGrpSpPr>
        <p:grpSpPr>
          <a:xfrm>
            <a:off x="3530425" y="1333347"/>
            <a:ext cx="368175" cy="344594"/>
            <a:chOff x="3530425" y="1508747"/>
            <a:chExt cx="368175" cy="344594"/>
          </a:xfrm>
        </p:grpSpPr>
        <p:sp>
          <p:nvSpPr>
            <p:cNvPr id="11339" name="Google Shape;11339;p64"/>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4"/>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4"/>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4"/>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3" name="Google Shape;11343;p64"/>
          <p:cNvGrpSpPr/>
          <p:nvPr/>
        </p:nvGrpSpPr>
        <p:grpSpPr>
          <a:xfrm>
            <a:off x="3127598" y="1337834"/>
            <a:ext cx="289714" cy="347593"/>
            <a:chOff x="3127598" y="1513234"/>
            <a:chExt cx="289714" cy="347593"/>
          </a:xfrm>
        </p:grpSpPr>
        <p:sp>
          <p:nvSpPr>
            <p:cNvPr id="11344" name="Google Shape;11344;p64"/>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4"/>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4"/>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4"/>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4"/>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9" name="Google Shape;11349;p64"/>
          <p:cNvGrpSpPr/>
          <p:nvPr/>
        </p:nvGrpSpPr>
        <p:grpSpPr>
          <a:xfrm>
            <a:off x="2662884" y="1337644"/>
            <a:ext cx="322914" cy="348543"/>
            <a:chOff x="2662884" y="1513044"/>
            <a:chExt cx="322914" cy="348543"/>
          </a:xfrm>
        </p:grpSpPr>
        <p:sp>
          <p:nvSpPr>
            <p:cNvPr id="11350" name="Google Shape;11350;p64"/>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4"/>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4"/>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4"/>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4"/>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4"/>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4"/>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4"/>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4"/>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4"/>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64"/>
          <p:cNvGrpSpPr/>
          <p:nvPr/>
        </p:nvGrpSpPr>
        <p:grpSpPr>
          <a:xfrm>
            <a:off x="2232511" y="1337359"/>
            <a:ext cx="299534" cy="348068"/>
            <a:chOff x="2232511" y="1512759"/>
            <a:chExt cx="299534" cy="348068"/>
          </a:xfrm>
        </p:grpSpPr>
        <p:sp>
          <p:nvSpPr>
            <p:cNvPr id="11361" name="Google Shape;11361;p64"/>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4"/>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4"/>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4"/>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4"/>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4"/>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4"/>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4"/>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4"/>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4"/>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4"/>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64"/>
          <p:cNvGrpSpPr/>
          <p:nvPr/>
        </p:nvGrpSpPr>
        <p:grpSpPr>
          <a:xfrm>
            <a:off x="1331406" y="1337961"/>
            <a:ext cx="301784" cy="348607"/>
            <a:chOff x="1331406" y="1513361"/>
            <a:chExt cx="301784" cy="348607"/>
          </a:xfrm>
        </p:grpSpPr>
        <p:sp>
          <p:nvSpPr>
            <p:cNvPr id="11373" name="Google Shape;11373;p64"/>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4"/>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4"/>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4"/>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7" name="Google Shape;11377;p64"/>
          <p:cNvGrpSpPr/>
          <p:nvPr/>
        </p:nvGrpSpPr>
        <p:grpSpPr>
          <a:xfrm>
            <a:off x="7144274" y="1324814"/>
            <a:ext cx="282174" cy="355735"/>
            <a:chOff x="7144274" y="1500214"/>
            <a:chExt cx="282174" cy="355735"/>
          </a:xfrm>
        </p:grpSpPr>
        <p:sp>
          <p:nvSpPr>
            <p:cNvPr id="11378" name="Google Shape;11378;p64"/>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4"/>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4"/>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4"/>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4"/>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4"/>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4" name="Google Shape;11384;p64"/>
          <p:cNvGrpSpPr/>
          <p:nvPr/>
        </p:nvGrpSpPr>
        <p:grpSpPr>
          <a:xfrm>
            <a:off x="6685262" y="1324814"/>
            <a:ext cx="289682" cy="354594"/>
            <a:chOff x="6685262" y="1500214"/>
            <a:chExt cx="289682" cy="354594"/>
          </a:xfrm>
        </p:grpSpPr>
        <p:sp>
          <p:nvSpPr>
            <p:cNvPr id="11385" name="Google Shape;11385;p64"/>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4"/>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4"/>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4"/>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9" name="Google Shape;11389;p64"/>
          <p:cNvGrpSpPr/>
          <p:nvPr/>
        </p:nvGrpSpPr>
        <p:grpSpPr>
          <a:xfrm>
            <a:off x="6200938" y="1325194"/>
            <a:ext cx="322154" cy="355355"/>
            <a:chOff x="6200938" y="1500594"/>
            <a:chExt cx="322154" cy="355355"/>
          </a:xfrm>
        </p:grpSpPr>
        <p:sp>
          <p:nvSpPr>
            <p:cNvPr id="11390" name="Google Shape;11390;p64"/>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4"/>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4"/>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4"/>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4"/>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5" name="Google Shape;11395;p64"/>
          <p:cNvGrpSpPr/>
          <p:nvPr/>
        </p:nvGrpSpPr>
        <p:grpSpPr>
          <a:xfrm>
            <a:off x="5289631" y="1324814"/>
            <a:ext cx="332355" cy="354974"/>
            <a:chOff x="5289631" y="1500214"/>
            <a:chExt cx="332355" cy="354974"/>
          </a:xfrm>
        </p:grpSpPr>
        <p:sp>
          <p:nvSpPr>
            <p:cNvPr id="11396" name="Google Shape;11396;p64"/>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4"/>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4"/>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4"/>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4"/>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4"/>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2" name="Google Shape;11402;p64"/>
          <p:cNvGrpSpPr/>
          <p:nvPr/>
        </p:nvGrpSpPr>
        <p:grpSpPr>
          <a:xfrm>
            <a:off x="5748295" y="1324433"/>
            <a:ext cx="323294" cy="356115"/>
            <a:chOff x="5748295" y="1499833"/>
            <a:chExt cx="323294" cy="356115"/>
          </a:xfrm>
        </p:grpSpPr>
        <p:sp>
          <p:nvSpPr>
            <p:cNvPr id="11403" name="Google Shape;11403;p64"/>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4"/>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4"/>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4"/>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4"/>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4"/>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4"/>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0" name="Google Shape;11410;p64"/>
          <p:cNvGrpSpPr/>
          <p:nvPr/>
        </p:nvGrpSpPr>
        <p:grpSpPr>
          <a:xfrm>
            <a:off x="8047661" y="1325637"/>
            <a:ext cx="278404" cy="355260"/>
            <a:chOff x="8047661" y="1501037"/>
            <a:chExt cx="278404" cy="355260"/>
          </a:xfrm>
        </p:grpSpPr>
        <p:sp>
          <p:nvSpPr>
            <p:cNvPr id="11411" name="Google Shape;11411;p64"/>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4"/>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4"/>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4"/>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5" name="Google Shape;11415;p64"/>
          <p:cNvGrpSpPr/>
          <p:nvPr/>
        </p:nvGrpSpPr>
        <p:grpSpPr>
          <a:xfrm>
            <a:off x="4903389" y="1324814"/>
            <a:ext cx="267854" cy="355735"/>
            <a:chOff x="4903389" y="1500214"/>
            <a:chExt cx="267854" cy="355735"/>
          </a:xfrm>
        </p:grpSpPr>
        <p:sp>
          <p:nvSpPr>
            <p:cNvPr id="11416" name="Google Shape;11416;p64"/>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4"/>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4"/>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4"/>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4"/>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64"/>
          <p:cNvGrpSpPr/>
          <p:nvPr/>
        </p:nvGrpSpPr>
        <p:grpSpPr>
          <a:xfrm>
            <a:off x="7613518" y="1325954"/>
            <a:ext cx="264433" cy="353074"/>
            <a:chOff x="7613518" y="1501354"/>
            <a:chExt cx="264433" cy="353074"/>
          </a:xfrm>
        </p:grpSpPr>
        <p:sp>
          <p:nvSpPr>
            <p:cNvPr id="11422" name="Google Shape;11422;p64"/>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4"/>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4"/>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4"/>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4"/>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4"/>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8" name="Google Shape;11428;p64"/>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1429" name="Google Shape;11429;p64"/>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33"/>
        <p:cNvGrpSpPr/>
        <p:nvPr/>
      </p:nvGrpSpPr>
      <p:grpSpPr>
        <a:xfrm>
          <a:off x="0" y="0"/>
          <a:ext cx="0" cy="0"/>
          <a:chOff x="0" y="0"/>
          <a:chExt cx="0" cy="0"/>
        </a:xfrm>
      </p:grpSpPr>
      <p:grpSp>
        <p:nvGrpSpPr>
          <p:cNvPr id="11434" name="Google Shape;11434;p65"/>
          <p:cNvGrpSpPr/>
          <p:nvPr/>
        </p:nvGrpSpPr>
        <p:grpSpPr>
          <a:xfrm>
            <a:off x="1757085" y="1325225"/>
            <a:ext cx="371069" cy="359396"/>
            <a:chOff x="1757085" y="1500675"/>
            <a:chExt cx="371069" cy="359396"/>
          </a:xfrm>
        </p:grpSpPr>
        <p:sp>
          <p:nvSpPr>
            <p:cNvPr id="11435" name="Google Shape;11435;p65"/>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5"/>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5"/>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5"/>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5"/>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5"/>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5"/>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5"/>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5"/>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5"/>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5"/>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5"/>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5"/>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5"/>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5"/>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5"/>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5"/>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5"/>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5"/>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5"/>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5"/>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5"/>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5"/>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5"/>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5"/>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4" name="Google Shape;11464;p65"/>
          <p:cNvGrpSpPr/>
          <p:nvPr/>
        </p:nvGrpSpPr>
        <p:grpSpPr>
          <a:xfrm>
            <a:off x="2774209" y="1779241"/>
            <a:ext cx="116693" cy="374186"/>
            <a:chOff x="2774209" y="1954691"/>
            <a:chExt cx="116693" cy="374186"/>
          </a:xfrm>
        </p:grpSpPr>
        <p:sp>
          <p:nvSpPr>
            <p:cNvPr id="11465" name="Google Shape;11465;p65"/>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5"/>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7" name="Google Shape;11467;p65"/>
          <p:cNvGrpSpPr/>
          <p:nvPr/>
        </p:nvGrpSpPr>
        <p:grpSpPr>
          <a:xfrm>
            <a:off x="4017435" y="1324462"/>
            <a:ext cx="315092" cy="359397"/>
            <a:chOff x="4017435" y="1499912"/>
            <a:chExt cx="315092" cy="359397"/>
          </a:xfrm>
        </p:grpSpPr>
        <p:sp>
          <p:nvSpPr>
            <p:cNvPr id="11468" name="Google Shape;11468;p65"/>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5"/>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0" name="Google Shape;11470;p65"/>
          <p:cNvGrpSpPr/>
          <p:nvPr/>
        </p:nvGrpSpPr>
        <p:grpSpPr>
          <a:xfrm>
            <a:off x="3963652" y="1824309"/>
            <a:ext cx="374154" cy="284050"/>
            <a:chOff x="3963652" y="1999759"/>
            <a:chExt cx="374154" cy="284050"/>
          </a:xfrm>
        </p:grpSpPr>
        <p:sp>
          <p:nvSpPr>
            <p:cNvPr id="11471" name="Google Shape;11471;p65"/>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5"/>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5"/>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4" name="Google Shape;11474;p65"/>
          <p:cNvGrpSpPr/>
          <p:nvPr/>
        </p:nvGrpSpPr>
        <p:grpSpPr>
          <a:xfrm>
            <a:off x="1777536" y="1839416"/>
            <a:ext cx="376444" cy="253772"/>
            <a:chOff x="1777536" y="2014866"/>
            <a:chExt cx="376444" cy="253772"/>
          </a:xfrm>
        </p:grpSpPr>
        <p:sp>
          <p:nvSpPr>
            <p:cNvPr id="11475" name="Google Shape;11475;p65"/>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5"/>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5"/>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5"/>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5"/>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65"/>
          <p:cNvGrpSpPr/>
          <p:nvPr/>
        </p:nvGrpSpPr>
        <p:grpSpPr>
          <a:xfrm>
            <a:off x="1309875" y="1881876"/>
            <a:ext cx="374154" cy="169680"/>
            <a:chOff x="1309875" y="2057326"/>
            <a:chExt cx="374154" cy="169680"/>
          </a:xfrm>
        </p:grpSpPr>
        <p:sp>
          <p:nvSpPr>
            <p:cNvPr id="11481" name="Google Shape;11481;p6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5"/>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5"/>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5"/>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5"/>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5"/>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5"/>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2" name="Google Shape;11492;p65"/>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3" name="Google Shape;11493;p65"/>
          <p:cNvGrpSpPr/>
          <p:nvPr/>
        </p:nvGrpSpPr>
        <p:grpSpPr>
          <a:xfrm>
            <a:off x="2347450" y="1779114"/>
            <a:ext cx="113639" cy="373168"/>
            <a:chOff x="2347450" y="1954564"/>
            <a:chExt cx="113639" cy="373168"/>
          </a:xfrm>
        </p:grpSpPr>
        <p:sp>
          <p:nvSpPr>
            <p:cNvPr id="11494" name="Google Shape;11494;p65"/>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5"/>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6" name="Google Shape;11496;p65"/>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7" name="Google Shape;11497;p65"/>
          <p:cNvGrpSpPr/>
          <p:nvPr/>
        </p:nvGrpSpPr>
        <p:grpSpPr>
          <a:xfrm>
            <a:off x="3110102" y="1324430"/>
            <a:ext cx="330613" cy="358379"/>
            <a:chOff x="3110102" y="1499880"/>
            <a:chExt cx="330613" cy="358379"/>
          </a:xfrm>
        </p:grpSpPr>
        <p:sp>
          <p:nvSpPr>
            <p:cNvPr id="11498" name="Google Shape;11498;p65"/>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5"/>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5"/>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5"/>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5"/>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5"/>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5"/>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5" name="Google Shape;11505;p65"/>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6" name="Google Shape;11506;p65"/>
          <p:cNvGrpSpPr/>
          <p:nvPr/>
        </p:nvGrpSpPr>
        <p:grpSpPr>
          <a:xfrm>
            <a:off x="3485575" y="1824309"/>
            <a:ext cx="373772" cy="284050"/>
            <a:chOff x="3531200" y="1999759"/>
            <a:chExt cx="373772" cy="284050"/>
          </a:xfrm>
        </p:grpSpPr>
        <p:sp>
          <p:nvSpPr>
            <p:cNvPr id="11507" name="Google Shape;11507;p65"/>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5"/>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5"/>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5"/>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1" name="Google Shape;11511;p65"/>
          <p:cNvGrpSpPr/>
          <p:nvPr/>
        </p:nvGrpSpPr>
        <p:grpSpPr>
          <a:xfrm>
            <a:off x="2667058" y="1324843"/>
            <a:ext cx="330231" cy="359015"/>
            <a:chOff x="2667058" y="1500293"/>
            <a:chExt cx="330231" cy="359015"/>
          </a:xfrm>
        </p:grpSpPr>
        <p:sp>
          <p:nvSpPr>
            <p:cNvPr id="11512" name="Google Shape;11512;p65"/>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5"/>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5"/>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5"/>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5"/>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5"/>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5"/>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5"/>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5"/>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5"/>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5"/>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5"/>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5"/>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5"/>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0" name="Google Shape;11530;p65"/>
          <p:cNvGrpSpPr/>
          <p:nvPr/>
        </p:nvGrpSpPr>
        <p:grpSpPr>
          <a:xfrm>
            <a:off x="3567553" y="1324462"/>
            <a:ext cx="320022" cy="359778"/>
            <a:chOff x="3567553" y="1499912"/>
            <a:chExt cx="320022" cy="359778"/>
          </a:xfrm>
        </p:grpSpPr>
        <p:sp>
          <p:nvSpPr>
            <p:cNvPr id="11531" name="Google Shape;11531;p65"/>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5"/>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5"/>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5"/>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5"/>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5"/>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7" name="Google Shape;11537;p65"/>
          <p:cNvGrpSpPr/>
          <p:nvPr/>
        </p:nvGrpSpPr>
        <p:grpSpPr>
          <a:xfrm>
            <a:off x="1309875" y="1324462"/>
            <a:ext cx="359015" cy="358633"/>
            <a:chOff x="1309875" y="1499912"/>
            <a:chExt cx="359015" cy="358633"/>
          </a:xfrm>
        </p:grpSpPr>
        <p:sp>
          <p:nvSpPr>
            <p:cNvPr id="11538" name="Google Shape;11538;p65"/>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5"/>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5"/>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5"/>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5"/>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5"/>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5"/>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5"/>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5"/>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7" name="Google Shape;11547;p65"/>
          <p:cNvGrpSpPr/>
          <p:nvPr/>
        </p:nvGrpSpPr>
        <p:grpSpPr>
          <a:xfrm>
            <a:off x="2219466" y="1324843"/>
            <a:ext cx="330613" cy="359015"/>
            <a:chOff x="2219466" y="1500293"/>
            <a:chExt cx="330613" cy="359015"/>
          </a:xfrm>
        </p:grpSpPr>
        <p:sp>
          <p:nvSpPr>
            <p:cNvPr id="11548" name="Google Shape;11548;p65"/>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5"/>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0" name="Google Shape;11550;p65"/>
          <p:cNvGrpSpPr/>
          <p:nvPr/>
        </p:nvGrpSpPr>
        <p:grpSpPr>
          <a:xfrm>
            <a:off x="5343544" y="1333908"/>
            <a:ext cx="244676" cy="351095"/>
            <a:chOff x="5343544" y="1509358"/>
            <a:chExt cx="244676" cy="351095"/>
          </a:xfrm>
        </p:grpSpPr>
        <p:sp>
          <p:nvSpPr>
            <p:cNvPr id="11551" name="Google Shape;11551;p65"/>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5"/>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5"/>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65"/>
          <p:cNvGrpSpPr/>
          <p:nvPr/>
        </p:nvGrpSpPr>
        <p:grpSpPr>
          <a:xfrm>
            <a:off x="4882340" y="1333908"/>
            <a:ext cx="246171" cy="351095"/>
            <a:chOff x="4882340" y="1509358"/>
            <a:chExt cx="246171" cy="351095"/>
          </a:xfrm>
        </p:grpSpPr>
        <p:sp>
          <p:nvSpPr>
            <p:cNvPr id="11555" name="Google Shape;11555;p65"/>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5"/>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5"/>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5"/>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5"/>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0" name="Google Shape;11560;p65"/>
          <p:cNvGrpSpPr/>
          <p:nvPr/>
        </p:nvGrpSpPr>
        <p:grpSpPr>
          <a:xfrm>
            <a:off x="6273204" y="1333558"/>
            <a:ext cx="236343" cy="351445"/>
            <a:chOff x="6273204" y="1509008"/>
            <a:chExt cx="236343" cy="351445"/>
          </a:xfrm>
        </p:grpSpPr>
        <p:sp>
          <p:nvSpPr>
            <p:cNvPr id="11561" name="Google Shape;11561;p65"/>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5"/>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3" name="Google Shape;11563;p65"/>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4" name="Google Shape;11564;p65"/>
          <p:cNvGrpSpPr/>
          <p:nvPr/>
        </p:nvGrpSpPr>
        <p:grpSpPr>
          <a:xfrm>
            <a:off x="7219530" y="1332794"/>
            <a:ext cx="191625" cy="352209"/>
            <a:chOff x="7219530" y="1508244"/>
            <a:chExt cx="191625" cy="352209"/>
          </a:xfrm>
        </p:grpSpPr>
        <p:sp>
          <p:nvSpPr>
            <p:cNvPr id="11565" name="Google Shape;11565;p65"/>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5"/>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7" name="Google Shape;11567;p65"/>
          <p:cNvGrpSpPr/>
          <p:nvPr/>
        </p:nvGrpSpPr>
        <p:grpSpPr>
          <a:xfrm>
            <a:off x="7699309" y="1333176"/>
            <a:ext cx="154922" cy="351827"/>
            <a:chOff x="7699309" y="1508626"/>
            <a:chExt cx="154922" cy="351827"/>
          </a:xfrm>
        </p:grpSpPr>
        <p:sp>
          <p:nvSpPr>
            <p:cNvPr id="11568" name="Google Shape;11568;p65"/>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5"/>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5"/>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5"/>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5"/>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5"/>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5"/>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65"/>
          <p:cNvGrpSpPr/>
          <p:nvPr/>
        </p:nvGrpSpPr>
        <p:grpSpPr>
          <a:xfrm>
            <a:off x="8161690" y="1333558"/>
            <a:ext cx="153396" cy="351064"/>
            <a:chOff x="8161690" y="1509008"/>
            <a:chExt cx="153396" cy="351064"/>
          </a:xfrm>
        </p:grpSpPr>
        <p:sp>
          <p:nvSpPr>
            <p:cNvPr id="11576" name="Google Shape;11576;p65"/>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5"/>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5"/>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5"/>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0" name="Google Shape;11580;p65"/>
          <p:cNvGrpSpPr/>
          <p:nvPr/>
        </p:nvGrpSpPr>
        <p:grpSpPr>
          <a:xfrm>
            <a:off x="6746940" y="1333431"/>
            <a:ext cx="213221" cy="352304"/>
            <a:chOff x="6746940" y="1508881"/>
            <a:chExt cx="213221" cy="352304"/>
          </a:xfrm>
        </p:grpSpPr>
        <p:sp>
          <p:nvSpPr>
            <p:cNvPr id="11581" name="Google Shape;11581;p65"/>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5"/>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5"/>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5"/>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5" name="Google Shape;11585;p65"/>
          <p:cNvGrpSpPr/>
          <p:nvPr/>
        </p:nvGrpSpPr>
        <p:grpSpPr>
          <a:xfrm>
            <a:off x="5770336" y="1832165"/>
            <a:ext cx="350682" cy="292097"/>
            <a:chOff x="5770336" y="2007615"/>
            <a:chExt cx="350682" cy="292097"/>
          </a:xfrm>
        </p:grpSpPr>
        <p:sp>
          <p:nvSpPr>
            <p:cNvPr id="11586" name="Google Shape;11586;p65"/>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5"/>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5"/>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5"/>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0" name="Google Shape;11590;p65"/>
          <p:cNvGrpSpPr/>
          <p:nvPr/>
        </p:nvGrpSpPr>
        <p:grpSpPr>
          <a:xfrm>
            <a:off x="5326878" y="1804908"/>
            <a:ext cx="350332" cy="346229"/>
            <a:chOff x="5326878" y="1980358"/>
            <a:chExt cx="350332" cy="346229"/>
          </a:xfrm>
        </p:grpSpPr>
        <p:sp>
          <p:nvSpPr>
            <p:cNvPr id="11591" name="Google Shape;11591;p65"/>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5"/>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5"/>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5"/>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5" name="Google Shape;11595;p65"/>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6" name="Google Shape;11596;p65"/>
          <p:cNvGrpSpPr/>
          <p:nvPr/>
        </p:nvGrpSpPr>
        <p:grpSpPr>
          <a:xfrm>
            <a:off x="4883835" y="1817121"/>
            <a:ext cx="350300" cy="323043"/>
            <a:chOff x="4883835" y="1992571"/>
            <a:chExt cx="350300" cy="323043"/>
          </a:xfrm>
        </p:grpSpPr>
        <p:sp>
          <p:nvSpPr>
            <p:cNvPr id="11597" name="Google Shape;11597;p65"/>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5"/>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5"/>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5"/>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5"/>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5"/>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3" name="Google Shape;11603;p65"/>
          <p:cNvGrpSpPr/>
          <p:nvPr/>
        </p:nvGrpSpPr>
        <p:grpSpPr>
          <a:xfrm>
            <a:off x="7548967" y="1803477"/>
            <a:ext cx="333285" cy="349950"/>
            <a:chOff x="7548967" y="1978927"/>
            <a:chExt cx="333285" cy="349950"/>
          </a:xfrm>
        </p:grpSpPr>
        <p:sp>
          <p:nvSpPr>
            <p:cNvPr id="11604" name="Google Shape;11604;p65"/>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5"/>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5"/>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5"/>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5"/>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5"/>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5"/>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1" name="Google Shape;11611;p65"/>
          <p:cNvGrpSpPr/>
          <p:nvPr/>
        </p:nvGrpSpPr>
        <p:grpSpPr>
          <a:xfrm>
            <a:off x="6214142" y="1803477"/>
            <a:ext cx="346515" cy="350300"/>
            <a:chOff x="6214142" y="1978927"/>
            <a:chExt cx="346515" cy="350300"/>
          </a:xfrm>
        </p:grpSpPr>
        <p:sp>
          <p:nvSpPr>
            <p:cNvPr id="11612" name="Google Shape;11612;p65"/>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5"/>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65"/>
          <p:cNvGrpSpPr/>
          <p:nvPr/>
        </p:nvGrpSpPr>
        <p:grpSpPr>
          <a:xfrm>
            <a:off x="7105923" y="1803095"/>
            <a:ext cx="333285" cy="350682"/>
            <a:chOff x="7105923" y="1978545"/>
            <a:chExt cx="333285" cy="350682"/>
          </a:xfrm>
        </p:grpSpPr>
        <p:sp>
          <p:nvSpPr>
            <p:cNvPr id="11615" name="Google Shape;11615;p65"/>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5"/>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5"/>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5"/>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5"/>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5"/>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5"/>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2" name="Google Shape;11622;p65"/>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5"/>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4" name="Google Shape;11624;p65"/>
          <p:cNvGrpSpPr/>
          <p:nvPr/>
        </p:nvGrpSpPr>
        <p:grpSpPr>
          <a:xfrm>
            <a:off x="3616406" y="2246902"/>
            <a:ext cx="203393" cy="351827"/>
            <a:chOff x="3616406" y="2422352"/>
            <a:chExt cx="203393" cy="351827"/>
          </a:xfrm>
        </p:grpSpPr>
        <p:sp>
          <p:nvSpPr>
            <p:cNvPr id="11625" name="Google Shape;11625;p65"/>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5"/>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7" name="Google Shape;11627;p65"/>
          <p:cNvGrpSpPr/>
          <p:nvPr/>
        </p:nvGrpSpPr>
        <p:grpSpPr>
          <a:xfrm>
            <a:off x="878187" y="2246520"/>
            <a:ext cx="272696" cy="351827"/>
            <a:chOff x="913012" y="2421970"/>
            <a:chExt cx="272696" cy="351827"/>
          </a:xfrm>
        </p:grpSpPr>
        <p:sp>
          <p:nvSpPr>
            <p:cNvPr id="11628" name="Google Shape;11628;p65"/>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5"/>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5"/>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5"/>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2" name="Google Shape;11632;p65"/>
          <p:cNvGrpSpPr/>
          <p:nvPr/>
        </p:nvGrpSpPr>
        <p:grpSpPr>
          <a:xfrm>
            <a:off x="2274743" y="2246902"/>
            <a:ext cx="255649" cy="351445"/>
            <a:chOff x="2274743" y="2422352"/>
            <a:chExt cx="255649" cy="351445"/>
          </a:xfrm>
        </p:grpSpPr>
        <p:sp>
          <p:nvSpPr>
            <p:cNvPr id="11633" name="Google Shape;11633;p65"/>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5"/>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5"/>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6" name="Google Shape;11636;p65"/>
          <p:cNvGrpSpPr/>
          <p:nvPr/>
        </p:nvGrpSpPr>
        <p:grpSpPr>
          <a:xfrm>
            <a:off x="2708723" y="2245789"/>
            <a:ext cx="246552" cy="352558"/>
            <a:chOff x="2708723" y="2421239"/>
            <a:chExt cx="246552" cy="352558"/>
          </a:xfrm>
        </p:grpSpPr>
        <p:sp>
          <p:nvSpPr>
            <p:cNvPr id="11637" name="Google Shape;11637;p65"/>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5"/>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9" name="Google Shape;11639;p65"/>
          <p:cNvGrpSpPr/>
          <p:nvPr/>
        </p:nvGrpSpPr>
        <p:grpSpPr>
          <a:xfrm>
            <a:off x="1835485" y="2246902"/>
            <a:ext cx="259433" cy="350714"/>
            <a:chOff x="1835485" y="2422352"/>
            <a:chExt cx="259433" cy="350714"/>
          </a:xfrm>
        </p:grpSpPr>
        <p:sp>
          <p:nvSpPr>
            <p:cNvPr id="11640" name="Google Shape;11640;p65"/>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5"/>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5"/>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5"/>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5"/>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5"/>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5"/>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7" name="Google Shape;11647;p65"/>
          <p:cNvGrpSpPr/>
          <p:nvPr/>
        </p:nvGrpSpPr>
        <p:grpSpPr>
          <a:xfrm>
            <a:off x="3150240" y="2246902"/>
            <a:ext cx="212489" cy="351445"/>
            <a:chOff x="3150240" y="2422352"/>
            <a:chExt cx="212489" cy="351445"/>
          </a:xfrm>
        </p:grpSpPr>
        <p:sp>
          <p:nvSpPr>
            <p:cNvPr id="11648" name="Google Shape;11648;p65"/>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5"/>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65"/>
          <p:cNvGrpSpPr/>
          <p:nvPr/>
        </p:nvGrpSpPr>
        <p:grpSpPr>
          <a:xfrm>
            <a:off x="1367060" y="2246679"/>
            <a:ext cx="269261" cy="352050"/>
            <a:chOff x="1367060" y="2422129"/>
            <a:chExt cx="269261" cy="352050"/>
          </a:xfrm>
        </p:grpSpPr>
        <p:sp>
          <p:nvSpPr>
            <p:cNvPr id="11651" name="Google Shape;11651;p65"/>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5"/>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5"/>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5"/>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5"/>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5"/>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5"/>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5"/>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5"/>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5"/>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5"/>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5"/>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5"/>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5"/>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5" name="Google Shape;11665;p65"/>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6" name="Google Shape;11666;p65"/>
          <p:cNvGrpSpPr/>
          <p:nvPr/>
        </p:nvGrpSpPr>
        <p:grpSpPr>
          <a:xfrm>
            <a:off x="4882690" y="2249955"/>
            <a:ext cx="274573" cy="350682"/>
            <a:chOff x="4882690" y="2425405"/>
            <a:chExt cx="274573" cy="350682"/>
          </a:xfrm>
        </p:grpSpPr>
        <p:sp>
          <p:nvSpPr>
            <p:cNvPr id="11667" name="Google Shape;11667;p65"/>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5"/>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9" name="Google Shape;11669;p65"/>
          <p:cNvGrpSpPr/>
          <p:nvPr/>
        </p:nvGrpSpPr>
        <p:grpSpPr>
          <a:xfrm>
            <a:off x="6627639" y="2268434"/>
            <a:ext cx="355993" cy="313247"/>
            <a:chOff x="6627639" y="2443884"/>
            <a:chExt cx="355993" cy="313247"/>
          </a:xfrm>
        </p:grpSpPr>
        <p:sp>
          <p:nvSpPr>
            <p:cNvPr id="11670" name="Google Shape;11670;p65"/>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5"/>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5"/>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65"/>
          <p:cNvGrpSpPr/>
          <p:nvPr/>
        </p:nvGrpSpPr>
        <p:grpSpPr>
          <a:xfrm>
            <a:off x="6183451" y="2286690"/>
            <a:ext cx="351445" cy="277976"/>
            <a:chOff x="6183451" y="2462140"/>
            <a:chExt cx="351445" cy="277976"/>
          </a:xfrm>
        </p:grpSpPr>
        <p:sp>
          <p:nvSpPr>
            <p:cNvPr id="11674" name="Google Shape;11674;p65"/>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5"/>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5"/>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5"/>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5"/>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5"/>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5"/>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1" name="Google Shape;11681;p65"/>
          <p:cNvGrpSpPr/>
          <p:nvPr/>
        </p:nvGrpSpPr>
        <p:grpSpPr>
          <a:xfrm>
            <a:off x="5735477" y="2254408"/>
            <a:ext cx="353354" cy="341299"/>
            <a:chOff x="5735477" y="2429858"/>
            <a:chExt cx="353354" cy="341299"/>
          </a:xfrm>
        </p:grpSpPr>
        <p:sp>
          <p:nvSpPr>
            <p:cNvPr id="11682" name="Google Shape;11682;p65"/>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5"/>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5"/>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5"/>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5"/>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5"/>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8" name="Google Shape;11688;p65"/>
          <p:cNvGrpSpPr/>
          <p:nvPr/>
        </p:nvGrpSpPr>
        <p:grpSpPr>
          <a:xfrm>
            <a:off x="5243735" y="2271523"/>
            <a:ext cx="405255" cy="275499"/>
            <a:chOff x="5283337" y="2478774"/>
            <a:chExt cx="358633" cy="243913"/>
          </a:xfrm>
        </p:grpSpPr>
        <p:sp>
          <p:nvSpPr>
            <p:cNvPr id="11689" name="Google Shape;11689;p65"/>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5"/>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5"/>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5"/>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5"/>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5"/>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5"/>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5"/>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5"/>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5"/>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5"/>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5"/>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5"/>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5"/>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5"/>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5"/>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5"/>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6" name="Google Shape;11706;p65"/>
          <p:cNvGrpSpPr/>
          <p:nvPr/>
        </p:nvGrpSpPr>
        <p:grpSpPr>
          <a:xfrm>
            <a:off x="7964753" y="2295373"/>
            <a:ext cx="362068" cy="258670"/>
            <a:chOff x="7964753" y="2470823"/>
            <a:chExt cx="362068" cy="258670"/>
          </a:xfrm>
        </p:grpSpPr>
        <p:sp>
          <p:nvSpPr>
            <p:cNvPr id="11707" name="Google Shape;11707;p65"/>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5"/>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5"/>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5"/>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5"/>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5"/>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5"/>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5"/>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5"/>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6" name="Google Shape;11716;p65"/>
          <p:cNvGrpSpPr/>
          <p:nvPr/>
        </p:nvGrpSpPr>
        <p:grpSpPr>
          <a:xfrm>
            <a:off x="7524349" y="2280997"/>
            <a:ext cx="350332" cy="288948"/>
            <a:chOff x="7524349" y="2456447"/>
            <a:chExt cx="350332" cy="288948"/>
          </a:xfrm>
        </p:grpSpPr>
        <p:sp>
          <p:nvSpPr>
            <p:cNvPr id="11717" name="Google Shape;11717;p65"/>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5"/>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5"/>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5"/>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5"/>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65"/>
          <p:cNvGrpSpPr/>
          <p:nvPr/>
        </p:nvGrpSpPr>
        <p:grpSpPr>
          <a:xfrm>
            <a:off x="3972749" y="2718761"/>
            <a:ext cx="355230" cy="356725"/>
            <a:chOff x="3972749" y="2894211"/>
            <a:chExt cx="355230" cy="356725"/>
          </a:xfrm>
        </p:grpSpPr>
        <p:sp>
          <p:nvSpPr>
            <p:cNvPr id="11723" name="Google Shape;11723;p65"/>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5"/>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5"/>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5"/>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5"/>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8" name="Google Shape;11728;p65"/>
          <p:cNvGrpSpPr/>
          <p:nvPr/>
        </p:nvGrpSpPr>
        <p:grpSpPr>
          <a:xfrm>
            <a:off x="3527797" y="2743346"/>
            <a:ext cx="355993" cy="307904"/>
            <a:chOff x="3527797" y="2918796"/>
            <a:chExt cx="355993" cy="307904"/>
          </a:xfrm>
        </p:grpSpPr>
        <p:sp>
          <p:nvSpPr>
            <p:cNvPr id="11729" name="Google Shape;11729;p65"/>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5"/>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5"/>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5"/>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5"/>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5"/>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5"/>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5"/>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5"/>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5"/>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65"/>
          <p:cNvGrpSpPr/>
          <p:nvPr/>
        </p:nvGrpSpPr>
        <p:grpSpPr>
          <a:xfrm>
            <a:off x="3082845" y="2745509"/>
            <a:ext cx="356375" cy="302338"/>
            <a:chOff x="3082845" y="2920959"/>
            <a:chExt cx="356375" cy="302338"/>
          </a:xfrm>
        </p:grpSpPr>
        <p:sp>
          <p:nvSpPr>
            <p:cNvPr id="11740" name="Google Shape;11740;p65"/>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5"/>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2" name="Google Shape;11742;p65"/>
          <p:cNvGrpSpPr/>
          <p:nvPr/>
        </p:nvGrpSpPr>
        <p:grpSpPr>
          <a:xfrm>
            <a:off x="2639038" y="2719492"/>
            <a:ext cx="355612" cy="355612"/>
            <a:chOff x="2639038" y="2894942"/>
            <a:chExt cx="355612" cy="355612"/>
          </a:xfrm>
        </p:grpSpPr>
        <p:sp>
          <p:nvSpPr>
            <p:cNvPr id="11743" name="Google Shape;11743;p65"/>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5"/>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5" name="Google Shape;11745;p65"/>
          <p:cNvGrpSpPr/>
          <p:nvPr/>
        </p:nvGrpSpPr>
        <p:grpSpPr>
          <a:xfrm>
            <a:off x="2194468" y="2763415"/>
            <a:ext cx="355993" cy="267766"/>
            <a:chOff x="2194468" y="2938865"/>
            <a:chExt cx="355993" cy="267766"/>
          </a:xfrm>
        </p:grpSpPr>
        <p:sp>
          <p:nvSpPr>
            <p:cNvPr id="11746" name="Google Shape;11746;p65"/>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5"/>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5"/>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5"/>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5"/>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5"/>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5"/>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5"/>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5"/>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5"/>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5"/>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5"/>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5"/>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5"/>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5"/>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5"/>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5"/>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5"/>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5"/>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5"/>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6" name="Google Shape;11766;p65"/>
          <p:cNvGrpSpPr/>
          <p:nvPr/>
        </p:nvGrpSpPr>
        <p:grpSpPr>
          <a:xfrm>
            <a:off x="1749897" y="2719111"/>
            <a:ext cx="355993" cy="355612"/>
            <a:chOff x="1749897" y="2894561"/>
            <a:chExt cx="355993" cy="355612"/>
          </a:xfrm>
        </p:grpSpPr>
        <p:sp>
          <p:nvSpPr>
            <p:cNvPr id="11767" name="Google Shape;11767;p65"/>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5"/>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5"/>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5"/>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5"/>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5"/>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5"/>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5"/>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5"/>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5"/>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5"/>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8" name="Google Shape;11778;p65"/>
          <p:cNvGrpSpPr/>
          <p:nvPr/>
        </p:nvGrpSpPr>
        <p:grpSpPr>
          <a:xfrm>
            <a:off x="1305327" y="2718761"/>
            <a:ext cx="357520" cy="357488"/>
            <a:chOff x="1305327" y="2894211"/>
            <a:chExt cx="357520" cy="357488"/>
          </a:xfrm>
        </p:grpSpPr>
        <p:sp>
          <p:nvSpPr>
            <p:cNvPr id="11779" name="Google Shape;11779;p65"/>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5"/>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5"/>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5"/>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5"/>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4" name="Google Shape;11784;p65"/>
          <p:cNvGrpSpPr/>
          <p:nvPr/>
        </p:nvGrpSpPr>
        <p:grpSpPr>
          <a:xfrm>
            <a:off x="853950" y="2719270"/>
            <a:ext cx="364104" cy="353290"/>
            <a:chOff x="853950" y="2894720"/>
            <a:chExt cx="364104" cy="353290"/>
          </a:xfrm>
        </p:grpSpPr>
        <p:sp>
          <p:nvSpPr>
            <p:cNvPr id="11785" name="Google Shape;11785;p65"/>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5"/>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5"/>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5"/>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5"/>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5"/>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5"/>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2" name="Google Shape;11792;p65"/>
          <p:cNvGrpSpPr/>
          <p:nvPr/>
        </p:nvGrpSpPr>
        <p:grpSpPr>
          <a:xfrm>
            <a:off x="7066548" y="2737144"/>
            <a:ext cx="352209" cy="334938"/>
            <a:chOff x="7066548" y="2912594"/>
            <a:chExt cx="352209" cy="334938"/>
          </a:xfrm>
        </p:grpSpPr>
        <p:sp>
          <p:nvSpPr>
            <p:cNvPr id="11793" name="Google Shape;11793;p65"/>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5"/>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5"/>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5"/>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5"/>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5"/>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99" name="Google Shape;11799;p65"/>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5"/>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01" name="Google Shape;11801;p65"/>
          <p:cNvGrpSpPr/>
          <p:nvPr/>
        </p:nvGrpSpPr>
        <p:grpSpPr>
          <a:xfrm>
            <a:off x="7541397" y="2729352"/>
            <a:ext cx="318495" cy="352209"/>
            <a:chOff x="7541397" y="2904802"/>
            <a:chExt cx="318495" cy="352209"/>
          </a:xfrm>
        </p:grpSpPr>
        <p:sp>
          <p:nvSpPr>
            <p:cNvPr id="11802" name="Google Shape;11802;p65"/>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5"/>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65"/>
          <p:cNvGrpSpPr/>
          <p:nvPr/>
        </p:nvGrpSpPr>
        <p:grpSpPr>
          <a:xfrm>
            <a:off x="8003015" y="2728589"/>
            <a:ext cx="306759" cy="351445"/>
            <a:chOff x="8003015" y="2904039"/>
            <a:chExt cx="306759" cy="351445"/>
          </a:xfrm>
        </p:grpSpPr>
        <p:sp>
          <p:nvSpPr>
            <p:cNvPr id="11805" name="Google Shape;11805;p65"/>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5"/>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5"/>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5"/>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5"/>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5"/>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1" name="Google Shape;11811;p65"/>
          <p:cNvGrpSpPr/>
          <p:nvPr/>
        </p:nvGrpSpPr>
        <p:grpSpPr>
          <a:xfrm>
            <a:off x="5687770" y="2710046"/>
            <a:ext cx="369638" cy="369606"/>
            <a:chOff x="5687770" y="2885496"/>
            <a:chExt cx="369638" cy="369606"/>
          </a:xfrm>
        </p:grpSpPr>
        <p:sp>
          <p:nvSpPr>
            <p:cNvPr id="11812" name="Google Shape;11812;p65"/>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5"/>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5"/>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5"/>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5"/>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5"/>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5"/>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5"/>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5"/>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5"/>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2" name="Google Shape;11822;p65"/>
          <p:cNvGrpSpPr/>
          <p:nvPr/>
        </p:nvGrpSpPr>
        <p:grpSpPr>
          <a:xfrm>
            <a:off x="4881958" y="2729352"/>
            <a:ext cx="156417" cy="349537"/>
            <a:chOff x="4881958" y="2904802"/>
            <a:chExt cx="156417" cy="349537"/>
          </a:xfrm>
        </p:grpSpPr>
        <p:sp>
          <p:nvSpPr>
            <p:cNvPr id="11823" name="Google Shape;11823;p65"/>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5"/>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5"/>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5"/>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5"/>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5"/>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5"/>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0" name="Google Shape;11830;p65"/>
          <p:cNvGrpSpPr/>
          <p:nvPr/>
        </p:nvGrpSpPr>
        <p:grpSpPr>
          <a:xfrm>
            <a:off x="5230318" y="2711064"/>
            <a:ext cx="371133" cy="367443"/>
            <a:chOff x="5230318" y="2886514"/>
            <a:chExt cx="371133" cy="367443"/>
          </a:xfrm>
        </p:grpSpPr>
        <p:sp>
          <p:nvSpPr>
            <p:cNvPr id="11831" name="Google Shape;11831;p65"/>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5"/>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5"/>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5"/>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5"/>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5"/>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5"/>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5"/>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5"/>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0" name="Google Shape;11840;p65"/>
          <p:cNvGrpSpPr/>
          <p:nvPr/>
        </p:nvGrpSpPr>
        <p:grpSpPr>
          <a:xfrm>
            <a:off x="5748358" y="3259128"/>
            <a:ext cx="352590" cy="182561"/>
            <a:chOff x="5748358" y="3434578"/>
            <a:chExt cx="352590" cy="182561"/>
          </a:xfrm>
        </p:grpSpPr>
        <p:sp>
          <p:nvSpPr>
            <p:cNvPr id="11841" name="Google Shape;11841;p65"/>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5"/>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5"/>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5"/>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5"/>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5"/>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7" name="Google Shape;11847;p65"/>
          <p:cNvGrpSpPr/>
          <p:nvPr/>
        </p:nvGrpSpPr>
        <p:grpSpPr>
          <a:xfrm>
            <a:off x="862283" y="4099321"/>
            <a:ext cx="341204" cy="359301"/>
            <a:chOff x="862283" y="4274771"/>
            <a:chExt cx="341204" cy="359301"/>
          </a:xfrm>
        </p:grpSpPr>
        <p:sp>
          <p:nvSpPr>
            <p:cNvPr id="11848" name="Google Shape;11848;p65"/>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5"/>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5"/>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1" name="Google Shape;11851;p65"/>
          <p:cNvGrpSpPr/>
          <p:nvPr/>
        </p:nvGrpSpPr>
        <p:grpSpPr>
          <a:xfrm>
            <a:off x="1396957" y="4111915"/>
            <a:ext cx="301861" cy="332871"/>
            <a:chOff x="1396957" y="4287365"/>
            <a:chExt cx="301861" cy="332871"/>
          </a:xfrm>
        </p:grpSpPr>
        <p:sp>
          <p:nvSpPr>
            <p:cNvPr id="11852" name="Google Shape;11852;p65"/>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5"/>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5"/>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5"/>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5"/>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5"/>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5"/>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5"/>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5"/>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5"/>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5"/>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5"/>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5"/>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5"/>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5"/>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65"/>
          <p:cNvGrpSpPr/>
          <p:nvPr/>
        </p:nvGrpSpPr>
        <p:grpSpPr>
          <a:xfrm>
            <a:off x="1865381" y="4102056"/>
            <a:ext cx="396131" cy="355612"/>
            <a:chOff x="1865381" y="4277506"/>
            <a:chExt cx="396131" cy="355612"/>
          </a:xfrm>
        </p:grpSpPr>
        <p:sp>
          <p:nvSpPr>
            <p:cNvPr id="11868" name="Google Shape;11868;p65"/>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5"/>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5"/>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5"/>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5"/>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5"/>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4" name="Google Shape;11874;p65"/>
          <p:cNvGrpSpPr/>
          <p:nvPr/>
        </p:nvGrpSpPr>
        <p:grpSpPr>
          <a:xfrm>
            <a:off x="2411823" y="4128549"/>
            <a:ext cx="334398" cy="299953"/>
            <a:chOff x="2411823" y="4303999"/>
            <a:chExt cx="334398" cy="299953"/>
          </a:xfrm>
        </p:grpSpPr>
        <p:sp>
          <p:nvSpPr>
            <p:cNvPr id="11875" name="Google Shape;11875;p65"/>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5"/>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5"/>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5"/>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5"/>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5"/>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5"/>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2" name="Google Shape;11882;p65"/>
          <p:cNvGrpSpPr/>
          <p:nvPr/>
        </p:nvGrpSpPr>
        <p:grpSpPr>
          <a:xfrm>
            <a:off x="2903337" y="4103582"/>
            <a:ext cx="382519" cy="350682"/>
            <a:chOff x="2903337" y="4279032"/>
            <a:chExt cx="382519" cy="350682"/>
          </a:xfrm>
        </p:grpSpPr>
        <p:sp>
          <p:nvSpPr>
            <p:cNvPr id="11883" name="Google Shape;11883;p65"/>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5"/>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5"/>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5"/>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5"/>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5"/>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5"/>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5"/>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5"/>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5"/>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5"/>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5"/>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65"/>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5"/>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5"/>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65"/>
          <p:cNvGrpSpPr/>
          <p:nvPr/>
        </p:nvGrpSpPr>
        <p:grpSpPr>
          <a:xfrm>
            <a:off x="3933342" y="4140317"/>
            <a:ext cx="383632" cy="276449"/>
            <a:chOff x="3933342" y="4315767"/>
            <a:chExt cx="383632" cy="276449"/>
          </a:xfrm>
        </p:grpSpPr>
        <p:sp>
          <p:nvSpPr>
            <p:cNvPr id="11899" name="Google Shape;11899;p65"/>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5"/>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5"/>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5"/>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5"/>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5"/>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5" name="Google Shape;11905;p65"/>
          <p:cNvGrpSpPr/>
          <p:nvPr/>
        </p:nvGrpSpPr>
        <p:grpSpPr>
          <a:xfrm>
            <a:off x="3441065" y="4127055"/>
            <a:ext cx="337069" cy="302593"/>
            <a:chOff x="3441065" y="4302505"/>
            <a:chExt cx="337069" cy="302593"/>
          </a:xfrm>
        </p:grpSpPr>
        <p:sp>
          <p:nvSpPr>
            <p:cNvPr id="11906" name="Google Shape;11906;p65"/>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5"/>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5"/>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5"/>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5"/>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5"/>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5"/>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5"/>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5"/>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5"/>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5"/>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5"/>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5"/>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9" name="Google Shape;11919;p65"/>
          <p:cNvGrpSpPr/>
          <p:nvPr/>
        </p:nvGrpSpPr>
        <p:grpSpPr>
          <a:xfrm>
            <a:off x="3532345" y="3187185"/>
            <a:ext cx="339328" cy="336274"/>
            <a:chOff x="3532345" y="3362635"/>
            <a:chExt cx="339328" cy="336274"/>
          </a:xfrm>
        </p:grpSpPr>
        <p:sp>
          <p:nvSpPr>
            <p:cNvPr id="11920" name="Google Shape;11920;p65"/>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5"/>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5"/>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5"/>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5"/>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5" name="Google Shape;11925;p65"/>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6" name="Google Shape;11926;p65"/>
          <p:cNvGrpSpPr/>
          <p:nvPr/>
        </p:nvGrpSpPr>
        <p:grpSpPr>
          <a:xfrm>
            <a:off x="1883955" y="3633250"/>
            <a:ext cx="162873" cy="351445"/>
            <a:chOff x="1883955" y="3808700"/>
            <a:chExt cx="162873" cy="351445"/>
          </a:xfrm>
        </p:grpSpPr>
        <p:sp>
          <p:nvSpPr>
            <p:cNvPr id="11927" name="Google Shape;11927;p65"/>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65"/>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9" name="Google Shape;11929;p65"/>
          <p:cNvGrpSpPr/>
          <p:nvPr/>
        </p:nvGrpSpPr>
        <p:grpSpPr>
          <a:xfrm>
            <a:off x="939156" y="3633759"/>
            <a:ext cx="192007" cy="351318"/>
            <a:chOff x="939156" y="3809209"/>
            <a:chExt cx="192007" cy="351318"/>
          </a:xfrm>
        </p:grpSpPr>
        <p:sp>
          <p:nvSpPr>
            <p:cNvPr id="11930" name="Google Shape;11930;p65"/>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5"/>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2" name="Google Shape;11932;p65"/>
          <p:cNvGrpSpPr/>
          <p:nvPr/>
        </p:nvGrpSpPr>
        <p:grpSpPr>
          <a:xfrm>
            <a:off x="2306167" y="3634395"/>
            <a:ext cx="193915" cy="349155"/>
            <a:chOff x="2306167" y="3809845"/>
            <a:chExt cx="193915" cy="349155"/>
          </a:xfrm>
        </p:grpSpPr>
        <p:sp>
          <p:nvSpPr>
            <p:cNvPr id="11933" name="Google Shape;11933;p65"/>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5"/>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5"/>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5"/>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5"/>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5"/>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5"/>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65"/>
          <p:cNvGrpSpPr/>
          <p:nvPr/>
        </p:nvGrpSpPr>
        <p:grpSpPr>
          <a:xfrm>
            <a:off x="1323901" y="3631723"/>
            <a:ext cx="356343" cy="356757"/>
            <a:chOff x="1323901" y="3807173"/>
            <a:chExt cx="356343" cy="356757"/>
          </a:xfrm>
        </p:grpSpPr>
        <p:sp>
          <p:nvSpPr>
            <p:cNvPr id="11941" name="Google Shape;11941;p65"/>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5"/>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5"/>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5"/>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5"/>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5"/>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5"/>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5"/>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5"/>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5"/>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5"/>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5"/>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5"/>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5"/>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5"/>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5"/>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5"/>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5"/>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5"/>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5"/>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5"/>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5"/>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5"/>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5"/>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5" name="Google Shape;11965;p65"/>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6" name="Google Shape;11966;p65"/>
          <p:cNvGrpSpPr/>
          <p:nvPr/>
        </p:nvGrpSpPr>
        <p:grpSpPr>
          <a:xfrm>
            <a:off x="859262" y="3178470"/>
            <a:ext cx="306759" cy="351445"/>
            <a:chOff x="859262" y="3353920"/>
            <a:chExt cx="306759" cy="351445"/>
          </a:xfrm>
        </p:grpSpPr>
        <p:sp>
          <p:nvSpPr>
            <p:cNvPr id="11967" name="Google Shape;11967;p65"/>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5"/>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5"/>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5"/>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5"/>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2" name="Google Shape;11972;p65"/>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3" name="Google Shape;11973;p65"/>
          <p:cNvGrpSpPr/>
          <p:nvPr/>
        </p:nvGrpSpPr>
        <p:grpSpPr>
          <a:xfrm>
            <a:off x="3967437" y="3661652"/>
            <a:ext cx="364708" cy="295405"/>
            <a:chOff x="3967437" y="3837102"/>
            <a:chExt cx="364708" cy="295405"/>
          </a:xfrm>
        </p:grpSpPr>
        <p:sp>
          <p:nvSpPr>
            <p:cNvPr id="11974" name="Google Shape;11974;p65"/>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5"/>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5"/>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5"/>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5"/>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9" name="Google Shape;11979;p65"/>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5"/>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5"/>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2" name="Google Shape;11982;p65"/>
          <p:cNvGrpSpPr/>
          <p:nvPr/>
        </p:nvGrpSpPr>
        <p:grpSpPr>
          <a:xfrm>
            <a:off x="5811827" y="3631001"/>
            <a:ext cx="283743" cy="308444"/>
            <a:chOff x="5964227" y="3858701"/>
            <a:chExt cx="283743" cy="308444"/>
          </a:xfrm>
        </p:grpSpPr>
        <p:sp>
          <p:nvSpPr>
            <p:cNvPr id="11983" name="Google Shape;11983;p65"/>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5"/>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5"/>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5"/>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7" name="Google Shape;11987;p65"/>
          <p:cNvGrpSpPr/>
          <p:nvPr/>
        </p:nvGrpSpPr>
        <p:grpSpPr>
          <a:xfrm>
            <a:off x="6243508" y="3697623"/>
            <a:ext cx="320372" cy="213602"/>
            <a:chOff x="6395908" y="3873073"/>
            <a:chExt cx="320372" cy="213602"/>
          </a:xfrm>
        </p:grpSpPr>
        <p:sp>
          <p:nvSpPr>
            <p:cNvPr id="11988" name="Google Shape;11988;p65"/>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5"/>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5"/>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5"/>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5"/>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5"/>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5"/>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5"/>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5"/>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5"/>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65"/>
          <p:cNvGrpSpPr/>
          <p:nvPr/>
        </p:nvGrpSpPr>
        <p:grpSpPr>
          <a:xfrm>
            <a:off x="7262890" y="3627366"/>
            <a:ext cx="357138" cy="352018"/>
            <a:chOff x="7415290" y="3802816"/>
            <a:chExt cx="357138" cy="352018"/>
          </a:xfrm>
        </p:grpSpPr>
        <p:sp>
          <p:nvSpPr>
            <p:cNvPr id="11999" name="Google Shape;11999;p65"/>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5"/>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5"/>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5"/>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5"/>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5"/>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5"/>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5"/>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7" name="Google Shape;12007;p65"/>
          <p:cNvGrpSpPr/>
          <p:nvPr/>
        </p:nvGrpSpPr>
        <p:grpSpPr>
          <a:xfrm>
            <a:off x="6737312" y="3657963"/>
            <a:ext cx="355230" cy="293401"/>
            <a:chOff x="6889712" y="3833413"/>
            <a:chExt cx="355230" cy="293401"/>
          </a:xfrm>
        </p:grpSpPr>
        <p:sp>
          <p:nvSpPr>
            <p:cNvPr id="12008" name="Google Shape;12008;p65"/>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5"/>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5"/>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5"/>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5"/>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3" name="Google Shape;12013;p65"/>
          <p:cNvGrpSpPr/>
          <p:nvPr/>
        </p:nvGrpSpPr>
        <p:grpSpPr>
          <a:xfrm>
            <a:off x="7707152" y="3660420"/>
            <a:ext cx="282318" cy="337168"/>
            <a:chOff x="1635875" y="237775"/>
            <a:chExt cx="4370250" cy="5219325"/>
          </a:xfrm>
        </p:grpSpPr>
        <p:sp>
          <p:nvSpPr>
            <p:cNvPr id="12014" name="Google Shape;12014;p65"/>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5"/>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6" name="Google Shape;12016;p65"/>
          <p:cNvGrpSpPr/>
          <p:nvPr/>
        </p:nvGrpSpPr>
        <p:grpSpPr>
          <a:xfrm>
            <a:off x="3103963" y="3185690"/>
            <a:ext cx="297886" cy="337578"/>
            <a:chOff x="3103963" y="3361140"/>
            <a:chExt cx="297886" cy="337578"/>
          </a:xfrm>
        </p:grpSpPr>
        <p:sp>
          <p:nvSpPr>
            <p:cNvPr id="12017" name="Google Shape;12017;p65"/>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5"/>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5"/>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5"/>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5"/>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5"/>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5"/>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5"/>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5"/>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5"/>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5"/>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5"/>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5"/>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5"/>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5"/>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5"/>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5"/>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5"/>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5"/>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5"/>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65"/>
          <p:cNvGrpSpPr/>
          <p:nvPr/>
        </p:nvGrpSpPr>
        <p:grpSpPr>
          <a:xfrm>
            <a:off x="2667821" y="3185658"/>
            <a:ext cx="273046" cy="337801"/>
            <a:chOff x="2667821" y="3361108"/>
            <a:chExt cx="273046" cy="337801"/>
          </a:xfrm>
        </p:grpSpPr>
        <p:sp>
          <p:nvSpPr>
            <p:cNvPr id="12042" name="Google Shape;12042;p65"/>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5"/>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5"/>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5"/>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5"/>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5"/>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5"/>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5"/>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5"/>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5"/>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5"/>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5"/>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5"/>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5"/>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5"/>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5"/>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5"/>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5"/>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5"/>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1" name="Google Shape;12061;p65"/>
          <p:cNvGrpSpPr/>
          <p:nvPr/>
        </p:nvGrpSpPr>
        <p:grpSpPr>
          <a:xfrm>
            <a:off x="2212469" y="3184863"/>
            <a:ext cx="282715" cy="338660"/>
            <a:chOff x="2212469" y="3360313"/>
            <a:chExt cx="282715" cy="338660"/>
          </a:xfrm>
        </p:grpSpPr>
        <p:sp>
          <p:nvSpPr>
            <p:cNvPr id="12062" name="Google Shape;12062;p65"/>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5"/>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5"/>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5" name="Google Shape;12065;p65"/>
          <p:cNvGrpSpPr/>
          <p:nvPr/>
        </p:nvGrpSpPr>
        <p:grpSpPr>
          <a:xfrm>
            <a:off x="1768821" y="3185658"/>
            <a:ext cx="278739" cy="339073"/>
            <a:chOff x="1768821" y="3361108"/>
            <a:chExt cx="278739" cy="339073"/>
          </a:xfrm>
        </p:grpSpPr>
        <p:sp>
          <p:nvSpPr>
            <p:cNvPr id="12066" name="Google Shape;12066;p65"/>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5"/>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5"/>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5"/>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5"/>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5"/>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5"/>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5"/>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5"/>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5"/>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5"/>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7" name="Google Shape;12077;p65"/>
          <p:cNvGrpSpPr/>
          <p:nvPr/>
        </p:nvGrpSpPr>
        <p:grpSpPr>
          <a:xfrm>
            <a:off x="5337883" y="3161423"/>
            <a:ext cx="307141" cy="376826"/>
            <a:chOff x="5337883" y="3336873"/>
            <a:chExt cx="307141" cy="376826"/>
          </a:xfrm>
        </p:grpSpPr>
        <p:sp>
          <p:nvSpPr>
            <p:cNvPr id="12078" name="Google Shape;12078;p65"/>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5"/>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0" name="Google Shape;12080;p65"/>
          <p:cNvGrpSpPr/>
          <p:nvPr/>
        </p:nvGrpSpPr>
        <p:grpSpPr>
          <a:xfrm>
            <a:off x="4883835" y="3161805"/>
            <a:ext cx="323425" cy="377557"/>
            <a:chOff x="4883835" y="3337255"/>
            <a:chExt cx="323425" cy="377557"/>
          </a:xfrm>
        </p:grpSpPr>
        <p:sp>
          <p:nvSpPr>
            <p:cNvPr id="12081" name="Google Shape;12081;p65"/>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5"/>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5"/>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65"/>
          <p:cNvGrpSpPr/>
          <p:nvPr/>
        </p:nvGrpSpPr>
        <p:grpSpPr>
          <a:xfrm>
            <a:off x="6193310" y="3231839"/>
            <a:ext cx="352590" cy="237488"/>
            <a:chOff x="6193310" y="3407289"/>
            <a:chExt cx="352590" cy="237488"/>
          </a:xfrm>
        </p:grpSpPr>
        <p:sp>
          <p:nvSpPr>
            <p:cNvPr id="12085" name="Google Shape;12085;p65"/>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5"/>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5"/>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5"/>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5"/>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0" name="Google Shape;12090;p65"/>
          <p:cNvGrpSpPr/>
          <p:nvPr/>
        </p:nvGrpSpPr>
        <p:grpSpPr>
          <a:xfrm>
            <a:off x="6637117" y="3222393"/>
            <a:ext cx="353735" cy="254504"/>
            <a:chOff x="6637117" y="3397843"/>
            <a:chExt cx="353735" cy="254504"/>
          </a:xfrm>
        </p:grpSpPr>
        <p:sp>
          <p:nvSpPr>
            <p:cNvPr id="12091" name="Google Shape;12091;p65"/>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5"/>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5"/>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5"/>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5"/>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5"/>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7" name="Google Shape;12097;p65"/>
          <p:cNvGrpSpPr/>
          <p:nvPr/>
        </p:nvGrpSpPr>
        <p:grpSpPr>
          <a:xfrm>
            <a:off x="7075994" y="3174081"/>
            <a:ext cx="360637" cy="352336"/>
            <a:chOff x="7075994" y="3349531"/>
            <a:chExt cx="360637" cy="352336"/>
          </a:xfrm>
        </p:grpSpPr>
        <p:sp>
          <p:nvSpPr>
            <p:cNvPr id="12098" name="Google Shape;12098;p65"/>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5"/>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5"/>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5"/>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5"/>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5"/>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5"/>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5" name="Google Shape;12105;p65"/>
          <p:cNvGrpSpPr/>
          <p:nvPr/>
        </p:nvGrpSpPr>
        <p:grpSpPr>
          <a:xfrm>
            <a:off x="7651983" y="3173731"/>
            <a:ext cx="107183" cy="352399"/>
            <a:chOff x="7651983" y="3349181"/>
            <a:chExt cx="107183" cy="352399"/>
          </a:xfrm>
        </p:grpSpPr>
        <p:sp>
          <p:nvSpPr>
            <p:cNvPr id="12106" name="Google Shape;12106;p65"/>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5"/>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8" name="Google Shape;12108;p65"/>
          <p:cNvGrpSpPr/>
          <p:nvPr/>
        </p:nvGrpSpPr>
        <p:grpSpPr>
          <a:xfrm>
            <a:off x="7973468" y="3206872"/>
            <a:ext cx="352590" cy="287072"/>
            <a:chOff x="7973468" y="3382322"/>
            <a:chExt cx="352590" cy="287072"/>
          </a:xfrm>
        </p:grpSpPr>
        <p:sp>
          <p:nvSpPr>
            <p:cNvPr id="12109" name="Google Shape;12109;p65"/>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5"/>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5"/>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5"/>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5"/>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5"/>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5"/>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5"/>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5"/>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5"/>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5"/>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5"/>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1" name="Google Shape;12121;p65"/>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2122" name="Google Shape;12122;p65"/>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26"/>
        <p:cNvGrpSpPr/>
        <p:nvPr/>
      </p:nvGrpSpPr>
      <p:grpSpPr>
        <a:xfrm>
          <a:off x="0" y="0"/>
          <a:ext cx="0" cy="0"/>
          <a:chOff x="0" y="0"/>
          <a:chExt cx="0" cy="0"/>
        </a:xfrm>
      </p:grpSpPr>
      <p:grpSp>
        <p:nvGrpSpPr>
          <p:cNvPr id="12127" name="Google Shape;12127;p66"/>
          <p:cNvGrpSpPr/>
          <p:nvPr/>
        </p:nvGrpSpPr>
        <p:grpSpPr>
          <a:xfrm>
            <a:off x="849677" y="1576858"/>
            <a:ext cx="347872" cy="347488"/>
            <a:chOff x="849677" y="1500658"/>
            <a:chExt cx="347872" cy="347488"/>
          </a:xfrm>
        </p:grpSpPr>
        <p:sp>
          <p:nvSpPr>
            <p:cNvPr id="12128" name="Google Shape;12128;p66"/>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6"/>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6"/>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6"/>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6"/>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6"/>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4" name="Google Shape;12134;p66"/>
          <p:cNvGrpSpPr/>
          <p:nvPr/>
        </p:nvGrpSpPr>
        <p:grpSpPr>
          <a:xfrm>
            <a:off x="1415853" y="1576858"/>
            <a:ext cx="315872" cy="347488"/>
            <a:chOff x="1415853" y="1500658"/>
            <a:chExt cx="315872" cy="347488"/>
          </a:xfrm>
        </p:grpSpPr>
        <p:sp>
          <p:nvSpPr>
            <p:cNvPr id="12135" name="Google Shape;12135;p66"/>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6"/>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6"/>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6"/>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9" name="Google Shape;12139;p66"/>
          <p:cNvGrpSpPr/>
          <p:nvPr/>
        </p:nvGrpSpPr>
        <p:grpSpPr>
          <a:xfrm>
            <a:off x="4697389" y="1576858"/>
            <a:ext cx="347520" cy="347104"/>
            <a:chOff x="4697389" y="1500658"/>
            <a:chExt cx="347520" cy="347104"/>
          </a:xfrm>
        </p:grpSpPr>
        <p:sp>
          <p:nvSpPr>
            <p:cNvPr id="12140" name="Google Shape;12140;p66"/>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6"/>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6"/>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3" name="Google Shape;12143;p66"/>
          <p:cNvGrpSpPr/>
          <p:nvPr/>
        </p:nvGrpSpPr>
        <p:grpSpPr>
          <a:xfrm>
            <a:off x="3603533" y="2041146"/>
            <a:ext cx="347520" cy="353760"/>
            <a:chOff x="3603533" y="1964946"/>
            <a:chExt cx="347520" cy="353760"/>
          </a:xfrm>
        </p:grpSpPr>
        <p:sp>
          <p:nvSpPr>
            <p:cNvPr id="12144" name="Google Shape;12144;p66"/>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6"/>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6"/>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7" name="Google Shape;12147;p66"/>
          <p:cNvGrpSpPr/>
          <p:nvPr/>
        </p:nvGrpSpPr>
        <p:grpSpPr>
          <a:xfrm>
            <a:off x="1950765" y="2040538"/>
            <a:ext cx="357792" cy="352448"/>
            <a:chOff x="1950765" y="1964338"/>
            <a:chExt cx="357792" cy="352448"/>
          </a:xfrm>
        </p:grpSpPr>
        <p:sp>
          <p:nvSpPr>
            <p:cNvPr id="12148" name="Google Shape;12148;p66"/>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6"/>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6"/>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6"/>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2" name="Google Shape;12152;p66"/>
          <p:cNvGrpSpPr/>
          <p:nvPr/>
        </p:nvGrpSpPr>
        <p:grpSpPr>
          <a:xfrm>
            <a:off x="7435629" y="2040890"/>
            <a:ext cx="367712" cy="353248"/>
            <a:chOff x="7435629" y="1964690"/>
            <a:chExt cx="367712" cy="353248"/>
          </a:xfrm>
        </p:grpSpPr>
        <p:sp>
          <p:nvSpPr>
            <p:cNvPr id="12153" name="Google Shape;12153;p66"/>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6"/>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6"/>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6"/>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7" name="Google Shape;12157;p66"/>
          <p:cNvGrpSpPr/>
          <p:nvPr/>
        </p:nvGrpSpPr>
        <p:grpSpPr>
          <a:xfrm>
            <a:off x="2512749" y="2041242"/>
            <a:ext cx="333024" cy="352896"/>
            <a:chOff x="2512749" y="1965042"/>
            <a:chExt cx="333024" cy="352896"/>
          </a:xfrm>
        </p:grpSpPr>
        <p:sp>
          <p:nvSpPr>
            <p:cNvPr id="12158" name="Google Shape;12158;p66"/>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6"/>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6"/>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6"/>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6"/>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3" name="Google Shape;12163;p66"/>
          <p:cNvGrpSpPr/>
          <p:nvPr/>
        </p:nvGrpSpPr>
        <p:grpSpPr>
          <a:xfrm>
            <a:off x="1398317" y="2057978"/>
            <a:ext cx="365792" cy="335392"/>
            <a:chOff x="1398317" y="1981778"/>
            <a:chExt cx="365792" cy="335392"/>
          </a:xfrm>
        </p:grpSpPr>
        <p:sp>
          <p:nvSpPr>
            <p:cNvPr id="12164" name="Google Shape;12164;p66"/>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6"/>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6"/>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6"/>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6"/>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6"/>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0" name="Google Shape;12170;p66"/>
          <p:cNvGrpSpPr/>
          <p:nvPr/>
        </p:nvGrpSpPr>
        <p:grpSpPr>
          <a:xfrm>
            <a:off x="3052237" y="2079770"/>
            <a:ext cx="353600" cy="314752"/>
            <a:chOff x="3052237" y="2003570"/>
            <a:chExt cx="353600" cy="314752"/>
          </a:xfrm>
        </p:grpSpPr>
        <p:sp>
          <p:nvSpPr>
            <p:cNvPr id="12171" name="Google Shape;12171;p66"/>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6"/>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6"/>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4" name="Google Shape;12174;p66"/>
          <p:cNvGrpSpPr/>
          <p:nvPr/>
        </p:nvGrpSpPr>
        <p:grpSpPr>
          <a:xfrm>
            <a:off x="1404013" y="3034266"/>
            <a:ext cx="368096" cy="223968"/>
            <a:chOff x="1404013" y="2958066"/>
            <a:chExt cx="368096" cy="223968"/>
          </a:xfrm>
        </p:grpSpPr>
        <p:sp>
          <p:nvSpPr>
            <p:cNvPr id="12175" name="Google Shape;12175;p66"/>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6"/>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7" name="Google Shape;12177;p66"/>
          <p:cNvSpPr/>
          <p:nvPr/>
        </p:nvSpPr>
        <p:spPr>
          <a:xfrm>
            <a:off x="4147597"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6"/>
          <p:cNvSpPr/>
          <p:nvPr/>
        </p:nvSpPr>
        <p:spPr>
          <a:xfrm>
            <a:off x="880141"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9" name="Google Shape;12179;p66"/>
          <p:cNvGrpSpPr/>
          <p:nvPr/>
        </p:nvGrpSpPr>
        <p:grpSpPr>
          <a:xfrm>
            <a:off x="1951149" y="2961402"/>
            <a:ext cx="370368" cy="367328"/>
            <a:chOff x="1951149" y="2885202"/>
            <a:chExt cx="370368" cy="367328"/>
          </a:xfrm>
        </p:grpSpPr>
        <p:sp>
          <p:nvSpPr>
            <p:cNvPr id="12180" name="Google Shape;12180;p66"/>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6"/>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6"/>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66"/>
          <p:cNvGrpSpPr/>
          <p:nvPr/>
        </p:nvGrpSpPr>
        <p:grpSpPr>
          <a:xfrm>
            <a:off x="2501677" y="2982362"/>
            <a:ext cx="367328" cy="327296"/>
            <a:chOff x="2501677" y="2906162"/>
            <a:chExt cx="367328" cy="327296"/>
          </a:xfrm>
        </p:grpSpPr>
        <p:sp>
          <p:nvSpPr>
            <p:cNvPr id="12184" name="Google Shape;12184;p66"/>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6"/>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6"/>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87" name="Google Shape;12187;p66"/>
          <p:cNvSpPr/>
          <p:nvPr/>
        </p:nvSpPr>
        <p:spPr>
          <a:xfrm>
            <a:off x="3597837"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88" name="Google Shape;12188;p66"/>
          <p:cNvGrpSpPr/>
          <p:nvPr/>
        </p:nvGrpSpPr>
        <p:grpSpPr>
          <a:xfrm>
            <a:off x="3050317" y="2969914"/>
            <a:ext cx="367712" cy="354240"/>
            <a:chOff x="3050317" y="2893714"/>
            <a:chExt cx="367712" cy="354240"/>
          </a:xfrm>
        </p:grpSpPr>
        <p:sp>
          <p:nvSpPr>
            <p:cNvPr id="12189" name="Google Shape;12189;p66"/>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6"/>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91" name="Google Shape;12191;p66"/>
          <p:cNvSpPr/>
          <p:nvPr/>
        </p:nvSpPr>
        <p:spPr>
          <a:xfrm>
            <a:off x="4694733"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6"/>
          <p:cNvSpPr/>
          <p:nvPr/>
        </p:nvSpPr>
        <p:spPr>
          <a:xfrm>
            <a:off x="8046381"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93" name="Google Shape;12193;p66"/>
          <p:cNvGrpSpPr/>
          <p:nvPr/>
        </p:nvGrpSpPr>
        <p:grpSpPr>
          <a:xfrm>
            <a:off x="7531277" y="2962554"/>
            <a:ext cx="185184" cy="367296"/>
            <a:chOff x="7531277" y="2886354"/>
            <a:chExt cx="185184" cy="367296"/>
          </a:xfrm>
        </p:grpSpPr>
        <p:sp>
          <p:nvSpPr>
            <p:cNvPr id="12194" name="Google Shape;12194;p66"/>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6"/>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6"/>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66"/>
          <p:cNvGrpSpPr/>
          <p:nvPr/>
        </p:nvGrpSpPr>
        <p:grpSpPr>
          <a:xfrm>
            <a:off x="6926637" y="2962938"/>
            <a:ext cx="297184" cy="367296"/>
            <a:chOff x="6926637" y="2886738"/>
            <a:chExt cx="297184" cy="367296"/>
          </a:xfrm>
        </p:grpSpPr>
        <p:sp>
          <p:nvSpPr>
            <p:cNvPr id="12198" name="Google Shape;12198;p66"/>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6"/>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6"/>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1" name="Google Shape;12201;p66"/>
          <p:cNvSpPr/>
          <p:nvPr/>
        </p:nvSpPr>
        <p:spPr>
          <a:xfrm>
            <a:off x="5255565"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6"/>
          <p:cNvSpPr/>
          <p:nvPr/>
        </p:nvSpPr>
        <p:spPr>
          <a:xfrm>
            <a:off x="5834285"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3" name="Google Shape;12203;p66"/>
          <p:cNvGrpSpPr/>
          <p:nvPr/>
        </p:nvGrpSpPr>
        <p:grpSpPr>
          <a:xfrm>
            <a:off x="6340653" y="2962554"/>
            <a:ext cx="370368" cy="368064"/>
            <a:chOff x="6340653" y="2886354"/>
            <a:chExt cx="370368" cy="368064"/>
          </a:xfrm>
        </p:grpSpPr>
        <p:sp>
          <p:nvSpPr>
            <p:cNvPr id="12204" name="Google Shape;12204;p66"/>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6"/>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6"/>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6"/>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6"/>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6"/>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0" name="Google Shape;12210;p66"/>
          <p:cNvGrpSpPr/>
          <p:nvPr/>
        </p:nvGrpSpPr>
        <p:grpSpPr>
          <a:xfrm>
            <a:off x="5246797" y="2057626"/>
            <a:ext cx="354752" cy="336512"/>
            <a:chOff x="5246797" y="1981426"/>
            <a:chExt cx="354752" cy="336512"/>
          </a:xfrm>
        </p:grpSpPr>
        <p:sp>
          <p:nvSpPr>
            <p:cNvPr id="12211" name="Google Shape;12211;p66"/>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6"/>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3" name="Google Shape;12213;p66"/>
          <p:cNvGrpSpPr/>
          <p:nvPr/>
        </p:nvGrpSpPr>
        <p:grpSpPr>
          <a:xfrm>
            <a:off x="4148749" y="2178266"/>
            <a:ext cx="355136" cy="216256"/>
            <a:chOff x="4148749" y="2102066"/>
            <a:chExt cx="355136" cy="216256"/>
          </a:xfrm>
        </p:grpSpPr>
        <p:sp>
          <p:nvSpPr>
            <p:cNvPr id="12214" name="Google Shape;12214;p66"/>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6"/>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6" name="Google Shape;12216;p66"/>
          <p:cNvGrpSpPr/>
          <p:nvPr/>
        </p:nvGrpSpPr>
        <p:grpSpPr>
          <a:xfrm>
            <a:off x="5794669" y="2077626"/>
            <a:ext cx="354752" cy="315360"/>
            <a:chOff x="5794669" y="2001426"/>
            <a:chExt cx="354752" cy="315360"/>
          </a:xfrm>
        </p:grpSpPr>
        <p:sp>
          <p:nvSpPr>
            <p:cNvPr id="12217" name="Google Shape;12217;p66"/>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6"/>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9" name="Google Shape;12219;p66"/>
          <p:cNvGrpSpPr/>
          <p:nvPr/>
        </p:nvGrpSpPr>
        <p:grpSpPr>
          <a:xfrm>
            <a:off x="6345229" y="2106042"/>
            <a:ext cx="352832" cy="289216"/>
            <a:chOff x="6345229" y="2029842"/>
            <a:chExt cx="352832" cy="289216"/>
          </a:xfrm>
        </p:grpSpPr>
        <p:sp>
          <p:nvSpPr>
            <p:cNvPr id="12220" name="Google Shape;12220;p66"/>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6"/>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2" name="Google Shape;12222;p66"/>
          <p:cNvGrpSpPr/>
          <p:nvPr/>
        </p:nvGrpSpPr>
        <p:grpSpPr>
          <a:xfrm>
            <a:off x="4697389" y="2112538"/>
            <a:ext cx="354752" cy="281984"/>
            <a:chOff x="4697389" y="2036338"/>
            <a:chExt cx="354752" cy="281984"/>
          </a:xfrm>
        </p:grpSpPr>
        <p:sp>
          <p:nvSpPr>
            <p:cNvPr id="12223" name="Google Shape;12223;p66"/>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6"/>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5" name="Google Shape;12225;p66"/>
          <p:cNvGrpSpPr/>
          <p:nvPr/>
        </p:nvGrpSpPr>
        <p:grpSpPr>
          <a:xfrm>
            <a:off x="1404013" y="2500954"/>
            <a:ext cx="353600" cy="354944"/>
            <a:chOff x="1404013" y="2424754"/>
            <a:chExt cx="353600" cy="354944"/>
          </a:xfrm>
        </p:grpSpPr>
        <p:sp>
          <p:nvSpPr>
            <p:cNvPr id="12226" name="Google Shape;12226;p66"/>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66"/>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66"/>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6"/>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6"/>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1" name="Google Shape;12231;p66"/>
          <p:cNvGrpSpPr/>
          <p:nvPr/>
        </p:nvGrpSpPr>
        <p:grpSpPr>
          <a:xfrm>
            <a:off x="854253" y="2504474"/>
            <a:ext cx="355104" cy="351040"/>
            <a:chOff x="854253" y="2428274"/>
            <a:chExt cx="355104" cy="351040"/>
          </a:xfrm>
        </p:grpSpPr>
        <p:sp>
          <p:nvSpPr>
            <p:cNvPr id="12232" name="Google Shape;12232;p66"/>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6"/>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4" name="Google Shape;12234;p66"/>
          <p:cNvGrpSpPr/>
          <p:nvPr/>
        </p:nvGrpSpPr>
        <p:grpSpPr>
          <a:xfrm>
            <a:off x="6896909" y="2517146"/>
            <a:ext cx="354752" cy="275904"/>
            <a:chOff x="6896909" y="2440946"/>
            <a:chExt cx="354752" cy="275904"/>
          </a:xfrm>
        </p:grpSpPr>
        <p:sp>
          <p:nvSpPr>
            <p:cNvPr id="12235" name="Google Shape;12235;p66"/>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6"/>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7" name="Google Shape;12237;p66"/>
          <p:cNvSpPr/>
          <p:nvPr/>
        </p:nvSpPr>
        <p:spPr>
          <a:xfrm>
            <a:off x="6347501"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8" name="Google Shape;12238;p66"/>
          <p:cNvGrpSpPr/>
          <p:nvPr/>
        </p:nvGrpSpPr>
        <p:grpSpPr>
          <a:xfrm>
            <a:off x="5265069" y="2500954"/>
            <a:ext cx="321984" cy="354560"/>
            <a:chOff x="5265069" y="2424754"/>
            <a:chExt cx="321984" cy="354560"/>
          </a:xfrm>
        </p:grpSpPr>
        <p:sp>
          <p:nvSpPr>
            <p:cNvPr id="12239" name="Google Shape;12239;p66"/>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6"/>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1" name="Google Shape;12241;p66"/>
          <p:cNvGrpSpPr/>
          <p:nvPr/>
        </p:nvGrpSpPr>
        <p:grpSpPr>
          <a:xfrm>
            <a:off x="4150669" y="2542970"/>
            <a:ext cx="355104" cy="259584"/>
            <a:chOff x="4150669" y="2466770"/>
            <a:chExt cx="355104" cy="259584"/>
          </a:xfrm>
        </p:grpSpPr>
        <p:sp>
          <p:nvSpPr>
            <p:cNvPr id="12242" name="Google Shape;12242;p66"/>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6"/>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6"/>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6"/>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6" name="Google Shape;12246;p66"/>
          <p:cNvGrpSpPr/>
          <p:nvPr/>
        </p:nvGrpSpPr>
        <p:grpSpPr>
          <a:xfrm>
            <a:off x="4699693" y="2501146"/>
            <a:ext cx="354336" cy="353984"/>
            <a:chOff x="4699693" y="2424946"/>
            <a:chExt cx="354336" cy="353984"/>
          </a:xfrm>
        </p:grpSpPr>
        <p:sp>
          <p:nvSpPr>
            <p:cNvPr id="12247" name="Google Shape;12247;p66"/>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6"/>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9" name="Google Shape;12249;p66"/>
          <p:cNvSpPr/>
          <p:nvPr/>
        </p:nvSpPr>
        <p:spPr>
          <a:xfrm>
            <a:off x="5809901"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6"/>
          <p:cNvSpPr/>
          <p:nvPr/>
        </p:nvSpPr>
        <p:spPr>
          <a:xfrm>
            <a:off x="3051853"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1" name="Google Shape;12251;p66"/>
          <p:cNvGrpSpPr/>
          <p:nvPr/>
        </p:nvGrpSpPr>
        <p:grpSpPr>
          <a:xfrm>
            <a:off x="1953037" y="2628442"/>
            <a:ext cx="355136" cy="227072"/>
            <a:chOff x="1953037" y="2552242"/>
            <a:chExt cx="355136" cy="227072"/>
          </a:xfrm>
        </p:grpSpPr>
        <p:sp>
          <p:nvSpPr>
            <p:cNvPr id="12252" name="Google Shape;12252;p66"/>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6"/>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4" name="Google Shape;12254;p66"/>
          <p:cNvSpPr/>
          <p:nvPr/>
        </p:nvSpPr>
        <p:spPr>
          <a:xfrm>
            <a:off x="3603917"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5" name="Google Shape;12255;p66"/>
          <p:cNvGrpSpPr/>
          <p:nvPr/>
        </p:nvGrpSpPr>
        <p:grpSpPr>
          <a:xfrm>
            <a:off x="2500941" y="2603418"/>
            <a:ext cx="355104" cy="250944"/>
            <a:chOff x="2500941" y="2527218"/>
            <a:chExt cx="355104" cy="250944"/>
          </a:xfrm>
        </p:grpSpPr>
        <p:sp>
          <p:nvSpPr>
            <p:cNvPr id="12256" name="Google Shape;12256;p66"/>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6"/>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6"/>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6"/>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6"/>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1" name="Google Shape;12261;p66"/>
          <p:cNvSpPr/>
          <p:nvPr/>
        </p:nvSpPr>
        <p:spPr>
          <a:xfrm>
            <a:off x="7447437"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2" name="Google Shape;12262;p66"/>
          <p:cNvGrpSpPr/>
          <p:nvPr/>
        </p:nvGrpSpPr>
        <p:grpSpPr>
          <a:xfrm>
            <a:off x="7993805" y="2503322"/>
            <a:ext cx="356256" cy="351808"/>
            <a:chOff x="7993805" y="2427122"/>
            <a:chExt cx="356256" cy="351808"/>
          </a:xfrm>
        </p:grpSpPr>
        <p:sp>
          <p:nvSpPr>
            <p:cNvPr id="12263" name="Google Shape;12263;p66"/>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6"/>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6"/>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6" name="Google Shape;12266;p66"/>
          <p:cNvGrpSpPr/>
          <p:nvPr/>
        </p:nvGrpSpPr>
        <p:grpSpPr>
          <a:xfrm>
            <a:off x="878637" y="2041210"/>
            <a:ext cx="308640" cy="353312"/>
            <a:chOff x="878637" y="1965010"/>
            <a:chExt cx="308640" cy="353312"/>
          </a:xfrm>
        </p:grpSpPr>
        <p:sp>
          <p:nvSpPr>
            <p:cNvPr id="12267" name="Google Shape;12267;p66"/>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6"/>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6"/>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0" name="Google Shape;12270;p66"/>
          <p:cNvGrpSpPr/>
          <p:nvPr/>
        </p:nvGrpSpPr>
        <p:grpSpPr>
          <a:xfrm>
            <a:off x="6896141" y="2040922"/>
            <a:ext cx="348256" cy="352448"/>
            <a:chOff x="6896141" y="1964722"/>
            <a:chExt cx="348256" cy="352448"/>
          </a:xfrm>
        </p:grpSpPr>
        <p:sp>
          <p:nvSpPr>
            <p:cNvPr id="12271" name="Google Shape;12271;p66"/>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6"/>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6"/>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4" name="Google Shape;12274;p66"/>
          <p:cNvGrpSpPr/>
          <p:nvPr/>
        </p:nvGrpSpPr>
        <p:grpSpPr>
          <a:xfrm>
            <a:off x="7989997" y="2091578"/>
            <a:ext cx="355136" cy="303328"/>
            <a:chOff x="7989997" y="2015378"/>
            <a:chExt cx="355136" cy="303328"/>
          </a:xfrm>
        </p:grpSpPr>
        <p:sp>
          <p:nvSpPr>
            <p:cNvPr id="12275" name="Google Shape;12275;p66"/>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6"/>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6"/>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8" name="Google Shape;12278;p66"/>
          <p:cNvGrpSpPr/>
          <p:nvPr/>
        </p:nvGrpSpPr>
        <p:grpSpPr>
          <a:xfrm>
            <a:off x="3598221" y="1585562"/>
            <a:ext cx="348640" cy="330784"/>
            <a:chOff x="3598221" y="1509362"/>
            <a:chExt cx="348640" cy="330784"/>
          </a:xfrm>
        </p:grpSpPr>
        <p:sp>
          <p:nvSpPr>
            <p:cNvPr id="12279" name="Google Shape;12279;p66"/>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6"/>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6"/>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6"/>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3" name="Google Shape;12283;p66"/>
          <p:cNvGrpSpPr/>
          <p:nvPr/>
        </p:nvGrpSpPr>
        <p:grpSpPr>
          <a:xfrm>
            <a:off x="5246797" y="1576858"/>
            <a:ext cx="347872" cy="347488"/>
            <a:chOff x="5246797" y="1500658"/>
            <a:chExt cx="347872" cy="347488"/>
          </a:xfrm>
        </p:grpSpPr>
        <p:sp>
          <p:nvSpPr>
            <p:cNvPr id="12284" name="Google Shape;12284;p66"/>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6"/>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6"/>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6"/>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8" name="Google Shape;12288;p66"/>
          <p:cNvGrpSpPr/>
          <p:nvPr/>
        </p:nvGrpSpPr>
        <p:grpSpPr>
          <a:xfrm>
            <a:off x="5796589" y="1576858"/>
            <a:ext cx="349024" cy="346752"/>
            <a:chOff x="5796589" y="1500658"/>
            <a:chExt cx="349024" cy="346752"/>
          </a:xfrm>
        </p:grpSpPr>
        <p:sp>
          <p:nvSpPr>
            <p:cNvPr id="12289" name="Google Shape;12289;p66"/>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0" name="Google Shape;12290;p66"/>
            <p:cNvGrpSpPr/>
            <p:nvPr/>
          </p:nvGrpSpPr>
          <p:grpSpPr>
            <a:xfrm>
              <a:off x="5796589" y="1500658"/>
              <a:ext cx="349024" cy="346752"/>
              <a:chOff x="5796589" y="1500658"/>
              <a:chExt cx="349024" cy="346752"/>
            </a:xfrm>
          </p:grpSpPr>
          <p:sp>
            <p:nvSpPr>
              <p:cNvPr id="12291" name="Google Shape;12291;p66"/>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6"/>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6"/>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6"/>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95" name="Google Shape;12295;p66"/>
          <p:cNvGrpSpPr/>
          <p:nvPr/>
        </p:nvGrpSpPr>
        <p:grpSpPr>
          <a:xfrm>
            <a:off x="6895373" y="1578778"/>
            <a:ext cx="348640" cy="343296"/>
            <a:chOff x="6895373" y="1502578"/>
            <a:chExt cx="348640" cy="343296"/>
          </a:xfrm>
        </p:grpSpPr>
        <p:sp>
          <p:nvSpPr>
            <p:cNvPr id="12296" name="Google Shape;12296;p66"/>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6"/>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6"/>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66"/>
          <p:cNvGrpSpPr/>
          <p:nvPr/>
        </p:nvGrpSpPr>
        <p:grpSpPr>
          <a:xfrm>
            <a:off x="4147597" y="1581658"/>
            <a:ext cx="347904" cy="336992"/>
            <a:chOff x="4147597" y="1505458"/>
            <a:chExt cx="347904" cy="336992"/>
          </a:xfrm>
        </p:grpSpPr>
        <p:sp>
          <p:nvSpPr>
            <p:cNvPr id="12300" name="Google Shape;12300;p66"/>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6"/>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6"/>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6"/>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6"/>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6"/>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6"/>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7" name="Google Shape;12307;p66"/>
          <p:cNvGrpSpPr/>
          <p:nvPr/>
        </p:nvGrpSpPr>
        <p:grpSpPr>
          <a:xfrm>
            <a:off x="2499405" y="1576090"/>
            <a:ext cx="347488" cy="348256"/>
            <a:chOff x="2499405" y="1499890"/>
            <a:chExt cx="347488" cy="348256"/>
          </a:xfrm>
        </p:grpSpPr>
        <p:sp>
          <p:nvSpPr>
            <p:cNvPr id="12308" name="Google Shape;12308;p66"/>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6"/>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6"/>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6"/>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6"/>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3" name="Google Shape;12313;p66"/>
          <p:cNvGrpSpPr/>
          <p:nvPr/>
        </p:nvGrpSpPr>
        <p:grpSpPr>
          <a:xfrm>
            <a:off x="1956845" y="1576698"/>
            <a:ext cx="331520" cy="348032"/>
            <a:chOff x="1956845" y="1500498"/>
            <a:chExt cx="331520" cy="348032"/>
          </a:xfrm>
        </p:grpSpPr>
        <p:sp>
          <p:nvSpPr>
            <p:cNvPr id="12314" name="Google Shape;12314;p66"/>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6"/>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6"/>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6"/>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6"/>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6"/>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6"/>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6"/>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6"/>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6"/>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6"/>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6"/>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6" name="Google Shape;12326;p66"/>
          <p:cNvGrpSpPr/>
          <p:nvPr/>
        </p:nvGrpSpPr>
        <p:grpSpPr>
          <a:xfrm>
            <a:off x="6345613" y="1626074"/>
            <a:ext cx="348640" cy="250656"/>
            <a:chOff x="6345613" y="1549874"/>
            <a:chExt cx="348640" cy="250656"/>
          </a:xfrm>
        </p:grpSpPr>
        <p:sp>
          <p:nvSpPr>
            <p:cNvPr id="12327" name="Google Shape;12327;p66"/>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6"/>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6"/>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6"/>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6"/>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6"/>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3" name="Google Shape;12333;p66"/>
          <p:cNvGrpSpPr/>
          <p:nvPr/>
        </p:nvGrpSpPr>
        <p:grpSpPr>
          <a:xfrm>
            <a:off x="7444781" y="1583226"/>
            <a:ext cx="348640" cy="334272"/>
            <a:chOff x="7444781" y="1507026"/>
            <a:chExt cx="348640" cy="334272"/>
          </a:xfrm>
        </p:grpSpPr>
        <p:sp>
          <p:nvSpPr>
            <p:cNvPr id="12334" name="Google Shape;12334;p66"/>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6"/>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6"/>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6"/>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6"/>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9" name="Google Shape;12339;p66"/>
          <p:cNvGrpSpPr/>
          <p:nvPr/>
        </p:nvGrpSpPr>
        <p:grpSpPr>
          <a:xfrm>
            <a:off x="7995341" y="1582938"/>
            <a:ext cx="347872" cy="334944"/>
            <a:chOff x="7995341" y="1506738"/>
            <a:chExt cx="347872" cy="334944"/>
          </a:xfrm>
        </p:grpSpPr>
        <p:sp>
          <p:nvSpPr>
            <p:cNvPr id="12340" name="Google Shape;12340;p66"/>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6"/>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6"/>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6"/>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6"/>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6"/>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6" name="Google Shape;12346;p66"/>
          <p:cNvGrpSpPr/>
          <p:nvPr/>
        </p:nvGrpSpPr>
        <p:grpSpPr>
          <a:xfrm>
            <a:off x="3048045" y="1599130"/>
            <a:ext cx="347872" cy="303904"/>
            <a:chOff x="3048045" y="1522930"/>
            <a:chExt cx="347872" cy="303904"/>
          </a:xfrm>
        </p:grpSpPr>
        <p:sp>
          <p:nvSpPr>
            <p:cNvPr id="12347" name="Google Shape;12347;p66"/>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8" name="Google Shape;12348;p66"/>
            <p:cNvGrpSpPr/>
            <p:nvPr/>
          </p:nvGrpSpPr>
          <p:grpSpPr>
            <a:xfrm>
              <a:off x="3048045" y="1522930"/>
              <a:ext cx="347872" cy="303904"/>
              <a:chOff x="3048045" y="1522930"/>
              <a:chExt cx="347872" cy="303904"/>
            </a:xfrm>
          </p:grpSpPr>
          <p:sp>
            <p:nvSpPr>
              <p:cNvPr id="12349" name="Google Shape;12349;p66"/>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6"/>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51" name="Google Shape;12351;p66"/>
          <p:cNvGrpSpPr/>
          <p:nvPr/>
        </p:nvGrpSpPr>
        <p:grpSpPr>
          <a:xfrm>
            <a:off x="1133133" y="3428122"/>
            <a:ext cx="313984" cy="358560"/>
            <a:chOff x="1133133" y="3351922"/>
            <a:chExt cx="313984" cy="358560"/>
          </a:xfrm>
        </p:grpSpPr>
        <p:sp>
          <p:nvSpPr>
            <p:cNvPr id="12352" name="Google Shape;12352;p66"/>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6"/>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6"/>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6"/>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6"/>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6"/>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6"/>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6"/>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6"/>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6"/>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6"/>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6"/>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6"/>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6"/>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6"/>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6"/>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8" name="Google Shape;12368;p66"/>
          <p:cNvSpPr/>
          <p:nvPr/>
        </p:nvSpPr>
        <p:spPr>
          <a:xfrm>
            <a:off x="1709197"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9" name="Google Shape;12369;p66"/>
          <p:cNvGrpSpPr/>
          <p:nvPr/>
        </p:nvGrpSpPr>
        <p:grpSpPr>
          <a:xfrm>
            <a:off x="2795053" y="3428794"/>
            <a:ext cx="288448" cy="357120"/>
            <a:chOff x="2795053" y="3352594"/>
            <a:chExt cx="288448" cy="357120"/>
          </a:xfrm>
        </p:grpSpPr>
        <p:sp>
          <p:nvSpPr>
            <p:cNvPr id="12370" name="Google Shape;12370;p66"/>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6"/>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6"/>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6"/>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6"/>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6"/>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6"/>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6"/>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66"/>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9" name="Google Shape;12379;p66"/>
          <p:cNvGrpSpPr/>
          <p:nvPr/>
        </p:nvGrpSpPr>
        <p:grpSpPr>
          <a:xfrm>
            <a:off x="2236525" y="3429402"/>
            <a:ext cx="304832" cy="356512"/>
            <a:chOff x="2236525" y="3353202"/>
            <a:chExt cx="304832" cy="356512"/>
          </a:xfrm>
        </p:grpSpPr>
        <p:sp>
          <p:nvSpPr>
            <p:cNvPr id="12380" name="Google Shape;12380;p66"/>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6"/>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6"/>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3" name="Google Shape;12383;p66"/>
          <p:cNvGrpSpPr/>
          <p:nvPr/>
        </p:nvGrpSpPr>
        <p:grpSpPr>
          <a:xfrm>
            <a:off x="3910637" y="3428890"/>
            <a:ext cx="256800" cy="357024"/>
            <a:chOff x="3910637" y="3352690"/>
            <a:chExt cx="256800" cy="357024"/>
          </a:xfrm>
        </p:grpSpPr>
        <p:sp>
          <p:nvSpPr>
            <p:cNvPr id="12384" name="Google Shape;12384;p66"/>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6"/>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6"/>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7" name="Google Shape;12387;p66"/>
          <p:cNvGrpSpPr/>
          <p:nvPr/>
        </p:nvGrpSpPr>
        <p:grpSpPr>
          <a:xfrm>
            <a:off x="6056429" y="3428122"/>
            <a:ext cx="360064" cy="360096"/>
            <a:chOff x="6056429" y="3351922"/>
            <a:chExt cx="360064" cy="360096"/>
          </a:xfrm>
        </p:grpSpPr>
        <p:sp>
          <p:nvSpPr>
            <p:cNvPr id="12388" name="Google Shape;12388;p66"/>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6"/>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6"/>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1" name="Google Shape;12391;p66"/>
          <p:cNvGrpSpPr/>
          <p:nvPr/>
        </p:nvGrpSpPr>
        <p:grpSpPr>
          <a:xfrm>
            <a:off x="6608877" y="3429274"/>
            <a:ext cx="357408" cy="357408"/>
            <a:chOff x="6608877" y="3353074"/>
            <a:chExt cx="357408" cy="357408"/>
          </a:xfrm>
        </p:grpSpPr>
        <p:sp>
          <p:nvSpPr>
            <p:cNvPr id="12392" name="Google Shape;12392;p66"/>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66"/>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66"/>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6"/>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6"/>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6"/>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6"/>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99" name="Google Shape;12399;p66"/>
          <p:cNvSpPr/>
          <p:nvPr/>
        </p:nvSpPr>
        <p:spPr>
          <a:xfrm>
            <a:off x="7708045"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6"/>
          <p:cNvSpPr/>
          <p:nvPr/>
        </p:nvSpPr>
        <p:spPr>
          <a:xfrm>
            <a:off x="4423085"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1" name="Google Shape;12401;p66"/>
          <p:cNvGrpSpPr/>
          <p:nvPr/>
        </p:nvGrpSpPr>
        <p:grpSpPr>
          <a:xfrm>
            <a:off x="4959533" y="3446426"/>
            <a:ext cx="357408" cy="323488"/>
            <a:chOff x="4959533" y="3370226"/>
            <a:chExt cx="357408" cy="323488"/>
          </a:xfrm>
        </p:grpSpPr>
        <p:sp>
          <p:nvSpPr>
            <p:cNvPr id="12402" name="Google Shape;12402;p66"/>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6"/>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4" name="Google Shape;12404;p66"/>
          <p:cNvGrpSpPr/>
          <p:nvPr/>
        </p:nvGrpSpPr>
        <p:grpSpPr>
          <a:xfrm>
            <a:off x="7158637" y="3429274"/>
            <a:ext cx="357056" cy="357408"/>
            <a:chOff x="7158637" y="3353074"/>
            <a:chExt cx="357056" cy="357408"/>
          </a:xfrm>
        </p:grpSpPr>
        <p:sp>
          <p:nvSpPr>
            <p:cNvPr id="12405" name="Google Shape;12405;p66"/>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6"/>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6"/>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6"/>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9" name="Google Shape;12409;p66"/>
          <p:cNvGrpSpPr/>
          <p:nvPr/>
        </p:nvGrpSpPr>
        <p:grpSpPr>
          <a:xfrm>
            <a:off x="3316269" y="3428602"/>
            <a:ext cx="344832" cy="356544"/>
            <a:chOff x="3316269" y="3352402"/>
            <a:chExt cx="344832" cy="356544"/>
          </a:xfrm>
        </p:grpSpPr>
        <p:sp>
          <p:nvSpPr>
            <p:cNvPr id="12410" name="Google Shape;12410;p66"/>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66"/>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6"/>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3" name="Google Shape;12413;p66"/>
          <p:cNvGrpSpPr/>
          <p:nvPr/>
        </p:nvGrpSpPr>
        <p:grpSpPr>
          <a:xfrm>
            <a:off x="5508909" y="3447706"/>
            <a:ext cx="358560" cy="319552"/>
            <a:chOff x="5508909" y="3371506"/>
            <a:chExt cx="358560" cy="319552"/>
          </a:xfrm>
        </p:grpSpPr>
        <p:sp>
          <p:nvSpPr>
            <p:cNvPr id="12414" name="Google Shape;12414;p66"/>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6"/>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6"/>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66"/>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6"/>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6"/>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6"/>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6"/>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66"/>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66"/>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4" name="Google Shape;12424;p66"/>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28"/>
        <p:cNvGrpSpPr/>
        <p:nvPr/>
      </p:nvGrpSpPr>
      <p:grpSpPr>
        <a:xfrm>
          <a:off x="0" y="0"/>
          <a:ext cx="0" cy="0"/>
          <a:chOff x="0" y="0"/>
          <a:chExt cx="0" cy="0"/>
        </a:xfrm>
      </p:grpSpPr>
      <p:sp>
        <p:nvSpPr>
          <p:cNvPr id="12429" name="Google Shape;12429;p67"/>
          <p:cNvSpPr/>
          <p:nvPr/>
        </p:nvSpPr>
        <p:spPr>
          <a:xfrm>
            <a:off x="260185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30" name="Google Shape;12430;p67"/>
          <p:cNvGrpSpPr/>
          <p:nvPr/>
        </p:nvGrpSpPr>
        <p:grpSpPr>
          <a:xfrm>
            <a:off x="3051327" y="3893352"/>
            <a:ext cx="346056" cy="345674"/>
            <a:chOff x="3303268" y="3817349"/>
            <a:chExt cx="346056" cy="345674"/>
          </a:xfrm>
        </p:grpSpPr>
        <p:sp>
          <p:nvSpPr>
            <p:cNvPr id="12431" name="Google Shape;12431;p67"/>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7"/>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7"/>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7"/>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5" name="Google Shape;12435;p67"/>
          <p:cNvGrpSpPr/>
          <p:nvPr/>
        </p:nvGrpSpPr>
        <p:grpSpPr>
          <a:xfrm>
            <a:off x="3500416" y="3893352"/>
            <a:ext cx="346056" cy="345674"/>
            <a:chOff x="3752358" y="3817349"/>
            <a:chExt cx="346056" cy="345674"/>
          </a:xfrm>
        </p:grpSpPr>
        <p:sp>
          <p:nvSpPr>
            <p:cNvPr id="12436" name="Google Shape;12436;p67"/>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7"/>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7"/>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7"/>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67"/>
          <p:cNvGrpSpPr/>
          <p:nvPr/>
        </p:nvGrpSpPr>
        <p:grpSpPr>
          <a:xfrm>
            <a:off x="4848066" y="3893352"/>
            <a:ext cx="346024" cy="345674"/>
            <a:chOff x="5100008" y="3817349"/>
            <a:chExt cx="346024" cy="345674"/>
          </a:xfrm>
        </p:grpSpPr>
        <p:sp>
          <p:nvSpPr>
            <p:cNvPr id="12441" name="Google Shape;12441;p67"/>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7"/>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7"/>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4" name="Google Shape;12444;p67"/>
          <p:cNvGrpSpPr/>
          <p:nvPr/>
        </p:nvGrpSpPr>
        <p:grpSpPr>
          <a:xfrm>
            <a:off x="5746977" y="3893352"/>
            <a:ext cx="345674" cy="345674"/>
            <a:chOff x="5998919" y="3817349"/>
            <a:chExt cx="345674" cy="345674"/>
          </a:xfrm>
        </p:grpSpPr>
        <p:sp>
          <p:nvSpPr>
            <p:cNvPr id="12445" name="Google Shape;12445;p67"/>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7"/>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7"/>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8" name="Google Shape;12448;p67"/>
          <p:cNvGrpSpPr/>
          <p:nvPr/>
        </p:nvGrpSpPr>
        <p:grpSpPr>
          <a:xfrm>
            <a:off x="3949506" y="3893352"/>
            <a:ext cx="346024" cy="345674"/>
            <a:chOff x="4201447" y="3817349"/>
            <a:chExt cx="346024" cy="345674"/>
          </a:xfrm>
        </p:grpSpPr>
        <p:sp>
          <p:nvSpPr>
            <p:cNvPr id="12449" name="Google Shape;12449;p67"/>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7"/>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1" name="Google Shape;12451;p67"/>
          <p:cNvGrpSpPr/>
          <p:nvPr/>
        </p:nvGrpSpPr>
        <p:grpSpPr>
          <a:xfrm>
            <a:off x="4398977" y="3893352"/>
            <a:ext cx="346024" cy="345674"/>
            <a:chOff x="4650919" y="3817349"/>
            <a:chExt cx="346024" cy="345674"/>
          </a:xfrm>
        </p:grpSpPr>
        <p:sp>
          <p:nvSpPr>
            <p:cNvPr id="12452" name="Google Shape;12452;p67"/>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7"/>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7"/>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5" name="Google Shape;12455;p67"/>
          <p:cNvGrpSpPr/>
          <p:nvPr/>
        </p:nvGrpSpPr>
        <p:grpSpPr>
          <a:xfrm>
            <a:off x="5297920" y="3893352"/>
            <a:ext cx="345642" cy="345674"/>
            <a:chOff x="5549861" y="3817349"/>
            <a:chExt cx="345642" cy="345674"/>
          </a:xfrm>
        </p:grpSpPr>
        <p:sp>
          <p:nvSpPr>
            <p:cNvPr id="12456" name="Google Shape;12456;p67"/>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7"/>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7"/>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9" name="Google Shape;12459;p67"/>
          <p:cNvGrpSpPr/>
          <p:nvPr/>
        </p:nvGrpSpPr>
        <p:grpSpPr>
          <a:xfrm>
            <a:off x="1306445" y="3474029"/>
            <a:ext cx="367255" cy="269855"/>
            <a:chOff x="1306445" y="3397829"/>
            <a:chExt cx="367255" cy="269855"/>
          </a:xfrm>
        </p:grpSpPr>
        <p:sp>
          <p:nvSpPr>
            <p:cNvPr id="12460" name="Google Shape;12460;p67"/>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7"/>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7"/>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7"/>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7"/>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7"/>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6" name="Google Shape;12466;p67"/>
          <p:cNvGrpSpPr/>
          <p:nvPr/>
        </p:nvGrpSpPr>
        <p:grpSpPr>
          <a:xfrm>
            <a:off x="1781317" y="3467600"/>
            <a:ext cx="367255" cy="282364"/>
            <a:chOff x="1781317" y="3391400"/>
            <a:chExt cx="367255" cy="282364"/>
          </a:xfrm>
        </p:grpSpPr>
        <p:sp>
          <p:nvSpPr>
            <p:cNvPr id="12467" name="Google Shape;12467;p67"/>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7"/>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7"/>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7"/>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67"/>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7"/>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3" name="Google Shape;12473;p67"/>
          <p:cNvGrpSpPr/>
          <p:nvPr/>
        </p:nvGrpSpPr>
        <p:grpSpPr>
          <a:xfrm>
            <a:off x="3678830" y="3447133"/>
            <a:ext cx="369164" cy="323297"/>
            <a:chOff x="3678830" y="3370933"/>
            <a:chExt cx="369164" cy="323297"/>
          </a:xfrm>
        </p:grpSpPr>
        <p:sp>
          <p:nvSpPr>
            <p:cNvPr id="12474" name="Google Shape;12474;p67"/>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7"/>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7"/>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7"/>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7"/>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7"/>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7"/>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7"/>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7"/>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7"/>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7"/>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5" name="Google Shape;12485;p67"/>
          <p:cNvGrpSpPr/>
          <p:nvPr/>
        </p:nvGrpSpPr>
        <p:grpSpPr>
          <a:xfrm>
            <a:off x="859265" y="3424375"/>
            <a:ext cx="312316" cy="368400"/>
            <a:chOff x="859265" y="3348175"/>
            <a:chExt cx="312316" cy="368400"/>
          </a:xfrm>
        </p:grpSpPr>
        <p:sp>
          <p:nvSpPr>
            <p:cNvPr id="12486" name="Google Shape;12486;p67"/>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7"/>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7"/>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7"/>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7"/>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91" name="Google Shape;12491;p67"/>
          <p:cNvSpPr/>
          <p:nvPr/>
        </p:nvSpPr>
        <p:spPr>
          <a:xfrm>
            <a:off x="225692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92" name="Google Shape;12492;p67"/>
          <p:cNvGrpSpPr/>
          <p:nvPr/>
        </p:nvGrpSpPr>
        <p:grpSpPr>
          <a:xfrm>
            <a:off x="2766374" y="3437213"/>
            <a:ext cx="330110" cy="308908"/>
            <a:chOff x="2766264" y="3394042"/>
            <a:chExt cx="294873" cy="275934"/>
          </a:xfrm>
        </p:grpSpPr>
        <p:sp>
          <p:nvSpPr>
            <p:cNvPr id="12493" name="Google Shape;12493;p67"/>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7"/>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67"/>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7"/>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7" name="Google Shape;12497;p67"/>
          <p:cNvGrpSpPr/>
          <p:nvPr/>
        </p:nvGrpSpPr>
        <p:grpSpPr>
          <a:xfrm>
            <a:off x="3214972" y="3435388"/>
            <a:ext cx="346406" cy="347552"/>
            <a:chOff x="3214972" y="3359188"/>
            <a:chExt cx="346406" cy="347552"/>
          </a:xfrm>
        </p:grpSpPr>
        <p:sp>
          <p:nvSpPr>
            <p:cNvPr id="12498" name="Google Shape;12498;p67"/>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67"/>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7"/>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7"/>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7"/>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7"/>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7"/>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7"/>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7"/>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7"/>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7"/>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7"/>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7"/>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7"/>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2" name="Google Shape;12512;p67"/>
          <p:cNvGrpSpPr/>
          <p:nvPr/>
        </p:nvGrpSpPr>
        <p:grpSpPr>
          <a:xfrm>
            <a:off x="4629306" y="3485393"/>
            <a:ext cx="367255" cy="244486"/>
            <a:chOff x="4629306" y="3409193"/>
            <a:chExt cx="367255" cy="244486"/>
          </a:xfrm>
        </p:grpSpPr>
        <p:sp>
          <p:nvSpPr>
            <p:cNvPr id="12513" name="Google Shape;12513;p67"/>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7"/>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67"/>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67"/>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7"/>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7"/>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7"/>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7"/>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7"/>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7"/>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3" name="Google Shape;12523;p67"/>
          <p:cNvGrpSpPr/>
          <p:nvPr/>
        </p:nvGrpSpPr>
        <p:grpSpPr>
          <a:xfrm>
            <a:off x="4193490" y="3426284"/>
            <a:ext cx="289939" cy="334661"/>
            <a:chOff x="4193490" y="3350084"/>
            <a:chExt cx="289939" cy="334661"/>
          </a:xfrm>
        </p:grpSpPr>
        <p:sp>
          <p:nvSpPr>
            <p:cNvPr id="12524" name="Google Shape;12524;p67"/>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7"/>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7"/>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7"/>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7"/>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7"/>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7"/>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7"/>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7"/>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7"/>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4" name="Google Shape;12534;p67"/>
          <p:cNvGrpSpPr/>
          <p:nvPr/>
        </p:nvGrpSpPr>
        <p:grpSpPr>
          <a:xfrm>
            <a:off x="6533281" y="3427430"/>
            <a:ext cx="357037" cy="357005"/>
            <a:chOff x="6533281" y="3351230"/>
            <a:chExt cx="357037" cy="357005"/>
          </a:xfrm>
        </p:grpSpPr>
        <p:sp>
          <p:nvSpPr>
            <p:cNvPr id="12535" name="Google Shape;12535;p67"/>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7"/>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7"/>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8" name="Google Shape;12538;p67"/>
          <p:cNvGrpSpPr/>
          <p:nvPr/>
        </p:nvGrpSpPr>
        <p:grpSpPr>
          <a:xfrm>
            <a:off x="6058441" y="3427430"/>
            <a:ext cx="357387" cy="357005"/>
            <a:chOff x="6058441" y="3351230"/>
            <a:chExt cx="357387" cy="357005"/>
          </a:xfrm>
        </p:grpSpPr>
        <p:sp>
          <p:nvSpPr>
            <p:cNvPr id="12539" name="Google Shape;12539;p67"/>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7"/>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1" name="Google Shape;12541;p67"/>
          <p:cNvGrpSpPr/>
          <p:nvPr/>
        </p:nvGrpSpPr>
        <p:grpSpPr>
          <a:xfrm>
            <a:off x="7957483" y="3427048"/>
            <a:ext cx="357387" cy="357387"/>
            <a:chOff x="7957483" y="3350848"/>
            <a:chExt cx="357387" cy="357387"/>
          </a:xfrm>
        </p:grpSpPr>
        <p:sp>
          <p:nvSpPr>
            <p:cNvPr id="12542" name="Google Shape;12542;p67"/>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7"/>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7"/>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67"/>
          <p:cNvGrpSpPr/>
          <p:nvPr/>
        </p:nvGrpSpPr>
        <p:grpSpPr>
          <a:xfrm>
            <a:off x="7007771" y="3427430"/>
            <a:ext cx="357387" cy="357005"/>
            <a:chOff x="7007771" y="3351230"/>
            <a:chExt cx="357387" cy="357005"/>
          </a:xfrm>
        </p:grpSpPr>
        <p:sp>
          <p:nvSpPr>
            <p:cNvPr id="12546" name="Google Shape;12546;p67"/>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7"/>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67"/>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7"/>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7"/>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1" name="Google Shape;12551;p67"/>
          <p:cNvGrpSpPr/>
          <p:nvPr/>
        </p:nvGrpSpPr>
        <p:grpSpPr>
          <a:xfrm>
            <a:off x="5108729" y="3427430"/>
            <a:ext cx="357005" cy="357005"/>
            <a:chOff x="5108729" y="3351230"/>
            <a:chExt cx="357005" cy="357005"/>
          </a:xfrm>
        </p:grpSpPr>
        <p:sp>
          <p:nvSpPr>
            <p:cNvPr id="12552" name="Google Shape;12552;p67"/>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7"/>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67"/>
          <p:cNvGrpSpPr/>
          <p:nvPr/>
        </p:nvGrpSpPr>
        <p:grpSpPr>
          <a:xfrm>
            <a:off x="5583569" y="3427430"/>
            <a:ext cx="357419" cy="357005"/>
            <a:chOff x="5583569" y="3351230"/>
            <a:chExt cx="357419" cy="357005"/>
          </a:xfrm>
        </p:grpSpPr>
        <p:sp>
          <p:nvSpPr>
            <p:cNvPr id="12555" name="Google Shape;12555;p67"/>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7"/>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7" name="Google Shape;12557;p67"/>
          <p:cNvGrpSpPr/>
          <p:nvPr/>
        </p:nvGrpSpPr>
        <p:grpSpPr>
          <a:xfrm>
            <a:off x="7482229" y="3427430"/>
            <a:ext cx="357419" cy="357005"/>
            <a:chOff x="7482229" y="3351230"/>
            <a:chExt cx="357419" cy="357005"/>
          </a:xfrm>
        </p:grpSpPr>
        <p:sp>
          <p:nvSpPr>
            <p:cNvPr id="12558" name="Google Shape;12558;p67"/>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7"/>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7"/>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67"/>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7"/>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3" name="Google Shape;12563;p67"/>
          <p:cNvGrpSpPr/>
          <p:nvPr/>
        </p:nvGrpSpPr>
        <p:grpSpPr>
          <a:xfrm>
            <a:off x="3764485" y="2966882"/>
            <a:ext cx="222874" cy="345737"/>
            <a:chOff x="3764485" y="2890682"/>
            <a:chExt cx="222874" cy="345737"/>
          </a:xfrm>
        </p:grpSpPr>
        <p:sp>
          <p:nvSpPr>
            <p:cNvPr id="12564" name="Google Shape;12564;p67"/>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7"/>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7"/>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67"/>
          <p:cNvGrpSpPr/>
          <p:nvPr/>
        </p:nvGrpSpPr>
        <p:grpSpPr>
          <a:xfrm>
            <a:off x="2238616" y="2984331"/>
            <a:ext cx="422596" cy="310382"/>
            <a:chOff x="2278533" y="2937377"/>
            <a:chExt cx="346788" cy="254704"/>
          </a:xfrm>
        </p:grpSpPr>
        <p:sp>
          <p:nvSpPr>
            <p:cNvPr id="12568" name="Google Shape;12568;p67"/>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7"/>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70" name="Google Shape;12570;p67"/>
          <p:cNvSpPr/>
          <p:nvPr/>
        </p:nvSpPr>
        <p:spPr>
          <a:xfrm>
            <a:off x="322786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71" name="Google Shape;12571;p67"/>
          <p:cNvGrpSpPr/>
          <p:nvPr/>
        </p:nvGrpSpPr>
        <p:grpSpPr>
          <a:xfrm>
            <a:off x="1836637" y="2967710"/>
            <a:ext cx="286152" cy="346438"/>
            <a:chOff x="1836637" y="2891510"/>
            <a:chExt cx="286152" cy="346438"/>
          </a:xfrm>
        </p:grpSpPr>
        <p:sp>
          <p:nvSpPr>
            <p:cNvPr id="12572" name="Google Shape;12572;p67"/>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7"/>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7"/>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5" name="Google Shape;12575;p67"/>
          <p:cNvGrpSpPr/>
          <p:nvPr/>
        </p:nvGrpSpPr>
        <p:grpSpPr>
          <a:xfrm>
            <a:off x="5585861" y="2982129"/>
            <a:ext cx="379764" cy="337684"/>
            <a:chOff x="5585861" y="2905929"/>
            <a:chExt cx="379764" cy="337684"/>
          </a:xfrm>
        </p:grpSpPr>
        <p:sp>
          <p:nvSpPr>
            <p:cNvPr id="12576" name="Google Shape;12576;p67"/>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7"/>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7"/>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7"/>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0" name="Google Shape;12580;p67"/>
          <p:cNvGrpSpPr/>
          <p:nvPr/>
        </p:nvGrpSpPr>
        <p:grpSpPr>
          <a:xfrm>
            <a:off x="1327676" y="2986680"/>
            <a:ext cx="347934" cy="310024"/>
            <a:chOff x="1327676" y="2910480"/>
            <a:chExt cx="347934" cy="310024"/>
          </a:xfrm>
        </p:grpSpPr>
        <p:sp>
          <p:nvSpPr>
            <p:cNvPr id="12581" name="Google Shape;12581;p67"/>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7"/>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7"/>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7"/>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67"/>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6" name="Google Shape;12586;p67"/>
          <p:cNvSpPr/>
          <p:nvPr/>
        </p:nvSpPr>
        <p:spPr>
          <a:xfrm>
            <a:off x="278596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7" name="Google Shape;12587;p67"/>
          <p:cNvGrpSpPr/>
          <p:nvPr/>
        </p:nvGrpSpPr>
        <p:grpSpPr>
          <a:xfrm>
            <a:off x="2753401" y="2945764"/>
            <a:ext cx="382828" cy="358601"/>
            <a:chOff x="2753373" y="2902523"/>
            <a:chExt cx="347552" cy="325557"/>
          </a:xfrm>
        </p:grpSpPr>
        <p:sp>
          <p:nvSpPr>
            <p:cNvPr id="12588" name="Google Shape;12588;p67"/>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7"/>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7"/>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7"/>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7"/>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7"/>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4" name="Google Shape;12594;p67"/>
          <p:cNvGrpSpPr/>
          <p:nvPr/>
        </p:nvGrpSpPr>
        <p:grpSpPr>
          <a:xfrm>
            <a:off x="849016" y="2979455"/>
            <a:ext cx="356655" cy="335425"/>
            <a:chOff x="849016" y="2903255"/>
            <a:chExt cx="356655" cy="335425"/>
          </a:xfrm>
        </p:grpSpPr>
        <p:sp>
          <p:nvSpPr>
            <p:cNvPr id="12595" name="Google Shape;12595;p67"/>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7"/>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7"/>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7"/>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7"/>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7"/>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7"/>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7"/>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7"/>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7"/>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7"/>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6" name="Google Shape;12606;p67"/>
          <p:cNvGrpSpPr/>
          <p:nvPr/>
        </p:nvGrpSpPr>
        <p:grpSpPr>
          <a:xfrm>
            <a:off x="4210933" y="3002977"/>
            <a:ext cx="280072" cy="275520"/>
            <a:chOff x="4210933" y="2926777"/>
            <a:chExt cx="280072" cy="275520"/>
          </a:xfrm>
        </p:grpSpPr>
        <p:sp>
          <p:nvSpPr>
            <p:cNvPr id="12607" name="Google Shape;12607;p67"/>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7"/>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7"/>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7"/>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7"/>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7"/>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7"/>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7"/>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7"/>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7"/>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7"/>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7"/>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7"/>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0" name="Google Shape;12620;p67"/>
          <p:cNvGrpSpPr/>
          <p:nvPr/>
        </p:nvGrpSpPr>
        <p:grpSpPr>
          <a:xfrm>
            <a:off x="4667216" y="2991582"/>
            <a:ext cx="320273" cy="318395"/>
            <a:chOff x="4667216" y="2915382"/>
            <a:chExt cx="320273" cy="318395"/>
          </a:xfrm>
        </p:grpSpPr>
        <p:sp>
          <p:nvSpPr>
            <p:cNvPr id="12621" name="Google Shape;12621;p67"/>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7"/>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7"/>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7"/>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5" name="Google Shape;12625;p67"/>
          <p:cNvGrpSpPr/>
          <p:nvPr/>
        </p:nvGrpSpPr>
        <p:grpSpPr>
          <a:xfrm>
            <a:off x="5170480" y="3010839"/>
            <a:ext cx="261929" cy="280550"/>
            <a:chOff x="5170480" y="2934639"/>
            <a:chExt cx="261929" cy="280550"/>
          </a:xfrm>
        </p:grpSpPr>
        <p:sp>
          <p:nvSpPr>
            <p:cNvPr id="12626" name="Google Shape;12626;p67"/>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7"/>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7"/>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7"/>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7"/>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7"/>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7"/>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3" name="Google Shape;12633;p67"/>
          <p:cNvGrpSpPr/>
          <p:nvPr/>
        </p:nvGrpSpPr>
        <p:grpSpPr>
          <a:xfrm>
            <a:off x="6069423" y="2968091"/>
            <a:ext cx="362321" cy="364231"/>
            <a:chOff x="6069423" y="2891892"/>
            <a:chExt cx="362321" cy="364231"/>
          </a:xfrm>
        </p:grpSpPr>
        <p:sp>
          <p:nvSpPr>
            <p:cNvPr id="12634" name="Google Shape;12634;p67"/>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67"/>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67"/>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7"/>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7"/>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7"/>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0" name="Google Shape;12640;p67"/>
          <p:cNvGrpSpPr/>
          <p:nvPr/>
        </p:nvGrpSpPr>
        <p:grpSpPr>
          <a:xfrm>
            <a:off x="6571955" y="2995370"/>
            <a:ext cx="308878" cy="311170"/>
            <a:chOff x="6571955" y="2919170"/>
            <a:chExt cx="308878" cy="311170"/>
          </a:xfrm>
        </p:grpSpPr>
        <p:sp>
          <p:nvSpPr>
            <p:cNvPr id="12641" name="Google Shape;12641;p67"/>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7"/>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7"/>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7"/>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7"/>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7"/>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7"/>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7"/>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7"/>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7"/>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1" name="Google Shape;12651;p67"/>
          <p:cNvGrpSpPr/>
          <p:nvPr/>
        </p:nvGrpSpPr>
        <p:grpSpPr>
          <a:xfrm>
            <a:off x="7500054" y="3010935"/>
            <a:ext cx="350576" cy="280454"/>
            <a:chOff x="7500054" y="2934735"/>
            <a:chExt cx="350576" cy="280454"/>
          </a:xfrm>
        </p:grpSpPr>
        <p:sp>
          <p:nvSpPr>
            <p:cNvPr id="12652" name="Google Shape;12652;p67"/>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7"/>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7"/>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7"/>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7"/>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67"/>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67"/>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7"/>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0" name="Google Shape;12660;p67"/>
          <p:cNvGrpSpPr/>
          <p:nvPr/>
        </p:nvGrpSpPr>
        <p:grpSpPr>
          <a:xfrm>
            <a:off x="7024430" y="2950862"/>
            <a:ext cx="332012" cy="355454"/>
            <a:chOff x="7055134" y="2919170"/>
            <a:chExt cx="290321" cy="310820"/>
          </a:xfrm>
        </p:grpSpPr>
        <p:sp>
          <p:nvSpPr>
            <p:cNvPr id="12661" name="Google Shape;12661;p67"/>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7"/>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7"/>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7"/>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7"/>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7"/>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67"/>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7"/>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7"/>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7"/>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67"/>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7"/>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7"/>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7"/>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5" name="Google Shape;12675;p67"/>
          <p:cNvGrpSpPr/>
          <p:nvPr/>
        </p:nvGrpSpPr>
        <p:grpSpPr>
          <a:xfrm>
            <a:off x="7985143" y="2976813"/>
            <a:ext cx="330109" cy="347552"/>
            <a:chOff x="7985143" y="2900613"/>
            <a:chExt cx="330109" cy="347552"/>
          </a:xfrm>
        </p:grpSpPr>
        <p:sp>
          <p:nvSpPr>
            <p:cNvPr id="12676" name="Google Shape;12676;p67"/>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7"/>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7"/>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7"/>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7"/>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7"/>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7"/>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7"/>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4" name="Google Shape;12684;p67"/>
          <p:cNvGrpSpPr/>
          <p:nvPr/>
        </p:nvGrpSpPr>
        <p:grpSpPr>
          <a:xfrm>
            <a:off x="7990840" y="2511426"/>
            <a:ext cx="354363" cy="353631"/>
            <a:chOff x="7990840" y="2435226"/>
            <a:chExt cx="354363" cy="353631"/>
          </a:xfrm>
        </p:grpSpPr>
        <p:sp>
          <p:nvSpPr>
            <p:cNvPr id="12685" name="Google Shape;12685;p67"/>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7"/>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7"/>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8" name="Google Shape;12688;p67"/>
          <p:cNvGrpSpPr/>
          <p:nvPr/>
        </p:nvGrpSpPr>
        <p:grpSpPr>
          <a:xfrm>
            <a:off x="1817317" y="2556530"/>
            <a:ext cx="350958" cy="263043"/>
            <a:chOff x="1817317" y="2480330"/>
            <a:chExt cx="350958" cy="263043"/>
          </a:xfrm>
        </p:grpSpPr>
        <p:sp>
          <p:nvSpPr>
            <p:cNvPr id="12689" name="Google Shape;12689;p67"/>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7"/>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7"/>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7"/>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7"/>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4" name="Google Shape;12694;p67"/>
          <p:cNvGrpSpPr/>
          <p:nvPr/>
        </p:nvGrpSpPr>
        <p:grpSpPr>
          <a:xfrm>
            <a:off x="1341727" y="2559549"/>
            <a:ext cx="419913" cy="308109"/>
            <a:chOff x="1341727" y="2483349"/>
            <a:chExt cx="419913" cy="308109"/>
          </a:xfrm>
        </p:grpSpPr>
        <p:sp>
          <p:nvSpPr>
            <p:cNvPr id="12695" name="Google Shape;12695;p67"/>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7"/>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7"/>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67"/>
          <p:cNvGrpSpPr/>
          <p:nvPr/>
        </p:nvGrpSpPr>
        <p:grpSpPr>
          <a:xfrm>
            <a:off x="854332" y="2523936"/>
            <a:ext cx="376358" cy="330109"/>
            <a:chOff x="854332" y="2447736"/>
            <a:chExt cx="376358" cy="330109"/>
          </a:xfrm>
        </p:grpSpPr>
        <p:sp>
          <p:nvSpPr>
            <p:cNvPr id="12699" name="Google Shape;12699;p67"/>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7"/>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7"/>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7"/>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7"/>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7"/>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7"/>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7"/>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7" name="Google Shape;12707;p67"/>
          <p:cNvGrpSpPr/>
          <p:nvPr/>
        </p:nvGrpSpPr>
        <p:grpSpPr>
          <a:xfrm>
            <a:off x="4206763" y="2527151"/>
            <a:ext cx="322151" cy="322374"/>
            <a:chOff x="4206763" y="2450951"/>
            <a:chExt cx="322151" cy="322374"/>
          </a:xfrm>
        </p:grpSpPr>
        <p:sp>
          <p:nvSpPr>
            <p:cNvPr id="12708" name="Google Shape;12708;p67"/>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7"/>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0" name="Google Shape;12710;p67"/>
          <p:cNvGrpSpPr/>
          <p:nvPr/>
        </p:nvGrpSpPr>
        <p:grpSpPr>
          <a:xfrm>
            <a:off x="7528096" y="2526259"/>
            <a:ext cx="327976" cy="324316"/>
            <a:chOff x="7528096" y="2450059"/>
            <a:chExt cx="327976" cy="324316"/>
          </a:xfrm>
        </p:grpSpPr>
        <p:sp>
          <p:nvSpPr>
            <p:cNvPr id="12711" name="Google Shape;12711;p67"/>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7"/>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7"/>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7"/>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7"/>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6" name="Google Shape;12716;p67"/>
          <p:cNvGrpSpPr/>
          <p:nvPr/>
        </p:nvGrpSpPr>
        <p:grpSpPr>
          <a:xfrm>
            <a:off x="7077129" y="2588742"/>
            <a:ext cx="282364" cy="198619"/>
            <a:chOff x="7077129" y="2512542"/>
            <a:chExt cx="282364" cy="198619"/>
          </a:xfrm>
        </p:grpSpPr>
        <p:sp>
          <p:nvSpPr>
            <p:cNvPr id="12717" name="Google Shape;12717;p67"/>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7"/>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7"/>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7"/>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7"/>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7"/>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3" name="Google Shape;12723;p67"/>
          <p:cNvGrpSpPr/>
          <p:nvPr/>
        </p:nvGrpSpPr>
        <p:grpSpPr>
          <a:xfrm>
            <a:off x="3725461" y="2520912"/>
            <a:ext cx="334279" cy="334661"/>
            <a:chOff x="3725461" y="2444712"/>
            <a:chExt cx="334279" cy="334661"/>
          </a:xfrm>
        </p:grpSpPr>
        <p:sp>
          <p:nvSpPr>
            <p:cNvPr id="12724" name="Google Shape;12724;p67"/>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7"/>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7"/>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7"/>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7"/>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7"/>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67"/>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1" name="Google Shape;12731;p67"/>
          <p:cNvGrpSpPr/>
          <p:nvPr/>
        </p:nvGrpSpPr>
        <p:grpSpPr>
          <a:xfrm>
            <a:off x="6577238" y="2533421"/>
            <a:ext cx="332019" cy="310788"/>
            <a:chOff x="6577238" y="2457221"/>
            <a:chExt cx="332019" cy="310788"/>
          </a:xfrm>
        </p:grpSpPr>
        <p:sp>
          <p:nvSpPr>
            <p:cNvPr id="12732" name="Google Shape;12732;p67"/>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7"/>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7"/>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7"/>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7"/>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7"/>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8" name="Google Shape;12738;p67"/>
          <p:cNvGrpSpPr/>
          <p:nvPr/>
        </p:nvGrpSpPr>
        <p:grpSpPr>
          <a:xfrm>
            <a:off x="2818561" y="2515978"/>
            <a:ext cx="247892" cy="346024"/>
            <a:chOff x="2818561" y="2439778"/>
            <a:chExt cx="247892" cy="346024"/>
          </a:xfrm>
        </p:grpSpPr>
        <p:sp>
          <p:nvSpPr>
            <p:cNvPr id="12739" name="Google Shape;12739;p67"/>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7"/>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7"/>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7"/>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67"/>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7"/>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7"/>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7"/>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7"/>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7"/>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7"/>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7"/>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1" name="Google Shape;12751;p67"/>
          <p:cNvGrpSpPr/>
          <p:nvPr/>
        </p:nvGrpSpPr>
        <p:grpSpPr>
          <a:xfrm>
            <a:off x="3207778" y="2550832"/>
            <a:ext cx="419933" cy="275170"/>
            <a:chOff x="3207778" y="2474632"/>
            <a:chExt cx="419933" cy="275170"/>
          </a:xfrm>
        </p:grpSpPr>
        <p:sp>
          <p:nvSpPr>
            <p:cNvPr id="12752" name="Google Shape;12752;p67"/>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7"/>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67"/>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67"/>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7"/>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7"/>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7"/>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7"/>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7"/>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7"/>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7"/>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7"/>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7"/>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7"/>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6" name="Google Shape;12766;p67"/>
          <p:cNvGrpSpPr/>
          <p:nvPr/>
        </p:nvGrpSpPr>
        <p:grpSpPr>
          <a:xfrm>
            <a:off x="6099375" y="2532275"/>
            <a:ext cx="337684" cy="314194"/>
            <a:chOff x="6099375" y="2456075"/>
            <a:chExt cx="337684" cy="314194"/>
          </a:xfrm>
        </p:grpSpPr>
        <p:sp>
          <p:nvSpPr>
            <p:cNvPr id="12767" name="Google Shape;12767;p67"/>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7"/>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9" name="Google Shape;12769;p67"/>
          <p:cNvGrpSpPr/>
          <p:nvPr/>
        </p:nvGrpSpPr>
        <p:grpSpPr>
          <a:xfrm>
            <a:off x="2312623" y="2544784"/>
            <a:ext cx="312698" cy="286534"/>
            <a:chOff x="2312623" y="2468584"/>
            <a:chExt cx="312698" cy="286534"/>
          </a:xfrm>
        </p:grpSpPr>
        <p:sp>
          <p:nvSpPr>
            <p:cNvPr id="12770" name="Google Shape;12770;p67"/>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7"/>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7"/>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3" name="Google Shape;12773;p67"/>
          <p:cNvGrpSpPr/>
          <p:nvPr/>
        </p:nvGrpSpPr>
        <p:grpSpPr>
          <a:xfrm>
            <a:off x="5618805" y="2517124"/>
            <a:ext cx="345292" cy="342618"/>
            <a:chOff x="5618805" y="2440924"/>
            <a:chExt cx="345292" cy="342618"/>
          </a:xfrm>
        </p:grpSpPr>
        <p:sp>
          <p:nvSpPr>
            <p:cNvPr id="12774" name="Google Shape;12774;p67"/>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7"/>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7"/>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7"/>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7"/>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9" name="Google Shape;12779;p67"/>
          <p:cNvGrpSpPr/>
          <p:nvPr/>
        </p:nvGrpSpPr>
        <p:grpSpPr>
          <a:xfrm>
            <a:off x="4653179" y="2522790"/>
            <a:ext cx="377886" cy="331255"/>
            <a:chOff x="4653179" y="2446590"/>
            <a:chExt cx="377886" cy="331255"/>
          </a:xfrm>
        </p:grpSpPr>
        <p:sp>
          <p:nvSpPr>
            <p:cNvPr id="12780" name="Google Shape;12780;p67"/>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7"/>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67"/>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7"/>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67"/>
          <p:cNvGrpSpPr/>
          <p:nvPr/>
        </p:nvGrpSpPr>
        <p:grpSpPr>
          <a:xfrm>
            <a:off x="5184517" y="2535681"/>
            <a:ext cx="252062" cy="305122"/>
            <a:chOff x="5184517" y="2459481"/>
            <a:chExt cx="252062" cy="305122"/>
          </a:xfrm>
        </p:grpSpPr>
        <p:sp>
          <p:nvSpPr>
            <p:cNvPr id="12785" name="Google Shape;12785;p67"/>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7"/>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7"/>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7"/>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7"/>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7"/>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91" name="Google Shape;12791;p67"/>
          <p:cNvSpPr/>
          <p:nvPr/>
        </p:nvSpPr>
        <p:spPr>
          <a:xfrm>
            <a:off x="180102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92" name="Google Shape;12792;p67"/>
          <p:cNvGrpSpPr/>
          <p:nvPr/>
        </p:nvGrpSpPr>
        <p:grpSpPr>
          <a:xfrm>
            <a:off x="6155459" y="2045308"/>
            <a:ext cx="249770" cy="363849"/>
            <a:chOff x="6155459" y="1969108"/>
            <a:chExt cx="249770" cy="363849"/>
          </a:xfrm>
        </p:grpSpPr>
        <p:sp>
          <p:nvSpPr>
            <p:cNvPr id="12793" name="Google Shape;12793;p67"/>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7"/>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7"/>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7"/>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7"/>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7"/>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7"/>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7"/>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7"/>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2" name="Google Shape;12802;p67"/>
          <p:cNvGrpSpPr/>
          <p:nvPr/>
        </p:nvGrpSpPr>
        <p:grpSpPr>
          <a:xfrm>
            <a:off x="2280029" y="2046804"/>
            <a:ext cx="353631" cy="354395"/>
            <a:chOff x="2280029" y="1970604"/>
            <a:chExt cx="353631" cy="354395"/>
          </a:xfrm>
        </p:grpSpPr>
        <p:sp>
          <p:nvSpPr>
            <p:cNvPr id="12803" name="Google Shape;12803;p67"/>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7"/>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7"/>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7"/>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7" name="Google Shape;12807;p67"/>
          <p:cNvGrpSpPr/>
          <p:nvPr/>
        </p:nvGrpSpPr>
        <p:grpSpPr>
          <a:xfrm>
            <a:off x="8065100" y="2076374"/>
            <a:ext cx="255086" cy="301685"/>
            <a:chOff x="8065100" y="2000174"/>
            <a:chExt cx="255086" cy="301685"/>
          </a:xfrm>
        </p:grpSpPr>
        <p:sp>
          <p:nvSpPr>
            <p:cNvPr id="12808" name="Google Shape;12808;p67"/>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7"/>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7"/>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7"/>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2" name="Google Shape;12812;p67"/>
          <p:cNvGrpSpPr/>
          <p:nvPr/>
        </p:nvGrpSpPr>
        <p:grpSpPr>
          <a:xfrm>
            <a:off x="6633705" y="2045308"/>
            <a:ext cx="249420" cy="363849"/>
            <a:chOff x="6633705" y="1969108"/>
            <a:chExt cx="249420" cy="363849"/>
          </a:xfrm>
        </p:grpSpPr>
        <p:sp>
          <p:nvSpPr>
            <p:cNvPr id="12813" name="Google Shape;12813;p67"/>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7"/>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7"/>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7"/>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7"/>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67"/>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7"/>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7"/>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1" name="Google Shape;12821;p67"/>
          <p:cNvGrpSpPr/>
          <p:nvPr/>
        </p:nvGrpSpPr>
        <p:grpSpPr>
          <a:xfrm>
            <a:off x="5211031" y="2045308"/>
            <a:ext cx="226661" cy="363467"/>
            <a:chOff x="5211031" y="1969108"/>
            <a:chExt cx="226661" cy="363467"/>
          </a:xfrm>
        </p:grpSpPr>
        <p:sp>
          <p:nvSpPr>
            <p:cNvPr id="12822" name="Google Shape;12822;p67"/>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7"/>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4" name="Google Shape;12824;p67"/>
          <p:cNvGrpSpPr/>
          <p:nvPr/>
        </p:nvGrpSpPr>
        <p:grpSpPr>
          <a:xfrm>
            <a:off x="3712952" y="2046804"/>
            <a:ext cx="354363" cy="354395"/>
            <a:chOff x="3712952" y="1970604"/>
            <a:chExt cx="354363" cy="354395"/>
          </a:xfrm>
        </p:grpSpPr>
        <p:sp>
          <p:nvSpPr>
            <p:cNvPr id="12825" name="Google Shape;12825;p67"/>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7"/>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7"/>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7"/>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7"/>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7"/>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7"/>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7"/>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7"/>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4" name="Google Shape;12834;p67"/>
          <p:cNvGrpSpPr/>
          <p:nvPr/>
        </p:nvGrpSpPr>
        <p:grpSpPr>
          <a:xfrm>
            <a:off x="3235438" y="2046804"/>
            <a:ext cx="354363" cy="354745"/>
            <a:chOff x="3235438" y="1970604"/>
            <a:chExt cx="354363" cy="354745"/>
          </a:xfrm>
        </p:grpSpPr>
        <p:sp>
          <p:nvSpPr>
            <p:cNvPr id="12835" name="Google Shape;12835;p67"/>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7"/>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7"/>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7"/>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7"/>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7"/>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7"/>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7"/>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7"/>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7"/>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7"/>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7"/>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7"/>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8" name="Google Shape;12848;p67"/>
          <p:cNvGrpSpPr/>
          <p:nvPr/>
        </p:nvGrpSpPr>
        <p:grpSpPr>
          <a:xfrm>
            <a:off x="1329585" y="2066125"/>
            <a:ext cx="341472" cy="335074"/>
            <a:chOff x="1329585" y="1989925"/>
            <a:chExt cx="341472" cy="335074"/>
          </a:xfrm>
        </p:grpSpPr>
        <p:sp>
          <p:nvSpPr>
            <p:cNvPr id="12849" name="Google Shape;12849;p67"/>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7"/>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7"/>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2" name="Google Shape;12852;p67"/>
          <p:cNvGrpSpPr/>
          <p:nvPr/>
        </p:nvGrpSpPr>
        <p:grpSpPr>
          <a:xfrm>
            <a:off x="5591871" y="2066106"/>
            <a:ext cx="416649" cy="325597"/>
            <a:chOff x="5626763" y="2013829"/>
            <a:chExt cx="351722" cy="274788"/>
          </a:xfrm>
        </p:grpSpPr>
        <p:sp>
          <p:nvSpPr>
            <p:cNvPr id="12853" name="Google Shape;12853;p67"/>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7"/>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7"/>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7"/>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7"/>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7"/>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7"/>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7"/>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7"/>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7"/>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3" name="Google Shape;12863;p67"/>
          <p:cNvGrpSpPr/>
          <p:nvPr/>
        </p:nvGrpSpPr>
        <p:grpSpPr>
          <a:xfrm>
            <a:off x="7576605" y="2060077"/>
            <a:ext cx="276698" cy="333133"/>
            <a:chOff x="7576605" y="1983877"/>
            <a:chExt cx="276698" cy="333133"/>
          </a:xfrm>
        </p:grpSpPr>
        <p:sp>
          <p:nvSpPr>
            <p:cNvPr id="12864" name="Google Shape;12864;p67"/>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7"/>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6" name="Google Shape;12866;p67"/>
          <p:cNvGrpSpPr/>
          <p:nvPr/>
        </p:nvGrpSpPr>
        <p:grpSpPr>
          <a:xfrm>
            <a:off x="853568" y="2051738"/>
            <a:ext cx="337334" cy="353599"/>
            <a:chOff x="853568" y="1975538"/>
            <a:chExt cx="337334" cy="353599"/>
          </a:xfrm>
        </p:grpSpPr>
        <p:sp>
          <p:nvSpPr>
            <p:cNvPr id="12867" name="Google Shape;12867;p67"/>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7"/>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7"/>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7"/>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1" name="Google Shape;12871;p67"/>
          <p:cNvGrpSpPr/>
          <p:nvPr/>
        </p:nvGrpSpPr>
        <p:grpSpPr>
          <a:xfrm>
            <a:off x="2770052" y="2085828"/>
            <a:ext cx="327085" cy="277080"/>
            <a:chOff x="2770052" y="2009628"/>
            <a:chExt cx="327085" cy="277080"/>
          </a:xfrm>
        </p:grpSpPr>
        <p:sp>
          <p:nvSpPr>
            <p:cNvPr id="12872" name="Google Shape;12872;p67"/>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7"/>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74" name="Google Shape;12874;p67"/>
          <p:cNvSpPr/>
          <p:nvPr/>
        </p:nvSpPr>
        <p:spPr>
          <a:xfrm>
            <a:off x="706006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75" name="Google Shape;12875;p67"/>
          <p:cNvGrpSpPr/>
          <p:nvPr/>
        </p:nvGrpSpPr>
        <p:grpSpPr>
          <a:xfrm>
            <a:off x="4195399" y="2046804"/>
            <a:ext cx="344878" cy="343573"/>
            <a:chOff x="4195399" y="1970604"/>
            <a:chExt cx="344878" cy="343573"/>
          </a:xfrm>
        </p:grpSpPr>
        <p:sp>
          <p:nvSpPr>
            <p:cNvPr id="12876" name="Google Shape;12876;p67"/>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67"/>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67"/>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7"/>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0" name="Google Shape;12880;p67"/>
          <p:cNvGrpSpPr/>
          <p:nvPr/>
        </p:nvGrpSpPr>
        <p:grpSpPr>
          <a:xfrm>
            <a:off x="4674791" y="2053647"/>
            <a:ext cx="344528" cy="344114"/>
            <a:chOff x="4674791" y="1977447"/>
            <a:chExt cx="344528" cy="344114"/>
          </a:xfrm>
        </p:grpSpPr>
        <p:sp>
          <p:nvSpPr>
            <p:cNvPr id="12881" name="Google Shape;12881;p67"/>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7"/>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7"/>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7"/>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7"/>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7"/>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7"/>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7"/>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7"/>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7"/>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7"/>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7"/>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7"/>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7"/>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7"/>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7"/>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7"/>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7"/>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7"/>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7"/>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7"/>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7"/>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7"/>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7"/>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7"/>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7"/>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7" name="Google Shape;12907;p67"/>
          <p:cNvGrpSpPr/>
          <p:nvPr/>
        </p:nvGrpSpPr>
        <p:grpSpPr>
          <a:xfrm>
            <a:off x="6083810" y="1623497"/>
            <a:ext cx="382819" cy="310788"/>
            <a:chOff x="6083810" y="1547297"/>
            <a:chExt cx="382819" cy="310788"/>
          </a:xfrm>
        </p:grpSpPr>
        <p:sp>
          <p:nvSpPr>
            <p:cNvPr id="12908" name="Google Shape;12908;p67"/>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7"/>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7"/>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7"/>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7"/>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7"/>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7"/>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7"/>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7"/>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7"/>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7"/>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7"/>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7"/>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7"/>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7"/>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67"/>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67"/>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7"/>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6" name="Google Shape;12926;p67"/>
          <p:cNvGrpSpPr/>
          <p:nvPr/>
        </p:nvGrpSpPr>
        <p:grpSpPr>
          <a:xfrm>
            <a:off x="6558300" y="1614393"/>
            <a:ext cx="382788" cy="328613"/>
            <a:chOff x="6558300" y="1538193"/>
            <a:chExt cx="382788" cy="328613"/>
          </a:xfrm>
        </p:grpSpPr>
        <p:sp>
          <p:nvSpPr>
            <p:cNvPr id="12927" name="Google Shape;12927;p67"/>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7"/>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9" name="Google Shape;12929;p67"/>
          <p:cNvGrpSpPr/>
          <p:nvPr/>
        </p:nvGrpSpPr>
        <p:grpSpPr>
          <a:xfrm>
            <a:off x="5194002" y="1587497"/>
            <a:ext cx="259605" cy="346024"/>
            <a:chOff x="5194002" y="1511297"/>
            <a:chExt cx="259605" cy="346024"/>
          </a:xfrm>
        </p:grpSpPr>
        <p:sp>
          <p:nvSpPr>
            <p:cNvPr id="12930" name="Google Shape;12930;p67"/>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7"/>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7"/>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7"/>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67"/>
          <p:cNvGrpSpPr/>
          <p:nvPr/>
        </p:nvGrpSpPr>
        <p:grpSpPr>
          <a:xfrm>
            <a:off x="1394741" y="1588261"/>
            <a:ext cx="252444" cy="351722"/>
            <a:chOff x="1394741" y="1512061"/>
            <a:chExt cx="252444" cy="351722"/>
          </a:xfrm>
        </p:grpSpPr>
        <p:sp>
          <p:nvSpPr>
            <p:cNvPr id="12935" name="Google Shape;12935;p67"/>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7"/>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7"/>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7"/>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7"/>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7"/>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7"/>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7"/>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7"/>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7"/>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7"/>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7"/>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7"/>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7"/>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67"/>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7"/>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7"/>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2" name="Google Shape;12952;p67"/>
          <p:cNvGrpSpPr/>
          <p:nvPr/>
        </p:nvGrpSpPr>
        <p:grpSpPr>
          <a:xfrm>
            <a:off x="855096" y="1580685"/>
            <a:ext cx="380910" cy="339594"/>
            <a:chOff x="855096" y="1504485"/>
            <a:chExt cx="380910" cy="339594"/>
          </a:xfrm>
        </p:grpSpPr>
        <p:sp>
          <p:nvSpPr>
            <p:cNvPr id="12953" name="Google Shape;12953;p67"/>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7"/>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7"/>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7"/>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7"/>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8" name="Google Shape;12958;p67"/>
          <p:cNvGrpSpPr/>
          <p:nvPr/>
        </p:nvGrpSpPr>
        <p:grpSpPr>
          <a:xfrm>
            <a:off x="1819576" y="1587879"/>
            <a:ext cx="352103" cy="352103"/>
            <a:chOff x="1819576" y="1511679"/>
            <a:chExt cx="352103" cy="352103"/>
          </a:xfrm>
        </p:grpSpPr>
        <p:sp>
          <p:nvSpPr>
            <p:cNvPr id="12959" name="Google Shape;12959;p67"/>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7"/>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7"/>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7"/>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3" name="Google Shape;12963;p67"/>
          <p:cNvGrpSpPr/>
          <p:nvPr/>
        </p:nvGrpSpPr>
        <p:grpSpPr>
          <a:xfrm>
            <a:off x="5621097" y="1576961"/>
            <a:ext cx="371424" cy="355446"/>
            <a:chOff x="5621097" y="1500761"/>
            <a:chExt cx="371424" cy="355446"/>
          </a:xfrm>
        </p:grpSpPr>
        <p:sp>
          <p:nvSpPr>
            <p:cNvPr id="12964" name="Google Shape;12964;p67"/>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7"/>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6" name="Google Shape;12966;p67"/>
          <p:cNvGrpSpPr/>
          <p:nvPr/>
        </p:nvGrpSpPr>
        <p:grpSpPr>
          <a:xfrm>
            <a:off x="4670239" y="1617799"/>
            <a:ext cx="359679" cy="321833"/>
            <a:chOff x="4670239" y="1541599"/>
            <a:chExt cx="359679" cy="321833"/>
          </a:xfrm>
        </p:grpSpPr>
        <p:sp>
          <p:nvSpPr>
            <p:cNvPr id="12967" name="Google Shape;12967;p67"/>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67"/>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7"/>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7"/>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7"/>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2" name="Google Shape;12972;p67"/>
          <p:cNvGrpSpPr/>
          <p:nvPr/>
        </p:nvGrpSpPr>
        <p:grpSpPr>
          <a:xfrm>
            <a:off x="4212429" y="1578585"/>
            <a:ext cx="321037" cy="353822"/>
            <a:chOff x="4212429" y="1502385"/>
            <a:chExt cx="321037" cy="353822"/>
          </a:xfrm>
        </p:grpSpPr>
        <p:sp>
          <p:nvSpPr>
            <p:cNvPr id="12973" name="Google Shape;12973;p67"/>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7"/>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7"/>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7"/>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7" name="Google Shape;12977;p67"/>
          <p:cNvGrpSpPr/>
          <p:nvPr/>
        </p:nvGrpSpPr>
        <p:grpSpPr>
          <a:xfrm>
            <a:off x="2302788" y="1582181"/>
            <a:ext cx="336188" cy="335425"/>
            <a:chOff x="2302788" y="1505981"/>
            <a:chExt cx="336188" cy="335425"/>
          </a:xfrm>
        </p:grpSpPr>
        <p:sp>
          <p:nvSpPr>
            <p:cNvPr id="12978" name="Google Shape;12978;p67"/>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67"/>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7"/>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7"/>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7"/>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7"/>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7"/>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7"/>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7"/>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7"/>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7"/>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7"/>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7"/>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7"/>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7"/>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7"/>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7"/>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5" name="Google Shape;12995;p67"/>
          <p:cNvGrpSpPr/>
          <p:nvPr/>
        </p:nvGrpSpPr>
        <p:grpSpPr>
          <a:xfrm>
            <a:off x="2780301" y="1598096"/>
            <a:ext cx="333133" cy="321037"/>
            <a:chOff x="2780301" y="1521896"/>
            <a:chExt cx="333133" cy="321037"/>
          </a:xfrm>
        </p:grpSpPr>
        <p:sp>
          <p:nvSpPr>
            <p:cNvPr id="12996" name="Google Shape;12996;p67"/>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7"/>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7"/>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7"/>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67"/>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67"/>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7"/>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7"/>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7"/>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7"/>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7"/>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7"/>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7"/>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7"/>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7"/>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7"/>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7"/>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7"/>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7"/>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7"/>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6" name="Google Shape;13016;p67"/>
          <p:cNvGrpSpPr/>
          <p:nvPr/>
        </p:nvGrpSpPr>
        <p:grpSpPr>
          <a:xfrm>
            <a:off x="3316159" y="1591285"/>
            <a:ext cx="211892" cy="339594"/>
            <a:chOff x="3316159" y="1515085"/>
            <a:chExt cx="211892" cy="339594"/>
          </a:xfrm>
        </p:grpSpPr>
        <p:sp>
          <p:nvSpPr>
            <p:cNvPr id="13017" name="Google Shape;13017;p67"/>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7"/>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7"/>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20" name="Google Shape;13020;p67"/>
            <p:cNvGrpSpPr/>
            <p:nvPr/>
          </p:nvGrpSpPr>
          <p:grpSpPr>
            <a:xfrm>
              <a:off x="3316159" y="1515085"/>
              <a:ext cx="211892" cy="339594"/>
              <a:chOff x="3316159" y="1515085"/>
              <a:chExt cx="211892" cy="339594"/>
            </a:xfrm>
          </p:grpSpPr>
          <p:sp>
            <p:nvSpPr>
              <p:cNvPr id="13021" name="Google Shape;13021;p67"/>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7"/>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7"/>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7"/>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7"/>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7"/>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27" name="Google Shape;13027;p67"/>
          <p:cNvGrpSpPr/>
          <p:nvPr/>
        </p:nvGrpSpPr>
        <p:grpSpPr>
          <a:xfrm>
            <a:off x="3716358" y="1620855"/>
            <a:ext cx="361971" cy="314958"/>
            <a:chOff x="3716358" y="1544655"/>
            <a:chExt cx="361971" cy="314958"/>
          </a:xfrm>
        </p:grpSpPr>
        <p:sp>
          <p:nvSpPr>
            <p:cNvPr id="13028" name="Google Shape;13028;p67"/>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7"/>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7"/>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7"/>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7"/>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33" name="Google Shape;13033;p67"/>
            <p:cNvGrpSpPr/>
            <p:nvPr/>
          </p:nvGrpSpPr>
          <p:grpSpPr>
            <a:xfrm>
              <a:off x="3716358" y="1544655"/>
              <a:ext cx="361971" cy="314958"/>
              <a:chOff x="3716358" y="1544655"/>
              <a:chExt cx="361971" cy="314958"/>
            </a:xfrm>
          </p:grpSpPr>
          <p:sp>
            <p:nvSpPr>
              <p:cNvPr id="13034" name="Google Shape;13034;p67"/>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7"/>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7"/>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7"/>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7"/>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39" name="Google Shape;13039;p67"/>
          <p:cNvGrpSpPr/>
          <p:nvPr/>
        </p:nvGrpSpPr>
        <p:grpSpPr>
          <a:xfrm>
            <a:off x="7011924" y="1633752"/>
            <a:ext cx="499533" cy="305136"/>
            <a:chOff x="7009649" y="1541981"/>
            <a:chExt cx="524940" cy="320655"/>
          </a:xfrm>
        </p:grpSpPr>
        <p:sp>
          <p:nvSpPr>
            <p:cNvPr id="13040" name="Google Shape;13040;p67"/>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7"/>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7"/>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7"/>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67"/>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7"/>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7"/>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7"/>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8" name="Google Shape;13048;p67"/>
          <p:cNvGrpSpPr/>
          <p:nvPr/>
        </p:nvGrpSpPr>
        <p:grpSpPr>
          <a:xfrm>
            <a:off x="8034034" y="1594309"/>
            <a:ext cx="282746" cy="340358"/>
            <a:chOff x="8034034" y="1518109"/>
            <a:chExt cx="282746" cy="340358"/>
          </a:xfrm>
        </p:grpSpPr>
        <p:sp>
          <p:nvSpPr>
            <p:cNvPr id="13049" name="Google Shape;13049;p67"/>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7"/>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7"/>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7"/>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3" name="Google Shape;13053;p67"/>
          <p:cNvGrpSpPr/>
          <p:nvPr/>
        </p:nvGrpSpPr>
        <p:grpSpPr>
          <a:xfrm>
            <a:off x="7582302" y="1576134"/>
            <a:ext cx="369133" cy="360411"/>
            <a:chOff x="7582302" y="1499934"/>
            <a:chExt cx="369133" cy="360411"/>
          </a:xfrm>
        </p:grpSpPr>
        <p:sp>
          <p:nvSpPr>
            <p:cNvPr id="13054" name="Google Shape;13054;p67"/>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7"/>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7"/>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7"/>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7"/>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9" name="Google Shape;13059;p67"/>
          <p:cNvGrpSpPr/>
          <p:nvPr/>
        </p:nvGrpSpPr>
        <p:grpSpPr>
          <a:xfrm>
            <a:off x="6196089" y="3893352"/>
            <a:ext cx="346056" cy="345674"/>
            <a:chOff x="2238181" y="4120624"/>
            <a:chExt cx="346056" cy="345674"/>
          </a:xfrm>
        </p:grpSpPr>
        <p:grpSp>
          <p:nvGrpSpPr>
            <p:cNvPr id="13060" name="Google Shape;13060;p67"/>
            <p:cNvGrpSpPr/>
            <p:nvPr/>
          </p:nvGrpSpPr>
          <p:grpSpPr>
            <a:xfrm>
              <a:off x="2309155" y="4177413"/>
              <a:ext cx="203862" cy="231903"/>
              <a:chOff x="1512725" y="258500"/>
              <a:chExt cx="4570900" cy="5199625"/>
            </a:xfrm>
          </p:grpSpPr>
          <p:sp>
            <p:nvSpPr>
              <p:cNvPr id="13061" name="Google Shape;13061;p67"/>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7"/>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3" name="Google Shape;13063;p67"/>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4" name="Google Shape;13064;p67"/>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068"/>
        <p:cNvGrpSpPr/>
        <p:nvPr/>
      </p:nvGrpSpPr>
      <p:grpSpPr>
        <a:xfrm>
          <a:off x="0" y="0"/>
          <a:ext cx="0" cy="0"/>
          <a:chOff x="0" y="0"/>
          <a:chExt cx="0" cy="0"/>
        </a:xfrm>
      </p:grpSpPr>
      <p:pic>
        <p:nvPicPr>
          <p:cNvPr id="13069" name="Google Shape;13069;p6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33"/>
        <p:cNvGrpSpPr/>
        <p:nvPr/>
      </p:nvGrpSpPr>
      <p:grpSpPr>
        <a:xfrm>
          <a:off x="0" y="0"/>
          <a:ext cx="0" cy="0"/>
          <a:chOff x="0" y="0"/>
          <a:chExt cx="0" cy="0"/>
        </a:xfrm>
      </p:grpSpPr>
      <p:graphicFrame>
        <p:nvGraphicFramePr>
          <p:cNvPr id="4" name="Table 4">
            <a:extLst>
              <a:ext uri="{FF2B5EF4-FFF2-40B4-BE49-F238E27FC236}">
                <a16:creationId xmlns:a16="http://schemas.microsoft.com/office/drawing/2014/main" id="{3337CA53-969A-F3A4-B2F5-F4CB80CC3139}"/>
              </a:ext>
            </a:extLst>
          </p:cNvPr>
          <p:cNvGraphicFramePr>
            <a:graphicFrameLocks noGrp="1"/>
          </p:cNvGraphicFramePr>
          <p:nvPr>
            <p:extLst>
              <p:ext uri="{D42A27DB-BD31-4B8C-83A1-F6EECF244321}">
                <p14:modId xmlns:p14="http://schemas.microsoft.com/office/powerpoint/2010/main" val="4167295767"/>
              </p:ext>
            </p:extLst>
          </p:nvPr>
        </p:nvGraphicFramePr>
        <p:xfrm>
          <a:off x="594361" y="441934"/>
          <a:ext cx="7955278" cy="2560320"/>
        </p:xfrm>
        <a:graphic>
          <a:graphicData uri="http://schemas.openxmlformats.org/drawingml/2006/table">
            <a:tbl>
              <a:tblPr firstRow="1" bandRow="1">
                <a:tableStyleId>{AC199A43-3787-436F-8CAC-27CB1A0372E0}</a:tableStyleId>
              </a:tblPr>
              <a:tblGrid>
                <a:gridCol w="5621730">
                  <a:extLst>
                    <a:ext uri="{9D8B030D-6E8A-4147-A177-3AD203B41FA5}">
                      <a16:colId xmlns:a16="http://schemas.microsoft.com/office/drawing/2014/main" val="201767979"/>
                    </a:ext>
                  </a:extLst>
                </a:gridCol>
                <a:gridCol w="1166774">
                  <a:extLst>
                    <a:ext uri="{9D8B030D-6E8A-4147-A177-3AD203B41FA5}">
                      <a16:colId xmlns:a16="http://schemas.microsoft.com/office/drawing/2014/main" val="2510885726"/>
                    </a:ext>
                  </a:extLst>
                </a:gridCol>
                <a:gridCol w="1166774">
                  <a:extLst>
                    <a:ext uri="{9D8B030D-6E8A-4147-A177-3AD203B41FA5}">
                      <a16:colId xmlns:a16="http://schemas.microsoft.com/office/drawing/2014/main" val="2143009255"/>
                    </a:ext>
                  </a:extLst>
                </a:gridCol>
              </a:tblGrid>
              <a:tr h="370840">
                <a:tc>
                  <a:txBody>
                    <a:bodyPr/>
                    <a:lstStyle/>
                    <a:p>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r>
                        <a:rPr lang="en-VN" sz="2200" b="1" dirty="0">
                          <a:latin typeface="Calibri" panose="020F0502020204030204" pitchFamily="34" charset="0"/>
                          <a:cs typeface="Calibri" panose="020F0502020204030204" pitchFamily="34" charset="0"/>
                        </a:rPr>
                        <a:t>Ms Hoa</a:t>
                      </a:r>
                    </a:p>
                  </a:txBody>
                  <a:tcPr anchor="ctr">
                    <a:solidFill>
                      <a:schemeClr val="bg2"/>
                    </a:solidFill>
                  </a:tcPr>
                </a:tc>
                <a:tc>
                  <a:txBody>
                    <a:bodyPr/>
                    <a:lstStyle/>
                    <a:p>
                      <a:pPr algn="ctr"/>
                      <a:r>
                        <a:rPr lang="en-VN" sz="2200" b="1" dirty="0">
                          <a:latin typeface="Calibri" panose="020F0502020204030204" pitchFamily="34" charset="0"/>
                          <a:cs typeface="Calibri" panose="020F0502020204030204" pitchFamily="34" charset="0"/>
                        </a:rPr>
                        <a:t>Mark</a:t>
                      </a:r>
                    </a:p>
                  </a:txBody>
                  <a:tcPr anchor="ctr">
                    <a:solidFill>
                      <a:schemeClr val="bg2"/>
                    </a:solidFill>
                  </a:tcPr>
                </a:tc>
                <a:extLst>
                  <a:ext uri="{0D108BD9-81ED-4DB2-BD59-A6C34878D82A}">
                    <a16:rowId xmlns:a16="http://schemas.microsoft.com/office/drawing/2014/main" val="3062326560"/>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1.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went to the Tulip Festival in Australia</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421023185"/>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2.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went to the Tulip Festival in the Netherlands</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2837964660"/>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3.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tried Dutch food and drinks</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3606609675"/>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4.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watched traditional Dutch dancing</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3335754579"/>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5.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saw tulip floats</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1595730798"/>
                  </a:ext>
                </a:extLst>
              </a:tr>
            </a:tbl>
          </a:graphicData>
        </a:graphic>
      </p:graphicFrame>
      <p:sp>
        <p:nvSpPr>
          <p:cNvPr id="2" name="TextBox 1">
            <a:extLst>
              <a:ext uri="{FF2B5EF4-FFF2-40B4-BE49-F238E27FC236}">
                <a16:creationId xmlns:a16="http://schemas.microsoft.com/office/drawing/2014/main" id="{864E29FA-E81F-BFB4-C7B0-77EE60AE23FA}"/>
              </a:ext>
            </a:extLst>
          </p:cNvPr>
          <p:cNvSpPr txBox="1"/>
          <p:nvPr/>
        </p:nvSpPr>
        <p:spPr>
          <a:xfrm>
            <a:off x="594361" y="3261463"/>
            <a:ext cx="7955278" cy="880369"/>
          </a:xfrm>
          <a:prstGeom prst="rect">
            <a:avLst/>
          </a:prstGeom>
          <a:solidFill>
            <a:schemeClr val="bg1">
              <a:lumMod val="20000"/>
              <a:lumOff val="80000"/>
            </a:schemeClr>
          </a:solidFill>
        </p:spPr>
        <p:txBody>
          <a:bodyPr wrap="square" rtlCol="0">
            <a:spAutoFit/>
          </a:bodyPr>
          <a:lstStyle/>
          <a:p>
            <a:pPr algn="just">
              <a:lnSpc>
                <a:spcPct val="150000"/>
              </a:lnSpc>
            </a:pPr>
            <a:r>
              <a:rPr lang="en-US" sz="1800" b="1" i="0" dirty="0">
                <a:solidFill>
                  <a:srgbClr val="FF0000"/>
                </a:solidFill>
                <a:effectLst/>
                <a:latin typeface="Calibri" panose="020F0502020204030204" pitchFamily="34" charset="0"/>
                <a:cs typeface="Calibri" panose="020F0502020204030204" pitchFamily="34" charset="0"/>
              </a:rPr>
              <a:t>Mark: </a:t>
            </a:r>
            <a:r>
              <a:rPr lang="en-US" sz="1800" b="0" i="0" dirty="0">
                <a:solidFill>
                  <a:srgbClr val="333333"/>
                </a:solidFill>
                <a:effectLst/>
                <a:latin typeface="Calibri" panose="020F0502020204030204" pitchFamily="34" charset="0"/>
                <a:cs typeface="Calibri" panose="020F0502020204030204" pitchFamily="34" charset="0"/>
              </a:rPr>
              <a:t>Really? I </a:t>
            </a:r>
            <a:r>
              <a:rPr lang="en-US" sz="1800" b="1" i="0" dirty="0">
                <a:solidFill>
                  <a:srgbClr val="FF0000"/>
                </a:solidFill>
                <a:effectLst/>
                <a:latin typeface="Calibri" panose="020F0502020204030204" pitchFamily="34" charset="0"/>
                <a:cs typeface="Calibri" panose="020F0502020204030204" pitchFamily="34" charset="0"/>
              </a:rPr>
              <a:t>went to a tulip festival </a:t>
            </a:r>
            <a:r>
              <a:rPr lang="en-US" sz="1800" b="0" i="0" dirty="0">
                <a:solidFill>
                  <a:srgbClr val="333333"/>
                </a:solidFill>
                <a:effectLst/>
                <a:latin typeface="Calibri" panose="020F0502020204030204" pitchFamily="34" charset="0"/>
                <a:cs typeface="Calibri" panose="020F0502020204030204" pitchFamily="34" charset="0"/>
              </a:rPr>
              <a:t>two years ago but it was </a:t>
            </a:r>
            <a:r>
              <a:rPr lang="en-US" sz="1800" b="1" i="0" dirty="0">
                <a:solidFill>
                  <a:srgbClr val="FF0000"/>
                </a:solidFill>
                <a:effectLst/>
                <a:latin typeface="Calibri" panose="020F0502020204030204" pitchFamily="34" charset="0"/>
                <a:cs typeface="Calibri" panose="020F0502020204030204" pitchFamily="34" charset="0"/>
              </a:rPr>
              <a:t>in the Netherlands</a:t>
            </a:r>
            <a:r>
              <a:rPr lang="en-US" sz="1800" b="0" i="0" dirty="0">
                <a:solidFill>
                  <a:srgbClr val="333333"/>
                </a:solidFill>
                <a:effectLst/>
                <a:latin typeface="Calibri" panose="020F0502020204030204" pitchFamily="34" charset="0"/>
                <a:cs typeface="Calibri" panose="020F0502020204030204" pitchFamily="34" charset="0"/>
              </a:rPr>
              <a:t>. It was the Dutch Tulip Festival.</a:t>
            </a:r>
          </a:p>
        </p:txBody>
      </p:sp>
      <p:sp>
        <p:nvSpPr>
          <p:cNvPr id="12" name="TextBox 11">
            <a:extLst>
              <a:ext uri="{FF2B5EF4-FFF2-40B4-BE49-F238E27FC236}">
                <a16:creationId xmlns:a16="http://schemas.microsoft.com/office/drawing/2014/main" id="{16E353F3-C25B-8F6B-21D3-14A44099D062}"/>
              </a:ext>
            </a:extLst>
          </p:cNvPr>
          <p:cNvSpPr txBox="1"/>
          <p:nvPr/>
        </p:nvSpPr>
        <p:spPr>
          <a:xfrm>
            <a:off x="6616834" y="876968"/>
            <a:ext cx="377026" cy="400110"/>
          </a:xfrm>
          <a:prstGeom prst="rect">
            <a:avLst/>
          </a:prstGeom>
          <a:noFill/>
        </p:spPr>
        <p:txBody>
          <a:bodyPr wrap="none" rtlCol="0">
            <a:spAutoFit/>
          </a:bodyPr>
          <a:lstStyle/>
          <a:p>
            <a:r>
              <a:rPr lang="en-VN" sz="2000" b="1" i="0" dirty="0">
                <a:solidFill>
                  <a:srgbClr val="FF0000"/>
                </a:solidFill>
                <a:effectLst/>
                <a:latin typeface="Calibri" panose="020F0502020204030204" pitchFamily="34" charset="0"/>
                <a:cs typeface="Calibri" panose="020F0502020204030204" pitchFamily="34" charset="0"/>
              </a:rPr>
              <a:t>✓</a:t>
            </a:r>
            <a:endParaRPr lang="en-VN" sz="2000" dirty="0">
              <a:solidFill>
                <a:srgbClr val="FF0000"/>
              </a:solidFill>
            </a:endParaRPr>
          </a:p>
        </p:txBody>
      </p:sp>
      <p:sp>
        <p:nvSpPr>
          <p:cNvPr id="6" name="TextBox 5">
            <a:extLst>
              <a:ext uri="{FF2B5EF4-FFF2-40B4-BE49-F238E27FC236}">
                <a16:creationId xmlns:a16="http://schemas.microsoft.com/office/drawing/2014/main" id="{5323C88C-A52C-BFB2-B554-95A72A742A98}"/>
              </a:ext>
            </a:extLst>
          </p:cNvPr>
          <p:cNvSpPr txBox="1"/>
          <p:nvPr/>
        </p:nvSpPr>
        <p:spPr>
          <a:xfrm>
            <a:off x="7800741" y="1308207"/>
            <a:ext cx="377026" cy="400110"/>
          </a:xfrm>
          <a:prstGeom prst="rect">
            <a:avLst/>
          </a:prstGeom>
          <a:noFill/>
        </p:spPr>
        <p:txBody>
          <a:bodyPr wrap="none" rtlCol="0">
            <a:spAutoFit/>
          </a:bodyPr>
          <a:lstStyle/>
          <a:p>
            <a:r>
              <a:rPr lang="en-VN" sz="2000" b="1" i="0" dirty="0">
                <a:solidFill>
                  <a:srgbClr val="FF0000"/>
                </a:solidFill>
                <a:effectLst/>
                <a:latin typeface="Calibri" panose="020F0502020204030204" pitchFamily="34" charset="0"/>
                <a:cs typeface="Calibri" panose="020F0502020204030204" pitchFamily="34" charset="0"/>
              </a:rPr>
              <a:t>✓</a:t>
            </a:r>
            <a:endParaRPr lang="en-VN" sz="2000" dirty="0">
              <a:solidFill>
                <a:srgbClr val="FF0000"/>
              </a:solidFill>
            </a:endParaRPr>
          </a:p>
        </p:txBody>
      </p:sp>
    </p:spTree>
    <p:extLst>
      <p:ext uri="{BB962C8B-B14F-4D97-AF65-F5344CB8AC3E}">
        <p14:creationId xmlns:p14="http://schemas.microsoft.com/office/powerpoint/2010/main" val="2518303715"/>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dissolve">
                                      <p:cBhvr>
                                        <p:cTn id="1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33"/>
        <p:cNvGrpSpPr/>
        <p:nvPr/>
      </p:nvGrpSpPr>
      <p:grpSpPr>
        <a:xfrm>
          <a:off x="0" y="0"/>
          <a:ext cx="0" cy="0"/>
          <a:chOff x="0" y="0"/>
          <a:chExt cx="0" cy="0"/>
        </a:xfrm>
      </p:grpSpPr>
      <p:graphicFrame>
        <p:nvGraphicFramePr>
          <p:cNvPr id="4" name="Table 4">
            <a:extLst>
              <a:ext uri="{FF2B5EF4-FFF2-40B4-BE49-F238E27FC236}">
                <a16:creationId xmlns:a16="http://schemas.microsoft.com/office/drawing/2014/main" id="{3337CA53-969A-F3A4-B2F5-F4CB80CC3139}"/>
              </a:ext>
            </a:extLst>
          </p:cNvPr>
          <p:cNvGraphicFramePr>
            <a:graphicFrameLocks noGrp="1"/>
          </p:cNvGraphicFramePr>
          <p:nvPr/>
        </p:nvGraphicFramePr>
        <p:xfrm>
          <a:off x="594361" y="441934"/>
          <a:ext cx="7955278" cy="2560320"/>
        </p:xfrm>
        <a:graphic>
          <a:graphicData uri="http://schemas.openxmlformats.org/drawingml/2006/table">
            <a:tbl>
              <a:tblPr firstRow="1" bandRow="1">
                <a:tableStyleId>{AC199A43-3787-436F-8CAC-27CB1A0372E0}</a:tableStyleId>
              </a:tblPr>
              <a:tblGrid>
                <a:gridCol w="5621730">
                  <a:extLst>
                    <a:ext uri="{9D8B030D-6E8A-4147-A177-3AD203B41FA5}">
                      <a16:colId xmlns:a16="http://schemas.microsoft.com/office/drawing/2014/main" val="201767979"/>
                    </a:ext>
                  </a:extLst>
                </a:gridCol>
                <a:gridCol w="1166774">
                  <a:extLst>
                    <a:ext uri="{9D8B030D-6E8A-4147-A177-3AD203B41FA5}">
                      <a16:colId xmlns:a16="http://schemas.microsoft.com/office/drawing/2014/main" val="2510885726"/>
                    </a:ext>
                  </a:extLst>
                </a:gridCol>
                <a:gridCol w="1166774">
                  <a:extLst>
                    <a:ext uri="{9D8B030D-6E8A-4147-A177-3AD203B41FA5}">
                      <a16:colId xmlns:a16="http://schemas.microsoft.com/office/drawing/2014/main" val="2143009255"/>
                    </a:ext>
                  </a:extLst>
                </a:gridCol>
              </a:tblGrid>
              <a:tr h="370840">
                <a:tc>
                  <a:txBody>
                    <a:bodyPr/>
                    <a:lstStyle/>
                    <a:p>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r>
                        <a:rPr lang="en-VN" sz="2200" b="1" dirty="0">
                          <a:latin typeface="Calibri" panose="020F0502020204030204" pitchFamily="34" charset="0"/>
                          <a:cs typeface="Calibri" panose="020F0502020204030204" pitchFamily="34" charset="0"/>
                        </a:rPr>
                        <a:t>Ms Hoa</a:t>
                      </a:r>
                    </a:p>
                  </a:txBody>
                  <a:tcPr anchor="ctr">
                    <a:solidFill>
                      <a:schemeClr val="bg2"/>
                    </a:solidFill>
                  </a:tcPr>
                </a:tc>
                <a:tc>
                  <a:txBody>
                    <a:bodyPr/>
                    <a:lstStyle/>
                    <a:p>
                      <a:pPr algn="ctr"/>
                      <a:r>
                        <a:rPr lang="en-VN" sz="2200" b="1" dirty="0">
                          <a:latin typeface="Calibri" panose="020F0502020204030204" pitchFamily="34" charset="0"/>
                          <a:cs typeface="Calibri" panose="020F0502020204030204" pitchFamily="34" charset="0"/>
                        </a:rPr>
                        <a:t>Mark</a:t>
                      </a:r>
                    </a:p>
                  </a:txBody>
                  <a:tcPr anchor="ctr">
                    <a:solidFill>
                      <a:schemeClr val="bg2"/>
                    </a:solidFill>
                  </a:tcPr>
                </a:tc>
                <a:extLst>
                  <a:ext uri="{0D108BD9-81ED-4DB2-BD59-A6C34878D82A}">
                    <a16:rowId xmlns:a16="http://schemas.microsoft.com/office/drawing/2014/main" val="3062326560"/>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1.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went to the Tulip Festival in Australia</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421023185"/>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2.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went to the Tulip Festival in the Netherlands</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2837964660"/>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3.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tried Dutch food and drinks</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3606609675"/>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4.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watched traditional Dutch dancing</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3335754579"/>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5.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saw tulip floats</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1595730798"/>
                  </a:ext>
                </a:extLst>
              </a:tr>
            </a:tbl>
          </a:graphicData>
        </a:graphic>
      </p:graphicFrame>
      <p:sp>
        <p:nvSpPr>
          <p:cNvPr id="2" name="TextBox 1">
            <a:extLst>
              <a:ext uri="{FF2B5EF4-FFF2-40B4-BE49-F238E27FC236}">
                <a16:creationId xmlns:a16="http://schemas.microsoft.com/office/drawing/2014/main" id="{864E29FA-E81F-BFB4-C7B0-77EE60AE23FA}"/>
              </a:ext>
            </a:extLst>
          </p:cNvPr>
          <p:cNvSpPr txBox="1"/>
          <p:nvPr/>
        </p:nvSpPr>
        <p:spPr>
          <a:xfrm>
            <a:off x="594361" y="3261463"/>
            <a:ext cx="7955278" cy="1477328"/>
          </a:xfrm>
          <a:prstGeom prst="rect">
            <a:avLst/>
          </a:prstGeom>
          <a:solidFill>
            <a:schemeClr val="bg1">
              <a:lumMod val="20000"/>
              <a:lumOff val="80000"/>
            </a:schemeClr>
          </a:solidFill>
        </p:spPr>
        <p:txBody>
          <a:bodyPr wrap="square" rtlCol="0">
            <a:spAutoFit/>
          </a:bodyPr>
          <a:lstStyle/>
          <a:p>
            <a:pPr algn="l"/>
            <a:r>
              <a:rPr lang="en-US" sz="1800" b="1" i="1" dirty="0" err="1">
                <a:solidFill>
                  <a:srgbClr val="FF0000"/>
                </a:solidFill>
                <a:effectLst/>
                <a:latin typeface="Calibri" panose="020F0502020204030204" pitchFamily="34" charset="0"/>
                <a:cs typeface="Calibri" panose="020F0502020204030204" pitchFamily="34" charset="0"/>
              </a:rPr>
              <a:t>Ms</a:t>
            </a:r>
            <a:r>
              <a:rPr lang="en-US" sz="1800" b="1" i="1" dirty="0">
                <a:solidFill>
                  <a:srgbClr val="FF0000"/>
                </a:solidFill>
                <a:effectLst/>
                <a:latin typeface="Calibri" panose="020F0502020204030204" pitchFamily="34" charset="0"/>
                <a:cs typeface="Calibri" panose="020F0502020204030204" pitchFamily="34" charset="0"/>
              </a:rPr>
              <a:t> </a:t>
            </a:r>
            <a:r>
              <a:rPr lang="en-US" sz="1800" b="1" i="1" dirty="0" err="1">
                <a:solidFill>
                  <a:srgbClr val="FF0000"/>
                </a:solidFill>
                <a:effectLst/>
                <a:latin typeface="Calibri" panose="020F0502020204030204" pitchFamily="34" charset="0"/>
                <a:cs typeface="Calibri" panose="020F0502020204030204" pitchFamily="34" charset="0"/>
              </a:rPr>
              <a:t>Hoa</a:t>
            </a:r>
            <a:r>
              <a:rPr lang="en-US" sz="1800" b="1" i="0" dirty="0">
                <a:solidFill>
                  <a:srgbClr val="FF0000"/>
                </a:solidFill>
                <a:effectLst/>
                <a:latin typeface="Calibri" panose="020F0502020204030204" pitchFamily="34" charset="0"/>
                <a:cs typeface="Calibri" panose="020F0502020204030204" pitchFamily="34" charset="0"/>
              </a:rPr>
              <a:t>: </a:t>
            </a:r>
            <a:r>
              <a:rPr lang="en-US" sz="1800" b="0" i="0" dirty="0">
                <a:solidFill>
                  <a:srgbClr val="333333"/>
                </a:solidFill>
                <a:effectLst/>
                <a:latin typeface="Calibri" panose="020F0502020204030204" pitchFamily="34" charset="0"/>
                <a:cs typeface="Calibri" panose="020F0502020204030204" pitchFamily="34" charset="0"/>
              </a:rPr>
              <a:t>I watched Dutch folk dances. The dancers wore traditional costumes. I also </a:t>
            </a:r>
            <a:r>
              <a:rPr lang="en-US" sz="1800" b="1" i="0" dirty="0">
                <a:solidFill>
                  <a:srgbClr val="FF0000"/>
                </a:solidFill>
                <a:effectLst/>
                <a:latin typeface="Calibri" panose="020F0502020204030204" pitchFamily="34" charset="0"/>
                <a:cs typeface="Calibri" panose="020F0502020204030204" pitchFamily="34" charset="0"/>
              </a:rPr>
              <a:t>got a chance to try some delicious Dutch food and drinks</a:t>
            </a:r>
            <a:r>
              <a:rPr lang="en-US" sz="1800" b="0" i="0" dirty="0">
                <a:solidFill>
                  <a:srgbClr val="333333"/>
                </a:solidFill>
                <a:effectLst/>
                <a:latin typeface="Calibri" panose="020F0502020204030204" pitchFamily="34" charset="0"/>
                <a:cs typeface="Calibri" panose="020F0502020204030204" pitchFamily="34" charset="0"/>
              </a:rPr>
              <a:t>. What about you, Mark?</a:t>
            </a:r>
          </a:p>
          <a:p>
            <a:pPr algn="l"/>
            <a:r>
              <a:rPr lang="en-US" sz="1800" b="1" i="1" dirty="0">
                <a:solidFill>
                  <a:srgbClr val="3F3F3F"/>
                </a:solidFill>
                <a:effectLst/>
                <a:latin typeface="Calibri" panose="020F0502020204030204" pitchFamily="34" charset="0"/>
                <a:cs typeface="Calibri" panose="020F0502020204030204" pitchFamily="34" charset="0"/>
              </a:rPr>
              <a:t>Mark</a:t>
            </a:r>
            <a:r>
              <a:rPr lang="en-US" sz="1800" b="1" i="0" dirty="0">
                <a:solidFill>
                  <a:srgbClr val="3F3F3F"/>
                </a:solidFill>
                <a:effectLst/>
                <a:latin typeface="Calibri" panose="020F0502020204030204" pitchFamily="34" charset="0"/>
                <a:cs typeface="Calibri" panose="020F0502020204030204" pitchFamily="34" charset="0"/>
              </a:rPr>
              <a:t>:</a:t>
            </a:r>
            <a:r>
              <a:rPr lang="en-US" sz="1800" b="0" i="0" dirty="0">
                <a:solidFill>
                  <a:srgbClr val="333333"/>
                </a:solidFill>
                <a:effectLst/>
                <a:latin typeface="Calibri" panose="020F0502020204030204" pitchFamily="34" charset="0"/>
                <a:cs typeface="Calibri" panose="020F0502020204030204" pitchFamily="34" charset="0"/>
              </a:rPr>
              <a:t> I watched folk dances too, but there wasn’t any food or drinks. I also saw beautiful tulip floats at a parade.</a:t>
            </a:r>
          </a:p>
        </p:txBody>
      </p:sp>
      <p:sp>
        <p:nvSpPr>
          <p:cNvPr id="12" name="TextBox 11">
            <a:extLst>
              <a:ext uri="{FF2B5EF4-FFF2-40B4-BE49-F238E27FC236}">
                <a16:creationId xmlns:a16="http://schemas.microsoft.com/office/drawing/2014/main" id="{16E353F3-C25B-8F6B-21D3-14A44099D062}"/>
              </a:ext>
            </a:extLst>
          </p:cNvPr>
          <p:cNvSpPr txBox="1"/>
          <p:nvPr/>
        </p:nvSpPr>
        <p:spPr>
          <a:xfrm>
            <a:off x="6616834" y="876968"/>
            <a:ext cx="377026" cy="400110"/>
          </a:xfrm>
          <a:prstGeom prst="rect">
            <a:avLst/>
          </a:prstGeom>
          <a:noFill/>
        </p:spPr>
        <p:txBody>
          <a:bodyPr wrap="none" rtlCol="0">
            <a:spAutoFit/>
          </a:bodyPr>
          <a:lstStyle/>
          <a:p>
            <a:r>
              <a:rPr lang="en-VN" sz="2000" b="1" i="0" dirty="0">
                <a:solidFill>
                  <a:srgbClr val="FF0000"/>
                </a:solidFill>
                <a:effectLst/>
                <a:latin typeface="Calibri" panose="020F0502020204030204" pitchFamily="34" charset="0"/>
                <a:cs typeface="Calibri" panose="020F0502020204030204" pitchFamily="34" charset="0"/>
              </a:rPr>
              <a:t>✓</a:t>
            </a:r>
            <a:endParaRPr lang="en-VN" sz="2000" dirty="0">
              <a:solidFill>
                <a:srgbClr val="FF0000"/>
              </a:solidFill>
            </a:endParaRPr>
          </a:p>
        </p:txBody>
      </p:sp>
      <p:sp>
        <p:nvSpPr>
          <p:cNvPr id="6" name="TextBox 5">
            <a:extLst>
              <a:ext uri="{FF2B5EF4-FFF2-40B4-BE49-F238E27FC236}">
                <a16:creationId xmlns:a16="http://schemas.microsoft.com/office/drawing/2014/main" id="{5323C88C-A52C-BFB2-B554-95A72A742A98}"/>
              </a:ext>
            </a:extLst>
          </p:cNvPr>
          <p:cNvSpPr txBox="1"/>
          <p:nvPr/>
        </p:nvSpPr>
        <p:spPr>
          <a:xfrm>
            <a:off x="7800741" y="1308207"/>
            <a:ext cx="377026" cy="400110"/>
          </a:xfrm>
          <a:prstGeom prst="rect">
            <a:avLst/>
          </a:prstGeom>
          <a:noFill/>
        </p:spPr>
        <p:txBody>
          <a:bodyPr wrap="none" rtlCol="0">
            <a:spAutoFit/>
          </a:bodyPr>
          <a:lstStyle/>
          <a:p>
            <a:r>
              <a:rPr lang="en-VN" sz="2000" b="1" i="0" dirty="0">
                <a:solidFill>
                  <a:srgbClr val="FF0000"/>
                </a:solidFill>
                <a:effectLst/>
                <a:latin typeface="Calibri" panose="020F0502020204030204" pitchFamily="34" charset="0"/>
                <a:cs typeface="Calibri" panose="020F0502020204030204" pitchFamily="34" charset="0"/>
              </a:rPr>
              <a:t>✓</a:t>
            </a:r>
            <a:endParaRPr lang="en-VN" sz="2000" dirty="0">
              <a:solidFill>
                <a:srgbClr val="FF0000"/>
              </a:solidFill>
            </a:endParaRPr>
          </a:p>
        </p:txBody>
      </p:sp>
      <p:sp>
        <p:nvSpPr>
          <p:cNvPr id="5" name="TextBox 4">
            <a:extLst>
              <a:ext uri="{FF2B5EF4-FFF2-40B4-BE49-F238E27FC236}">
                <a16:creationId xmlns:a16="http://schemas.microsoft.com/office/drawing/2014/main" id="{AE2F2C86-8BBA-E402-06AC-06D325E91286}"/>
              </a:ext>
            </a:extLst>
          </p:cNvPr>
          <p:cNvSpPr txBox="1"/>
          <p:nvPr/>
        </p:nvSpPr>
        <p:spPr>
          <a:xfrm>
            <a:off x="6616834" y="1731719"/>
            <a:ext cx="377026" cy="400110"/>
          </a:xfrm>
          <a:prstGeom prst="rect">
            <a:avLst/>
          </a:prstGeom>
          <a:noFill/>
        </p:spPr>
        <p:txBody>
          <a:bodyPr wrap="none" rtlCol="0">
            <a:spAutoFit/>
          </a:bodyPr>
          <a:lstStyle/>
          <a:p>
            <a:r>
              <a:rPr lang="en-VN" sz="2000" b="1" i="0" dirty="0">
                <a:solidFill>
                  <a:srgbClr val="FF0000"/>
                </a:solidFill>
                <a:effectLst/>
                <a:latin typeface="Calibri" panose="020F0502020204030204" pitchFamily="34" charset="0"/>
                <a:cs typeface="Calibri" panose="020F0502020204030204" pitchFamily="34" charset="0"/>
              </a:rPr>
              <a:t>✓</a:t>
            </a:r>
            <a:endParaRPr lang="en-VN" sz="2000" dirty="0">
              <a:solidFill>
                <a:srgbClr val="FF0000"/>
              </a:solidFill>
            </a:endParaRPr>
          </a:p>
        </p:txBody>
      </p:sp>
    </p:spTree>
    <p:extLst>
      <p:ext uri="{BB962C8B-B14F-4D97-AF65-F5344CB8AC3E}">
        <p14:creationId xmlns:p14="http://schemas.microsoft.com/office/powerpoint/2010/main" val="2749537441"/>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dissolve">
                                      <p:cBhvr>
                                        <p:cTn id="1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33"/>
        <p:cNvGrpSpPr/>
        <p:nvPr/>
      </p:nvGrpSpPr>
      <p:grpSpPr>
        <a:xfrm>
          <a:off x="0" y="0"/>
          <a:ext cx="0" cy="0"/>
          <a:chOff x="0" y="0"/>
          <a:chExt cx="0" cy="0"/>
        </a:xfrm>
      </p:grpSpPr>
      <p:graphicFrame>
        <p:nvGraphicFramePr>
          <p:cNvPr id="4" name="Table 4">
            <a:extLst>
              <a:ext uri="{FF2B5EF4-FFF2-40B4-BE49-F238E27FC236}">
                <a16:creationId xmlns:a16="http://schemas.microsoft.com/office/drawing/2014/main" id="{3337CA53-969A-F3A4-B2F5-F4CB80CC3139}"/>
              </a:ext>
            </a:extLst>
          </p:cNvPr>
          <p:cNvGraphicFramePr>
            <a:graphicFrameLocks noGrp="1"/>
          </p:cNvGraphicFramePr>
          <p:nvPr/>
        </p:nvGraphicFramePr>
        <p:xfrm>
          <a:off x="594361" y="441934"/>
          <a:ext cx="7955278" cy="2560320"/>
        </p:xfrm>
        <a:graphic>
          <a:graphicData uri="http://schemas.openxmlformats.org/drawingml/2006/table">
            <a:tbl>
              <a:tblPr firstRow="1" bandRow="1">
                <a:tableStyleId>{AC199A43-3787-436F-8CAC-27CB1A0372E0}</a:tableStyleId>
              </a:tblPr>
              <a:tblGrid>
                <a:gridCol w="5621730">
                  <a:extLst>
                    <a:ext uri="{9D8B030D-6E8A-4147-A177-3AD203B41FA5}">
                      <a16:colId xmlns:a16="http://schemas.microsoft.com/office/drawing/2014/main" val="201767979"/>
                    </a:ext>
                  </a:extLst>
                </a:gridCol>
                <a:gridCol w="1166774">
                  <a:extLst>
                    <a:ext uri="{9D8B030D-6E8A-4147-A177-3AD203B41FA5}">
                      <a16:colId xmlns:a16="http://schemas.microsoft.com/office/drawing/2014/main" val="2510885726"/>
                    </a:ext>
                  </a:extLst>
                </a:gridCol>
                <a:gridCol w="1166774">
                  <a:extLst>
                    <a:ext uri="{9D8B030D-6E8A-4147-A177-3AD203B41FA5}">
                      <a16:colId xmlns:a16="http://schemas.microsoft.com/office/drawing/2014/main" val="2143009255"/>
                    </a:ext>
                  </a:extLst>
                </a:gridCol>
              </a:tblGrid>
              <a:tr h="370840">
                <a:tc>
                  <a:txBody>
                    <a:bodyPr/>
                    <a:lstStyle/>
                    <a:p>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r>
                        <a:rPr lang="en-VN" sz="2200" b="1" dirty="0">
                          <a:latin typeface="Calibri" panose="020F0502020204030204" pitchFamily="34" charset="0"/>
                          <a:cs typeface="Calibri" panose="020F0502020204030204" pitchFamily="34" charset="0"/>
                        </a:rPr>
                        <a:t>Ms Hoa</a:t>
                      </a:r>
                    </a:p>
                  </a:txBody>
                  <a:tcPr anchor="ctr">
                    <a:solidFill>
                      <a:schemeClr val="bg2"/>
                    </a:solidFill>
                  </a:tcPr>
                </a:tc>
                <a:tc>
                  <a:txBody>
                    <a:bodyPr/>
                    <a:lstStyle/>
                    <a:p>
                      <a:pPr algn="ctr"/>
                      <a:r>
                        <a:rPr lang="en-VN" sz="2200" b="1" dirty="0">
                          <a:latin typeface="Calibri" panose="020F0502020204030204" pitchFamily="34" charset="0"/>
                          <a:cs typeface="Calibri" panose="020F0502020204030204" pitchFamily="34" charset="0"/>
                        </a:rPr>
                        <a:t>Mark</a:t>
                      </a:r>
                    </a:p>
                  </a:txBody>
                  <a:tcPr anchor="ctr">
                    <a:solidFill>
                      <a:schemeClr val="bg2"/>
                    </a:solidFill>
                  </a:tcPr>
                </a:tc>
                <a:extLst>
                  <a:ext uri="{0D108BD9-81ED-4DB2-BD59-A6C34878D82A}">
                    <a16:rowId xmlns:a16="http://schemas.microsoft.com/office/drawing/2014/main" val="3062326560"/>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1.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went to the Tulip Festival in Australia</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421023185"/>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2.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went to the Tulip Festival in the Netherlands</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2837964660"/>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3.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tried Dutch food and drinks</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3606609675"/>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4.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watched traditional Dutch dancing</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3335754579"/>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5.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saw tulip floats</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1595730798"/>
                  </a:ext>
                </a:extLst>
              </a:tr>
            </a:tbl>
          </a:graphicData>
        </a:graphic>
      </p:graphicFrame>
      <p:sp>
        <p:nvSpPr>
          <p:cNvPr id="2" name="TextBox 1">
            <a:extLst>
              <a:ext uri="{FF2B5EF4-FFF2-40B4-BE49-F238E27FC236}">
                <a16:creationId xmlns:a16="http://schemas.microsoft.com/office/drawing/2014/main" id="{864E29FA-E81F-BFB4-C7B0-77EE60AE23FA}"/>
              </a:ext>
            </a:extLst>
          </p:cNvPr>
          <p:cNvSpPr txBox="1"/>
          <p:nvPr/>
        </p:nvSpPr>
        <p:spPr>
          <a:xfrm>
            <a:off x="594361" y="3261463"/>
            <a:ext cx="7955278" cy="1477328"/>
          </a:xfrm>
          <a:prstGeom prst="rect">
            <a:avLst/>
          </a:prstGeom>
          <a:solidFill>
            <a:schemeClr val="bg1">
              <a:lumMod val="20000"/>
              <a:lumOff val="80000"/>
            </a:schemeClr>
          </a:solidFill>
        </p:spPr>
        <p:txBody>
          <a:bodyPr wrap="square" rtlCol="0">
            <a:spAutoFit/>
          </a:bodyPr>
          <a:lstStyle/>
          <a:p>
            <a:pPr algn="l"/>
            <a:r>
              <a:rPr lang="en-US" sz="1800" b="1" i="1" dirty="0" err="1">
                <a:solidFill>
                  <a:srgbClr val="FF0000"/>
                </a:solidFill>
                <a:effectLst/>
                <a:latin typeface="Calibri" panose="020F0502020204030204" pitchFamily="34" charset="0"/>
                <a:cs typeface="Calibri" panose="020F0502020204030204" pitchFamily="34" charset="0"/>
              </a:rPr>
              <a:t>Ms</a:t>
            </a:r>
            <a:r>
              <a:rPr lang="en-US" sz="1800" b="1" i="1" dirty="0">
                <a:solidFill>
                  <a:srgbClr val="FF0000"/>
                </a:solidFill>
                <a:effectLst/>
                <a:latin typeface="Calibri" panose="020F0502020204030204" pitchFamily="34" charset="0"/>
                <a:cs typeface="Calibri" panose="020F0502020204030204" pitchFamily="34" charset="0"/>
              </a:rPr>
              <a:t> </a:t>
            </a:r>
            <a:r>
              <a:rPr lang="en-US" sz="1800" b="1" i="1" dirty="0" err="1">
                <a:solidFill>
                  <a:srgbClr val="FF0000"/>
                </a:solidFill>
                <a:effectLst/>
                <a:latin typeface="Calibri" panose="020F0502020204030204" pitchFamily="34" charset="0"/>
                <a:cs typeface="Calibri" panose="020F0502020204030204" pitchFamily="34" charset="0"/>
              </a:rPr>
              <a:t>Hoa</a:t>
            </a:r>
            <a:r>
              <a:rPr lang="en-US" sz="1800" b="1" i="0" dirty="0">
                <a:solidFill>
                  <a:srgbClr val="FF0000"/>
                </a:solidFill>
                <a:effectLst/>
                <a:latin typeface="Calibri" panose="020F0502020204030204" pitchFamily="34" charset="0"/>
                <a:cs typeface="Calibri" panose="020F0502020204030204" pitchFamily="34" charset="0"/>
              </a:rPr>
              <a:t>: I watched Dutch folk dances</a:t>
            </a:r>
            <a:r>
              <a:rPr lang="en-US" sz="1800" b="0" i="0" dirty="0">
                <a:solidFill>
                  <a:srgbClr val="333333"/>
                </a:solidFill>
                <a:effectLst/>
                <a:latin typeface="Calibri" panose="020F0502020204030204" pitchFamily="34" charset="0"/>
                <a:cs typeface="Calibri" panose="020F0502020204030204" pitchFamily="34" charset="0"/>
              </a:rPr>
              <a:t>. The dancers wore traditional costumes. I also </a:t>
            </a:r>
            <a:r>
              <a:rPr lang="en-US" sz="1800" i="0" dirty="0">
                <a:solidFill>
                  <a:schemeClr val="tx1"/>
                </a:solidFill>
                <a:effectLst/>
                <a:latin typeface="Calibri" panose="020F0502020204030204" pitchFamily="34" charset="0"/>
                <a:cs typeface="Calibri" panose="020F0502020204030204" pitchFamily="34" charset="0"/>
              </a:rPr>
              <a:t>got a chance to try some delicious Dutch food and drinks</a:t>
            </a:r>
            <a:r>
              <a:rPr lang="en-US" sz="1800" b="0" i="0" dirty="0">
                <a:solidFill>
                  <a:srgbClr val="333333"/>
                </a:solidFill>
                <a:effectLst/>
                <a:latin typeface="Calibri" panose="020F0502020204030204" pitchFamily="34" charset="0"/>
                <a:cs typeface="Calibri" panose="020F0502020204030204" pitchFamily="34" charset="0"/>
              </a:rPr>
              <a:t>. What about you, Mark?</a:t>
            </a:r>
          </a:p>
          <a:p>
            <a:pPr algn="l"/>
            <a:r>
              <a:rPr lang="en-US" sz="1800" b="1" i="1" dirty="0">
                <a:solidFill>
                  <a:srgbClr val="FF0000"/>
                </a:solidFill>
                <a:effectLst/>
                <a:latin typeface="Calibri" panose="020F0502020204030204" pitchFamily="34" charset="0"/>
                <a:cs typeface="Calibri" panose="020F0502020204030204" pitchFamily="34" charset="0"/>
              </a:rPr>
              <a:t>Mark</a:t>
            </a:r>
            <a:r>
              <a:rPr lang="en-US" sz="1800" b="1" i="0" dirty="0">
                <a:solidFill>
                  <a:srgbClr val="FF0000"/>
                </a:solidFill>
                <a:effectLst/>
                <a:latin typeface="Calibri" panose="020F0502020204030204" pitchFamily="34" charset="0"/>
                <a:cs typeface="Calibri" panose="020F0502020204030204" pitchFamily="34" charset="0"/>
              </a:rPr>
              <a:t>:</a:t>
            </a:r>
            <a:r>
              <a:rPr lang="en-US" sz="1800" b="0" i="0" dirty="0">
                <a:solidFill>
                  <a:srgbClr val="333333"/>
                </a:solidFill>
                <a:effectLst/>
                <a:latin typeface="Calibri" panose="020F0502020204030204" pitchFamily="34" charset="0"/>
                <a:cs typeface="Calibri" panose="020F0502020204030204" pitchFamily="34" charset="0"/>
              </a:rPr>
              <a:t> </a:t>
            </a:r>
            <a:r>
              <a:rPr lang="en-US" sz="1800" b="1" i="0" dirty="0">
                <a:solidFill>
                  <a:srgbClr val="FF0000"/>
                </a:solidFill>
                <a:effectLst/>
                <a:latin typeface="Calibri" panose="020F0502020204030204" pitchFamily="34" charset="0"/>
                <a:cs typeface="Calibri" panose="020F0502020204030204" pitchFamily="34" charset="0"/>
              </a:rPr>
              <a:t>I watched folk dances too</a:t>
            </a:r>
            <a:r>
              <a:rPr lang="en-US" sz="1800" b="0" i="0" dirty="0">
                <a:solidFill>
                  <a:srgbClr val="333333"/>
                </a:solidFill>
                <a:effectLst/>
                <a:latin typeface="Calibri" panose="020F0502020204030204" pitchFamily="34" charset="0"/>
                <a:cs typeface="Calibri" panose="020F0502020204030204" pitchFamily="34" charset="0"/>
              </a:rPr>
              <a:t>, but there wasn’t any food or drinks. I also saw beautiful tulip floats at a parade.</a:t>
            </a:r>
          </a:p>
        </p:txBody>
      </p:sp>
      <p:sp>
        <p:nvSpPr>
          <p:cNvPr id="12" name="TextBox 11">
            <a:extLst>
              <a:ext uri="{FF2B5EF4-FFF2-40B4-BE49-F238E27FC236}">
                <a16:creationId xmlns:a16="http://schemas.microsoft.com/office/drawing/2014/main" id="{16E353F3-C25B-8F6B-21D3-14A44099D062}"/>
              </a:ext>
            </a:extLst>
          </p:cNvPr>
          <p:cNvSpPr txBox="1"/>
          <p:nvPr/>
        </p:nvSpPr>
        <p:spPr>
          <a:xfrm>
            <a:off x="6616834" y="876968"/>
            <a:ext cx="377026" cy="400110"/>
          </a:xfrm>
          <a:prstGeom prst="rect">
            <a:avLst/>
          </a:prstGeom>
          <a:noFill/>
        </p:spPr>
        <p:txBody>
          <a:bodyPr wrap="none" rtlCol="0">
            <a:spAutoFit/>
          </a:bodyPr>
          <a:lstStyle/>
          <a:p>
            <a:r>
              <a:rPr lang="en-VN" sz="2000" b="1" i="0" dirty="0">
                <a:solidFill>
                  <a:srgbClr val="FF0000"/>
                </a:solidFill>
                <a:effectLst/>
                <a:latin typeface="Calibri" panose="020F0502020204030204" pitchFamily="34" charset="0"/>
                <a:cs typeface="Calibri" panose="020F0502020204030204" pitchFamily="34" charset="0"/>
              </a:rPr>
              <a:t>✓</a:t>
            </a:r>
            <a:endParaRPr lang="en-VN" sz="2000" dirty="0">
              <a:solidFill>
                <a:srgbClr val="FF0000"/>
              </a:solidFill>
            </a:endParaRPr>
          </a:p>
        </p:txBody>
      </p:sp>
      <p:sp>
        <p:nvSpPr>
          <p:cNvPr id="6" name="TextBox 5">
            <a:extLst>
              <a:ext uri="{FF2B5EF4-FFF2-40B4-BE49-F238E27FC236}">
                <a16:creationId xmlns:a16="http://schemas.microsoft.com/office/drawing/2014/main" id="{5323C88C-A52C-BFB2-B554-95A72A742A98}"/>
              </a:ext>
            </a:extLst>
          </p:cNvPr>
          <p:cNvSpPr txBox="1"/>
          <p:nvPr/>
        </p:nvSpPr>
        <p:spPr>
          <a:xfrm>
            <a:off x="7800741" y="1308207"/>
            <a:ext cx="377026" cy="400110"/>
          </a:xfrm>
          <a:prstGeom prst="rect">
            <a:avLst/>
          </a:prstGeom>
          <a:noFill/>
        </p:spPr>
        <p:txBody>
          <a:bodyPr wrap="none" rtlCol="0">
            <a:spAutoFit/>
          </a:bodyPr>
          <a:lstStyle/>
          <a:p>
            <a:r>
              <a:rPr lang="en-VN" sz="2000" b="1" i="0" dirty="0">
                <a:solidFill>
                  <a:srgbClr val="FF0000"/>
                </a:solidFill>
                <a:effectLst/>
                <a:latin typeface="Calibri" panose="020F0502020204030204" pitchFamily="34" charset="0"/>
                <a:cs typeface="Calibri" panose="020F0502020204030204" pitchFamily="34" charset="0"/>
              </a:rPr>
              <a:t>✓</a:t>
            </a:r>
            <a:endParaRPr lang="en-VN" sz="2000" dirty="0">
              <a:solidFill>
                <a:srgbClr val="FF0000"/>
              </a:solidFill>
            </a:endParaRPr>
          </a:p>
        </p:txBody>
      </p:sp>
      <p:sp>
        <p:nvSpPr>
          <p:cNvPr id="5" name="TextBox 4">
            <a:extLst>
              <a:ext uri="{FF2B5EF4-FFF2-40B4-BE49-F238E27FC236}">
                <a16:creationId xmlns:a16="http://schemas.microsoft.com/office/drawing/2014/main" id="{C1832197-DF98-854C-335F-C330CA8B5E32}"/>
              </a:ext>
            </a:extLst>
          </p:cNvPr>
          <p:cNvSpPr txBox="1"/>
          <p:nvPr/>
        </p:nvSpPr>
        <p:spPr>
          <a:xfrm>
            <a:off x="6616834" y="1731720"/>
            <a:ext cx="377026" cy="400110"/>
          </a:xfrm>
          <a:prstGeom prst="rect">
            <a:avLst/>
          </a:prstGeom>
          <a:noFill/>
        </p:spPr>
        <p:txBody>
          <a:bodyPr wrap="none" rtlCol="0">
            <a:spAutoFit/>
          </a:bodyPr>
          <a:lstStyle/>
          <a:p>
            <a:r>
              <a:rPr lang="en-VN" sz="2000" b="1" i="0" dirty="0">
                <a:solidFill>
                  <a:srgbClr val="FF0000"/>
                </a:solidFill>
                <a:effectLst/>
                <a:latin typeface="Calibri" panose="020F0502020204030204" pitchFamily="34" charset="0"/>
                <a:cs typeface="Calibri" panose="020F0502020204030204" pitchFamily="34" charset="0"/>
              </a:rPr>
              <a:t>✓</a:t>
            </a:r>
            <a:endParaRPr lang="en-VN" sz="2000" dirty="0">
              <a:solidFill>
                <a:srgbClr val="FF0000"/>
              </a:solidFill>
            </a:endParaRPr>
          </a:p>
        </p:txBody>
      </p:sp>
      <p:sp>
        <p:nvSpPr>
          <p:cNvPr id="8" name="TextBox 7">
            <a:extLst>
              <a:ext uri="{FF2B5EF4-FFF2-40B4-BE49-F238E27FC236}">
                <a16:creationId xmlns:a16="http://schemas.microsoft.com/office/drawing/2014/main" id="{89B6CCF3-ABAD-9DAD-8D2A-12ACBBA7E691}"/>
              </a:ext>
            </a:extLst>
          </p:cNvPr>
          <p:cNvSpPr txBox="1"/>
          <p:nvPr/>
        </p:nvSpPr>
        <p:spPr>
          <a:xfrm>
            <a:off x="7800741" y="2155231"/>
            <a:ext cx="377026" cy="400110"/>
          </a:xfrm>
          <a:prstGeom prst="rect">
            <a:avLst/>
          </a:prstGeom>
          <a:noFill/>
        </p:spPr>
        <p:txBody>
          <a:bodyPr wrap="none" rtlCol="0">
            <a:spAutoFit/>
          </a:bodyPr>
          <a:lstStyle/>
          <a:p>
            <a:r>
              <a:rPr lang="en-VN" sz="2000" b="1" i="0" dirty="0">
                <a:solidFill>
                  <a:srgbClr val="FF0000"/>
                </a:solidFill>
                <a:effectLst/>
                <a:latin typeface="Calibri" panose="020F0502020204030204" pitchFamily="34" charset="0"/>
                <a:cs typeface="Calibri" panose="020F0502020204030204" pitchFamily="34" charset="0"/>
              </a:rPr>
              <a:t>✓</a:t>
            </a:r>
            <a:endParaRPr lang="en-VN" sz="2000" dirty="0">
              <a:solidFill>
                <a:srgbClr val="FF0000"/>
              </a:solidFill>
            </a:endParaRPr>
          </a:p>
        </p:txBody>
      </p:sp>
      <p:sp>
        <p:nvSpPr>
          <p:cNvPr id="9" name="TextBox 8">
            <a:extLst>
              <a:ext uri="{FF2B5EF4-FFF2-40B4-BE49-F238E27FC236}">
                <a16:creationId xmlns:a16="http://schemas.microsoft.com/office/drawing/2014/main" id="{308D8924-1A27-3B8B-B74D-278E71222DD3}"/>
              </a:ext>
            </a:extLst>
          </p:cNvPr>
          <p:cNvSpPr txBox="1"/>
          <p:nvPr/>
        </p:nvSpPr>
        <p:spPr>
          <a:xfrm>
            <a:off x="6626459" y="2155231"/>
            <a:ext cx="377026" cy="400110"/>
          </a:xfrm>
          <a:prstGeom prst="rect">
            <a:avLst/>
          </a:prstGeom>
          <a:noFill/>
        </p:spPr>
        <p:txBody>
          <a:bodyPr wrap="none" rtlCol="0">
            <a:spAutoFit/>
          </a:bodyPr>
          <a:lstStyle/>
          <a:p>
            <a:r>
              <a:rPr lang="en-VN" sz="2000" b="1" i="0" dirty="0">
                <a:solidFill>
                  <a:srgbClr val="FF0000"/>
                </a:solidFill>
                <a:effectLst/>
                <a:latin typeface="Calibri" panose="020F0502020204030204" pitchFamily="34" charset="0"/>
                <a:cs typeface="Calibri" panose="020F0502020204030204" pitchFamily="34" charset="0"/>
              </a:rPr>
              <a:t>✓</a:t>
            </a:r>
            <a:endParaRPr lang="en-VN" sz="2000" dirty="0">
              <a:solidFill>
                <a:srgbClr val="FF0000"/>
              </a:solidFill>
            </a:endParaRPr>
          </a:p>
        </p:txBody>
      </p:sp>
    </p:spTree>
    <p:extLst>
      <p:ext uri="{BB962C8B-B14F-4D97-AF65-F5344CB8AC3E}">
        <p14:creationId xmlns:p14="http://schemas.microsoft.com/office/powerpoint/2010/main" val="3104243053"/>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dissolve">
                                      <p:cBhvr>
                                        <p:cTn id="13" dur="500"/>
                                        <p:tgtEl>
                                          <p:spTgt spid="8"/>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dissolve">
                                      <p:cBhvr>
                                        <p:cTn id="1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p:bldP spid="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33"/>
        <p:cNvGrpSpPr/>
        <p:nvPr/>
      </p:nvGrpSpPr>
      <p:grpSpPr>
        <a:xfrm>
          <a:off x="0" y="0"/>
          <a:ext cx="0" cy="0"/>
          <a:chOff x="0" y="0"/>
          <a:chExt cx="0" cy="0"/>
        </a:xfrm>
      </p:grpSpPr>
      <p:graphicFrame>
        <p:nvGraphicFramePr>
          <p:cNvPr id="4" name="Table 4">
            <a:extLst>
              <a:ext uri="{FF2B5EF4-FFF2-40B4-BE49-F238E27FC236}">
                <a16:creationId xmlns:a16="http://schemas.microsoft.com/office/drawing/2014/main" id="{3337CA53-969A-F3A4-B2F5-F4CB80CC3139}"/>
              </a:ext>
            </a:extLst>
          </p:cNvPr>
          <p:cNvGraphicFramePr>
            <a:graphicFrameLocks noGrp="1"/>
          </p:cNvGraphicFramePr>
          <p:nvPr/>
        </p:nvGraphicFramePr>
        <p:xfrm>
          <a:off x="594361" y="441934"/>
          <a:ext cx="7955278" cy="2560320"/>
        </p:xfrm>
        <a:graphic>
          <a:graphicData uri="http://schemas.openxmlformats.org/drawingml/2006/table">
            <a:tbl>
              <a:tblPr firstRow="1" bandRow="1">
                <a:tableStyleId>{AC199A43-3787-436F-8CAC-27CB1A0372E0}</a:tableStyleId>
              </a:tblPr>
              <a:tblGrid>
                <a:gridCol w="5621730">
                  <a:extLst>
                    <a:ext uri="{9D8B030D-6E8A-4147-A177-3AD203B41FA5}">
                      <a16:colId xmlns:a16="http://schemas.microsoft.com/office/drawing/2014/main" val="201767979"/>
                    </a:ext>
                  </a:extLst>
                </a:gridCol>
                <a:gridCol w="1166774">
                  <a:extLst>
                    <a:ext uri="{9D8B030D-6E8A-4147-A177-3AD203B41FA5}">
                      <a16:colId xmlns:a16="http://schemas.microsoft.com/office/drawing/2014/main" val="2510885726"/>
                    </a:ext>
                  </a:extLst>
                </a:gridCol>
                <a:gridCol w="1166774">
                  <a:extLst>
                    <a:ext uri="{9D8B030D-6E8A-4147-A177-3AD203B41FA5}">
                      <a16:colId xmlns:a16="http://schemas.microsoft.com/office/drawing/2014/main" val="2143009255"/>
                    </a:ext>
                  </a:extLst>
                </a:gridCol>
              </a:tblGrid>
              <a:tr h="370840">
                <a:tc>
                  <a:txBody>
                    <a:bodyPr/>
                    <a:lstStyle/>
                    <a:p>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r>
                        <a:rPr lang="en-VN" sz="2200" b="1" dirty="0">
                          <a:latin typeface="Calibri" panose="020F0502020204030204" pitchFamily="34" charset="0"/>
                          <a:cs typeface="Calibri" panose="020F0502020204030204" pitchFamily="34" charset="0"/>
                        </a:rPr>
                        <a:t>Ms Hoa</a:t>
                      </a:r>
                    </a:p>
                  </a:txBody>
                  <a:tcPr anchor="ctr">
                    <a:solidFill>
                      <a:schemeClr val="bg2"/>
                    </a:solidFill>
                  </a:tcPr>
                </a:tc>
                <a:tc>
                  <a:txBody>
                    <a:bodyPr/>
                    <a:lstStyle/>
                    <a:p>
                      <a:pPr algn="ctr"/>
                      <a:r>
                        <a:rPr lang="en-VN" sz="2200" b="1" dirty="0">
                          <a:latin typeface="Calibri" panose="020F0502020204030204" pitchFamily="34" charset="0"/>
                          <a:cs typeface="Calibri" panose="020F0502020204030204" pitchFamily="34" charset="0"/>
                        </a:rPr>
                        <a:t>Mark</a:t>
                      </a:r>
                    </a:p>
                  </a:txBody>
                  <a:tcPr anchor="ctr">
                    <a:solidFill>
                      <a:schemeClr val="bg2"/>
                    </a:solidFill>
                  </a:tcPr>
                </a:tc>
                <a:extLst>
                  <a:ext uri="{0D108BD9-81ED-4DB2-BD59-A6C34878D82A}">
                    <a16:rowId xmlns:a16="http://schemas.microsoft.com/office/drawing/2014/main" val="3062326560"/>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1.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went to the Tulip Festival in Australia</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421023185"/>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2.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went to the Tulip Festival in the Netherlands</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2837964660"/>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3.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tried Dutch food and drinks</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3606609675"/>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4.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watched traditional Dutch dancing</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3335754579"/>
                  </a:ext>
                </a:extLst>
              </a:tr>
              <a:tr h="370840">
                <a:tc>
                  <a:txBody>
                    <a:bodyPr/>
                    <a:lstStyle/>
                    <a:p>
                      <a:r>
                        <a:rPr lang="en-US" sz="22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5. </a:t>
                      </a:r>
                      <a:r>
                        <a:rPr lang="en-US" sz="22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saw tulip floats</a:t>
                      </a:r>
                      <a:endParaRPr lang="en-VN" sz="2200" dirty="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a:latin typeface="Calibri" panose="020F0502020204030204" pitchFamily="34" charset="0"/>
                        <a:cs typeface="Calibri" panose="020F0502020204030204" pitchFamily="34" charset="0"/>
                      </a:endParaRPr>
                    </a:p>
                  </a:txBody>
                  <a:tcPr anchor="ctr">
                    <a:solidFill>
                      <a:schemeClr val="bg2"/>
                    </a:solidFill>
                  </a:tcPr>
                </a:tc>
                <a:tc>
                  <a:txBody>
                    <a:bodyPr/>
                    <a:lstStyle/>
                    <a:p>
                      <a:pPr algn="ctr"/>
                      <a:endParaRPr lang="en-VN" sz="2200" dirty="0">
                        <a:latin typeface="Calibri" panose="020F0502020204030204" pitchFamily="34" charset="0"/>
                        <a:cs typeface="Calibri" panose="020F0502020204030204" pitchFamily="34" charset="0"/>
                      </a:endParaRPr>
                    </a:p>
                  </a:txBody>
                  <a:tcPr anchor="ctr">
                    <a:solidFill>
                      <a:schemeClr val="bg2"/>
                    </a:solidFill>
                  </a:tcPr>
                </a:tc>
                <a:extLst>
                  <a:ext uri="{0D108BD9-81ED-4DB2-BD59-A6C34878D82A}">
                    <a16:rowId xmlns:a16="http://schemas.microsoft.com/office/drawing/2014/main" val="1595730798"/>
                  </a:ext>
                </a:extLst>
              </a:tr>
            </a:tbl>
          </a:graphicData>
        </a:graphic>
      </p:graphicFrame>
      <p:sp>
        <p:nvSpPr>
          <p:cNvPr id="2" name="TextBox 1">
            <a:extLst>
              <a:ext uri="{FF2B5EF4-FFF2-40B4-BE49-F238E27FC236}">
                <a16:creationId xmlns:a16="http://schemas.microsoft.com/office/drawing/2014/main" id="{864E29FA-E81F-BFB4-C7B0-77EE60AE23FA}"/>
              </a:ext>
            </a:extLst>
          </p:cNvPr>
          <p:cNvSpPr txBox="1"/>
          <p:nvPr/>
        </p:nvSpPr>
        <p:spPr>
          <a:xfrm>
            <a:off x="594361" y="3261463"/>
            <a:ext cx="7955278" cy="1477328"/>
          </a:xfrm>
          <a:prstGeom prst="rect">
            <a:avLst/>
          </a:prstGeom>
          <a:solidFill>
            <a:schemeClr val="bg1">
              <a:lumMod val="20000"/>
              <a:lumOff val="80000"/>
            </a:schemeClr>
          </a:solidFill>
        </p:spPr>
        <p:txBody>
          <a:bodyPr wrap="square" rtlCol="0">
            <a:spAutoFit/>
          </a:bodyPr>
          <a:lstStyle/>
          <a:p>
            <a:pPr algn="l"/>
            <a:r>
              <a:rPr lang="en-US" sz="1800" b="1" i="1" dirty="0" err="1">
                <a:solidFill>
                  <a:srgbClr val="FF0000"/>
                </a:solidFill>
                <a:effectLst/>
                <a:latin typeface="Calibri" panose="020F0502020204030204" pitchFamily="34" charset="0"/>
                <a:cs typeface="Calibri" panose="020F0502020204030204" pitchFamily="34" charset="0"/>
              </a:rPr>
              <a:t>Ms</a:t>
            </a:r>
            <a:r>
              <a:rPr lang="en-US" sz="1800" b="1" i="1" dirty="0">
                <a:solidFill>
                  <a:srgbClr val="FF0000"/>
                </a:solidFill>
                <a:effectLst/>
                <a:latin typeface="Calibri" panose="020F0502020204030204" pitchFamily="34" charset="0"/>
                <a:cs typeface="Calibri" panose="020F0502020204030204" pitchFamily="34" charset="0"/>
              </a:rPr>
              <a:t> </a:t>
            </a:r>
            <a:r>
              <a:rPr lang="en-US" sz="1800" b="1" i="1" dirty="0" err="1">
                <a:solidFill>
                  <a:srgbClr val="FF0000"/>
                </a:solidFill>
                <a:effectLst/>
                <a:latin typeface="Calibri" panose="020F0502020204030204" pitchFamily="34" charset="0"/>
                <a:cs typeface="Calibri" panose="020F0502020204030204" pitchFamily="34" charset="0"/>
              </a:rPr>
              <a:t>Hoa</a:t>
            </a:r>
            <a:r>
              <a:rPr lang="en-US" sz="1800" b="1" i="0" dirty="0">
                <a:solidFill>
                  <a:srgbClr val="FF0000"/>
                </a:solidFill>
                <a:effectLst/>
                <a:latin typeface="Calibri" panose="020F0502020204030204" pitchFamily="34" charset="0"/>
                <a:cs typeface="Calibri" panose="020F0502020204030204" pitchFamily="34" charset="0"/>
              </a:rPr>
              <a:t>: </a:t>
            </a:r>
            <a:r>
              <a:rPr lang="en-US" sz="1800" i="0" dirty="0">
                <a:solidFill>
                  <a:schemeClr val="tx1"/>
                </a:solidFill>
                <a:effectLst/>
                <a:latin typeface="Calibri" panose="020F0502020204030204" pitchFamily="34" charset="0"/>
                <a:cs typeface="Calibri" panose="020F0502020204030204" pitchFamily="34" charset="0"/>
              </a:rPr>
              <a:t>I watched Dutch folk dances. The dancers wore traditional costumes. I also got a chance to try some delicious Dutch food and drinks. What about you, Mark?</a:t>
            </a:r>
          </a:p>
          <a:p>
            <a:pPr algn="l"/>
            <a:r>
              <a:rPr lang="en-US" sz="1800" b="1" i="1" dirty="0">
                <a:solidFill>
                  <a:srgbClr val="FF0000"/>
                </a:solidFill>
                <a:effectLst/>
                <a:latin typeface="Calibri" panose="020F0502020204030204" pitchFamily="34" charset="0"/>
                <a:cs typeface="Calibri" panose="020F0502020204030204" pitchFamily="34" charset="0"/>
              </a:rPr>
              <a:t>Mark</a:t>
            </a:r>
            <a:r>
              <a:rPr lang="en-US" sz="1800" b="1" i="0" dirty="0">
                <a:solidFill>
                  <a:srgbClr val="FF0000"/>
                </a:solidFill>
                <a:effectLst/>
                <a:latin typeface="Calibri" panose="020F0502020204030204" pitchFamily="34" charset="0"/>
                <a:cs typeface="Calibri" panose="020F0502020204030204" pitchFamily="34" charset="0"/>
              </a:rPr>
              <a:t>:</a:t>
            </a:r>
            <a:r>
              <a:rPr lang="en-US" sz="1800" b="1" i="0" dirty="0">
                <a:solidFill>
                  <a:srgbClr val="333333"/>
                </a:solidFill>
                <a:effectLst/>
                <a:latin typeface="Calibri" panose="020F0502020204030204" pitchFamily="34" charset="0"/>
                <a:cs typeface="Calibri" panose="020F0502020204030204" pitchFamily="34" charset="0"/>
              </a:rPr>
              <a:t> </a:t>
            </a:r>
            <a:r>
              <a:rPr lang="en-US" sz="1800" i="0" dirty="0">
                <a:solidFill>
                  <a:schemeClr val="tx1"/>
                </a:solidFill>
                <a:effectLst/>
                <a:latin typeface="Calibri" panose="020F0502020204030204" pitchFamily="34" charset="0"/>
                <a:cs typeface="Calibri" panose="020F0502020204030204" pitchFamily="34" charset="0"/>
              </a:rPr>
              <a:t>I watched folk dances too, but there wasn’t any food or drinks. </a:t>
            </a:r>
            <a:r>
              <a:rPr lang="en-US" sz="1800" b="1" i="0" dirty="0">
                <a:solidFill>
                  <a:srgbClr val="FF0000"/>
                </a:solidFill>
                <a:effectLst/>
                <a:latin typeface="Calibri" panose="020F0502020204030204" pitchFamily="34" charset="0"/>
                <a:cs typeface="Calibri" panose="020F0502020204030204" pitchFamily="34" charset="0"/>
              </a:rPr>
              <a:t>I also saw beautiful tulip floats at a parade</a:t>
            </a:r>
            <a:r>
              <a:rPr lang="en-US" sz="1800" i="0" dirty="0">
                <a:solidFill>
                  <a:schemeClr val="tx1"/>
                </a:solidFill>
                <a:effectLst/>
                <a:latin typeface="Calibri" panose="020F0502020204030204" pitchFamily="34" charset="0"/>
                <a:cs typeface="Calibri" panose="020F0502020204030204" pitchFamily="34" charset="0"/>
              </a:rPr>
              <a:t>.</a:t>
            </a:r>
          </a:p>
        </p:txBody>
      </p:sp>
      <p:sp>
        <p:nvSpPr>
          <p:cNvPr id="12" name="TextBox 11">
            <a:extLst>
              <a:ext uri="{FF2B5EF4-FFF2-40B4-BE49-F238E27FC236}">
                <a16:creationId xmlns:a16="http://schemas.microsoft.com/office/drawing/2014/main" id="{16E353F3-C25B-8F6B-21D3-14A44099D062}"/>
              </a:ext>
            </a:extLst>
          </p:cNvPr>
          <p:cNvSpPr txBox="1"/>
          <p:nvPr/>
        </p:nvSpPr>
        <p:spPr>
          <a:xfrm>
            <a:off x="6616834" y="876968"/>
            <a:ext cx="377026" cy="400110"/>
          </a:xfrm>
          <a:prstGeom prst="rect">
            <a:avLst/>
          </a:prstGeom>
          <a:noFill/>
        </p:spPr>
        <p:txBody>
          <a:bodyPr wrap="none" rtlCol="0">
            <a:spAutoFit/>
          </a:bodyPr>
          <a:lstStyle/>
          <a:p>
            <a:r>
              <a:rPr lang="en-VN" sz="2000" b="1" i="0" dirty="0">
                <a:solidFill>
                  <a:srgbClr val="FF0000"/>
                </a:solidFill>
                <a:effectLst/>
                <a:latin typeface="Calibri" panose="020F0502020204030204" pitchFamily="34" charset="0"/>
                <a:cs typeface="Calibri" panose="020F0502020204030204" pitchFamily="34" charset="0"/>
              </a:rPr>
              <a:t>✓</a:t>
            </a:r>
            <a:endParaRPr lang="en-VN" sz="2000" dirty="0">
              <a:solidFill>
                <a:srgbClr val="FF0000"/>
              </a:solidFill>
            </a:endParaRPr>
          </a:p>
        </p:txBody>
      </p:sp>
      <p:sp>
        <p:nvSpPr>
          <p:cNvPr id="6" name="TextBox 5">
            <a:extLst>
              <a:ext uri="{FF2B5EF4-FFF2-40B4-BE49-F238E27FC236}">
                <a16:creationId xmlns:a16="http://schemas.microsoft.com/office/drawing/2014/main" id="{5323C88C-A52C-BFB2-B554-95A72A742A98}"/>
              </a:ext>
            </a:extLst>
          </p:cNvPr>
          <p:cNvSpPr txBox="1"/>
          <p:nvPr/>
        </p:nvSpPr>
        <p:spPr>
          <a:xfrm>
            <a:off x="7800741" y="1308207"/>
            <a:ext cx="377026" cy="400110"/>
          </a:xfrm>
          <a:prstGeom prst="rect">
            <a:avLst/>
          </a:prstGeom>
          <a:noFill/>
        </p:spPr>
        <p:txBody>
          <a:bodyPr wrap="none" rtlCol="0">
            <a:spAutoFit/>
          </a:bodyPr>
          <a:lstStyle/>
          <a:p>
            <a:r>
              <a:rPr lang="en-VN" sz="2000" b="1" i="0" dirty="0">
                <a:solidFill>
                  <a:srgbClr val="FF0000"/>
                </a:solidFill>
                <a:effectLst/>
                <a:latin typeface="Calibri" panose="020F0502020204030204" pitchFamily="34" charset="0"/>
                <a:cs typeface="Calibri" panose="020F0502020204030204" pitchFamily="34" charset="0"/>
              </a:rPr>
              <a:t>✓</a:t>
            </a:r>
            <a:endParaRPr lang="en-VN" sz="2000" dirty="0">
              <a:solidFill>
                <a:srgbClr val="FF0000"/>
              </a:solidFill>
            </a:endParaRPr>
          </a:p>
        </p:txBody>
      </p:sp>
      <p:sp>
        <p:nvSpPr>
          <p:cNvPr id="5" name="TextBox 4">
            <a:extLst>
              <a:ext uri="{FF2B5EF4-FFF2-40B4-BE49-F238E27FC236}">
                <a16:creationId xmlns:a16="http://schemas.microsoft.com/office/drawing/2014/main" id="{C1832197-DF98-854C-335F-C330CA8B5E32}"/>
              </a:ext>
            </a:extLst>
          </p:cNvPr>
          <p:cNvSpPr txBox="1"/>
          <p:nvPr/>
        </p:nvSpPr>
        <p:spPr>
          <a:xfrm>
            <a:off x="6616834" y="1731720"/>
            <a:ext cx="377026" cy="400110"/>
          </a:xfrm>
          <a:prstGeom prst="rect">
            <a:avLst/>
          </a:prstGeom>
          <a:noFill/>
        </p:spPr>
        <p:txBody>
          <a:bodyPr wrap="none" rtlCol="0">
            <a:spAutoFit/>
          </a:bodyPr>
          <a:lstStyle/>
          <a:p>
            <a:r>
              <a:rPr lang="en-VN" sz="2000" b="1" i="0" dirty="0">
                <a:solidFill>
                  <a:srgbClr val="FF0000"/>
                </a:solidFill>
                <a:effectLst/>
                <a:latin typeface="Calibri" panose="020F0502020204030204" pitchFamily="34" charset="0"/>
                <a:cs typeface="Calibri" panose="020F0502020204030204" pitchFamily="34" charset="0"/>
              </a:rPr>
              <a:t>✓</a:t>
            </a:r>
            <a:endParaRPr lang="en-VN" sz="2000" dirty="0">
              <a:solidFill>
                <a:srgbClr val="FF0000"/>
              </a:solidFill>
            </a:endParaRPr>
          </a:p>
        </p:txBody>
      </p:sp>
      <p:sp>
        <p:nvSpPr>
          <p:cNvPr id="8" name="TextBox 7">
            <a:extLst>
              <a:ext uri="{FF2B5EF4-FFF2-40B4-BE49-F238E27FC236}">
                <a16:creationId xmlns:a16="http://schemas.microsoft.com/office/drawing/2014/main" id="{89B6CCF3-ABAD-9DAD-8D2A-12ACBBA7E691}"/>
              </a:ext>
            </a:extLst>
          </p:cNvPr>
          <p:cNvSpPr txBox="1"/>
          <p:nvPr/>
        </p:nvSpPr>
        <p:spPr>
          <a:xfrm>
            <a:off x="7800741" y="2155231"/>
            <a:ext cx="377026" cy="400110"/>
          </a:xfrm>
          <a:prstGeom prst="rect">
            <a:avLst/>
          </a:prstGeom>
          <a:noFill/>
        </p:spPr>
        <p:txBody>
          <a:bodyPr wrap="none" rtlCol="0">
            <a:spAutoFit/>
          </a:bodyPr>
          <a:lstStyle/>
          <a:p>
            <a:r>
              <a:rPr lang="en-VN" sz="2000" b="1" i="0" dirty="0">
                <a:solidFill>
                  <a:srgbClr val="FF0000"/>
                </a:solidFill>
                <a:effectLst/>
                <a:latin typeface="Calibri" panose="020F0502020204030204" pitchFamily="34" charset="0"/>
                <a:cs typeface="Calibri" panose="020F0502020204030204" pitchFamily="34" charset="0"/>
              </a:rPr>
              <a:t>✓</a:t>
            </a:r>
            <a:endParaRPr lang="en-VN" sz="2000" dirty="0">
              <a:solidFill>
                <a:srgbClr val="FF0000"/>
              </a:solidFill>
            </a:endParaRPr>
          </a:p>
        </p:txBody>
      </p:sp>
      <p:sp>
        <p:nvSpPr>
          <p:cNvPr id="9" name="TextBox 8">
            <a:extLst>
              <a:ext uri="{FF2B5EF4-FFF2-40B4-BE49-F238E27FC236}">
                <a16:creationId xmlns:a16="http://schemas.microsoft.com/office/drawing/2014/main" id="{308D8924-1A27-3B8B-B74D-278E71222DD3}"/>
              </a:ext>
            </a:extLst>
          </p:cNvPr>
          <p:cNvSpPr txBox="1"/>
          <p:nvPr/>
        </p:nvSpPr>
        <p:spPr>
          <a:xfrm>
            <a:off x="6626459" y="2155231"/>
            <a:ext cx="377026" cy="400110"/>
          </a:xfrm>
          <a:prstGeom prst="rect">
            <a:avLst/>
          </a:prstGeom>
          <a:noFill/>
        </p:spPr>
        <p:txBody>
          <a:bodyPr wrap="none" rtlCol="0">
            <a:spAutoFit/>
          </a:bodyPr>
          <a:lstStyle/>
          <a:p>
            <a:r>
              <a:rPr lang="en-VN" sz="2000" b="1" i="0" dirty="0">
                <a:solidFill>
                  <a:srgbClr val="FF0000"/>
                </a:solidFill>
                <a:effectLst/>
                <a:latin typeface="Calibri" panose="020F0502020204030204" pitchFamily="34" charset="0"/>
                <a:cs typeface="Calibri" panose="020F0502020204030204" pitchFamily="34" charset="0"/>
              </a:rPr>
              <a:t>✓</a:t>
            </a:r>
            <a:endParaRPr lang="en-VN" sz="2000" dirty="0">
              <a:solidFill>
                <a:srgbClr val="FF0000"/>
              </a:solidFill>
            </a:endParaRPr>
          </a:p>
        </p:txBody>
      </p:sp>
      <p:sp>
        <p:nvSpPr>
          <p:cNvPr id="10" name="TextBox 9">
            <a:extLst>
              <a:ext uri="{FF2B5EF4-FFF2-40B4-BE49-F238E27FC236}">
                <a16:creationId xmlns:a16="http://schemas.microsoft.com/office/drawing/2014/main" id="{80A919E8-1E2F-10F7-C358-8D94F2138AFE}"/>
              </a:ext>
            </a:extLst>
          </p:cNvPr>
          <p:cNvSpPr txBox="1"/>
          <p:nvPr/>
        </p:nvSpPr>
        <p:spPr>
          <a:xfrm>
            <a:off x="7800741" y="2588368"/>
            <a:ext cx="377026" cy="400110"/>
          </a:xfrm>
          <a:prstGeom prst="rect">
            <a:avLst/>
          </a:prstGeom>
          <a:noFill/>
        </p:spPr>
        <p:txBody>
          <a:bodyPr wrap="none" rtlCol="0">
            <a:spAutoFit/>
          </a:bodyPr>
          <a:lstStyle/>
          <a:p>
            <a:r>
              <a:rPr lang="en-VN" sz="2000" b="1" i="0" dirty="0">
                <a:solidFill>
                  <a:srgbClr val="FF0000"/>
                </a:solidFill>
                <a:effectLst/>
                <a:latin typeface="Calibri" panose="020F0502020204030204" pitchFamily="34" charset="0"/>
                <a:cs typeface="Calibri" panose="020F0502020204030204" pitchFamily="34" charset="0"/>
              </a:rPr>
              <a:t>✓</a:t>
            </a:r>
            <a:endParaRPr lang="en-VN" sz="2000" dirty="0">
              <a:solidFill>
                <a:srgbClr val="FF0000"/>
              </a:solidFill>
            </a:endParaRPr>
          </a:p>
        </p:txBody>
      </p:sp>
    </p:spTree>
    <p:extLst>
      <p:ext uri="{BB962C8B-B14F-4D97-AF65-F5344CB8AC3E}">
        <p14:creationId xmlns:p14="http://schemas.microsoft.com/office/powerpoint/2010/main" val="976566120"/>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dissolve">
                                      <p:cBhvr>
                                        <p:cTn id="1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0" grpId="0"/>
    </p:bldLst>
  </p:timing>
</p:sld>
</file>

<file path=ppt/theme/theme1.xml><?xml version="1.0" encoding="utf-8"?>
<a:theme xmlns:a="http://schemas.openxmlformats.org/drawingml/2006/main" name="Longtaitou Festival Minitheme by Slidesgo">
  <a:themeElements>
    <a:clrScheme name="Simple Light">
      <a:dk1>
        <a:srgbClr val="462F30"/>
      </a:dk1>
      <a:lt1>
        <a:srgbClr val="E7482E"/>
      </a:lt1>
      <a:dk2>
        <a:srgbClr val="FCF0C7"/>
      </a:dk2>
      <a:lt2>
        <a:srgbClr val="FFFFFF"/>
      </a:lt2>
      <a:accent1>
        <a:srgbClr val="FFFFFF"/>
      </a:accent1>
      <a:accent2>
        <a:srgbClr val="FFFFFF"/>
      </a:accent2>
      <a:accent3>
        <a:srgbClr val="FFFFFF"/>
      </a:accent3>
      <a:accent4>
        <a:srgbClr val="FFFFFF"/>
      </a:accent4>
      <a:accent5>
        <a:srgbClr val="FFFFFF"/>
      </a:accent5>
      <a:accent6>
        <a:srgbClr val="FFFFFF"/>
      </a:accent6>
      <a:hlink>
        <a:srgbClr val="462F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100</TotalTime>
  <Words>2829</Words>
  <Application>Microsoft Office PowerPoint</Application>
  <PresentationFormat>On-screen Show (16:9)</PresentationFormat>
  <Paragraphs>409</Paragraphs>
  <Slides>56</Slides>
  <Notes>56</Notes>
  <HiddenSlides>0</HiddenSlides>
  <MMClips>1</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56</vt:i4>
      </vt:variant>
    </vt:vector>
  </HeadingPairs>
  <TitlesOfParts>
    <vt:vector size="70" baseType="lpstr">
      <vt:lpstr>Patrick Hand</vt:lpstr>
      <vt:lpstr>Montserrat</vt:lpstr>
      <vt:lpstr>Roboto</vt:lpstr>
      <vt:lpstr>Neucha</vt:lpstr>
      <vt:lpstr>Proxima Nova</vt:lpstr>
      <vt:lpstr>Lilita One</vt:lpstr>
      <vt:lpstr>Lora</vt:lpstr>
      <vt:lpstr>Arial</vt:lpstr>
      <vt:lpstr>Amatic SC</vt:lpstr>
      <vt:lpstr>Roboto Medium</vt:lpstr>
      <vt:lpstr>Montserrat Medium</vt:lpstr>
      <vt:lpstr>Calibri</vt:lpstr>
      <vt:lpstr>Longtaitou Festival Minitheme by Slidesgo</vt:lpstr>
      <vt:lpstr>Slidesgo Final Pages</vt:lpstr>
      <vt:lpstr>Unit 9: Festivals around the world</vt:lpstr>
      <vt:lpstr>Objective</vt:lpstr>
      <vt:lpstr>Look and answer.</vt:lpstr>
      <vt:lpstr>PowerPoint Presentation</vt:lpstr>
      <vt:lpstr>PowerPoint Presentation</vt:lpstr>
      <vt:lpstr>PowerPoint Presentation</vt:lpstr>
      <vt:lpstr>PowerPoint Presentation</vt:lpstr>
      <vt:lpstr>PowerPoint Presentation</vt:lpstr>
      <vt:lpstr>PowerPoint Presentation</vt:lpstr>
      <vt:lpstr>3. Write a word or phrase from the box under each picture.</vt:lpstr>
      <vt:lpstr>4. Fill in each blank with a word or phrase from 3. You may have to change the form of the word or phrase.</vt:lpstr>
      <vt:lpstr>5. What festival is it? Match each description with a festival.</vt:lpstr>
      <vt:lpstr>5. What festival is it? Match each description with a festival.</vt:lpstr>
      <vt:lpstr>5. What festival is it? Match each description with a festival.</vt:lpstr>
      <vt:lpstr>5. What festival is it? Match each description with a festival.</vt:lpstr>
      <vt:lpstr>5. What festival is it? Match each description with a festival.</vt:lpstr>
      <vt:lpstr>5. What festival is it? Match each description with a festival.</vt:lpstr>
      <vt:lpstr>PowerPoint Presentation</vt:lpstr>
      <vt:lpstr>CONTENT OF THIS TEMPLATE</vt:lpstr>
      <vt:lpstr>AWESOME WORDS</vt:lpstr>
      <vt:lpstr>TABLE OF CONTENTS</vt:lpstr>
      <vt:lpstr>HISTORY</vt:lpstr>
      <vt:lpstr>INTRODUCTION</vt:lpstr>
      <vt:lpstr>A BIT OF HISTORY</vt:lpstr>
      <vt:lpstr>HISTORY OF THE DRAGON</vt:lpstr>
      <vt:lpstr>MAIN FEATURES</vt:lpstr>
      <vt:lpstr>A PICTURE IS WORTH A THOUSAND WORDS</vt:lpstr>
      <vt:lpstr>WHERE DOES IT HAPPEN?</vt:lpstr>
      <vt:lpstr>MAIN EVENTS</vt:lpstr>
      <vt:lpstr>THE BASICS OF THE FESTIVAL</vt:lpstr>
      <vt:lpstr>333,000</vt:lpstr>
      <vt:lpstr>THE DRAGON KING</vt:lpstr>
      <vt:lpstr>DESKTOP MOCKUP</vt:lpstr>
      <vt:lpstr>MOST IMPORTANT DAYS</vt:lpstr>
      <vt:lpstr>THANKS!</vt:lpstr>
      <vt:lpstr>DRAGON FESTIVAL</vt:lpstr>
      <vt:lpstr>ALTERNATIVE RESOURCES</vt:lpstr>
      <vt:lpstr>RESOURCES OF THIS TEMPLATE</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Unit 9: Festivals around the world</dc:title>
  <cp:lastModifiedBy>Huong Giang Dang</cp:lastModifiedBy>
  <cp:revision>6</cp:revision>
  <dcterms:modified xsi:type="dcterms:W3CDTF">2025-03-04T03:49:41Z</dcterms:modified>
</cp:coreProperties>
</file>