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</p:sldMasterIdLst>
  <p:notesMasterIdLst>
    <p:notesMasterId r:id="rId22"/>
  </p:notesMasterIdLst>
  <p:sldIdLst>
    <p:sldId id="256" r:id="rId2"/>
    <p:sldId id="285" r:id="rId3"/>
    <p:sldId id="261" r:id="rId4"/>
    <p:sldId id="257" r:id="rId5"/>
    <p:sldId id="325" r:id="rId6"/>
    <p:sldId id="327" r:id="rId7"/>
    <p:sldId id="328" r:id="rId8"/>
    <p:sldId id="329" r:id="rId9"/>
    <p:sldId id="330" r:id="rId10"/>
    <p:sldId id="331" r:id="rId11"/>
    <p:sldId id="333" r:id="rId12"/>
    <p:sldId id="335" r:id="rId13"/>
    <p:sldId id="336" r:id="rId14"/>
    <p:sldId id="337" r:id="rId15"/>
    <p:sldId id="338" r:id="rId16"/>
    <p:sldId id="319" r:id="rId17"/>
    <p:sldId id="340" r:id="rId18"/>
    <p:sldId id="341" r:id="rId19"/>
    <p:sldId id="259" r:id="rId20"/>
    <p:sldId id="290" r:id="rId21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23"/>
      <p:bold r:id="rId24"/>
      <p:italic r:id="rId25"/>
      <p:boldItalic r:id="rId26"/>
    </p:embeddedFont>
    <p:embeddedFont>
      <p:font typeface="EB Garamond Medium" panose="00000600000000000000" pitchFamily="2" charset="0"/>
      <p:regular r:id="rId27"/>
      <p:bold r:id="rId28"/>
      <p:italic r:id="rId29"/>
      <p:boldItalic r:id="rId30"/>
    </p:embeddedFont>
    <p:embeddedFont>
      <p:font typeface="Roboto Condensed Light" panose="02000000000000000000" pitchFamily="2" charset="0"/>
      <p:regular r:id="rId31"/>
      <p:italic r:id="rId32"/>
    </p:embeddedFont>
    <p:embeddedFont>
      <p:font typeface="Vidaloka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pos="5311">
          <p15:clr>
            <a:srgbClr val="9AA0A6"/>
          </p15:clr>
        </p15:guide>
        <p15:guide id="3" pos="449">
          <p15:clr>
            <a:srgbClr val="9AA0A6"/>
          </p15:clr>
        </p15:guide>
        <p15:guide id="4" orient="horz" pos="2897">
          <p15:clr>
            <a:srgbClr val="9AA0A6"/>
          </p15:clr>
        </p15:guide>
        <p15:guide id="5" orient="horz" pos="346">
          <p15:clr>
            <a:srgbClr val="9AA0A6"/>
          </p15:clr>
        </p15:guide>
        <p15:guide id="6" orient="horz" pos="5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3333"/>
    <a:srgbClr val="F4F0EF"/>
    <a:srgbClr val="D8C9AC"/>
    <a:srgbClr val="5A5A5A"/>
    <a:srgbClr val="F6F6F6"/>
    <a:srgbClr val="F1C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D2D244-9CE4-4C0B-8F6B-442AF4A56C5A}">
  <a:tblStyle styleId="{7DD2D244-9CE4-4C0B-8F6B-442AF4A56C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B5FFFF1-9C42-4BB4-9736-AEF40E191997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59" autoAdjust="0"/>
  </p:normalViewPr>
  <p:slideViewPr>
    <p:cSldViewPr snapToGrid="0">
      <p:cViewPr varScale="1">
        <p:scale>
          <a:sx n="83" d="100"/>
          <a:sy n="83" d="100"/>
        </p:scale>
        <p:origin x="116" y="252"/>
      </p:cViewPr>
      <p:guideLst>
        <p:guide pos="2880"/>
        <p:guide pos="5311"/>
        <p:guide pos="449"/>
        <p:guide orient="horz" pos="2897"/>
        <p:guide orient="horz" pos="346"/>
        <p:guide orient="horz"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11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2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1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47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63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d3d6803a76_0_21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d3d6803a76_0_21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783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d3d6803a7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d3d6803a7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2"/>
                </a:solidFill>
                <a:latin typeface="ChronicaProMediumIt"/>
              </a:rPr>
              <a:t>A: </a:t>
            </a:r>
            <a:r>
              <a:rPr lang="en-US" sz="1100" dirty="0">
                <a:solidFill>
                  <a:srgbClr val="242021"/>
                </a:solidFill>
                <a:latin typeface="ChronicaPro-Book"/>
              </a:rPr>
              <a:t>How about seeing a film this evening?</a:t>
            </a:r>
            <a:br>
              <a:rPr lang="en-US" sz="1100" dirty="0">
                <a:solidFill>
                  <a:srgbClr val="242021"/>
                </a:solidFill>
                <a:latin typeface="ChronicaPro-Book"/>
              </a:rPr>
            </a:br>
            <a:r>
              <a:rPr lang="en-US" sz="1100" b="1" dirty="0">
                <a:solidFill>
                  <a:schemeClr val="accent2"/>
                </a:solidFill>
                <a:latin typeface="ChronicaProMediumIt"/>
              </a:rPr>
              <a:t>B: </a:t>
            </a:r>
            <a:r>
              <a:rPr lang="en-US" sz="1100" dirty="0">
                <a:solidFill>
                  <a:srgbClr val="242021"/>
                </a:solidFill>
                <a:latin typeface="ChronicaPro-Book"/>
              </a:rPr>
              <a:t>That’s a great idea. What film shall we see?</a:t>
            </a:r>
            <a:br>
              <a:rPr lang="en-US" sz="1100" dirty="0">
                <a:solidFill>
                  <a:srgbClr val="242021"/>
                </a:solidFill>
                <a:latin typeface="ChronicaPro-Book"/>
              </a:rPr>
            </a:br>
            <a:r>
              <a:rPr lang="en-US" sz="1100" b="1" dirty="0">
                <a:solidFill>
                  <a:schemeClr val="accent2"/>
                </a:solidFill>
                <a:latin typeface="ChronicaProMediumIt"/>
              </a:rPr>
              <a:t>A: </a:t>
            </a:r>
            <a:r>
              <a:rPr lang="en-US" sz="1100" dirty="0">
                <a:solidFill>
                  <a:srgbClr val="242021"/>
                </a:solidFill>
                <a:latin typeface="ChronicaProBookIt"/>
              </a:rPr>
              <a:t>Kungfu Boy</a:t>
            </a:r>
            <a:r>
              <a:rPr lang="en-US" sz="1100" dirty="0">
                <a:solidFill>
                  <a:srgbClr val="242021"/>
                </a:solidFill>
                <a:latin typeface="ChronicaPro-Book"/>
              </a:rPr>
              <a:t>.</a:t>
            </a:r>
            <a:br>
              <a:rPr lang="en-US" sz="1100" dirty="0">
                <a:solidFill>
                  <a:srgbClr val="242021"/>
                </a:solidFill>
                <a:latin typeface="ChronicaPro-Book"/>
              </a:rPr>
            </a:br>
            <a:r>
              <a:rPr lang="en-US" sz="1100" b="1" dirty="0">
                <a:solidFill>
                  <a:schemeClr val="accent2"/>
                </a:solidFill>
                <a:latin typeface="ChronicaProMediumIt"/>
              </a:rPr>
              <a:t>B: </a:t>
            </a:r>
            <a:r>
              <a:rPr lang="en-US" sz="1100" dirty="0">
                <a:solidFill>
                  <a:srgbClr val="242021"/>
                </a:solidFill>
                <a:latin typeface="ChronicaPro-Book"/>
              </a:rPr>
              <a:t>What kind of film is it?</a:t>
            </a:r>
            <a:r>
              <a:rPr lang="en-US" sz="11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accent2"/>
                </a:solidFill>
                <a:latin typeface="ChronicaProMediumIt"/>
              </a:rPr>
              <a:t>A: </a:t>
            </a:r>
            <a:r>
              <a:rPr lang="en-US" sz="1100" dirty="0"/>
              <a:t>__________________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732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d3c854ba7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d3c854ba7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gd3d6803a76_0_22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3" name="Google Shape;2663;gd3d6803a76_0_22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69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gd3d6803a76_0_23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3" name="Google Shape;2513;gd3d6803a76_0_23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;;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543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d3c854ba7b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d3c854ba7b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d3d6803a7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d3d6803a7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d3d6803a7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d3d6803a7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572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d3d6803a7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d3d6803a7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578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d3d6803a7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d3d6803a7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730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d3d6803a7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d3d6803a7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83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d3d6803a7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d3d6803a7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66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 rot="-5011848">
            <a:off x="4670952" y="-269200"/>
            <a:ext cx="3097824" cy="2367199"/>
            <a:chOff x="2790925" y="681175"/>
            <a:chExt cx="1243425" cy="950200"/>
          </a:xfrm>
        </p:grpSpPr>
        <p:sp>
          <p:nvSpPr>
            <p:cNvPr id="12" name="Google Shape;12;p2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88949">
            <a:off x="-770023" y="2961174"/>
            <a:ext cx="1670662" cy="3233749"/>
            <a:chOff x="4686250" y="3292375"/>
            <a:chExt cx="907350" cy="1756275"/>
          </a:xfrm>
        </p:grpSpPr>
        <p:sp>
          <p:nvSpPr>
            <p:cNvPr id="27" name="Google Shape;27;p2"/>
            <p:cNvSpPr/>
            <p:nvPr/>
          </p:nvSpPr>
          <p:spPr>
            <a:xfrm>
              <a:off x="4686250" y="3292375"/>
              <a:ext cx="835625" cy="1589500"/>
            </a:xfrm>
            <a:custGeom>
              <a:avLst/>
              <a:gdLst/>
              <a:ahLst/>
              <a:cxnLst/>
              <a:rect l="l" t="t" r="r" b="b"/>
              <a:pathLst>
                <a:path w="33425" h="63580" extrusionOk="0">
                  <a:moveTo>
                    <a:pt x="1001" y="0"/>
                  </a:moveTo>
                  <a:cubicBezTo>
                    <a:pt x="1001" y="1"/>
                    <a:pt x="1702" y="14077"/>
                    <a:pt x="1001" y="18647"/>
                  </a:cubicBezTo>
                  <a:cubicBezTo>
                    <a:pt x="301" y="23250"/>
                    <a:pt x="1" y="36326"/>
                    <a:pt x="9374" y="44699"/>
                  </a:cubicBezTo>
                  <a:cubicBezTo>
                    <a:pt x="9374" y="44699"/>
                    <a:pt x="9407" y="44732"/>
                    <a:pt x="9441" y="44766"/>
                  </a:cubicBezTo>
                  <a:cubicBezTo>
                    <a:pt x="10975" y="46133"/>
                    <a:pt x="12643" y="47534"/>
                    <a:pt x="14377" y="48969"/>
                  </a:cubicBezTo>
                  <a:lnTo>
                    <a:pt x="22650" y="49903"/>
                  </a:lnTo>
                  <a:lnTo>
                    <a:pt x="17913" y="51837"/>
                  </a:lnTo>
                  <a:cubicBezTo>
                    <a:pt x="19348" y="53005"/>
                    <a:pt x="20815" y="54139"/>
                    <a:pt x="22250" y="55206"/>
                  </a:cubicBezTo>
                  <a:cubicBezTo>
                    <a:pt x="22850" y="55673"/>
                    <a:pt x="23451" y="56140"/>
                    <a:pt x="24018" y="56607"/>
                  </a:cubicBezTo>
                  <a:cubicBezTo>
                    <a:pt x="25485" y="57708"/>
                    <a:pt x="26820" y="58709"/>
                    <a:pt x="28021" y="59610"/>
                  </a:cubicBezTo>
                  <a:cubicBezTo>
                    <a:pt x="28988" y="60310"/>
                    <a:pt x="29822" y="60944"/>
                    <a:pt x="30556" y="61511"/>
                  </a:cubicBezTo>
                  <a:lnTo>
                    <a:pt x="30589" y="61511"/>
                  </a:lnTo>
                  <a:cubicBezTo>
                    <a:pt x="30722" y="61611"/>
                    <a:pt x="30856" y="61711"/>
                    <a:pt x="30989" y="61811"/>
                  </a:cubicBezTo>
                  <a:cubicBezTo>
                    <a:pt x="31056" y="61845"/>
                    <a:pt x="31123" y="61911"/>
                    <a:pt x="31189" y="61945"/>
                  </a:cubicBezTo>
                  <a:cubicBezTo>
                    <a:pt x="31323" y="62045"/>
                    <a:pt x="31456" y="62145"/>
                    <a:pt x="31590" y="62245"/>
                  </a:cubicBezTo>
                  <a:cubicBezTo>
                    <a:pt x="31623" y="62278"/>
                    <a:pt x="31656" y="62312"/>
                    <a:pt x="31690" y="62312"/>
                  </a:cubicBezTo>
                  <a:cubicBezTo>
                    <a:pt x="31823" y="62412"/>
                    <a:pt x="31923" y="62478"/>
                    <a:pt x="32023" y="62545"/>
                  </a:cubicBezTo>
                  <a:cubicBezTo>
                    <a:pt x="32924" y="63212"/>
                    <a:pt x="33424" y="63579"/>
                    <a:pt x="33424" y="63579"/>
                  </a:cubicBezTo>
                  <a:cubicBezTo>
                    <a:pt x="33424" y="63579"/>
                    <a:pt x="32590" y="47668"/>
                    <a:pt x="30789" y="36059"/>
                  </a:cubicBezTo>
                  <a:cubicBezTo>
                    <a:pt x="30189" y="32090"/>
                    <a:pt x="29455" y="28654"/>
                    <a:pt x="28621" y="26519"/>
                  </a:cubicBezTo>
                  <a:cubicBezTo>
                    <a:pt x="27420" y="23550"/>
                    <a:pt x="25585" y="20949"/>
                    <a:pt x="23584" y="18747"/>
                  </a:cubicBezTo>
                  <a:lnTo>
                    <a:pt x="20448" y="24551"/>
                  </a:lnTo>
                  <a:lnTo>
                    <a:pt x="21349" y="16445"/>
                  </a:lnTo>
                  <a:cubicBezTo>
                    <a:pt x="18347" y="13610"/>
                    <a:pt x="15445" y="11642"/>
                    <a:pt x="14344" y="10741"/>
                  </a:cubicBezTo>
                  <a:cubicBezTo>
                    <a:pt x="12209" y="9040"/>
                    <a:pt x="1002" y="1"/>
                    <a:pt x="10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17950" y="3447475"/>
              <a:ext cx="185975" cy="123450"/>
            </a:xfrm>
            <a:custGeom>
              <a:avLst/>
              <a:gdLst/>
              <a:ahLst/>
              <a:cxnLst/>
              <a:rect l="l" t="t" r="r" b="b"/>
              <a:pathLst>
                <a:path w="7439" h="4938" fill="none" extrusionOk="0">
                  <a:moveTo>
                    <a:pt x="0" y="2536"/>
                  </a:moveTo>
                  <a:lnTo>
                    <a:pt x="6038" y="4938"/>
                  </a:lnTo>
                  <a:lnTo>
                    <a:pt x="7439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21275" y="3494175"/>
              <a:ext cx="240200" cy="158475"/>
            </a:xfrm>
            <a:custGeom>
              <a:avLst/>
              <a:gdLst/>
              <a:ahLst/>
              <a:cxnLst/>
              <a:rect l="l" t="t" r="r" b="b"/>
              <a:pathLst>
                <a:path w="9608" h="6339" fill="none" extrusionOk="0">
                  <a:moveTo>
                    <a:pt x="1" y="3670"/>
                  </a:moveTo>
                  <a:lnTo>
                    <a:pt x="7473" y="6339"/>
                  </a:lnTo>
                  <a:lnTo>
                    <a:pt x="9607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17100" y="3736025"/>
              <a:ext cx="273550" cy="78400"/>
            </a:xfrm>
            <a:custGeom>
              <a:avLst/>
              <a:gdLst/>
              <a:ahLst/>
              <a:cxnLst/>
              <a:rect l="l" t="t" r="r" b="b"/>
              <a:pathLst>
                <a:path w="10942" h="3136" fill="none" extrusionOk="0">
                  <a:moveTo>
                    <a:pt x="1" y="0"/>
                  </a:moveTo>
                  <a:lnTo>
                    <a:pt x="10942" y="3136"/>
                  </a:ln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08775" y="3775225"/>
              <a:ext cx="308575" cy="79250"/>
            </a:xfrm>
            <a:custGeom>
              <a:avLst/>
              <a:gdLst/>
              <a:ahLst/>
              <a:cxnLst/>
              <a:rect l="l" t="t" r="r" b="b"/>
              <a:pathLst>
                <a:path w="12343" h="3170" fill="none" extrusionOk="0">
                  <a:moveTo>
                    <a:pt x="0" y="0"/>
                  </a:moveTo>
                  <a:lnTo>
                    <a:pt x="12342" y="3169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97925" y="3675975"/>
              <a:ext cx="492050" cy="322750"/>
            </a:xfrm>
            <a:custGeom>
              <a:avLst/>
              <a:gdLst/>
              <a:ahLst/>
              <a:cxnLst/>
              <a:rect l="l" t="t" r="r" b="b"/>
              <a:pathLst>
                <a:path w="19682" h="12910" fill="none" extrusionOk="0">
                  <a:moveTo>
                    <a:pt x="1" y="7172"/>
                  </a:moveTo>
                  <a:lnTo>
                    <a:pt x="15845" y="12910"/>
                  </a:lnTo>
                  <a:lnTo>
                    <a:pt x="19681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11275" y="3794400"/>
              <a:ext cx="593775" cy="335250"/>
            </a:xfrm>
            <a:custGeom>
              <a:avLst/>
              <a:gdLst/>
              <a:ahLst/>
              <a:cxnLst/>
              <a:rect l="l" t="t" r="r" b="b"/>
              <a:pathLst>
                <a:path w="23751" h="13410" fill="none" extrusionOk="0">
                  <a:moveTo>
                    <a:pt x="0" y="7773"/>
                  </a:moveTo>
                  <a:lnTo>
                    <a:pt x="18046" y="13410"/>
                  </a:lnTo>
                  <a:lnTo>
                    <a:pt x="23751" y="0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23150" y="3614275"/>
              <a:ext cx="88425" cy="255200"/>
            </a:xfrm>
            <a:custGeom>
              <a:avLst/>
              <a:gdLst/>
              <a:ahLst/>
              <a:cxnLst/>
              <a:rect l="l" t="t" r="r" b="b"/>
              <a:pathLst>
                <a:path w="3537" h="10208" fill="none" extrusionOk="0">
                  <a:moveTo>
                    <a:pt x="1" y="10207"/>
                  </a:moveTo>
                  <a:lnTo>
                    <a:pt x="3537" y="0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47950" y="4146325"/>
              <a:ext cx="484550" cy="119275"/>
            </a:xfrm>
            <a:custGeom>
              <a:avLst/>
              <a:gdLst/>
              <a:ahLst/>
              <a:cxnLst/>
              <a:rect l="l" t="t" r="r" b="b"/>
              <a:pathLst>
                <a:path w="19382" h="4771" fill="none" extrusionOk="0">
                  <a:moveTo>
                    <a:pt x="1" y="0"/>
                  </a:moveTo>
                  <a:lnTo>
                    <a:pt x="19381" y="4770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15500" y="3998700"/>
              <a:ext cx="600475" cy="383650"/>
            </a:xfrm>
            <a:custGeom>
              <a:avLst/>
              <a:gdLst/>
              <a:ahLst/>
              <a:cxnLst/>
              <a:rect l="l" t="t" r="r" b="b"/>
              <a:pathLst>
                <a:path w="24019" h="15346" fill="none" extrusionOk="0">
                  <a:moveTo>
                    <a:pt x="1" y="11509"/>
                  </a:moveTo>
                  <a:lnTo>
                    <a:pt x="19048" y="15345"/>
                  </a:lnTo>
                  <a:lnTo>
                    <a:pt x="24018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232475" y="3911975"/>
              <a:ext cx="149300" cy="353625"/>
            </a:xfrm>
            <a:custGeom>
              <a:avLst/>
              <a:gdLst/>
              <a:ahLst/>
              <a:cxnLst/>
              <a:rect l="l" t="t" r="r" b="b"/>
              <a:pathLst>
                <a:path w="5972" h="14145" fill="none" extrusionOk="0">
                  <a:moveTo>
                    <a:pt x="0" y="14144"/>
                  </a:moveTo>
                  <a:lnTo>
                    <a:pt x="5971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711275" y="3292375"/>
              <a:ext cx="882325" cy="1756275"/>
            </a:xfrm>
            <a:custGeom>
              <a:avLst/>
              <a:gdLst/>
              <a:ahLst/>
              <a:cxnLst/>
              <a:rect l="l" t="t" r="r" b="b"/>
              <a:pathLst>
                <a:path w="35293" h="70251" fill="none" extrusionOk="0">
                  <a:moveTo>
                    <a:pt x="0" y="0"/>
                  </a:moveTo>
                  <a:cubicBezTo>
                    <a:pt x="0" y="0"/>
                    <a:pt x="27420" y="49302"/>
                    <a:pt x="32423" y="63579"/>
                  </a:cubicBezTo>
                  <a:lnTo>
                    <a:pt x="35292" y="7025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-10674224">
            <a:off x="-1693606" y="-500302"/>
            <a:ext cx="4725771" cy="2283261"/>
            <a:chOff x="3077525" y="4116725"/>
            <a:chExt cx="1627700" cy="786425"/>
          </a:xfrm>
        </p:grpSpPr>
        <p:sp>
          <p:nvSpPr>
            <p:cNvPr id="40" name="Google Shape;40;p2"/>
            <p:cNvSpPr/>
            <p:nvPr/>
          </p:nvSpPr>
          <p:spPr>
            <a:xfrm>
              <a:off x="3077525" y="4300475"/>
              <a:ext cx="1371675" cy="602200"/>
            </a:xfrm>
            <a:custGeom>
              <a:avLst/>
              <a:gdLst/>
              <a:ahLst/>
              <a:cxnLst/>
              <a:rect l="l" t="t" r="r" b="b"/>
              <a:pathLst>
                <a:path w="54867" h="24088" extrusionOk="0">
                  <a:moveTo>
                    <a:pt x="49899" y="0"/>
                  </a:moveTo>
                  <a:cubicBezTo>
                    <a:pt x="46981" y="0"/>
                    <a:pt x="40661" y="210"/>
                    <a:pt x="37788" y="1924"/>
                  </a:cubicBezTo>
                  <a:cubicBezTo>
                    <a:pt x="36166" y="2900"/>
                    <a:pt x="36576" y="3178"/>
                    <a:pt x="37570" y="3178"/>
                  </a:cubicBezTo>
                  <a:cubicBezTo>
                    <a:pt x="38886" y="3178"/>
                    <a:pt x="41223" y="2691"/>
                    <a:pt x="41224" y="2691"/>
                  </a:cubicBezTo>
                  <a:lnTo>
                    <a:pt x="41224" y="2691"/>
                  </a:lnTo>
                  <a:cubicBezTo>
                    <a:pt x="41223" y="2691"/>
                    <a:pt x="36287" y="4559"/>
                    <a:pt x="33251" y="6460"/>
                  </a:cubicBezTo>
                  <a:cubicBezTo>
                    <a:pt x="30216" y="8362"/>
                    <a:pt x="17707" y="8729"/>
                    <a:pt x="17707" y="8729"/>
                  </a:cubicBezTo>
                  <a:lnTo>
                    <a:pt x="21109" y="11397"/>
                  </a:lnTo>
                  <a:cubicBezTo>
                    <a:pt x="21109" y="11397"/>
                    <a:pt x="20354" y="11415"/>
                    <a:pt x="19142" y="11415"/>
                  </a:cubicBezTo>
                  <a:cubicBezTo>
                    <a:pt x="14789" y="11415"/>
                    <a:pt x="4537" y="11190"/>
                    <a:pt x="2162" y="9129"/>
                  </a:cubicBezTo>
                  <a:cubicBezTo>
                    <a:pt x="1881" y="8882"/>
                    <a:pt x="1665" y="8768"/>
                    <a:pt x="1511" y="8768"/>
                  </a:cubicBezTo>
                  <a:cubicBezTo>
                    <a:pt x="0" y="8768"/>
                    <a:pt x="4436" y="19651"/>
                    <a:pt x="12003" y="22405"/>
                  </a:cubicBezTo>
                  <a:cubicBezTo>
                    <a:pt x="12003" y="22405"/>
                    <a:pt x="18318" y="19525"/>
                    <a:pt x="19474" y="19525"/>
                  </a:cubicBezTo>
                  <a:cubicBezTo>
                    <a:pt x="19646" y="19525"/>
                    <a:pt x="19703" y="19589"/>
                    <a:pt x="19608" y="19736"/>
                  </a:cubicBezTo>
                  <a:cubicBezTo>
                    <a:pt x="18841" y="20871"/>
                    <a:pt x="15439" y="23906"/>
                    <a:pt x="15439" y="23906"/>
                  </a:cubicBezTo>
                  <a:cubicBezTo>
                    <a:pt x="15439" y="23906"/>
                    <a:pt x="16890" y="24088"/>
                    <a:pt x="19215" y="24088"/>
                  </a:cubicBezTo>
                  <a:cubicBezTo>
                    <a:pt x="22702" y="24088"/>
                    <a:pt x="28154" y="23679"/>
                    <a:pt x="33618" y="21638"/>
                  </a:cubicBezTo>
                  <a:cubicBezTo>
                    <a:pt x="41455" y="18710"/>
                    <a:pt x="43388" y="12397"/>
                    <a:pt x="43774" y="10694"/>
                  </a:cubicBezTo>
                  <a:lnTo>
                    <a:pt x="43774" y="10694"/>
                  </a:lnTo>
                  <a:cubicBezTo>
                    <a:pt x="43561" y="11840"/>
                    <a:pt x="43082" y="14875"/>
                    <a:pt x="43984" y="14875"/>
                  </a:cubicBezTo>
                  <a:cubicBezTo>
                    <a:pt x="44064" y="14875"/>
                    <a:pt x="44156" y="14851"/>
                    <a:pt x="44259" y="14800"/>
                  </a:cubicBezTo>
                  <a:cubicBezTo>
                    <a:pt x="45760" y="14066"/>
                    <a:pt x="54867" y="7594"/>
                    <a:pt x="51431" y="22"/>
                  </a:cubicBezTo>
                  <a:cubicBezTo>
                    <a:pt x="51431" y="22"/>
                    <a:pt x="50843" y="0"/>
                    <a:pt x="498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57425" y="4301025"/>
              <a:ext cx="1179200" cy="602125"/>
            </a:xfrm>
            <a:custGeom>
              <a:avLst/>
              <a:gdLst/>
              <a:ahLst/>
              <a:cxnLst/>
              <a:rect l="l" t="t" r="r" b="b"/>
              <a:pathLst>
                <a:path w="47168" h="24085" extrusionOk="0">
                  <a:moveTo>
                    <a:pt x="36160" y="1201"/>
                  </a:moveTo>
                  <a:cubicBezTo>
                    <a:pt x="35926" y="1301"/>
                    <a:pt x="35659" y="1368"/>
                    <a:pt x="35426" y="1468"/>
                  </a:cubicBezTo>
                  <a:cubicBezTo>
                    <a:pt x="35459" y="1468"/>
                    <a:pt x="35493" y="1501"/>
                    <a:pt x="35493" y="1501"/>
                  </a:cubicBezTo>
                  <a:cubicBezTo>
                    <a:pt x="35726" y="1535"/>
                    <a:pt x="35960" y="1601"/>
                    <a:pt x="36193" y="1635"/>
                  </a:cubicBezTo>
                  <a:cubicBezTo>
                    <a:pt x="36393" y="1668"/>
                    <a:pt x="36627" y="1702"/>
                    <a:pt x="36860" y="1768"/>
                  </a:cubicBezTo>
                  <a:cubicBezTo>
                    <a:pt x="37260" y="1835"/>
                    <a:pt x="37661" y="1868"/>
                    <a:pt x="38028" y="1935"/>
                  </a:cubicBezTo>
                  <a:cubicBezTo>
                    <a:pt x="38361" y="1968"/>
                    <a:pt x="38661" y="2002"/>
                    <a:pt x="38862" y="2002"/>
                  </a:cubicBezTo>
                  <a:cubicBezTo>
                    <a:pt x="39062" y="2035"/>
                    <a:pt x="39162" y="2035"/>
                    <a:pt x="39162" y="2035"/>
                  </a:cubicBezTo>
                  <a:cubicBezTo>
                    <a:pt x="39162" y="2035"/>
                    <a:pt x="39629" y="2068"/>
                    <a:pt x="40329" y="2135"/>
                  </a:cubicBezTo>
                  <a:cubicBezTo>
                    <a:pt x="40996" y="2169"/>
                    <a:pt x="41930" y="2269"/>
                    <a:pt x="42864" y="2335"/>
                  </a:cubicBezTo>
                  <a:cubicBezTo>
                    <a:pt x="43282" y="2366"/>
                    <a:pt x="43713" y="2390"/>
                    <a:pt x="44126" y="2390"/>
                  </a:cubicBezTo>
                  <a:cubicBezTo>
                    <a:pt x="44604" y="2390"/>
                    <a:pt x="45057" y="2358"/>
                    <a:pt x="45433" y="2269"/>
                  </a:cubicBezTo>
                  <a:cubicBezTo>
                    <a:pt x="45767" y="2202"/>
                    <a:pt x="46033" y="2068"/>
                    <a:pt x="46234" y="1968"/>
                  </a:cubicBezTo>
                  <a:cubicBezTo>
                    <a:pt x="46400" y="1868"/>
                    <a:pt x="46500" y="1768"/>
                    <a:pt x="46467" y="1768"/>
                  </a:cubicBezTo>
                  <a:cubicBezTo>
                    <a:pt x="46467" y="1768"/>
                    <a:pt x="46367" y="1802"/>
                    <a:pt x="46167" y="1868"/>
                  </a:cubicBezTo>
                  <a:cubicBezTo>
                    <a:pt x="46000" y="1935"/>
                    <a:pt x="45733" y="2002"/>
                    <a:pt x="45400" y="2035"/>
                  </a:cubicBezTo>
                  <a:cubicBezTo>
                    <a:pt x="45166" y="2068"/>
                    <a:pt x="44910" y="2083"/>
                    <a:pt x="44640" y="2083"/>
                  </a:cubicBezTo>
                  <a:cubicBezTo>
                    <a:pt x="44099" y="2083"/>
                    <a:pt x="43498" y="2024"/>
                    <a:pt x="42898" y="1935"/>
                  </a:cubicBezTo>
                  <a:cubicBezTo>
                    <a:pt x="41964" y="1835"/>
                    <a:pt x="41063" y="1668"/>
                    <a:pt x="40363" y="1601"/>
                  </a:cubicBezTo>
                  <a:cubicBezTo>
                    <a:pt x="39662" y="1535"/>
                    <a:pt x="39229" y="1501"/>
                    <a:pt x="39229" y="1501"/>
                  </a:cubicBezTo>
                  <a:cubicBezTo>
                    <a:pt x="39229" y="1501"/>
                    <a:pt x="39095" y="1468"/>
                    <a:pt x="38895" y="1468"/>
                  </a:cubicBezTo>
                  <a:cubicBezTo>
                    <a:pt x="38695" y="1468"/>
                    <a:pt x="38428" y="1435"/>
                    <a:pt x="38061" y="1401"/>
                  </a:cubicBezTo>
                  <a:cubicBezTo>
                    <a:pt x="37727" y="1368"/>
                    <a:pt x="37327" y="1335"/>
                    <a:pt x="36894" y="1301"/>
                  </a:cubicBezTo>
                  <a:cubicBezTo>
                    <a:pt x="36693" y="1268"/>
                    <a:pt x="36460" y="1235"/>
                    <a:pt x="36260" y="1201"/>
                  </a:cubicBezTo>
                  <a:close/>
                  <a:moveTo>
                    <a:pt x="43565" y="5171"/>
                  </a:moveTo>
                  <a:cubicBezTo>
                    <a:pt x="43565" y="5171"/>
                    <a:pt x="43432" y="5204"/>
                    <a:pt x="43231" y="5271"/>
                  </a:cubicBezTo>
                  <a:cubicBezTo>
                    <a:pt x="43131" y="5304"/>
                    <a:pt x="43031" y="5371"/>
                    <a:pt x="42898" y="5404"/>
                  </a:cubicBezTo>
                  <a:cubicBezTo>
                    <a:pt x="42731" y="5471"/>
                    <a:pt x="42564" y="5504"/>
                    <a:pt x="42397" y="5538"/>
                  </a:cubicBezTo>
                  <a:cubicBezTo>
                    <a:pt x="41697" y="5771"/>
                    <a:pt x="40730" y="5938"/>
                    <a:pt x="39762" y="6038"/>
                  </a:cubicBezTo>
                  <a:cubicBezTo>
                    <a:pt x="38795" y="6171"/>
                    <a:pt x="37828" y="6171"/>
                    <a:pt x="37094" y="6171"/>
                  </a:cubicBezTo>
                  <a:cubicBezTo>
                    <a:pt x="36360" y="6138"/>
                    <a:pt x="35893" y="6105"/>
                    <a:pt x="35893" y="6105"/>
                  </a:cubicBezTo>
                  <a:lnTo>
                    <a:pt x="35559" y="6105"/>
                  </a:lnTo>
                  <a:cubicBezTo>
                    <a:pt x="35326" y="6071"/>
                    <a:pt x="35026" y="6071"/>
                    <a:pt x="34659" y="6038"/>
                  </a:cubicBezTo>
                  <a:cubicBezTo>
                    <a:pt x="33958" y="5971"/>
                    <a:pt x="32991" y="5871"/>
                    <a:pt x="32023" y="5638"/>
                  </a:cubicBezTo>
                  <a:cubicBezTo>
                    <a:pt x="31890" y="5604"/>
                    <a:pt x="31757" y="5571"/>
                    <a:pt x="31623" y="5538"/>
                  </a:cubicBezTo>
                  <a:cubicBezTo>
                    <a:pt x="31456" y="5638"/>
                    <a:pt x="31290" y="5704"/>
                    <a:pt x="31156" y="5804"/>
                  </a:cubicBezTo>
                  <a:cubicBezTo>
                    <a:pt x="31423" y="5871"/>
                    <a:pt x="31690" y="5971"/>
                    <a:pt x="31923" y="6038"/>
                  </a:cubicBezTo>
                  <a:cubicBezTo>
                    <a:pt x="32891" y="6305"/>
                    <a:pt x="33891" y="6472"/>
                    <a:pt x="34625" y="6572"/>
                  </a:cubicBezTo>
                  <a:cubicBezTo>
                    <a:pt x="34992" y="6605"/>
                    <a:pt x="35292" y="6638"/>
                    <a:pt x="35493" y="6638"/>
                  </a:cubicBezTo>
                  <a:cubicBezTo>
                    <a:pt x="35726" y="6672"/>
                    <a:pt x="35859" y="6672"/>
                    <a:pt x="35859" y="6672"/>
                  </a:cubicBezTo>
                  <a:lnTo>
                    <a:pt x="37094" y="6672"/>
                  </a:lnTo>
                  <a:cubicBezTo>
                    <a:pt x="37828" y="6672"/>
                    <a:pt x="38828" y="6605"/>
                    <a:pt x="39829" y="6438"/>
                  </a:cubicBezTo>
                  <a:cubicBezTo>
                    <a:pt x="40796" y="6305"/>
                    <a:pt x="41797" y="6038"/>
                    <a:pt x="42464" y="5771"/>
                  </a:cubicBezTo>
                  <a:cubicBezTo>
                    <a:pt x="42631" y="5704"/>
                    <a:pt x="42798" y="5638"/>
                    <a:pt x="42931" y="5571"/>
                  </a:cubicBezTo>
                  <a:cubicBezTo>
                    <a:pt x="43065" y="5504"/>
                    <a:pt x="43198" y="5438"/>
                    <a:pt x="43298" y="5371"/>
                  </a:cubicBezTo>
                  <a:cubicBezTo>
                    <a:pt x="43465" y="5271"/>
                    <a:pt x="43598" y="5204"/>
                    <a:pt x="43565" y="5171"/>
                  </a:cubicBezTo>
                  <a:close/>
                  <a:moveTo>
                    <a:pt x="22650" y="8139"/>
                  </a:moveTo>
                  <a:cubicBezTo>
                    <a:pt x="22483" y="8173"/>
                    <a:pt x="22316" y="8173"/>
                    <a:pt x="22116" y="8206"/>
                  </a:cubicBezTo>
                  <a:cubicBezTo>
                    <a:pt x="22517" y="8440"/>
                    <a:pt x="22917" y="8707"/>
                    <a:pt x="23351" y="8973"/>
                  </a:cubicBezTo>
                  <a:cubicBezTo>
                    <a:pt x="24251" y="9440"/>
                    <a:pt x="25152" y="9841"/>
                    <a:pt x="25852" y="10108"/>
                  </a:cubicBezTo>
                  <a:cubicBezTo>
                    <a:pt x="26219" y="10241"/>
                    <a:pt x="26519" y="10308"/>
                    <a:pt x="26720" y="10408"/>
                  </a:cubicBezTo>
                  <a:cubicBezTo>
                    <a:pt x="26920" y="10475"/>
                    <a:pt x="27053" y="10508"/>
                    <a:pt x="27053" y="10508"/>
                  </a:cubicBezTo>
                  <a:cubicBezTo>
                    <a:pt x="27053" y="10508"/>
                    <a:pt x="27520" y="10641"/>
                    <a:pt x="28287" y="10775"/>
                  </a:cubicBezTo>
                  <a:cubicBezTo>
                    <a:pt x="29021" y="10942"/>
                    <a:pt x="29989" y="11108"/>
                    <a:pt x="30989" y="11208"/>
                  </a:cubicBezTo>
                  <a:cubicBezTo>
                    <a:pt x="31990" y="11308"/>
                    <a:pt x="32991" y="11342"/>
                    <a:pt x="33725" y="11342"/>
                  </a:cubicBezTo>
                  <a:cubicBezTo>
                    <a:pt x="34492" y="11342"/>
                    <a:pt x="34992" y="11275"/>
                    <a:pt x="34992" y="11242"/>
                  </a:cubicBezTo>
                  <a:cubicBezTo>
                    <a:pt x="34992" y="11175"/>
                    <a:pt x="32991" y="11108"/>
                    <a:pt x="31056" y="10808"/>
                  </a:cubicBezTo>
                  <a:cubicBezTo>
                    <a:pt x="30055" y="10675"/>
                    <a:pt x="29088" y="10475"/>
                    <a:pt x="28387" y="10274"/>
                  </a:cubicBezTo>
                  <a:cubicBezTo>
                    <a:pt x="27687" y="10108"/>
                    <a:pt x="27220" y="9941"/>
                    <a:pt x="27220" y="9941"/>
                  </a:cubicBezTo>
                  <a:cubicBezTo>
                    <a:pt x="27220" y="9941"/>
                    <a:pt x="27087" y="9907"/>
                    <a:pt x="26886" y="9874"/>
                  </a:cubicBezTo>
                  <a:cubicBezTo>
                    <a:pt x="26686" y="9807"/>
                    <a:pt x="26386" y="9741"/>
                    <a:pt x="26052" y="9607"/>
                  </a:cubicBezTo>
                  <a:cubicBezTo>
                    <a:pt x="25352" y="9374"/>
                    <a:pt x="24418" y="9007"/>
                    <a:pt x="23551" y="8607"/>
                  </a:cubicBezTo>
                  <a:cubicBezTo>
                    <a:pt x="23250" y="8440"/>
                    <a:pt x="22950" y="8306"/>
                    <a:pt x="22650" y="8139"/>
                  </a:cubicBezTo>
                  <a:close/>
                  <a:moveTo>
                    <a:pt x="47101" y="0"/>
                  </a:moveTo>
                  <a:cubicBezTo>
                    <a:pt x="47067" y="0"/>
                    <a:pt x="46934" y="534"/>
                    <a:pt x="46734" y="1335"/>
                  </a:cubicBezTo>
                  <a:cubicBezTo>
                    <a:pt x="46500" y="2135"/>
                    <a:pt x="46234" y="3236"/>
                    <a:pt x="45967" y="4303"/>
                  </a:cubicBezTo>
                  <a:cubicBezTo>
                    <a:pt x="45666" y="5371"/>
                    <a:pt x="45366" y="6438"/>
                    <a:pt x="45099" y="7205"/>
                  </a:cubicBezTo>
                  <a:cubicBezTo>
                    <a:pt x="44833" y="8006"/>
                    <a:pt x="44666" y="8506"/>
                    <a:pt x="44666" y="8506"/>
                  </a:cubicBezTo>
                  <a:cubicBezTo>
                    <a:pt x="44666" y="8506"/>
                    <a:pt x="44466" y="9040"/>
                    <a:pt x="44165" y="9807"/>
                  </a:cubicBezTo>
                  <a:cubicBezTo>
                    <a:pt x="44099" y="10008"/>
                    <a:pt x="44032" y="10241"/>
                    <a:pt x="43932" y="10441"/>
                  </a:cubicBezTo>
                  <a:cubicBezTo>
                    <a:pt x="43865" y="10675"/>
                    <a:pt x="43732" y="10908"/>
                    <a:pt x="43632" y="11142"/>
                  </a:cubicBezTo>
                  <a:cubicBezTo>
                    <a:pt x="43432" y="11609"/>
                    <a:pt x="43198" y="12109"/>
                    <a:pt x="42965" y="12609"/>
                  </a:cubicBezTo>
                  <a:cubicBezTo>
                    <a:pt x="42698" y="13143"/>
                    <a:pt x="42397" y="13643"/>
                    <a:pt x="42097" y="14144"/>
                  </a:cubicBezTo>
                  <a:cubicBezTo>
                    <a:pt x="42331" y="13977"/>
                    <a:pt x="42564" y="13810"/>
                    <a:pt x="42798" y="13610"/>
                  </a:cubicBezTo>
                  <a:cubicBezTo>
                    <a:pt x="42965" y="13343"/>
                    <a:pt x="43131" y="13076"/>
                    <a:pt x="43298" y="12810"/>
                  </a:cubicBezTo>
                  <a:cubicBezTo>
                    <a:pt x="43598" y="12309"/>
                    <a:pt x="43832" y="11809"/>
                    <a:pt x="44065" y="11342"/>
                  </a:cubicBezTo>
                  <a:cubicBezTo>
                    <a:pt x="44165" y="11108"/>
                    <a:pt x="44299" y="10875"/>
                    <a:pt x="44399" y="10641"/>
                  </a:cubicBezTo>
                  <a:cubicBezTo>
                    <a:pt x="44499" y="10408"/>
                    <a:pt x="44566" y="10208"/>
                    <a:pt x="44666" y="10008"/>
                  </a:cubicBezTo>
                  <a:cubicBezTo>
                    <a:pt x="44966" y="9240"/>
                    <a:pt x="45199" y="8707"/>
                    <a:pt x="45199" y="8707"/>
                  </a:cubicBezTo>
                  <a:cubicBezTo>
                    <a:pt x="45199" y="8707"/>
                    <a:pt x="45366" y="8173"/>
                    <a:pt x="45600" y="7372"/>
                  </a:cubicBezTo>
                  <a:cubicBezTo>
                    <a:pt x="45867" y="6572"/>
                    <a:pt x="46100" y="5471"/>
                    <a:pt x="46367" y="4403"/>
                  </a:cubicBezTo>
                  <a:cubicBezTo>
                    <a:pt x="46567" y="3303"/>
                    <a:pt x="46801" y="2202"/>
                    <a:pt x="46934" y="1368"/>
                  </a:cubicBezTo>
                  <a:cubicBezTo>
                    <a:pt x="47067" y="567"/>
                    <a:pt x="47168" y="0"/>
                    <a:pt x="47101" y="0"/>
                  </a:cubicBezTo>
                  <a:close/>
                  <a:moveTo>
                    <a:pt x="44597" y="3669"/>
                  </a:moveTo>
                  <a:cubicBezTo>
                    <a:pt x="44518" y="3669"/>
                    <a:pt x="43893" y="5154"/>
                    <a:pt x="43398" y="6672"/>
                  </a:cubicBezTo>
                  <a:cubicBezTo>
                    <a:pt x="42864" y="8206"/>
                    <a:pt x="42331" y="9707"/>
                    <a:pt x="42331" y="9707"/>
                  </a:cubicBezTo>
                  <a:cubicBezTo>
                    <a:pt x="42331" y="9707"/>
                    <a:pt x="42231" y="10108"/>
                    <a:pt x="42031" y="10675"/>
                  </a:cubicBezTo>
                  <a:cubicBezTo>
                    <a:pt x="41930" y="10942"/>
                    <a:pt x="41830" y="11275"/>
                    <a:pt x="41697" y="11642"/>
                  </a:cubicBezTo>
                  <a:cubicBezTo>
                    <a:pt x="41564" y="11976"/>
                    <a:pt x="41430" y="12376"/>
                    <a:pt x="41263" y="12743"/>
                  </a:cubicBezTo>
                  <a:cubicBezTo>
                    <a:pt x="40996" y="13410"/>
                    <a:pt x="40663" y="14044"/>
                    <a:pt x="40429" y="14577"/>
                  </a:cubicBezTo>
                  <a:cubicBezTo>
                    <a:pt x="40463" y="14678"/>
                    <a:pt x="40496" y="14744"/>
                    <a:pt x="40563" y="14778"/>
                  </a:cubicBezTo>
                  <a:cubicBezTo>
                    <a:pt x="40896" y="14277"/>
                    <a:pt x="41263" y="13610"/>
                    <a:pt x="41630" y="12910"/>
                  </a:cubicBezTo>
                  <a:cubicBezTo>
                    <a:pt x="41797" y="12543"/>
                    <a:pt x="41964" y="12176"/>
                    <a:pt x="42131" y="11809"/>
                  </a:cubicBezTo>
                  <a:cubicBezTo>
                    <a:pt x="42297" y="11475"/>
                    <a:pt x="42431" y="11142"/>
                    <a:pt x="42531" y="10841"/>
                  </a:cubicBezTo>
                  <a:cubicBezTo>
                    <a:pt x="42731" y="10274"/>
                    <a:pt x="42898" y="9907"/>
                    <a:pt x="42898" y="9907"/>
                  </a:cubicBezTo>
                  <a:cubicBezTo>
                    <a:pt x="42898" y="9907"/>
                    <a:pt x="43365" y="8340"/>
                    <a:pt x="43765" y="6772"/>
                  </a:cubicBezTo>
                  <a:cubicBezTo>
                    <a:pt x="44199" y="5237"/>
                    <a:pt x="44666" y="3703"/>
                    <a:pt x="44599" y="3670"/>
                  </a:cubicBezTo>
                  <a:cubicBezTo>
                    <a:pt x="44598" y="3669"/>
                    <a:pt x="44598" y="3669"/>
                    <a:pt x="44597" y="3669"/>
                  </a:cubicBezTo>
                  <a:close/>
                  <a:moveTo>
                    <a:pt x="1" y="14244"/>
                  </a:moveTo>
                  <a:cubicBezTo>
                    <a:pt x="134" y="14477"/>
                    <a:pt x="267" y="14678"/>
                    <a:pt x="401" y="14911"/>
                  </a:cubicBezTo>
                  <a:cubicBezTo>
                    <a:pt x="501" y="14944"/>
                    <a:pt x="601" y="14978"/>
                    <a:pt x="701" y="15011"/>
                  </a:cubicBezTo>
                  <a:cubicBezTo>
                    <a:pt x="1001" y="15111"/>
                    <a:pt x="1201" y="15145"/>
                    <a:pt x="1201" y="15145"/>
                  </a:cubicBezTo>
                  <a:cubicBezTo>
                    <a:pt x="1201" y="15145"/>
                    <a:pt x="1402" y="15178"/>
                    <a:pt x="1702" y="15211"/>
                  </a:cubicBezTo>
                  <a:cubicBezTo>
                    <a:pt x="2002" y="15245"/>
                    <a:pt x="2402" y="15278"/>
                    <a:pt x="2803" y="15278"/>
                  </a:cubicBezTo>
                  <a:cubicBezTo>
                    <a:pt x="3603" y="15245"/>
                    <a:pt x="4404" y="15111"/>
                    <a:pt x="4404" y="15044"/>
                  </a:cubicBezTo>
                  <a:cubicBezTo>
                    <a:pt x="4404" y="14944"/>
                    <a:pt x="3603" y="14944"/>
                    <a:pt x="2836" y="14878"/>
                  </a:cubicBezTo>
                  <a:cubicBezTo>
                    <a:pt x="2069" y="14778"/>
                    <a:pt x="1335" y="14611"/>
                    <a:pt x="1335" y="14611"/>
                  </a:cubicBezTo>
                  <a:cubicBezTo>
                    <a:pt x="1301" y="14611"/>
                    <a:pt x="1135" y="14577"/>
                    <a:pt x="868" y="14511"/>
                  </a:cubicBezTo>
                  <a:cubicBezTo>
                    <a:pt x="601" y="14444"/>
                    <a:pt x="301" y="14377"/>
                    <a:pt x="1" y="14244"/>
                  </a:cubicBezTo>
                  <a:close/>
                  <a:moveTo>
                    <a:pt x="12143" y="11342"/>
                  </a:moveTo>
                  <a:cubicBezTo>
                    <a:pt x="12409" y="11609"/>
                    <a:pt x="12676" y="11876"/>
                    <a:pt x="12876" y="12076"/>
                  </a:cubicBezTo>
                  <a:cubicBezTo>
                    <a:pt x="13310" y="12476"/>
                    <a:pt x="13610" y="12743"/>
                    <a:pt x="13610" y="12743"/>
                  </a:cubicBezTo>
                  <a:cubicBezTo>
                    <a:pt x="13610" y="12743"/>
                    <a:pt x="13910" y="12976"/>
                    <a:pt x="14411" y="13343"/>
                  </a:cubicBezTo>
                  <a:cubicBezTo>
                    <a:pt x="14878" y="13677"/>
                    <a:pt x="15545" y="14110"/>
                    <a:pt x="16279" y="14477"/>
                  </a:cubicBezTo>
                  <a:cubicBezTo>
                    <a:pt x="16979" y="14811"/>
                    <a:pt x="17747" y="15111"/>
                    <a:pt x="18314" y="15211"/>
                  </a:cubicBezTo>
                  <a:cubicBezTo>
                    <a:pt x="18614" y="15278"/>
                    <a:pt x="18881" y="15278"/>
                    <a:pt x="19047" y="15311"/>
                  </a:cubicBezTo>
                  <a:cubicBezTo>
                    <a:pt x="19214" y="15311"/>
                    <a:pt x="19314" y="15311"/>
                    <a:pt x="19314" y="15278"/>
                  </a:cubicBezTo>
                  <a:cubicBezTo>
                    <a:pt x="19314" y="15245"/>
                    <a:pt x="18914" y="15178"/>
                    <a:pt x="18380" y="14978"/>
                  </a:cubicBezTo>
                  <a:cubicBezTo>
                    <a:pt x="17813" y="14811"/>
                    <a:pt x="17113" y="14477"/>
                    <a:pt x="16446" y="14110"/>
                  </a:cubicBezTo>
                  <a:cubicBezTo>
                    <a:pt x="15778" y="13744"/>
                    <a:pt x="15178" y="13277"/>
                    <a:pt x="14711" y="12910"/>
                  </a:cubicBezTo>
                  <a:cubicBezTo>
                    <a:pt x="14277" y="12576"/>
                    <a:pt x="13977" y="12309"/>
                    <a:pt x="13977" y="12309"/>
                  </a:cubicBezTo>
                  <a:cubicBezTo>
                    <a:pt x="13977" y="12309"/>
                    <a:pt x="13677" y="12076"/>
                    <a:pt x="13243" y="11709"/>
                  </a:cubicBezTo>
                  <a:cubicBezTo>
                    <a:pt x="13110" y="11609"/>
                    <a:pt x="12976" y="11475"/>
                    <a:pt x="12843" y="11342"/>
                  </a:cubicBezTo>
                  <a:close/>
                  <a:moveTo>
                    <a:pt x="7506" y="11108"/>
                  </a:moveTo>
                  <a:cubicBezTo>
                    <a:pt x="8040" y="11642"/>
                    <a:pt x="8607" y="12109"/>
                    <a:pt x="9040" y="12509"/>
                  </a:cubicBezTo>
                  <a:cubicBezTo>
                    <a:pt x="9674" y="13010"/>
                    <a:pt x="10074" y="13377"/>
                    <a:pt x="10074" y="13377"/>
                  </a:cubicBezTo>
                  <a:cubicBezTo>
                    <a:pt x="10074" y="13377"/>
                    <a:pt x="10541" y="13677"/>
                    <a:pt x="11209" y="14144"/>
                  </a:cubicBezTo>
                  <a:cubicBezTo>
                    <a:pt x="11876" y="14577"/>
                    <a:pt x="12810" y="15178"/>
                    <a:pt x="13777" y="15645"/>
                  </a:cubicBezTo>
                  <a:cubicBezTo>
                    <a:pt x="14744" y="16112"/>
                    <a:pt x="15778" y="16512"/>
                    <a:pt x="16579" y="16646"/>
                  </a:cubicBezTo>
                  <a:cubicBezTo>
                    <a:pt x="16979" y="16746"/>
                    <a:pt x="17313" y="16779"/>
                    <a:pt x="17546" y="16812"/>
                  </a:cubicBezTo>
                  <a:lnTo>
                    <a:pt x="17913" y="16812"/>
                  </a:lnTo>
                  <a:cubicBezTo>
                    <a:pt x="17913" y="16779"/>
                    <a:pt x="17780" y="16746"/>
                    <a:pt x="17546" y="16679"/>
                  </a:cubicBezTo>
                  <a:cubicBezTo>
                    <a:pt x="17346" y="16646"/>
                    <a:pt x="17013" y="16579"/>
                    <a:pt x="16646" y="16445"/>
                  </a:cubicBezTo>
                  <a:cubicBezTo>
                    <a:pt x="15879" y="16212"/>
                    <a:pt x="14878" y="15778"/>
                    <a:pt x="13977" y="15278"/>
                  </a:cubicBezTo>
                  <a:cubicBezTo>
                    <a:pt x="13010" y="14778"/>
                    <a:pt x="12143" y="14177"/>
                    <a:pt x="11509" y="13710"/>
                  </a:cubicBezTo>
                  <a:cubicBezTo>
                    <a:pt x="10842" y="13243"/>
                    <a:pt x="10441" y="12910"/>
                    <a:pt x="10441" y="12910"/>
                  </a:cubicBezTo>
                  <a:cubicBezTo>
                    <a:pt x="10441" y="12910"/>
                    <a:pt x="10008" y="12576"/>
                    <a:pt x="9374" y="12109"/>
                  </a:cubicBezTo>
                  <a:cubicBezTo>
                    <a:pt x="9040" y="11842"/>
                    <a:pt x="8640" y="11509"/>
                    <a:pt x="8240" y="11142"/>
                  </a:cubicBezTo>
                  <a:cubicBezTo>
                    <a:pt x="7973" y="11142"/>
                    <a:pt x="7739" y="11108"/>
                    <a:pt x="7506" y="11108"/>
                  </a:cubicBezTo>
                  <a:close/>
                  <a:moveTo>
                    <a:pt x="40663" y="6572"/>
                  </a:moveTo>
                  <a:cubicBezTo>
                    <a:pt x="40663" y="6572"/>
                    <a:pt x="40563" y="6772"/>
                    <a:pt x="40396" y="7105"/>
                  </a:cubicBezTo>
                  <a:cubicBezTo>
                    <a:pt x="40196" y="7472"/>
                    <a:pt x="40029" y="8006"/>
                    <a:pt x="39829" y="8640"/>
                  </a:cubicBezTo>
                  <a:cubicBezTo>
                    <a:pt x="39495" y="9941"/>
                    <a:pt x="39329" y="11742"/>
                    <a:pt x="38828" y="13443"/>
                  </a:cubicBezTo>
                  <a:cubicBezTo>
                    <a:pt x="38795" y="13543"/>
                    <a:pt x="38762" y="13643"/>
                    <a:pt x="38728" y="13744"/>
                  </a:cubicBezTo>
                  <a:lnTo>
                    <a:pt x="38595" y="14044"/>
                  </a:lnTo>
                  <a:cubicBezTo>
                    <a:pt x="38495" y="14244"/>
                    <a:pt x="38428" y="14444"/>
                    <a:pt x="38328" y="14644"/>
                  </a:cubicBezTo>
                  <a:cubicBezTo>
                    <a:pt x="38161" y="15044"/>
                    <a:pt x="37961" y="15411"/>
                    <a:pt x="37761" y="15778"/>
                  </a:cubicBezTo>
                  <a:cubicBezTo>
                    <a:pt x="37561" y="16112"/>
                    <a:pt x="37327" y="16479"/>
                    <a:pt x="37160" y="16779"/>
                  </a:cubicBezTo>
                  <a:cubicBezTo>
                    <a:pt x="36927" y="17113"/>
                    <a:pt x="36727" y="17413"/>
                    <a:pt x="36560" y="17680"/>
                  </a:cubicBezTo>
                  <a:cubicBezTo>
                    <a:pt x="36460" y="17780"/>
                    <a:pt x="36393" y="17880"/>
                    <a:pt x="36293" y="17980"/>
                  </a:cubicBezTo>
                  <a:cubicBezTo>
                    <a:pt x="37160" y="17179"/>
                    <a:pt x="37861" y="16345"/>
                    <a:pt x="38428" y="15511"/>
                  </a:cubicBezTo>
                  <a:cubicBezTo>
                    <a:pt x="38528" y="15278"/>
                    <a:pt x="38628" y="15044"/>
                    <a:pt x="38728" y="14811"/>
                  </a:cubicBezTo>
                  <a:cubicBezTo>
                    <a:pt x="38828" y="14611"/>
                    <a:pt x="38895" y="14411"/>
                    <a:pt x="38995" y="14177"/>
                  </a:cubicBezTo>
                  <a:lnTo>
                    <a:pt x="39095" y="13877"/>
                  </a:lnTo>
                  <a:cubicBezTo>
                    <a:pt x="39128" y="13777"/>
                    <a:pt x="39162" y="13643"/>
                    <a:pt x="39195" y="13543"/>
                  </a:cubicBezTo>
                  <a:cubicBezTo>
                    <a:pt x="39696" y="11775"/>
                    <a:pt x="39762" y="10008"/>
                    <a:pt x="40062" y="8707"/>
                  </a:cubicBezTo>
                  <a:cubicBezTo>
                    <a:pt x="40196" y="8073"/>
                    <a:pt x="40329" y="7506"/>
                    <a:pt x="40496" y="7172"/>
                  </a:cubicBezTo>
                  <a:cubicBezTo>
                    <a:pt x="40630" y="6805"/>
                    <a:pt x="40696" y="6572"/>
                    <a:pt x="40663" y="6572"/>
                  </a:cubicBezTo>
                  <a:close/>
                  <a:moveTo>
                    <a:pt x="14367" y="16175"/>
                  </a:moveTo>
                  <a:cubicBezTo>
                    <a:pt x="14296" y="16175"/>
                    <a:pt x="13939" y="16398"/>
                    <a:pt x="13377" y="16679"/>
                  </a:cubicBezTo>
                  <a:cubicBezTo>
                    <a:pt x="12776" y="17013"/>
                    <a:pt x="11942" y="17379"/>
                    <a:pt x="11142" y="17713"/>
                  </a:cubicBezTo>
                  <a:cubicBezTo>
                    <a:pt x="10308" y="18047"/>
                    <a:pt x="9441" y="18313"/>
                    <a:pt x="8807" y="18480"/>
                  </a:cubicBezTo>
                  <a:cubicBezTo>
                    <a:pt x="8473" y="18580"/>
                    <a:pt x="8206" y="18647"/>
                    <a:pt x="8006" y="18680"/>
                  </a:cubicBezTo>
                  <a:cubicBezTo>
                    <a:pt x="7806" y="18714"/>
                    <a:pt x="7706" y="18747"/>
                    <a:pt x="7706" y="18747"/>
                  </a:cubicBezTo>
                  <a:cubicBezTo>
                    <a:pt x="7706" y="18747"/>
                    <a:pt x="7272" y="18847"/>
                    <a:pt x="6639" y="18981"/>
                  </a:cubicBezTo>
                  <a:cubicBezTo>
                    <a:pt x="6043" y="19070"/>
                    <a:pt x="5287" y="19186"/>
                    <a:pt x="4491" y="19186"/>
                  </a:cubicBezTo>
                  <a:cubicBezTo>
                    <a:pt x="4396" y="19186"/>
                    <a:pt x="4300" y="19184"/>
                    <a:pt x="4204" y="19181"/>
                  </a:cubicBezTo>
                  <a:lnTo>
                    <a:pt x="3870" y="19181"/>
                  </a:lnTo>
                  <a:cubicBezTo>
                    <a:pt x="4037" y="19314"/>
                    <a:pt x="4170" y="19481"/>
                    <a:pt x="4337" y="19614"/>
                  </a:cubicBezTo>
                  <a:cubicBezTo>
                    <a:pt x="4491" y="19620"/>
                    <a:pt x="4644" y="19623"/>
                    <a:pt x="4797" y="19623"/>
                  </a:cubicBezTo>
                  <a:cubicBezTo>
                    <a:pt x="5504" y="19623"/>
                    <a:pt x="6184" y="19563"/>
                    <a:pt x="6705" y="19481"/>
                  </a:cubicBezTo>
                  <a:cubicBezTo>
                    <a:pt x="7372" y="19381"/>
                    <a:pt x="7839" y="19314"/>
                    <a:pt x="7839" y="19314"/>
                  </a:cubicBezTo>
                  <a:cubicBezTo>
                    <a:pt x="7839" y="19314"/>
                    <a:pt x="7940" y="19281"/>
                    <a:pt x="8140" y="19214"/>
                  </a:cubicBezTo>
                  <a:cubicBezTo>
                    <a:pt x="8340" y="19181"/>
                    <a:pt x="8607" y="19114"/>
                    <a:pt x="8940" y="18981"/>
                  </a:cubicBezTo>
                  <a:cubicBezTo>
                    <a:pt x="9607" y="18780"/>
                    <a:pt x="10441" y="18480"/>
                    <a:pt x="11275" y="18080"/>
                  </a:cubicBezTo>
                  <a:cubicBezTo>
                    <a:pt x="12109" y="17680"/>
                    <a:pt x="12910" y="17246"/>
                    <a:pt x="13477" y="16879"/>
                  </a:cubicBezTo>
                  <a:cubicBezTo>
                    <a:pt x="14044" y="16512"/>
                    <a:pt x="14411" y="16212"/>
                    <a:pt x="14377" y="16179"/>
                  </a:cubicBezTo>
                  <a:cubicBezTo>
                    <a:pt x="14375" y="16176"/>
                    <a:pt x="14372" y="16175"/>
                    <a:pt x="14367" y="16175"/>
                  </a:cubicBezTo>
                  <a:close/>
                  <a:moveTo>
                    <a:pt x="14234" y="18210"/>
                  </a:moveTo>
                  <a:cubicBezTo>
                    <a:pt x="14172" y="18210"/>
                    <a:pt x="13879" y="18435"/>
                    <a:pt x="13410" y="18747"/>
                  </a:cubicBezTo>
                  <a:cubicBezTo>
                    <a:pt x="12910" y="19081"/>
                    <a:pt x="12176" y="19448"/>
                    <a:pt x="11409" y="19714"/>
                  </a:cubicBezTo>
                  <a:cubicBezTo>
                    <a:pt x="10675" y="19981"/>
                    <a:pt x="9874" y="20148"/>
                    <a:pt x="9274" y="20248"/>
                  </a:cubicBezTo>
                  <a:cubicBezTo>
                    <a:pt x="8707" y="20348"/>
                    <a:pt x="8306" y="20382"/>
                    <a:pt x="8306" y="20382"/>
                  </a:cubicBezTo>
                  <a:cubicBezTo>
                    <a:pt x="8306" y="20382"/>
                    <a:pt x="7906" y="20448"/>
                    <a:pt x="7306" y="20548"/>
                  </a:cubicBezTo>
                  <a:cubicBezTo>
                    <a:pt x="6872" y="20582"/>
                    <a:pt x="6305" y="20648"/>
                    <a:pt x="5705" y="20715"/>
                  </a:cubicBezTo>
                  <a:cubicBezTo>
                    <a:pt x="5905" y="20849"/>
                    <a:pt x="6105" y="20982"/>
                    <a:pt x="6338" y="21115"/>
                  </a:cubicBezTo>
                  <a:cubicBezTo>
                    <a:pt x="6705" y="21115"/>
                    <a:pt x="7039" y="21082"/>
                    <a:pt x="7339" y="21049"/>
                  </a:cubicBezTo>
                  <a:cubicBezTo>
                    <a:pt x="7973" y="21015"/>
                    <a:pt x="8373" y="20949"/>
                    <a:pt x="8373" y="20949"/>
                  </a:cubicBezTo>
                  <a:cubicBezTo>
                    <a:pt x="8373" y="20949"/>
                    <a:pt x="8773" y="20882"/>
                    <a:pt x="9374" y="20749"/>
                  </a:cubicBezTo>
                  <a:cubicBezTo>
                    <a:pt x="10008" y="20615"/>
                    <a:pt x="10808" y="20415"/>
                    <a:pt x="11575" y="20081"/>
                  </a:cubicBezTo>
                  <a:cubicBezTo>
                    <a:pt x="12343" y="19748"/>
                    <a:pt x="13043" y="19348"/>
                    <a:pt x="13544" y="18947"/>
                  </a:cubicBezTo>
                  <a:cubicBezTo>
                    <a:pt x="14011" y="18547"/>
                    <a:pt x="14277" y="18213"/>
                    <a:pt x="14244" y="18213"/>
                  </a:cubicBezTo>
                  <a:cubicBezTo>
                    <a:pt x="14242" y="18211"/>
                    <a:pt x="14239" y="18210"/>
                    <a:pt x="14234" y="18210"/>
                  </a:cubicBezTo>
                  <a:close/>
                  <a:moveTo>
                    <a:pt x="35226" y="11108"/>
                  </a:moveTo>
                  <a:lnTo>
                    <a:pt x="35226" y="11108"/>
                  </a:lnTo>
                  <a:cubicBezTo>
                    <a:pt x="35192" y="11108"/>
                    <a:pt x="35092" y="11575"/>
                    <a:pt x="34892" y="12242"/>
                  </a:cubicBezTo>
                  <a:cubicBezTo>
                    <a:pt x="34725" y="12943"/>
                    <a:pt x="34392" y="13810"/>
                    <a:pt x="33991" y="14678"/>
                  </a:cubicBezTo>
                  <a:cubicBezTo>
                    <a:pt x="33591" y="15511"/>
                    <a:pt x="33158" y="16345"/>
                    <a:pt x="32791" y="16946"/>
                  </a:cubicBezTo>
                  <a:cubicBezTo>
                    <a:pt x="32424" y="17546"/>
                    <a:pt x="32157" y="17947"/>
                    <a:pt x="32157" y="17947"/>
                  </a:cubicBezTo>
                  <a:cubicBezTo>
                    <a:pt x="32157" y="17947"/>
                    <a:pt x="31923" y="18347"/>
                    <a:pt x="31556" y="18947"/>
                  </a:cubicBezTo>
                  <a:cubicBezTo>
                    <a:pt x="31156" y="19548"/>
                    <a:pt x="30622" y="20315"/>
                    <a:pt x="30055" y="21082"/>
                  </a:cubicBezTo>
                  <a:cubicBezTo>
                    <a:pt x="29822" y="21382"/>
                    <a:pt x="29622" y="21683"/>
                    <a:pt x="29388" y="21983"/>
                  </a:cubicBezTo>
                  <a:cubicBezTo>
                    <a:pt x="29588" y="21916"/>
                    <a:pt x="29822" y="21849"/>
                    <a:pt x="30022" y="21749"/>
                  </a:cubicBezTo>
                  <a:cubicBezTo>
                    <a:pt x="30122" y="21616"/>
                    <a:pt x="30255" y="21482"/>
                    <a:pt x="30389" y="21349"/>
                  </a:cubicBezTo>
                  <a:cubicBezTo>
                    <a:pt x="30989" y="20582"/>
                    <a:pt x="31556" y="19815"/>
                    <a:pt x="31957" y="19247"/>
                  </a:cubicBezTo>
                  <a:cubicBezTo>
                    <a:pt x="32390" y="18647"/>
                    <a:pt x="32657" y="18247"/>
                    <a:pt x="32657" y="18247"/>
                  </a:cubicBezTo>
                  <a:cubicBezTo>
                    <a:pt x="32657" y="18247"/>
                    <a:pt x="32891" y="17846"/>
                    <a:pt x="33258" y="17213"/>
                  </a:cubicBezTo>
                  <a:cubicBezTo>
                    <a:pt x="33591" y="16579"/>
                    <a:pt x="34025" y="15712"/>
                    <a:pt x="34358" y="14844"/>
                  </a:cubicBezTo>
                  <a:cubicBezTo>
                    <a:pt x="34692" y="13944"/>
                    <a:pt x="34992" y="13010"/>
                    <a:pt x="35126" y="12309"/>
                  </a:cubicBezTo>
                  <a:cubicBezTo>
                    <a:pt x="35259" y="11609"/>
                    <a:pt x="35259" y="11142"/>
                    <a:pt x="35226" y="11108"/>
                  </a:cubicBezTo>
                  <a:close/>
                  <a:moveTo>
                    <a:pt x="17013" y="8607"/>
                  </a:moveTo>
                  <a:cubicBezTo>
                    <a:pt x="16779" y="8607"/>
                    <a:pt x="16579" y="8640"/>
                    <a:pt x="16412" y="8640"/>
                  </a:cubicBezTo>
                  <a:cubicBezTo>
                    <a:pt x="16746" y="8873"/>
                    <a:pt x="17146" y="9140"/>
                    <a:pt x="17513" y="9374"/>
                  </a:cubicBezTo>
                  <a:cubicBezTo>
                    <a:pt x="17813" y="9541"/>
                    <a:pt x="18080" y="9707"/>
                    <a:pt x="18380" y="9841"/>
                  </a:cubicBezTo>
                  <a:cubicBezTo>
                    <a:pt x="18647" y="10008"/>
                    <a:pt x="18947" y="10141"/>
                    <a:pt x="19214" y="10274"/>
                  </a:cubicBezTo>
                  <a:cubicBezTo>
                    <a:pt x="19781" y="10575"/>
                    <a:pt x="20315" y="10775"/>
                    <a:pt x="20782" y="11008"/>
                  </a:cubicBezTo>
                  <a:cubicBezTo>
                    <a:pt x="21216" y="11208"/>
                    <a:pt x="21616" y="11342"/>
                    <a:pt x="21883" y="11442"/>
                  </a:cubicBezTo>
                  <a:cubicBezTo>
                    <a:pt x="22183" y="11542"/>
                    <a:pt x="22316" y="11609"/>
                    <a:pt x="22316" y="11609"/>
                  </a:cubicBezTo>
                  <a:cubicBezTo>
                    <a:pt x="22316" y="11609"/>
                    <a:pt x="22483" y="11642"/>
                    <a:pt x="22750" y="11742"/>
                  </a:cubicBezTo>
                  <a:cubicBezTo>
                    <a:pt x="23050" y="11809"/>
                    <a:pt x="23451" y="11942"/>
                    <a:pt x="23918" y="12076"/>
                  </a:cubicBezTo>
                  <a:cubicBezTo>
                    <a:pt x="24885" y="12309"/>
                    <a:pt x="26186" y="12609"/>
                    <a:pt x="27520" y="12743"/>
                  </a:cubicBezTo>
                  <a:cubicBezTo>
                    <a:pt x="28427" y="12856"/>
                    <a:pt x="29333" y="12923"/>
                    <a:pt x="30135" y="12923"/>
                  </a:cubicBezTo>
                  <a:cubicBezTo>
                    <a:pt x="30514" y="12923"/>
                    <a:pt x="30869" y="12908"/>
                    <a:pt x="31189" y="12876"/>
                  </a:cubicBezTo>
                  <a:cubicBezTo>
                    <a:pt x="31623" y="12876"/>
                    <a:pt x="31990" y="12810"/>
                    <a:pt x="32257" y="12776"/>
                  </a:cubicBezTo>
                  <a:lnTo>
                    <a:pt x="32257" y="12776"/>
                  </a:lnTo>
                  <a:cubicBezTo>
                    <a:pt x="32190" y="12876"/>
                    <a:pt x="32090" y="13010"/>
                    <a:pt x="32023" y="13143"/>
                  </a:cubicBezTo>
                  <a:cubicBezTo>
                    <a:pt x="31423" y="14144"/>
                    <a:pt x="30522" y="15411"/>
                    <a:pt x="29588" y="16679"/>
                  </a:cubicBezTo>
                  <a:cubicBezTo>
                    <a:pt x="28688" y="17913"/>
                    <a:pt x="27687" y="19114"/>
                    <a:pt x="26920" y="19981"/>
                  </a:cubicBezTo>
                  <a:cubicBezTo>
                    <a:pt x="26519" y="20448"/>
                    <a:pt x="26186" y="20782"/>
                    <a:pt x="25986" y="21049"/>
                  </a:cubicBezTo>
                  <a:cubicBezTo>
                    <a:pt x="25752" y="21282"/>
                    <a:pt x="25619" y="21449"/>
                    <a:pt x="25619" y="21449"/>
                  </a:cubicBezTo>
                  <a:cubicBezTo>
                    <a:pt x="25619" y="21449"/>
                    <a:pt x="25485" y="21582"/>
                    <a:pt x="25252" y="21816"/>
                  </a:cubicBezTo>
                  <a:cubicBezTo>
                    <a:pt x="25018" y="22083"/>
                    <a:pt x="24718" y="22450"/>
                    <a:pt x="24285" y="22850"/>
                  </a:cubicBezTo>
                  <a:cubicBezTo>
                    <a:pt x="24118" y="23017"/>
                    <a:pt x="23918" y="23217"/>
                    <a:pt x="23717" y="23417"/>
                  </a:cubicBezTo>
                  <a:cubicBezTo>
                    <a:pt x="24018" y="23350"/>
                    <a:pt x="24318" y="23317"/>
                    <a:pt x="24618" y="23250"/>
                  </a:cubicBezTo>
                  <a:cubicBezTo>
                    <a:pt x="24651" y="23217"/>
                    <a:pt x="24651" y="23217"/>
                    <a:pt x="24651" y="23217"/>
                  </a:cubicBezTo>
                  <a:cubicBezTo>
                    <a:pt x="25085" y="22817"/>
                    <a:pt x="25419" y="22450"/>
                    <a:pt x="25652" y="22216"/>
                  </a:cubicBezTo>
                  <a:cubicBezTo>
                    <a:pt x="25886" y="21949"/>
                    <a:pt x="26019" y="21816"/>
                    <a:pt x="26019" y="21816"/>
                  </a:cubicBezTo>
                  <a:cubicBezTo>
                    <a:pt x="26019" y="21816"/>
                    <a:pt x="26153" y="21683"/>
                    <a:pt x="26386" y="21416"/>
                  </a:cubicBezTo>
                  <a:cubicBezTo>
                    <a:pt x="26620" y="21149"/>
                    <a:pt x="26953" y="20782"/>
                    <a:pt x="27320" y="20348"/>
                  </a:cubicBezTo>
                  <a:cubicBezTo>
                    <a:pt x="28054" y="19414"/>
                    <a:pt x="29021" y="18180"/>
                    <a:pt x="29922" y="16912"/>
                  </a:cubicBezTo>
                  <a:cubicBezTo>
                    <a:pt x="30823" y="15612"/>
                    <a:pt x="31656" y="14277"/>
                    <a:pt x="32224" y="13243"/>
                  </a:cubicBezTo>
                  <a:cubicBezTo>
                    <a:pt x="32324" y="13076"/>
                    <a:pt x="32424" y="12876"/>
                    <a:pt x="32490" y="12709"/>
                  </a:cubicBezTo>
                  <a:cubicBezTo>
                    <a:pt x="32724" y="12676"/>
                    <a:pt x="32824" y="12643"/>
                    <a:pt x="32824" y="12643"/>
                  </a:cubicBezTo>
                  <a:cubicBezTo>
                    <a:pt x="32824" y="12609"/>
                    <a:pt x="32724" y="12609"/>
                    <a:pt x="32557" y="12609"/>
                  </a:cubicBezTo>
                  <a:cubicBezTo>
                    <a:pt x="32691" y="12376"/>
                    <a:pt x="32791" y="12176"/>
                    <a:pt x="32857" y="12009"/>
                  </a:cubicBezTo>
                  <a:cubicBezTo>
                    <a:pt x="33024" y="11675"/>
                    <a:pt x="33091" y="11509"/>
                    <a:pt x="33091" y="11509"/>
                  </a:cubicBezTo>
                  <a:cubicBezTo>
                    <a:pt x="33090" y="11507"/>
                    <a:pt x="33088" y="11507"/>
                    <a:pt x="33087" y="11507"/>
                  </a:cubicBezTo>
                  <a:cubicBezTo>
                    <a:pt x="33039" y="11507"/>
                    <a:pt x="32776" y="11966"/>
                    <a:pt x="32357" y="12643"/>
                  </a:cubicBezTo>
                  <a:cubicBezTo>
                    <a:pt x="32057" y="12643"/>
                    <a:pt x="31656" y="12676"/>
                    <a:pt x="31189" y="12676"/>
                  </a:cubicBezTo>
                  <a:cubicBezTo>
                    <a:pt x="30189" y="12676"/>
                    <a:pt x="28888" y="12543"/>
                    <a:pt x="27587" y="12376"/>
                  </a:cubicBezTo>
                  <a:cubicBezTo>
                    <a:pt x="26286" y="12176"/>
                    <a:pt x="25018" y="11842"/>
                    <a:pt x="24051" y="11575"/>
                  </a:cubicBezTo>
                  <a:cubicBezTo>
                    <a:pt x="23584" y="11442"/>
                    <a:pt x="23217" y="11275"/>
                    <a:pt x="22917" y="11208"/>
                  </a:cubicBezTo>
                  <a:cubicBezTo>
                    <a:pt x="22650" y="11108"/>
                    <a:pt x="22517" y="11075"/>
                    <a:pt x="22517" y="11075"/>
                  </a:cubicBezTo>
                  <a:cubicBezTo>
                    <a:pt x="22517" y="11075"/>
                    <a:pt x="22350" y="11008"/>
                    <a:pt x="22083" y="10908"/>
                  </a:cubicBezTo>
                  <a:cubicBezTo>
                    <a:pt x="21816" y="10808"/>
                    <a:pt x="21416" y="10708"/>
                    <a:pt x="20982" y="10508"/>
                  </a:cubicBezTo>
                  <a:cubicBezTo>
                    <a:pt x="20515" y="10308"/>
                    <a:pt x="19981" y="10141"/>
                    <a:pt x="19414" y="9874"/>
                  </a:cubicBezTo>
                  <a:cubicBezTo>
                    <a:pt x="19148" y="9741"/>
                    <a:pt x="18847" y="9607"/>
                    <a:pt x="18580" y="9474"/>
                  </a:cubicBezTo>
                  <a:cubicBezTo>
                    <a:pt x="18280" y="9307"/>
                    <a:pt x="18013" y="9174"/>
                    <a:pt x="17713" y="9007"/>
                  </a:cubicBezTo>
                  <a:cubicBezTo>
                    <a:pt x="17480" y="8873"/>
                    <a:pt x="17246" y="8740"/>
                    <a:pt x="17013" y="8607"/>
                  </a:cubicBezTo>
                  <a:close/>
                  <a:moveTo>
                    <a:pt x="27020" y="13510"/>
                  </a:moveTo>
                  <a:cubicBezTo>
                    <a:pt x="26986" y="13510"/>
                    <a:pt x="26720" y="14010"/>
                    <a:pt x="26286" y="14744"/>
                  </a:cubicBezTo>
                  <a:cubicBezTo>
                    <a:pt x="25886" y="15478"/>
                    <a:pt x="25285" y="16445"/>
                    <a:pt x="24651" y="17379"/>
                  </a:cubicBezTo>
                  <a:cubicBezTo>
                    <a:pt x="24018" y="18313"/>
                    <a:pt x="23317" y="19214"/>
                    <a:pt x="22783" y="19848"/>
                  </a:cubicBezTo>
                  <a:cubicBezTo>
                    <a:pt x="22216" y="20515"/>
                    <a:pt x="21849" y="20915"/>
                    <a:pt x="21849" y="20915"/>
                  </a:cubicBezTo>
                  <a:cubicBezTo>
                    <a:pt x="21849" y="20915"/>
                    <a:pt x="21749" y="21015"/>
                    <a:pt x="21583" y="21216"/>
                  </a:cubicBezTo>
                  <a:cubicBezTo>
                    <a:pt x="21416" y="21382"/>
                    <a:pt x="21182" y="21649"/>
                    <a:pt x="20882" y="21949"/>
                  </a:cubicBezTo>
                  <a:cubicBezTo>
                    <a:pt x="20315" y="22550"/>
                    <a:pt x="19514" y="23317"/>
                    <a:pt x="18647" y="23984"/>
                  </a:cubicBezTo>
                  <a:cubicBezTo>
                    <a:pt x="18881" y="23984"/>
                    <a:pt x="19114" y="23951"/>
                    <a:pt x="19381" y="23951"/>
                  </a:cubicBezTo>
                  <a:cubicBezTo>
                    <a:pt x="20115" y="23384"/>
                    <a:pt x="20782" y="22817"/>
                    <a:pt x="21249" y="22316"/>
                  </a:cubicBezTo>
                  <a:cubicBezTo>
                    <a:pt x="21583" y="22016"/>
                    <a:pt x="21816" y="21749"/>
                    <a:pt x="21983" y="21582"/>
                  </a:cubicBezTo>
                  <a:cubicBezTo>
                    <a:pt x="22183" y="21416"/>
                    <a:pt x="22250" y="21282"/>
                    <a:pt x="22250" y="21282"/>
                  </a:cubicBezTo>
                  <a:cubicBezTo>
                    <a:pt x="22250" y="21282"/>
                    <a:pt x="22650" y="20849"/>
                    <a:pt x="23184" y="20181"/>
                  </a:cubicBezTo>
                  <a:cubicBezTo>
                    <a:pt x="23717" y="19514"/>
                    <a:pt x="24385" y="18580"/>
                    <a:pt x="24985" y="17613"/>
                  </a:cubicBezTo>
                  <a:cubicBezTo>
                    <a:pt x="25585" y="16612"/>
                    <a:pt x="26119" y="15645"/>
                    <a:pt x="26486" y="14844"/>
                  </a:cubicBezTo>
                  <a:cubicBezTo>
                    <a:pt x="26853" y="14077"/>
                    <a:pt x="27053" y="13543"/>
                    <a:pt x="27020" y="13510"/>
                  </a:cubicBezTo>
                  <a:close/>
                  <a:moveTo>
                    <a:pt x="21583" y="16679"/>
                  </a:moveTo>
                  <a:cubicBezTo>
                    <a:pt x="21549" y="16679"/>
                    <a:pt x="21382" y="17079"/>
                    <a:pt x="21082" y="17680"/>
                  </a:cubicBezTo>
                  <a:cubicBezTo>
                    <a:pt x="20782" y="18280"/>
                    <a:pt x="20348" y="19047"/>
                    <a:pt x="19881" y="19781"/>
                  </a:cubicBezTo>
                  <a:cubicBezTo>
                    <a:pt x="19381" y="20515"/>
                    <a:pt x="18847" y="21216"/>
                    <a:pt x="18447" y="21716"/>
                  </a:cubicBezTo>
                  <a:cubicBezTo>
                    <a:pt x="18013" y="22216"/>
                    <a:pt x="17713" y="22550"/>
                    <a:pt x="17713" y="22550"/>
                  </a:cubicBezTo>
                  <a:cubicBezTo>
                    <a:pt x="17713" y="22550"/>
                    <a:pt x="17613" y="22617"/>
                    <a:pt x="17513" y="22783"/>
                  </a:cubicBezTo>
                  <a:cubicBezTo>
                    <a:pt x="17380" y="22917"/>
                    <a:pt x="17179" y="23117"/>
                    <a:pt x="16946" y="23350"/>
                  </a:cubicBezTo>
                  <a:cubicBezTo>
                    <a:pt x="16746" y="23584"/>
                    <a:pt x="16479" y="23817"/>
                    <a:pt x="16212" y="24084"/>
                  </a:cubicBezTo>
                  <a:cubicBezTo>
                    <a:pt x="16446" y="24084"/>
                    <a:pt x="16679" y="24051"/>
                    <a:pt x="16946" y="24051"/>
                  </a:cubicBezTo>
                  <a:cubicBezTo>
                    <a:pt x="17079" y="23951"/>
                    <a:pt x="17213" y="23817"/>
                    <a:pt x="17313" y="23717"/>
                  </a:cubicBezTo>
                  <a:cubicBezTo>
                    <a:pt x="17580" y="23517"/>
                    <a:pt x="17747" y="23284"/>
                    <a:pt x="17913" y="23150"/>
                  </a:cubicBezTo>
                  <a:cubicBezTo>
                    <a:pt x="18047" y="23017"/>
                    <a:pt x="18113" y="22917"/>
                    <a:pt x="18113" y="22917"/>
                  </a:cubicBezTo>
                  <a:cubicBezTo>
                    <a:pt x="18113" y="22917"/>
                    <a:pt x="18414" y="22583"/>
                    <a:pt x="18847" y="22049"/>
                  </a:cubicBezTo>
                  <a:cubicBezTo>
                    <a:pt x="19248" y="21516"/>
                    <a:pt x="19781" y="20782"/>
                    <a:pt x="20215" y="19981"/>
                  </a:cubicBezTo>
                  <a:cubicBezTo>
                    <a:pt x="20649" y="19214"/>
                    <a:pt x="21049" y="18414"/>
                    <a:pt x="21282" y="17780"/>
                  </a:cubicBezTo>
                  <a:cubicBezTo>
                    <a:pt x="21516" y="17146"/>
                    <a:pt x="21616" y="16679"/>
                    <a:pt x="21583" y="16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087375" y="4116725"/>
              <a:ext cx="1617850" cy="619275"/>
            </a:xfrm>
            <a:custGeom>
              <a:avLst/>
              <a:gdLst/>
              <a:ahLst/>
              <a:cxnLst/>
              <a:rect l="l" t="t" r="r" b="b"/>
              <a:pathLst>
                <a:path w="64714" h="24771" extrusionOk="0">
                  <a:moveTo>
                    <a:pt x="63112" y="0"/>
                  </a:moveTo>
                  <a:cubicBezTo>
                    <a:pt x="62045" y="0"/>
                    <a:pt x="60544" y="401"/>
                    <a:pt x="58976" y="1201"/>
                  </a:cubicBezTo>
                  <a:cubicBezTo>
                    <a:pt x="55740" y="2769"/>
                    <a:pt x="52104" y="5838"/>
                    <a:pt x="48702" y="9074"/>
                  </a:cubicBezTo>
                  <a:cubicBezTo>
                    <a:pt x="47001" y="10675"/>
                    <a:pt x="45233" y="12142"/>
                    <a:pt x="43498" y="13443"/>
                  </a:cubicBezTo>
                  <a:cubicBezTo>
                    <a:pt x="41764" y="14711"/>
                    <a:pt x="40062" y="15845"/>
                    <a:pt x="38595" y="16712"/>
                  </a:cubicBezTo>
                  <a:cubicBezTo>
                    <a:pt x="37828" y="17146"/>
                    <a:pt x="37160" y="17580"/>
                    <a:pt x="36527" y="17880"/>
                  </a:cubicBezTo>
                  <a:cubicBezTo>
                    <a:pt x="36226" y="18047"/>
                    <a:pt x="35926" y="18213"/>
                    <a:pt x="35659" y="18347"/>
                  </a:cubicBezTo>
                  <a:cubicBezTo>
                    <a:pt x="35392" y="18480"/>
                    <a:pt x="35159" y="18614"/>
                    <a:pt x="34925" y="18714"/>
                  </a:cubicBezTo>
                  <a:cubicBezTo>
                    <a:pt x="34025" y="19181"/>
                    <a:pt x="33491" y="19414"/>
                    <a:pt x="33491" y="19414"/>
                  </a:cubicBezTo>
                  <a:cubicBezTo>
                    <a:pt x="33491" y="19414"/>
                    <a:pt x="33358" y="19481"/>
                    <a:pt x="33124" y="19581"/>
                  </a:cubicBezTo>
                  <a:cubicBezTo>
                    <a:pt x="32891" y="19715"/>
                    <a:pt x="32524" y="19881"/>
                    <a:pt x="32090" y="20081"/>
                  </a:cubicBezTo>
                  <a:cubicBezTo>
                    <a:pt x="31156" y="20482"/>
                    <a:pt x="29855" y="21049"/>
                    <a:pt x="28221" y="21616"/>
                  </a:cubicBezTo>
                  <a:cubicBezTo>
                    <a:pt x="26620" y="22150"/>
                    <a:pt x="24685" y="22717"/>
                    <a:pt x="22583" y="23050"/>
                  </a:cubicBezTo>
                  <a:cubicBezTo>
                    <a:pt x="20968" y="23332"/>
                    <a:pt x="19233" y="23496"/>
                    <a:pt x="17502" y="23496"/>
                  </a:cubicBezTo>
                  <a:cubicBezTo>
                    <a:pt x="16982" y="23496"/>
                    <a:pt x="16462" y="23481"/>
                    <a:pt x="15945" y="23451"/>
                  </a:cubicBezTo>
                  <a:cubicBezTo>
                    <a:pt x="13677" y="23284"/>
                    <a:pt x="11442" y="22783"/>
                    <a:pt x="9441" y="22016"/>
                  </a:cubicBezTo>
                  <a:cubicBezTo>
                    <a:pt x="7439" y="21249"/>
                    <a:pt x="5705" y="20248"/>
                    <a:pt x="4337" y="19214"/>
                  </a:cubicBezTo>
                  <a:cubicBezTo>
                    <a:pt x="1660" y="17183"/>
                    <a:pt x="293" y="15338"/>
                    <a:pt x="85" y="15338"/>
                  </a:cubicBezTo>
                  <a:cubicBezTo>
                    <a:pt x="77" y="15338"/>
                    <a:pt x="72" y="15340"/>
                    <a:pt x="67" y="15345"/>
                  </a:cubicBezTo>
                  <a:cubicBezTo>
                    <a:pt x="1" y="15378"/>
                    <a:pt x="334" y="15845"/>
                    <a:pt x="968" y="16679"/>
                  </a:cubicBezTo>
                  <a:cubicBezTo>
                    <a:pt x="1101" y="16879"/>
                    <a:pt x="1301" y="17079"/>
                    <a:pt x="1502" y="17313"/>
                  </a:cubicBezTo>
                  <a:cubicBezTo>
                    <a:pt x="1702" y="17546"/>
                    <a:pt x="1935" y="17813"/>
                    <a:pt x="2169" y="18080"/>
                  </a:cubicBezTo>
                  <a:cubicBezTo>
                    <a:pt x="2402" y="18347"/>
                    <a:pt x="2702" y="18580"/>
                    <a:pt x="3003" y="18881"/>
                  </a:cubicBezTo>
                  <a:cubicBezTo>
                    <a:pt x="3303" y="19147"/>
                    <a:pt x="3570" y="19448"/>
                    <a:pt x="3937" y="19715"/>
                  </a:cubicBezTo>
                  <a:cubicBezTo>
                    <a:pt x="5271" y="20882"/>
                    <a:pt x="7039" y="22016"/>
                    <a:pt x="9074" y="22883"/>
                  </a:cubicBezTo>
                  <a:cubicBezTo>
                    <a:pt x="11108" y="23784"/>
                    <a:pt x="13443" y="24385"/>
                    <a:pt x="15812" y="24618"/>
                  </a:cubicBezTo>
                  <a:cubicBezTo>
                    <a:pt x="16752" y="24722"/>
                    <a:pt x="17687" y="24771"/>
                    <a:pt x="18609" y="24771"/>
                  </a:cubicBezTo>
                  <a:cubicBezTo>
                    <a:pt x="20042" y="24771"/>
                    <a:pt x="21444" y="24654"/>
                    <a:pt x="22783" y="24451"/>
                  </a:cubicBezTo>
                  <a:cubicBezTo>
                    <a:pt x="25018" y="24151"/>
                    <a:pt x="27020" y="23617"/>
                    <a:pt x="28721" y="23084"/>
                  </a:cubicBezTo>
                  <a:cubicBezTo>
                    <a:pt x="30422" y="22550"/>
                    <a:pt x="31790" y="21983"/>
                    <a:pt x="32724" y="21616"/>
                  </a:cubicBezTo>
                  <a:cubicBezTo>
                    <a:pt x="33224" y="21416"/>
                    <a:pt x="33591" y="21216"/>
                    <a:pt x="33825" y="21116"/>
                  </a:cubicBezTo>
                  <a:cubicBezTo>
                    <a:pt x="34092" y="21015"/>
                    <a:pt x="34225" y="20949"/>
                    <a:pt x="34225" y="20949"/>
                  </a:cubicBezTo>
                  <a:cubicBezTo>
                    <a:pt x="34225" y="20949"/>
                    <a:pt x="34759" y="20682"/>
                    <a:pt x="35693" y="20215"/>
                  </a:cubicBezTo>
                  <a:cubicBezTo>
                    <a:pt x="35926" y="20081"/>
                    <a:pt x="36160" y="19948"/>
                    <a:pt x="36460" y="19815"/>
                  </a:cubicBezTo>
                  <a:cubicBezTo>
                    <a:pt x="36727" y="19648"/>
                    <a:pt x="36994" y="19481"/>
                    <a:pt x="37327" y="19314"/>
                  </a:cubicBezTo>
                  <a:cubicBezTo>
                    <a:pt x="37961" y="18947"/>
                    <a:pt x="38661" y="18514"/>
                    <a:pt x="39395" y="18047"/>
                  </a:cubicBezTo>
                  <a:cubicBezTo>
                    <a:pt x="40896" y="17113"/>
                    <a:pt x="42598" y="15912"/>
                    <a:pt x="44366" y="14544"/>
                  </a:cubicBezTo>
                  <a:cubicBezTo>
                    <a:pt x="46100" y="13176"/>
                    <a:pt x="47868" y="11609"/>
                    <a:pt x="49536" y="9941"/>
                  </a:cubicBezTo>
                  <a:cubicBezTo>
                    <a:pt x="52805" y="6605"/>
                    <a:pt x="56274" y="3470"/>
                    <a:pt x="59276" y="1768"/>
                  </a:cubicBezTo>
                  <a:cubicBezTo>
                    <a:pt x="60777" y="901"/>
                    <a:pt x="62145" y="434"/>
                    <a:pt x="63112" y="334"/>
                  </a:cubicBezTo>
                  <a:cubicBezTo>
                    <a:pt x="63320" y="313"/>
                    <a:pt x="63508" y="305"/>
                    <a:pt x="63678" y="305"/>
                  </a:cubicBezTo>
                  <a:cubicBezTo>
                    <a:pt x="64204" y="305"/>
                    <a:pt x="64541" y="381"/>
                    <a:pt x="64664" y="381"/>
                  </a:cubicBezTo>
                  <a:cubicBezTo>
                    <a:pt x="64692" y="381"/>
                    <a:pt x="64708" y="377"/>
                    <a:pt x="64713" y="367"/>
                  </a:cubicBezTo>
                  <a:cubicBezTo>
                    <a:pt x="64713" y="334"/>
                    <a:pt x="64180" y="0"/>
                    <a:pt x="63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-3308899">
            <a:off x="4368213" y="408106"/>
            <a:ext cx="955848" cy="586398"/>
            <a:chOff x="3648646" y="1574377"/>
            <a:chExt cx="955771" cy="586351"/>
          </a:xfrm>
        </p:grpSpPr>
        <p:sp>
          <p:nvSpPr>
            <p:cNvPr id="44" name="Google Shape;44;p2"/>
            <p:cNvSpPr/>
            <p:nvPr/>
          </p:nvSpPr>
          <p:spPr>
            <a:xfrm>
              <a:off x="4469350" y="168548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48646" y="1574377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713225" y="973550"/>
            <a:ext cx="4569000" cy="26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713225" y="3701325"/>
            <a:ext cx="4569000" cy="4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31"/>
          <p:cNvPicPr preferRelativeResize="0"/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31"/>
          <p:cNvPicPr preferRelativeResize="0"/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8" name="Google Shape;978;p31"/>
          <p:cNvGrpSpPr/>
          <p:nvPr/>
        </p:nvGrpSpPr>
        <p:grpSpPr>
          <a:xfrm rot="7333258" flipH="1">
            <a:off x="5778436" y="-83208"/>
            <a:ext cx="3498793" cy="1690446"/>
            <a:chOff x="3077525" y="4116725"/>
            <a:chExt cx="1627700" cy="786425"/>
          </a:xfrm>
        </p:grpSpPr>
        <p:sp>
          <p:nvSpPr>
            <p:cNvPr id="979" name="Google Shape;979;p31"/>
            <p:cNvSpPr/>
            <p:nvPr/>
          </p:nvSpPr>
          <p:spPr>
            <a:xfrm>
              <a:off x="3077525" y="4300475"/>
              <a:ext cx="1371675" cy="602200"/>
            </a:xfrm>
            <a:custGeom>
              <a:avLst/>
              <a:gdLst/>
              <a:ahLst/>
              <a:cxnLst/>
              <a:rect l="l" t="t" r="r" b="b"/>
              <a:pathLst>
                <a:path w="54867" h="24088" extrusionOk="0">
                  <a:moveTo>
                    <a:pt x="49899" y="0"/>
                  </a:moveTo>
                  <a:cubicBezTo>
                    <a:pt x="46981" y="0"/>
                    <a:pt x="40661" y="210"/>
                    <a:pt x="37788" y="1924"/>
                  </a:cubicBezTo>
                  <a:cubicBezTo>
                    <a:pt x="36166" y="2900"/>
                    <a:pt x="36576" y="3178"/>
                    <a:pt x="37570" y="3178"/>
                  </a:cubicBezTo>
                  <a:cubicBezTo>
                    <a:pt x="38886" y="3178"/>
                    <a:pt x="41223" y="2691"/>
                    <a:pt x="41224" y="2691"/>
                  </a:cubicBezTo>
                  <a:lnTo>
                    <a:pt x="41224" y="2691"/>
                  </a:lnTo>
                  <a:cubicBezTo>
                    <a:pt x="41223" y="2691"/>
                    <a:pt x="36287" y="4559"/>
                    <a:pt x="33251" y="6460"/>
                  </a:cubicBezTo>
                  <a:cubicBezTo>
                    <a:pt x="30216" y="8362"/>
                    <a:pt x="17707" y="8729"/>
                    <a:pt x="17707" y="8729"/>
                  </a:cubicBezTo>
                  <a:lnTo>
                    <a:pt x="21109" y="11397"/>
                  </a:lnTo>
                  <a:cubicBezTo>
                    <a:pt x="21109" y="11397"/>
                    <a:pt x="20354" y="11415"/>
                    <a:pt x="19142" y="11415"/>
                  </a:cubicBezTo>
                  <a:cubicBezTo>
                    <a:pt x="14789" y="11415"/>
                    <a:pt x="4537" y="11190"/>
                    <a:pt x="2162" y="9129"/>
                  </a:cubicBezTo>
                  <a:cubicBezTo>
                    <a:pt x="1881" y="8882"/>
                    <a:pt x="1665" y="8768"/>
                    <a:pt x="1511" y="8768"/>
                  </a:cubicBezTo>
                  <a:cubicBezTo>
                    <a:pt x="0" y="8768"/>
                    <a:pt x="4436" y="19651"/>
                    <a:pt x="12003" y="22405"/>
                  </a:cubicBezTo>
                  <a:cubicBezTo>
                    <a:pt x="12003" y="22405"/>
                    <a:pt x="18318" y="19525"/>
                    <a:pt x="19474" y="19525"/>
                  </a:cubicBezTo>
                  <a:cubicBezTo>
                    <a:pt x="19646" y="19525"/>
                    <a:pt x="19703" y="19589"/>
                    <a:pt x="19608" y="19736"/>
                  </a:cubicBezTo>
                  <a:cubicBezTo>
                    <a:pt x="18841" y="20871"/>
                    <a:pt x="15439" y="23906"/>
                    <a:pt x="15439" y="23906"/>
                  </a:cubicBezTo>
                  <a:cubicBezTo>
                    <a:pt x="15439" y="23906"/>
                    <a:pt x="16890" y="24088"/>
                    <a:pt x="19215" y="24088"/>
                  </a:cubicBezTo>
                  <a:cubicBezTo>
                    <a:pt x="22702" y="24088"/>
                    <a:pt x="28154" y="23679"/>
                    <a:pt x="33618" y="21638"/>
                  </a:cubicBezTo>
                  <a:cubicBezTo>
                    <a:pt x="41455" y="18710"/>
                    <a:pt x="43388" y="12397"/>
                    <a:pt x="43774" y="10694"/>
                  </a:cubicBezTo>
                  <a:lnTo>
                    <a:pt x="43774" y="10694"/>
                  </a:lnTo>
                  <a:cubicBezTo>
                    <a:pt x="43561" y="11840"/>
                    <a:pt x="43082" y="14875"/>
                    <a:pt x="43984" y="14875"/>
                  </a:cubicBezTo>
                  <a:cubicBezTo>
                    <a:pt x="44064" y="14875"/>
                    <a:pt x="44156" y="14851"/>
                    <a:pt x="44259" y="14800"/>
                  </a:cubicBezTo>
                  <a:cubicBezTo>
                    <a:pt x="45760" y="14066"/>
                    <a:pt x="54867" y="7594"/>
                    <a:pt x="51431" y="22"/>
                  </a:cubicBezTo>
                  <a:cubicBezTo>
                    <a:pt x="51431" y="22"/>
                    <a:pt x="50843" y="0"/>
                    <a:pt x="49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1"/>
            <p:cNvSpPr/>
            <p:nvPr/>
          </p:nvSpPr>
          <p:spPr>
            <a:xfrm>
              <a:off x="3157425" y="4301025"/>
              <a:ext cx="1179200" cy="602125"/>
            </a:xfrm>
            <a:custGeom>
              <a:avLst/>
              <a:gdLst/>
              <a:ahLst/>
              <a:cxnLst/>
              <a:rect l="l" t="t" r="r" b="b"/>
              <a:pathLst>
                <a:path w="47168" h="24085" extrusionOk="0">
                  <a:moveTo>
                    <a:pt x="36160" y="1201"/>
                  </a:moveTo>
                  <a:cubicBezTo>
                    <a:pt x="35926" y="1301"/>
                    <a:pt x="35659" y="1368"/>
                    <a:pt x="35426" y="1468"/>
                  </a:cubicBezTo>
                  <a:cubicBezTo>
                    <a:pt x="35459" y="1468"/>
                    <a:pt x="35493" y="1501"/>
                    <a:pt x="35493" y="1501"/>
                  </a:cubicBezTo>
                  <a:cubicBezTo>
                    <a:pt x="35726" y="1535"/>
                    <a:pt x="35960" y="1601"/>
                    <a:pt x="36193" y="1635"/>
                  </a:cubicBezTo>
                  <a:cubicBezTo>
                    <a:pt x="36393" y="1668"/>
                    <a:pt x="36627" y="1702"/>
                    <a:pt x="36860" y="1768"/>
                  </a:cubicBezTo>
                  <a:cubicBezTo>
                    <a:pt x="37260" y="1835"/>
                    <a:pt x="37661" y="1868"/>
                    <a:pt x="38028" y="1935"/>
                  </a:cubicBezTo>
                  <a:cubicBezTo>
                    <a:pt x="38361" y="1968"/>
                    <a:pt x="38661" y="2002"/>
                    <a:pt x="38862" y="2002"/>
                  </a:cubicBezTo>
                  <a:cubicBezTo>
                    <a:pt x="39062" y="2035"/>
                    <a:pt x="39162" y="2035"/>
                    <a:pt x="39162" y="2035"/>
                  </a:cubicBezTo>
                  <a:cubicBezTo>
                    <a:pt x="39162" y="2035"/>
                    <a:pt x="39629" y="2068"/>
                    <a:pt x="40329" y="2135"/>
                  </a:cubicBezTo>
                  <a:cubicBezTo>
                    <a:pt x="40996" y="2169"/>
                    <a:pt x="41930" y="2269"/>
                    <a:pt x="42864" y="2335"/>
                  </a:cubicBezTo>
                  <a:cubicBezTo>
                    <a:pt x="43282" y="2366"/>
                    <a:pt x="43713" y="2390"/>
                    <a:pt x="44126" y="2390"/>
                  </a:cubicBezTo>
                  <a:cubicBezTo>
                    <a:pt x="44604" y="2390"/>
                    <a:pt x="45057" y="2358"/>
                    <a:pt x="45433" y="2269"/>
                  </a:cubicBezTo>
                  <a:cubicBezTo>
                    <a:pt x="45767" y="2202"/>
                    <a:pt x="46033" y="2068"/>
                    <a:pt x="46234" y="1968"/>
                  </a:cubicBezTo>
                  <a:cubicBezTo>
                    <a:pt x="46400" y="1868"/>
                    <a:pt x="46500" y="1768"/>
                    <a:pt x="46467" y="1768"/>
                  </a:cubicBezTo>
                  <a:cubicBezTo>
                    <a:pt x="46467" y="1768"/>
                    <a:pt x="46367" y="1802"/>
                    <a:pt x="46167" y="1868"/>
                  </a:cubicBezTo>
                  <a:cubicBezTo>
                    <a:pt x="46000" y="1935"/>
                    <a:pt x="45733" y="2002"/>
                    <a:pt x="45400" y="2035"/>
                  </a:cubicBezTo>
                  <a:cubicBezTo>
                    <a:pt x="45166" y="2068"/>
                    <a:pt x="44910" y="2083"/>
                    <a:pt x="44640" y="2083"/>
                  </a:cubicBezTo>
                  <a:cubicBezTo>
                    <a:pt x="44099" y="2083"/>
                    <a:pt x="43498" y="2024"/>
                    <a:pt x="42898" y="1935"/>
                  </a:cubicBezTo>
                  <a:cubicBezTo>
                    <a:pt x="41964" y="1835"/>
                    <a:pt x="41063" y="1668"/>
                    <a:pt x="40363" y="1601"/>
                  </a:cubicBezTo>
                  <a:cubicBezTo>
                    <a:pt x="39662" y="1535"/>
                    <a:pt x="39229" y="1501"/>
                    <a:pt x="39229" y="1501"/>
                  </a:cubicBezTo>
                  <a:cubicBezTo>
                    <a:pt x="39229" y="1501"/>
                    <a:pt x="39095" y="1468"/>
                    <a:pt x="38895" y="1468"/>
                  </a:cubicBezTo>
                  <a:cubicBezTo>
                    <a:pt x="38695" y="1468"/>
                    <a:pt x="38428" y="1435"/>
                    <a:pt x="38061" y="1401"/>
                  </a:cubicBezTo>
                  <a:cubicBezTo>
                    <a:pt x="37727" y="1368"/>
                    <a:pt x="37327" y="1335"/>
                    <a:pt x="36894" y="1301"/>
                  </a:cubicBezTo>
                  <a:cubicBezTo>
                    <a:pt x="36693" y="1268"/>
                    <a:pt x="36460" y="1235"/>
                    <a:pt x="36260" y="1201"/>
                  </a:cubicBezTo>
                  <a:close/>
                  <a:moveTo>
                    <a:pt x="43565" y="5171"/>
                  </a:moveTo>
                  <a:cubicBezTo>
                    <a:pt x="43565" y="5171"/>
                    <a:pt x="43432" y="5204"/>
                    <a:pt x="43231" y="5271"/>
                  </a:cubicBezTo>
                  <a:cubicBezTo>
                    <a:pt x="43131" y="5304"/>
                    <a:pt x="43031" y="5371"/>
                    <a:pt x="42898" y="5404"/>
                  </a:cubicBezTo>
                  <a:cubicBezTo>
                    <a:pt x="42731" y="5471"/>
                    <a:pt x="42564" y="5504"/>
                    <a:pt x="42397" y="5538"/>
                  </a:cubicBezTo>
                  <a:cubicBezTo>
                    <a:pt x="41697" y="5771"/>
                    <a:pt x="40730" y="5938"/>
                    <a:pt x="39762" y="6038"/>
                  </a:cubicBezTo>
                  <a:cubicBezTo>
                    <a:pt x="38795" y="6171"/>
                    <a:pt x="37828" y="6171"/>
                    <a:pt x="37094" y="6171"/>
                  </a:cubicBezTo>
                  <a:cubicBezTo>
                    <a:pt x="36360" y="6138"/>
                    <a:pt x="35893" y="6105"/>
                    <a:pt x="35893" y="6105"/>
                  </a:cubicBezTo>
                  <a:lnTo>
                    <a:pt x="35559" y="6105"/>
                  </a:lnTo>
                  <a:cubicBezTo>
                    <a:pt x="35326" y="6071"/>
                    <a:pt x="35026" y="6071"/>
                    <a:pt x="34659" y="6038"/>
                  </a:cubicBezTo>
                  <a:cubicBezTo>
                    <a:pt x="33958" y="5971"/>
                    <a:pt x="32991" y="5871"/>
                    <a:pt x="32023" y="5638"/>
                  </a:cubicBezTo>
                  <a:cubicBezTo>
                    <a:pt x="31890" y="5604"/>
                    <a:pt x="31757" y="5571"/>
                    <a:pt x="31623" y="5538"/>
                  </a:cubicBezTo>
                  <a:cubicBezTo>
                    <a:pt x="31456" y="5638"/>
                    <a:pt x="31290" y="5704"/>
                    <a:pt x="31156" y="5804"/>
                  </a:cubicBezTo>
                  <a:cubicBezTo>
                    <a:pt x="31423" y="5871"/>
                    <a:pt x="31690" y="5971"/>
                    <a:pt x="31923" y="6038"/>
                  </a:cubicBezTo>
                  <a:cubicBezTo>
                    <a:pt x="32891" y="6305"/>
                    <a:pt x="33891" y="6472"/>
                    <a:pt x="34625" y="6572"/>
                  </a:cubicBezTo>
                  <a:cubicBezTo>
                    <a:pt x="34992" y="6605"/>
                    <a:pt x="35292" y="6638"/>
                    <a:pt x="35493" y="6638"/>
                  </a:cubicBezTo>
                  <a:cubicBezTo>
                    <a:pt x="35726" y="6672"/>
                    <a:pt x="35859" y="6672"/>
                    <a:pt x="35859" y="6672"/>
                  </a:cubicBezTo>
                  <a:lnTo>
                    <a:pt x="37094" y="6672"/>
                  </a:lnTo>
                  <a:cubicBezTo>
                    <a:pt x="37828" y="6672"/>
                    <a:pt x="38828" y="6605"/>
                    <a:pt x="39829" y="6438"/>
                  </a:cubicBezTo>
                  <a:cubicBezTo>
                    <a:pt x="40796" y="6305"/>
                    <a:pt x="41797" y="6038"/>
                    <a:pt x="42464" y="5771"/>
                  </a:cubicBezTo>
                  <a:cubicBezTo>
                    <a:pt x="42631" y="5704"/>
                    <a:pt x="42798" y="5638"/>
                    <a:pt x="42931" y="5571"/>
                  </a:cubicBezTo>
                  <a:cubicBezTo>
                    <a:pt x="43065" y="5504"/>
                    <a:pt x="43198" y="5438"/>
                    <a:pt x="43298" y="5371"/>
                  </a:cubicBezTo>
                  <a:cubicBezTo>
                    <a:pt x="43465" y="5271"/>
                    <a:pt x="43598" y="5204"/>
                    <a:pt x="43565" y="5171"/>
                  </a:cubicBezTo>
                  <a:close/>
                  <a:moveTo>
                    <a:pt x="22650" y="8139"/>
                  </a:moveTo>
                  <a:cubicBezTo>
                    <a:pt x="22483" y="8173"/>
                    <a:pt x="22316" y="8173"/>
                    <a:pt x="22116" y="8206"/>
                  </a:cubicBezTo>
                  <a:cubicBezTo>
                    <a:pt x="22517" y="8440"/>
                    <a:pt x="22917" y="8707"/>
                    <a:pt x="23351" y="8973"/>
                  </a:cubicBezTo>
                  <a:cubicBezTo>
                    <a:pt x="24251" y="9440"/>
                    <a:pt x="25152" y="9841"/>
                    <a:pt x="25852" y="10108"/>
                  </a:cubicBezTo>
                  <a:cubicBezTo>
                    <a:pt x="26219" y="10241"/>
                    <a:pt x="26519" y="10308"/>
                    <a:pt x="26720" y="10408"/>
                  </a:cubicBezTo>
                  <a:cubicBezTo>
                    <a:pt x="26920" y="10475"/>
                    <a:pt x="27053" y="10508"/>
                    <a:pt x="27053" y="10508"/>
                  </a:cubicBezTo>
                  <a:cubicBezTo>
                    <a:pt x="27053" y="10508"/>
                    <a:pt x="27520" y="10641"/>
                    <a:pt x="28287" y="10775"/>
                  </a:cubicBezTo>
                  <a:cubicBezTo>
                    <a:pt x="29021" y="10942"/>
                    <a:pt x="29989" y="11108"/>
                    <a:pt x="30989" y="11208"/>
                  </a:cubicBezTo>
                  <a:cubicBezTo>
                    <a:pt x="31990" y="11308"/>
                    <a:pt x="32991" y="11342"/>
                    <a:pt x="33725" y="11342"/>
                  </a:cubicBezTo>
                  <a:cubicBezTo>
                    <a:pt x="34492" y="11342"/>
                    <a:pt x="34992" y="11275"/>
                    <a:pt x="34992" y="11242"/>
                  </a:cubicBezTo>
                  <a:cubicBezTo>
                    <a:pt x="34992" y="11175"/>
                    <a:pt x="32991" y="11108"/>
                    <a:pt x="31056" y="10808"/>
                  </a:cubicBezTo>
                  <a:cubicBezTo>
                    <a:pt x="30055" y="10675"/>
                    <a:pt x="29088" y="10475"/>
                    <a:pt x="28387" y="10274"/>
                  </a:cubicBezTo>
                  <a:cubicBezTo>
                    <a:pt x="27687" y="10108"/>
                    <a:pt x="27220" y="9941"/>
                    <a:pt x="27220" y="9941"/>
                  </a:cubicBezTo>
                  <a:cubicBezTo>
                    <a:pt x="27220" y="9941"/>
                    <a:pt x="27087" y="9907"/>
                    <a:pt x="26886" y="9874"/>
                  </a:cubicBezTo>
                  <a:cubicBezTo>
                    <a:pt x="26686" y="9807"/>
                    <a:pt x="26386" y="9741"/>
                    <a:pt x="26052" y="9607"/>
                  </a:cubicBezTo>
                  <a:cubicBezTo>
                    <a:pt x="25352" y="9374"/>
                    <a:pt x="24418" y="9007"/>
                    <a:pt x="23551" y="8607"/>
                  </a:cubicBezTo>
                  <a:cubicBezTo>
                    <a:pt x="23250" y="8440"/>
                    <a:pt x="22950" y="8306"/>
                    <a:pt x="22650" y="8139"/>
                  </a:cubicBezTo>
                  <a:close/>
                  <a:moveTo>
                    <a:pt x="47101" y="0"/>
                  </a:moveTo>
                  <a:cubicBezTo>
                    <a:pt x="47067" y="0"/>
                    <a:pt x="46934" y="534"/>
                    <a:pt x="46734" y="1335"/>
                  </a:cubicBezTo>
                  <a:cubicBezTo>
                    <a:pt x="46500" y="2135"/>
                    <a:pt x="46234" y="3236"/>
                    <a:pt x="45967" y="4303"/>
                  </a:cubicBezTo>
                  <a:cubicBezTo>
                    <a:pt x="45666" y="5371"/>
                    <a:pt x="45366" y="6438"/>
                    <a:pt x="45099" y="7205"/>
                  </a:cubicBezTo>
                  <a:cubicBezTo>
                    <a:pt x="44833" y="8006"/>
                    <a:pt x="44666" y="8506"/>
                    <a:pt x="44666" y="8506"/>
                  </a:cubicBezTo>
                  <a:cubicBezTo>
                    <a:pt x="44666" y="8506"/>
                    <a:pt x="44466" y="9040"/>
                    <a:pt x="44165" y="9807"/>
                  </a:cubicBezTo>
                  <a:cubicBezTo>
                    <a:pt x="44099" y="10008"/>
                    <a:pt x="44032" y="10241"/>
                    <a:pt x="43932" y="10441"/>
                  </a:cubicBezTo>
                  <a:cubicBezTo>
                    <a:pt x="43865" y="10675"/>
                    <a:pt x="43732" y="10908"/>
                    <a:pt x="43632" y="11142"/>
                  </a:cubicBezTo>
                  <a:cubicBezTo>
                    <a:pt x="43432" y="11609"/>
                    <a:pt x="43198" y="12109"/>
                    <a:pt x="42965" y="12609"/>
                  </a:cubicBezTo>
                  <a:cubicBezTo>
                    <a:pt x="42698" y="13143"/>
                    <a:pt x="42397" y="13643"/>
                    <a:pt x="42097" y="14144"/>
                  </a:cubicBezTo>
                  <a:cubicBezTo>
                    <a:pt x="42331" y="13977"/>
                    <a:pt x="42564" y="13810"/>
                    <a:pt x="42798" y="13610"/>
                  </a:cubicBezTo>
                  <a:cubicBezTo>
                    <a:pt x="42965" y="13343"/>
                    <a:pt x="43131" y="13076"/>
                    <a:pt x="43298" y="12810"/>
                  </a:cubicBezTo>
                  <a:cubicBezTo>
                    <a:pt x="43598" y="12309"/>
                    <a:pt x="43832" y="11809"/>
                    <a:pt x="44065" y="11342"/>
                  </a:cubicBezTo>
                  <a:cubicBezTo>
                    <a:pt x="44165" y="11108"/>
                    <a:pt x="44299" y="10875"/>
                    <a:pt x="44399" y="10641"/>
                  </a:cubicBezTo>
                  <a:cubicBezTo>
                    <a:pt x="44499" y="10408"/>
                    <a:pt x="44566" y="10208"/>
                    <a:pt x="44666" y="10008"/>
                  </a:cubicBezTo>
                  <a:cubicBezTo>
                    <a:pt x="44966" y="9240"/>
                    <a:pt x="45199" y="8707"/>
                    <a:pt x="45199" y="8707"/>
                  </a:cubicBezTo>
                  <a:cubicBezTo>
                    <a:pt x="45199" y="8707"/>
                    <a:pt x="45366" y="8173"/>
                    <a:pt x="45600" y="7372"/>
                  </a:cubicBezTo>
                  <a:cubicBezTo>
                    <a:pt x="45867" y="6572"/>
                    <a:pt x="46100" y="5471"/>
                    <a:pt x="46367" y="4403"/>
                  </a:cubicBezTo>
                  <a:cubicBezTo>
                    <a:pt x="46567" y="3303"/>
                    <a:pt x="46801" y="2202"/>
                    <a:pt x="46934" y="1368"/>
                  </a:cubicBezTo>
                  <a:cubicBezTo>
                    <a:pt x="47067" y="567"/>
                    <a:pt x="47168" y="0"/>
                    <a:pt x="47101" y="0"/>
                  </a:cubicBezTo>
                  <a:close/>
                  <a:moveTo>
                    <a:pt x="44597" y="3669"/>
                  </a:moveTo>
                  <a:cubicBezTo>
                    <a:pt x="44518" y="3669"/>
                    <a:pt x="43893" y="5154"/>
                    <a:pt x="43398" y="6672"/>
                  </a:cubicBezTo>
                  <a:cubicBezTo>
                    <a:pt x="42864" y="8206"/>
                    <a:pt x="42331" y="9707"/>
                    <a:pt x="42331" y="9707"/>
                  </a:cubicBezTo>
                  <a:cubicBezTo>
                    <a:pt x="42331" y="9707"/>
                    <a:pt x="42231" y="10108"/>
                    <a:pt x="42031" y="10675"/>
                  </a:cubicBezTo>
                  <a:cubicBezTo>
                    <a:pt x="41930" y="10942"/>
                    <a:pt x="41830" y="11275"/>
                    <a:pt x="41697" y="11642"/>
                  </a:cubicBezTo>
                  <a:cubicBezTo>
                    <a:pt x="41564" y="11976"/>
                    <a:pt x="41430" y="12376"/>
                    <a:pt x="41263" y="12743"/>
                  </a:cubicBezTo>
                  <a:cubicBezTo>
                    <a:pt x="40996" y="13410"/>
                    <a:pt x="40663" y="14044"/>
                    <a:pt x="40429" y="14577"/>
                  </a:cubicBezTo>
                  <a:cubicBezTo>
                    <a:pt x="40463" y="14678"/>
                    <a:pt x="40496" y="14744"/>
                    <a:pt x="40563" y="14778"/>
                  </a:cubicBezTo>
                  <a:cubicBezTo>
                    <a:pt x="40896" y="14277"/>
                    <a:pt x="41263" y="13610"/>
                    <a:pt x="41630" y="12910"/>
                  </a:cubicBezTo>
                  <a:cubicBezTo>
                    <a:pt x="41797" y="12543"/>
                    <a:pt x="41964" y="12176"/>
                    <a:pt x="42131" y="11809"/>
                  </a:cubicBezTo>
                  <a:cubicBezTo>
                    <a:pt x="42297" y="11475"/>
                    <a:pt x="42431" y="11142"/>
                    <a:pt x="42531" y="10841"/>
                  </a:cubicBezTo>
                  <a:cubicBezTo>
                    <a:pt x="42731" y="10274"/>
                    <a:pt x="42898" y="9907"/>
                    <a:pt x="42898" y="9907"/>
                  </a:cubicBezTo>
                  <a:cubicBezTo>
                    <a:pt x="42898" y="9907"/>
                    <a:pt x="43365" y="8340"/>
                    <a:pt x="43765" y="6772"/>
                  </a:cubicBezTo>
                  <a:cubicBezTo>
                    <a:pt x="44199" y="5237"/>
                    <a:pt x="44666" y="3703"/>
                    <a:pt x="44599" y="3670"/>
                  </a:cubicBezTo>
                  <a:cubicBezTo>
                    <a:pt x="44598" y="3669"/>
                    <a:pt x="44598" y="3669"/>
                    <a:pt x="44597" y="3669"/>
                  </a:cubicBezTo>
                  <a:close/>
                  <a:moveTo>
                    <a:pt x="1" y="14244"/>
                  </a:moveTo>
                  <a:cubicBezTo>
                    <a:pt x="134" y="14477"/>
                    <a:pt x="267" y="14678"/>
                    <a:pt x="401" y="14911"/>
                  </a:cubicBezTo>
                  <a:cubicBezTo>
                    <a:pt x="501" y="14944"/>
                    <a:pt x="601" y="14978"/>
                    <a:pt x="701" y="15011"/>
                  </a:cubicBezTo>
                  <a:cubicBezTo>
                    <a:pt x="1001" y="15111"/>
                    <a:pt x="1201" y="15145"/>
                    <a:pt x="1201" y="15145"/>
                  </a:cubicBezTo>
                  <a:cubicBezTo>
                    <a:pt x="1201" y="15145"/>
                    <a:pt x="1402" y="15178"/>
                    <a:pt x="1702" y="15211"/>
                  </a:cubicBezTo>
                  <a:cubicBezTo>
                    <a:pt x="2002" y="15245"/>
                    <a:pt x="2402" y="15278"/>
                    <a:pt x="2803" y="15278"/>
                  </a:cubicBezTo>
                  <a:cubicBezTo>
                    <a:pt x="3603" y="15245"/>
                    <a:pt x="4404" y="15111"/>
                    <a:pt x="4404" y="15044"/>
                  </a:cubicBezTo>
                  <a:cubicBezTo>
                    <a:pt x="4404" y="14944"/>
                    <a:pt x="3603" y="14944"/>
                    <a:pt x="2836" y="14878"/>
                  </a:cubicBezTo>
                  <a:cubicBezTo>
                    <a:pt x="2069" y="14778"/>
                    <a:pt x="1335" y="14611"/>
                    <a:pt x="1335" y="14611"/>
                  </a:cubicBezTo>
                  <a:cubicBezTo>
                    <a:pt x="1301" y="14611"/>
                    <a:pt x="1135" y="14577"/>
                    <a:pt x="868" y="14511"/>
                  </a:cubicBezTo>
                  <a:cubicBezTo>
                    <a:pt x="601" y="14444"/>
                    <a:pt x="301" y="14377"/>
                    <a:pt x="1" y="14244"/>
                  </a:cubicBezTo>
                  <a:close/>
                  <a:moveTo>
                    <a:pt x="12143" y="11342"/>
                  </a:moveTo>
                  <a:cubicBezTo>
                    <a:pt x="12409" y="11609"/>
                    <a:pt x="12676" y="11876"/>
                    <a:pt x="12876" y="12076"/>
                  </a:cubicBezTo>
                  <a:cubicBezTo>
                    <a:pt x="13310" y="12476"/>
                    <a:pt x="13610" y="12743"/>
                    <a:pt x="13610" y="12743"/>
                  </a:cubicBezTo>
                  <a:cubicBezTo>
                    <a:pt x="13610" y="12743"/>
                    <a:pt x="13910" y="12976"/>
                    <a:pt x="14411" y="13343"/>
                  </a:cubicBezTo>
                  <a:cubicBezTo>
                    <a:pt x="14878" y="13677"/>
                    <a:pt x="15545" y="14110"/>
                    <a:pt x="16279" y="14477"/>
                  </a:cubicBezTo>
                  <a:cubicBezTo>
                    <a:pt x="16979" y="14811"/>
                    <a:pt x="17747" y="15111"/>
                    <a:pt x="18314" y="15211"/>
                  </a:cubicBezTo>
                  <a:cubicBezTo>
                    <a:pt x="18614" y="15278"/>
                    <a:pt x="18881" y="15278"/>
                    <a:pt x="19047" y="15311"/>
                  </a:cubicBezTo>
                  <a:cubicBezTo>
                    <a:pt x="19214" y="15311"/>
                    <a:pt x="19314" y="15311"/>
                    <a:pt x="19314" y="15278"/>
                  </a:cubicBezTo>
                  <a:cubicBezTo>
                    <a:pt x="19314" y="15245"/>
                    <a:pt x="18914" y="15178"/>
                    <a:pt x="18380" y="14978"/>
                  </a:cubicBezTo>
                  <a:cubicBezTo>
                    <a:pt x="17813" y="14811"/>
                    <a:pt x="17113" y="14477"/>
                    <a:pt x="16446" y="14110"/>
                  </a:cubicBezTo>
                  <a:cubicBezTo>
                    <a:pt x="15778" y="13744"/>
                    <a:pt x="15178" y="13277"/>
                    <a:pt x="14711" y="12910"/>
                  </a:cubicBezTo>
                  <a:cubicBezTo>
                    <a:pt x="14277" y="12576"/>
                    <a:pt x="13977" y="12309"/>
                    <a:pt x="13977" y="12309"/>
                  </a:cubicBezTo>
                  <a:cubicBezTo>
                    <a:pt x="13977" y="12309"/>
                    <a:pt x="13677" y="12076"/>
                    <a:pt x="13243" y="11709"/>
                  </a:cubicBezTo>
                  <a:cubicBezTo>
                    <a:pt x="13110" y="11609"/>
                    <a:pt x="12976" y="11475"/>
                    <a:pt x="12843" y="11342"/>
                  </a:cubicBezTo>
                  <a:close/>
                  <a:moveTo>
                    <a:pt x="7506" y="11108"/>
                  </a:moveTo>
                  <a:cubicBezTo>
                    <a:pt x="8040" y="11642"/>
                    <a:pt x="8607" y="12109"/>
                    <a:pt x="9040" y="12509"/>
                  </a:cubicBezTo>
                  <a:cubicBezTo>
                    <a:pt x="9674" y="13010"/>
                    <a:pt x="10074" y="13377"/>
                    <a:pt x="10074" y="13377"/>
                  </a:cubicBezTo>
                  <a:cubicBezTo>
                    <a:pt x="10074" y="13377"/>
                    <a:pt x="10541" y="13677"/>
                    <a:pt x="11209" y="14144"/>
                  </a:cubicBezTo>
                  <a:cubicBezTo>
                    <a:pt x="11876" y="14577"/>
                    <a:pt x="12810" y="15178"/>
                    <a:pt x="13777" y="15645"/>
                  </a:cubicBezTo>
                  <a:cubicBezTo>
                    <a:pt x="14744" y="16112"/>
                    <a:pt x="15778" y="16512"/>
                    <a:pt x="16579" y="16646"/>
                  </a:cubicBezTo>
                  <a:cubicBezTo>
                    <a:pt x="16979" y="16746"/>
                    <a:pt x="17313" y="16779"/>
                    <a:pt x="17546" y="16812"/>
                  </a:cubicBezTo>
                  <a:lnTo>
                    <a:pt x="17913" y="16812"/>
                  </a:lnTo>
                  <a:cubicBezTo>
                    <a:pt x="17913" y="16779"/>
                    <a:pt x="17780" y="16746"/>
                    <a:pt x="17546" y="16679"/>
                  </a:cubicBezTo>
                  <a:cubicBezTo>
                    <a:pt x="17346" y="16646"/>
                    <a:pt x="17013" y="16579"/>
                    <a:pt x="16646" y="16445"/>
                  </a:cubicBezTo>
                  <a:cubicBezTo>
                    <a:pt x="15879" y="16212"/>
                    <a:pt x="14878" y="15778"/>
                    <a:pt x="13977" y="15278"/>
                  </a:cubicBezTo>
                  <a:cubicBezTo>
                    <a:pt x="13010" y="14778"/>
                    <a:pt x="12143" y="14177"/>
                    <a:pt x="11509" y="13710"/>
                  </a:cubicBezTo>
                  <a:cubicBezTo>
                    <a:pt x="10842" y="13243"/>
                    <a:pt x="10441" y="12910"/>
                    <a:pt x="10441" y="12910"/>
                  </a:cubicBezTo>
                  <a:cubicBezTo>
                    <a:pt x="10441" y="12910"/>
                    <a:pt x="10008" y="12576"/>
                    <a:pt x="9374" y="12109"/>
                  </a:cubicBezTo>
                  <a:cubicBezTo>
                    <a:pt x="9040" y="11842"/>
                    <a:pt x="8640" y="11509"/>
                    <a:pt x="8240" y="11142"/>
                  </a:cubicBezTo>
                  <a:cubicBezTo>
                    <a:pt x="7973" y="11142"/>
                    <a:pt x="7739" y="11108"/>
                    <a:pt x="7506" y="11108"/>
                  </a:cubicBezTo>
                  <a:close/>
                  <a:moveTo>
                    <a:pt x="40663" y="6572"/>
                  </a:moveTo>
                  <a:cubicBezTo>
                    <a:pt x="40663" y="6572"/>
                    <a:pt x="40563" y="6772"/>
                    <a:pt x="40396" y="7105"/>
                  </a:cubicBezTo>
                  <a:cubicBezTo>
                    <a:pt x="40196" y="7472"/>
                    <a:pt x="40029" y="8006"/>
                    <a:pt x="39829" y="8640"/>
                  </a:cubicBezTo>
                  <a:cubicBezTo>
                    <a:pt x="39495" y="9941"/>
                    <a:pt x="39329" y="11742"/>
                    <a:pt x="38828" y="13443"/>
                  </a:cubicBezTo>
                  <a:cubicBezTo>
                    <a:pt x="38795" y="13543"/>
                    <a:pt x="38762" y="13643"/>
                    <a:pt x="38728" y="13744"/>
                  </a:cubicBezTo>
                  <a:lnTo>
                    <a:pt x="38595" y="14044"/>
                  </a:lnTo>
                  <a:cubicBezTo>
                    <a:pt x="38495" y="14244"/>
                    <a:pt x="38428" y="14444"/>
                    <a:pt x="38328" y="14644"/>
                  </a:cubicBezTo>
                  <a:cubicBezTo>
                    <a:pt x="38161" y="15044"/>
                    <a:pt x="37961" y="15411"/>
                    <a:pt x="37761" y="15778"/>
                  </a:cubicBezTo>
                  <a:cubicBezTo>
                    <a:pt x="37561" y="16112"/>
                    <a:pt x="37327" y="16479"/>
                    <a:pt x="37160" y="16779"/>
                  </a:cubicBezTo>
                  <a:cubicBezTo>
                    <a:pt x="36927" y="17113"/>
                    <a:pt x="36727" y="17413"/>
                    <a:pt x="36560" y="17680"/>
                  </a:cubicBezTo>
                  <a:cubicBezTo>
                    <a:pt x="36460" y="17780"/>
                    <a:pt x="36393" y="17880"/>
                    <a:pt x="36293" y="17980"/>
                  </a:cubicBezTo>
                  <a:cubicBezTo>
                    <a:pt x="37160" y="17179"/>
                    <a:pt x="37861" y="16345"/>
                    <a:pt x="38428" y="15511"/>
                  </a:cubicBezTo>
                  <a:cubicBezTo>
                    <a:pt x="38528" y="15278"/>
                    <a:pt x="38628" y="15044"/>
                    <a:pt x="38728" y="14811"/>
                  </a:cubicBezTo>
                  <a:cubicBezTo>
                    <a:pt x="38828" y="14611"/>
                    <a:pt x="38895" y="14411"/>
                    <a:pt x="38995" y="14177"/>
                  </a:cubicBezTo>
                  <a:lnTo>
                    <a:pt x="39095" y="13877"/>
                  </a:lnTo>
                  <a:cubicBezTo>
                    <a:pt x="39128" y="13777"/>
                    <a:pt x="39162" y="13643"/>
                    <a:pt x="39195" y="13543"/>
                  </a:cubicBezTo>
                  <a:cubicBezTo>
                    <a:pt x="39696" y="11775"/>
                    <a:pt x="39762" y="10008"/>
                    <a:pt x="40062" y="8707"/>
                  </a:cubicBezTo>
                  <a:cubicBezTo>
                    <a:pt x="40196" y="8073"/>
                    <a:pt x="40329" y="7506"/>
                    <a:pt x="40496" y="7172"/>
                  </a:cubicBezTo>
                  <a:cubicBezTo>
                    <a:pt x="40630" y="6805"/>
                    <a:pt x="40696" y="6572"/>
                    <a:pt x="40663" y="6572"/>
                  </a:cubicBezTo>
                  <a:close/>
                  <a:moveTo>
                    <a:pt x="14367" y="16175"/>
                  </a:moveTo>
                  <a:cubicBezTo>
                    <a:pt x="14296" y="16175"/>
                    <a:pt x="13939" y="16398"/>
                    <a:pt x="13377" y="16679"/>
                  </a:cubicBezTo>
                  <a:cubicBezTo>
                    <a:pt x="12776" y="17013"/>
                    <a:pt x="11942" y="17379"/>
                    <a:pt x="11142" y="17713"/>
                  </a:cubicBezTo>
                  <a:cubicBezTo>
                    <a:pt x="10308" y="18047"/>
                    <a:pt x="9441" y="18313"/>
                    <a:pt x="8807" y="18480"/>
                  </a:cubicBezTo>
                  <a:cubicBezTo>
                    <a:pt x="8473" y="18580"/>
                    <a:pt x="8206" y="18647"/>
                    <a:pt x="8006" y="18680"/>
                  </a:cubicBezTo>
                  <a:cubicBezTo>
                    <a:pt x="7806" y="18714"/>
                    <a:pt x="7706" y="18747"/>
                    <a:pt x="7706" y="18747"/>
                  </a:cubicBezTo>
                  <a:cubicBezTo>
                    <a:pt x="7706" y="18747"/>
                    <a:pt x="7272" y="18847"/>
                    <a:pt x="6639" y="18981"/>
                  </a:cubicBezTo>
                  <a:cubicBezTo>
                    <a:pt x="6043" y="19070"/>
                    <a:pt x="5287" y="19186"/>
                    <a:pt x="4491" y="19186"/>
                  </a:cubicBezTo>
                  <a:cubicBezTo>
                    <a:pt x="4396" y="19186"/>
                    <a:pt x="4300" y="19184"/>
                    <a:pt x="4204" y="19181"/>
                  </a:cubicBezTo>
                  <a:lnTo>
                    <a:pt x="3870" y="19181"/>
                  </a:lnTo>
                  <a:cubicBezTo>
                    <a:pt x="4037" y="19314"/>
                    <a:pt x="4170" y="19481"/>
                    <a:pt x="4337" y="19614"/>
                  </a:cubicBezTo>
                  <a:cubicBezTo>
                    <a:pt x="4491" y="19620"/>
                    <a:pt x="4644" y="19623"/>
                    <a:pt x="4797" y="19623"/>
                  </a:cubicBezTo>
                  <a:cubicBezTo>
                    <a:pt x="5504" y="19623"/>
                    <a:pt x="6184" y="19563"/>
                    <a:pt x="6705" y="19481"/>
                  </a:cubicBezTo>
                  <a:cubicBezTo>
                    <a:pt x="7372" y="19381"/>
                    <a:pt x="7839" y="19314"/>
                    <a:pt x="7839" y="19314"/>
                  </a:cubicBezTo>
                  <a:cubicBezTo>
                    <a:pt x="7839" y="19314"/>
                    <a:pt x="7940" y="19281"/>
                    <a:pt x="8140" y="19214"/>
                  </a:cubicBezTo>
                  <a:cubicBezTo>
                    <a:pt x="8340" y="19181"/>
                    <a:pt x="8607" y="19114"/>
                    <a:pt x="8940" y="18981"/>
                  </a:cubicBezTo>
                  <a:cubicBezTo>
                    <a:pt x="9607" y="18780"/>
                    <a:pt x="10441" y="18480"/>
                    <a:pt x="11275" y="18080"/>
                  </a:cubicBezTo>
                  <a:cubicBezTo>
                    <a:pt x="12109" y="17680"/>
                    <a:pt x="12910" y="17246"/>
                    <a:pt x="13477" y="16879"/>
                  </a:cubicBezTo>
                  <a:cubicBezTo>
                    <a:pt x="14044" y="16512"/>
                    <a:pt x="14411" y="16212"/>
                    <a:pt x="14377" y="16179"/>
                  </a:cubicBezTo>
                  <a:cubicBezTo>
                    <a:pt x="14375" y="16176"/>
                    <a:pt x="14372" y="16175"/>
                    <a:pt x="14367" y="16175"/>
                  </a:cubicBezTo>
                  <a:close/>
                  <a:moveTo>
                    <a:pt x="14234" y="18210"/>
                  </a:moveTo>
                  <a:cubicBezTo>
                    <a:pt x="14172" y="18210"/>
                    <a:pt x="13879" y="18435"/>
                    <a:pt x="13410" y="18747"/>
                  </a:cubicBezTo>
                  <a:cubicBezTo>
                    <a:pt x="12910" y="19081"/>
                    <a:pt x="12176" y="19448"/>
                    <a:pt x="11409" y="19714"/>
                  </a:cubicBezTo>
                  <a:cubicBezTo>
                    <a:pt x="10675" y="19981"/>
                    <a:pt x="9874" y="20148"/>
                    <a:pt x="9274" y="20248"/>
                  </a:cubicBezTo>
                  <a:cubicBezTo>
                    <a:pt x="8707" y="20348"/>
                    <a:pt x="8306" y="20382"/>
                    <a:pt x="8306" y="20382"/>
                  </a:cubicBezTo>
                  <a:cubicBezTo>
                    <a:pt x="8306" y="20382"/>
                    <a:pt x="7906" y="20448"/>
                    <a:pt x="7306" y="20548"/>
                  </a:cubicBezTo>
                  <a:cubicBezTo>
                    <a:pt x="6872" y="20582"/>
                    <a:pt x="6305" y="20648"/>
                    <a:pt x="5705" y="20715"/>
                  </a:cubicBezTo>
                  <a:cubicBezTo>
                    <a:pt x="5905" y="20849"/>
                    <a:pt x="6105" y="20982"/>
                    <a:pt x="6338" y="21115"/>
                  </a:cubicBezTo>
                  <a:cubicBezTo>
                    <a:pt x="6705" y="21115"/>
                    <a:pt x="7039" y="21082"/>
                    <a:pt x="7339" y="21049"/>
                  </a:cubicBezTo>
                  <a:cubicBezTo>
                    <a:pt x="7973" y="21015"/>
                    <a:pt x="8373" y="20949"/>
                    <a:pt x="8373" y="20949"/>
                  </a:cubicBezTo>
                  <a:cubicBezTo>
                    <a:pt x="8373" y="20949"/>
                    <a:pt x="8773" y="20882"/>
                    <a:pt x="9374" y="20749"/>
                  </a:cubicBezTo>
                  <a:cubicBezTo>
                    <a:pt x="10008" y="20615"/>
                    <a:pt x="10808" y="20415"/>
                    <a:pt x="11575" y="20081"/>
                  </a:cubicBezTo>
                  <a:cubicBezTo>
                    <a:pt x="12343" y="19748"/>
                    <a:pt x="13043" y="19348"/>
                    <a:pt x="13544" y="18947"/>
                  </a:cubicBezTo>
                  <a:cubicBezTo>
                    <a:pt x="14011" y="18547"/>
                    <a:pt x="14277" y="18213"/>
                    <a:pt x="14244" y="18213"/>
                  </a:cubicBezTo>
                  <a:cubicBezTo>
                    <a:pt x="14242" y="18211"/>
                    <a:pt x="14239" y="18210"/>
                    <a:pt x="14234" y="18210"/>
                  </a:cubicBezTo>
                  <a:close/>
                  <a:moveTo>
                    <a:pt x="35226" y="11108"/>
                  </a:moveTo>
                  <a:lnTo>
                    <a:pt x="35226" y="11108"/>
                  </a:lnTo>
                  <a:cubicBezTo>
                    <a:pt x="35192" y="11108"/>
                    <a:pt x="35092" y="11575"/>
                    <a:pt x="34892" y="12242"/>
                  </a:cubicBezTo>
                  <a:cubicBezTo>
                    <a:pt x="34725" y="12943"/>
                    <a:pt x="34392" y="13810"/>
                    <a:pt x="33991" y="14678"/>
                  </a:cubicBezTo>
                  <a:cubicBezTo>
                    <a:pt x="33591" y="15511"/>
                    <a:pt x="33158" y="16345"/>
                    <a:pt x="32791" y="16946"/>
                  </a:cubicBezTo>
                  <a:cubicBezTo>
                    <a:pt x="32424" y="17546"/>
                    <a:pt x="32157" y="17947"/>
                    <a:pt x="32157" y="17947"/>
                  </a:cubicBezTo>
                  <a:cubicBezTo>
                    <a:pt x="32157" y="17947"/>
                    <a:pt x="31923" y="18347"/>
                    <a:pt x="31556" y="18947"/>
                  </a:cubicBezTo>
                  <a:cubicBezTo>
                    <a:pt x="31156" y="19548"/>
                    <a:pt x="30622" y="20315"/>
                    <a:pt x="30055" y="21082"/>
                  </a:cubicBezTo>
                  <a:cubicBezTo>
                    <a:pt x="29822" y="21382"/>
                    <a:pt x="29622" y="21683"/>
                    <a:pt x="29388" y="21983"/>
                  </a:cubicBezTo>
                  <a:cubicBezTo>
                    <a:pt x="29588" y="21916"/>
                    <a:pt x="29822" y="21849"/>
                    <a:pt x="30022" y="21749"/>
                  </a:cubicBezTo>
                  <a:cubicBezTo>
                    <a:pt x="30122" y="21616"/>
                    <a:pt x="30255" y="21482"/>
                    <a:pt x="30389" y="21349"/>
                  </a:cubicBezTo>
                  <a:cubicBezTo>
                    <a:pt x="30989" y="20582"/>
                    <a:pt x="31556" y="19815"/>
                    <a:pt x="31957" y="19247"/>
                  </a:cubicBezTo>
                  <a:cubicBezTo>
                    <a:pt x="32390" y="18647"/>
                    <a:pt x="32657" y="18247"/>
                    <a:pt x="32657" y="18247"/>
                  </a:cubicBezTo>
                  <a:cubicBezTo>
                    <a:pt x="32657" y="18247"/>
                    <a:pt x="32891" y="17846"/>
                    <a:pt x="33258" y="17213"/>
                  </a:cubicBezTo>
                  <a:cubicBezTo>
                    <a:pt x="33591" y="16579"/>
                    <a:pt x="34025" y="15712"/>
                    <a:pt x="34358" y="14844"/>
                  </a:cubicBezTo>
                  <a:cubicBezTo>
                    <a:pt x="34692" y="13944"/>
                    <a:pt x="34992" y="13010"/>
                    <a:pt x="35126" y="12309"/>
                  </a:cubicBezTo>
                  <a:cubicBezTo>
                    <a:pt x="35259" y="11609"/>
                    <a:pt x="35259" y="11142"/>
                    <a:pt x="35226" y="11108"/>
                  </a:cubicBezTo>
                  <a:close/>
                  <a:moveTo>
                    <a:pt x="17013" y="8607"/>
                  </a:moveTo>
                  <a:cubicBezTo>
                    <a:pt x="16779" y="8607"/>
                    <a:pt x="16579" y="8640"/>
                    <a:pt x="16412" y="8640"/>
                  </a:cubicBezTo>
                  <a:cubicBezTo>
                    <a:pt x="16746" y="8873"/>
                    <a:pt x="17146" y="9140"/>
                    <a:pt x="17513" y="9374"/>
                  </a:cubicBezTo>
                  <a:cubicBezTo>
                    <a:pt x="17813" y="9541"/>
                    <a:pt x="18080" y="9707"/>
                    <a:pt x="18380" y="9841"/>
                  </a:cubicBezTo>
                  <a:cubicBezTo>
                    <a:pt x="18647" y="10008"/>
                    <a:pt x="18947" y="10141"/>
                    <a:pt x="19214" y="10274"/>
                  </a:cubicBezTo>
                  <a:cubicBezTo>
                    <a:pt x="19781" y="10575"/>
                    <a:pt x="20315" y="10775"/>
                    <a:pt x="20782" y="11008"/>
                  </a:cubicBezTo>
                  <a:cubicBezTo>
                    <a:pt x="21216" y="11208"/>
                    <a:pt x="21616" y="11342"/>
                    <a:pt x="21883" y="11442"/>
                  </a:cubicBezTo>
                  <a:cubicBezTo>
                    <a:pt x="22183" y="11542"/>
                    <a:pt x="22316" y="11609"/>
                    <a:pt x="22316" y="11609"/>
                  </a:cubicBezTo>
                  <a:cubicBezTo>
                    <a:pt x="22316" y="11609"/>
                    <a:pt x="22483" y="11642"/>
                    <a:pt x="22750" y="11742"/>
                  </a:cubicBezTo>
                  <a:cubicBezTo>
                    <a:pt x="23050" y="11809"/>
                    <a:pt x="23451" y="11942"/>
                    <a:pt x="23918" y="12076"/>
                  </a:cubicBezTo>
                  <a:cubicBezTo>
                    <a:pt x="24885" y="12309"/>
                    <a:pt x="26186" y="12609"/>
                    <a:pt x="27520" y="12743"/>
                  </a:cubicBezTo>
                  <a:cubicBezTo>
                    <a:pt x="28427" y="12856"/>
                    <a:pt x="29333" y="12923"/>
                    <a:pt x="30135" y="12923"/>
                  </a:cubicBezTo>
                  <a:cubicBezTo>
                    <a:pt x="30514" y="12923"/>
                    <a:pt x="30869" y="12908"/>
                    <a:pt x="31189" y="12876"/>
                  </a:cubicBezTo>
                  <a:cubicBezTo>
                    <a:pt x="31623" y="12876"/>
                    <a:pt x="31990" y="12810"/>
                    <a:pt x="32257" y="12776"/>
                  </a:cubicBezTo>
                  <a:lnTo>
                    <a:pt x="32257" y="12776"/>
                  </a:lnTo>
                  <a:cubicBezTo>
                    <a:pt x="32190" y="12876"/>
                    <a:pt x="32090" y="13010"/>
                    <a:pt x="32023" y="13143"/>
                  </a:cubicBezTo>
                  <a:cubicBezTo>
                    <a:pt x="31423" y="14144"/>
                    <a:pt x="30522" y="15411"/>
                    <a:pt x="29588" y="16679"/>
                  </a:cubicBezTo>
                  <a:cubicBezTo>
                    <a:pt x="28688" y="17913"/>
                    <a:pt x="27687" y="19114"/>
                    <a:pt x="26920" y="19981"/>
                  </a:cubicBezTo>
                  <a:cubicBezTo>
                    <a:pt x="26519" y="20448"/>
                    <a:pt x="26186" y="20782"/>
                    <a:pt x="25986" y="21049"/>
                  </a:cubicBezTo>
                  <a:cubicBezTo>
                    <a:pt x="25752" y="21282"/>
                    <a:pt x="25619" y="21449"/>
                    <a:pt x="25619" y="21449"/>
                  </a:cubicBezTo>
                  <a:cubicBezTo>
                    <a:pt x="25619" y="21449"/>
                    <a:pt x="25485" y="21582"/>
                    <a:pt x="25252" y="21816"/>
                  </a:cubicBezTo>
                  <a:cubicBezTo>
                    <a:pt x="25018" y="22083"/>
                    <a:pt x="24718" y="22450"/>
                    <a:pt x="24285" y="22850"/>
                  </a:cubicBezTo>
                  <a:cubicBezTo>
                    <a:pt x="24118" y="23017"/>
                    <a:pt x="23918" y="23217"/>
                    <a:pt x="23717" y="23417"/>
                  </a:cubicBezTo>
                  <a:cubicBezTo>
                    <a:pt x="24018" y="23350"/>
                    <a:pt x="24318" y="23317"/>
                    <a:pt x="24618" y="23250"/>
                  </a:cubicBezTo>
                  <a:cubicBezTo>
                    <a:pt x="24651" y="23217"/>
                    <a:pt x="24651" y="23217"/>
                    <a:pt x="24651" y="23217"/>
                  </a:cubicBezTo>
                  <a:cubicBezTo>
                    <a:pt x="25085" y="22817"/>
                    <a:pt x="25419" y="22450"/>
                    <a:pt x="25652" y="22216"/>
                  </a:cubicBezTo>
                  <a:cubicBezTo>
                    <a:pt x="25886" y="21949"/>
                    <a:pt x="26019" y="21816"/>
                    <a:pt x="26019" y="21816"/>
                  </a:cubicBezTo>
                  <a:cubicBezTo>
                    <a:pt x="26019" y="21816"/>
                    <a:pt x="26153" y="21683"/>
                    <a:pt x="26386" y="21416"/>
                  </a:cubicBezTo>
                  <a:cubicBezTo>
                    <a:pt x="26620" y="21149"/>
                    <a:pt x="26953" y="20782"/>
                    <a:pt x="27320" y="20348"/>
                  </a:cubicBezTo>
                  <a:cubicBezTo>
                    <a:pt x="28054" y="19414"/>
                    <a:pt x="29021" y="18180"/>
                    <a:pt x="29922" y="16912"/>
                  </a:cubicBezTo>
                  <a:cubicBezTo>
                    <a:pt x="30823" y="15612"/>
                    <a:pt x="31656" y="14277"/>
                    <a:pt x="32224" y="13243"/>
                  </a:cubicBezTo>
                  <a:cubicBezTo>
                    <a:pt x="32324" y="13076"/>
                    <a:pt x="32424" y="12876"/>
                    <a:pt x="32490" y="12709"/>
                  </a:cubicBezTo>
                  <a:cubicBezTo>
                    <a:pt x="32724" y="12676"/>
                    <a:pt x="32824" y="12643"/>
                    <a:pt x="32824" y="12643"/>
                  </a:cubicBezTo>
                  <a:cubicBezTo>
                    <a:pt x="32824" y="12609"/>
                    <a:pt x="32724" y="12609"/>
                    <a:pt x="32557" y="12609"/>
                  </a:cubicBezTo>
                  <a:cubicBezTo>
                    <a:pt x="32691" y="12376"/>
                    <a:pt x="32791" y="12176"/>
                    <a:pt x="32857" y="12009"/>
                  </a:cubicBezTo>
                  <a:cubicBezTo>
                    <a:pt x="33024" y="11675"/>
                    <a:pt x="33091" y="11509"/>
                    <a:pt x="33091" y="11509"/>
                  </a:cubicBezTo>
                  <a:cubicBezTo>
                    <a:pt x="33090" y="11507"/>
                    <a:pt x="33088" y="11507"/>
                    <a:pt x="33087" y="11507"/>
                  </a:cubicBezTo>
                  <a:cubicBezTo>
                    <a:pt x="33039" y="11507"/>
                    <a:pt x="32776" y="11966"/>
                    <a:pt x="32357" y="12643"/>
                  </a:cubicBezTo>
                  <a:cubicBezTo>
                    <a:pt x="32057" y="12643"/>
                    <a:pt x="31656" y="12676"/>
                    <a:pt x="31189" y="12676"/>
                  </a:cubicBezTo>
                  <a:cubicBezTo>
                    <a:pt x="30189" y="12676"/>
                    <a:pt x="28888" y="12543"/>
                    <a:pt x="27587" y="12376"/>
                  </a:cubicBezTo>
                  <a:cubicBezTo>
                    <a:pt x="26286" y="12176"/>
                    <a:pt x="25018" y="11842"/>
                    <a:pt x="24051" y="11575"/>
                  </a:cubicBezTo>
                  <a:cubicBezTo>
                    <a:pt x="23584" y="11442"/>
                    <a:pt x="23217" y="11275"/>
                    <a:pt x="22917" y="11208"/>
                  </a:cubicBezTo>
                  <a:cubicBezTo>
                    <a:pt x="22650" y="11108"/>
                    <a:pt x="22517" y="11075"/>
                    <a:pt x="22517" y="11075"/>
                  </a:cubicBezTo>
                  <a:cubicBezTo>
                    <a:pt x="22517" y="11075"/>
                    <a:pt x="22350" y="11008"/>
                    <a:pt x="22083" y="10908"/>
                  </a:cubicBezTo>
                  <a:cubicBezTo>
                    <a:pt x="21816" y="10808"/>
                    <a:pt x="21416" y="10708"/>
                    <a:pt x="20982" y="10508"/>
                  </a:cubicBezTo>
                  <a:cubicBezTo>
                    <a:pt x="20515" y="10308"/>
                    <a:pt x="19981" y="10141"/>
                    <a:pt x="19414" y="9874"/>
                  </a:cubicBezTo>
                  <a:cubicBezTo>
                    <a:pt x="19148" y="9741"/>
                    <a:pt x="18847" y="9607"/>
                    <a:pt x="18580" y="9474"/>
                  </a:cubicBezTo>
                  <a:cubicBezTo>
                    <a:pt x="18280" y="9307"/>
                    <a:pt x="18013" y="9174"/>
                    <a:pt x="17713" y="9007"/>
                  </a:cubicBezTo>
                  <a:cubicBezTo>
                    <a:pt x="17480" y="8873"/>
                    <a:pt x="17246" y="8740"/>
                    <a:pt x="17013" y="8607"/>
                  </a:cubicBezTo>
                  <a:close/>
                  <a:moveTo>
                    <a:pt x="27020" y="13510"/>
                  </a:moveTo>
                  <a:cubicBezTo>
                    <a:pt x="26986" y="13510"/>
                    <a:pt x="26720" y="14010"/>
                    <a:pt x="26286" y="14744"/>
                  </a:cubicBezTo>
                  <a:cubicBezTo>
                    <a:pt x="25886" y="15478"/>
                    <a:pt x="25285" y="16445"/>
                    <a:pt x="24651" y="17379"/>
                  </a:cubicBezTo>
                  <a:cubicBezTo>
                    <a:pt x="24018" y="18313"/>
                    <a:pt x="23317" y="19214"/>
                    <a:pt x="22783" y="19848"/>
                  </a:cubicBezTo>
                  <a:cubicBezTo>
                    <a:pt x="22216" y="20515"/>
                    <a:pt x="21849" y="20915"/>
                    <a:pt x="21849" y="20915"/>
                  </a:cubicBezTo>
                  <a:cubicBezTo>
                    <a:pt x="21849" y="20915"/>
                    <a:pt x="21749" y="21015"/>
                    <a:pt x="21583" y="21216"/>
                  </a:cubicBezTo>
                  <a:cubicBezTo>
                    <a:pt x="21416" y="21382"/>
                    <a:pt x="21182" y="21649"/>
                    <a:pt x="20882" y="21949"/>
                  </a:cubicBezTo>
                  <a:cubicBezTo>
                    <a:pt x="20315" y="22550"/>
                    <a:pt x="19514" y="23317"/>
                    <a:pt x="18647" y="23984"/>
                  </a:cubicBezTo>
                  <a:cubicBezTo>
                    <a:pt x="18881" y="23984"/>
                    <a:pt x="19114" y="23951"/>
                    <a:pt x="19381" y="23951"/>
                  </a:cubicBezTo>
                  <a:cubicBezTo>
                    <a:pt x="20115" y="23384"/>
                    <a:pt x="20782" y="22817"/>
                    <a:pt x="21249" y="22316"/>
                  </a:cubicBezTo>
                  <a:cubicBezTo>
                    <a:pt x="21583" y="22016"/>
                    <a:pt x="21816" y="21749"/>
                    <a:pt x="21983" y="21582"/>
                  </a:cubicBezTo>
                  <a:cubicBezTo>
                    <a:pt x="22183" y="21416"/>
                    <a:pt x="22250" y="21282"/>
                    <a:pt x="22250" y="21282"/>
                  </a:cubicBezTo>
                  <a:cubicBezTo>
                    <a:pt x="22250" y="21282"/>
                    <a:pt x="22650" y="20849"/>
                    <a:pt x="23184" y="20181"/>
                  </a:cubicBezTo>
                  <a:cubicBezTo>
                    <a:pt x="23717" y="19514"/>
                    <a:pt x="24385" y="18580"/>
                    <a:pt x="24985" y="17613"/>
                  </a:cubicBezTo>
                  <a:cubicBezTo>
                    <a:pt x="25585" y="16612"/>
                    <a:pt x="26119" y="15645"/>
                    <a:pt x="26486" y="14844"/>
                  </a:cubicBezTo>
                  <a:cubicBezTo>
                    <a:pt x="26853" y="14077"/>
                    <a:pt x="27053" y="13543"/>
                    <a:pt x="27020" y="13510"/>
                  </a:cubicBezTo>
                  <a:close/>
                  <a:moveTo>
                    <a:pt x="21583" y="16679"/>
                  </a:moveTo>
                  <a:cubicBezTo>
                    <a:pt x="21549" y="16679"/>
                    <a:pt x="21382" y="17079"/>
                    <a:pt x="21082" y="17680"/>
                  </a:cubicBezTo>
                  <a:cubicBezTo>
                    <a:pt x="20782" y="18280"/>
                    <a:pt x="20348" y="19047"/>
                    <a:pt x="19881" y="19781"/>
                  </a:cubicBezTo>
                  <a:cubicBezTo>
                    <a:pt x="19381" y="20515"/>
                    <a:pt x="18847" y="21216"/>
                    <a:pt x="18447" y="21716"/>
                  </a:cubicBezTo>
                  <a:cubicBezTo>
                    <a:pt x="18013" y="22216"/>
                    <a:pt x="17713" y="22550"/>
                    <a:pt x="17713" y="22550"/>
                  </a:cubicBezTo>
                  <a:cubicBezTo>
                    <a:pt x="17713" y="22550"/>
                    <a:pt x="17613" y="22617"/>
                    <a:pt x="17513" y="22783"/>
                  </a:cubicBezTo>
                  <a:cubicBezTo>
                    <a:pt x="17380" y="22917"/>
                    <a:pt x="17179" y="23117"/>
                    <a:pt x="16946" y="23350"/>
                  </a:cubicBezTo>
                  <a:cubicBezTo>
                    <a:pt x="16746" y="23584"/>
                    <a:pt x="16479" y="23817"/>
                    <a:pt x="16212" y="24084"/>
                  </a:cubicBezTo>
                  <a:cubicBezTo>
                    <a:pt x="16446" y="24084"/>
                    <a:pt x="16679" y="24051"/>
                    <a:pt x="16946" y="24051"/>
                  </a:cubicBezTo>
                  <a:cubicBezTo>
                    <a:pt x="17079" y="23951"/>
                    <a:pt x="17213" y="23817"/>
                    <a:pt x="17313" y="23717"/>
                  </a:cubicBezTo>
                  <a:cubicBezTo>
                    <a:pt x="17580" y="23517"/>
                    <a:pt x="17747" y="23284"/>
                    <a:pt x="17913" y="23150"/>
                  </a:cubicBezTo>
                  <a:cubicBezTo>
                    <a:pt x="18047" y="23017"/>
                    <a:pt x="18113" y="22917"/>
                    <a:pt x="18113" y="22917"/>
                  </a:cubicBezTo>
                  <a:cubicBezTo>
                    <a:pt x="18113" y="22917"/>
                    <a:pt x="18414" y="22583"/>
                    <a:pt x="18847" y="22049"/>
                  </a:cubicBezTo>
                  <a:cubicBezTo>
                    <a:pt x="19248" y="21516"/>
                    <a:pt x="19781" y="20782"/>
                    <a:pt x="20215" y="19981"/>
                  </a:cubicBezTo>
                  <a:cubicBezTo>
                    <a:pt x="20649" y="19214"/>
                    <a:pt x="21049" y="18414"/>
                    <a:pt x="21282" y="17780"/>
                  </a:cubicBezTo>
                  <a:cubicBezTo>
                    <a:pt x="21516" y="17146"/>
                    <a:pt x="21616" y="16679"/>
                    <a:pt x="21583" y="16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1"/>
            <p:cNvSpPr/>
            <p:nvPr/>
          </p:nvSpPr>
          <p:spPr>
            <a:xfrm>
              <a:off x="3087375" y="4116725"/>
              <a:ext cx="1617850" cy="619275"/>
            </a:xfrm>
            <a:custGeom>
              <a:avLst/>
              <a:gdLst/>
              <a:ahLst/>
              <a:cxnLst/>
              <a:rect l="l" t="t" r="r" b="b"/>
              <a:pathLst>
                <a:path w="64714" h="24771" extrusionOk="0">
                  <a:moveTo>
                    <a:pt x="63112" y="0"/>
                  </a:moveTo>
                  <a:cubicBezTo>
                    <a:pt x="62045" y="0"/>
                    <a:pt x="60544" y="401"/>
                    <a:pt x="58976" y="1201"/>
                  </a:cubicBezTo>
                  <a:cubicBezTo>
                    <a:pt x="55740" y="2769"/>
                    <a:pt x="52104" y="5838"/>
                    <a:pt x="48702" y="9074"/>
                  </a:cubicBezTo>
                  <a:cubicBezTo>
                    <a:pt x="47001" y="10675"/>
                    <a:pt x="45233" y="12142"/>
                    <a:pt x="43498" y="13443"/>
                  </a:cubicBezTo>
                  <a:cubicBezTo>
                    <a:pt x="41764" y="14711"/>
                    <a:pt x="40062" y="15845"/>
                    <a:pt x="38595" y="16712"/>
                  </a:cubicBezTo>
                  <a:cubicBezTo>
                    <a:pt x="37828" y="17146"/>
                    <a:pt x="37160" y="17580"/>
                    <a:pt x="36527" y="17880"/>
                  </a:cubicBezTo>
                  <a:cubicBezTo>
                    <a:pt x="36226" y="18047"/>
                    <a:pt x="35926" y="18213"/>
                    <a:pt x="35659" y="18347"/>
                  </a:cubicBezTo>
                  <a:cubicBezTo>
                    <a:pt x="35392" y="18480"/>
                    <a:pt x="35159" y="18614"/>
                    <a:pt x="34925" y="18714"/>
                  </a:cubicBezTo>
                  <a:cubicBezTo>
                    <a:pt x="34025" y="19181"/>
                    <a:pt x="33491" y="19414"/>
                    <a:pt x="33491" y="19414"/>
                  </a:cubicBezTo>
                  <a:cubicBezTo>
                    <a:pt x="33491" y="19414"/>
                    <a:pt x="33358" y="19481"/>
                    <a:pt x="33124" y="19581"/>
                  </a:cubicBezTo>
                  <a:cubicBezTo>
                    <a:pt x="32891" y="19715"/>
                    <a:pt x="32524" y="19881"/>
                    <a:pt x="32090" y="20081"/>
                  </a:cubicBezTo>
                  <a:cubicBezTo>
                    <a:pt x="31156" y="20482"/>
                    <a:pt x="29855" y="21049"/>
                    <a:pt x="28221" y="21616"/>
                  </a:cubicBezTo>
                  <a:cubicBezTo>
                    <a:pt x="26620" y="22150"/>
                    <a:pt x="24685" y="22717"/>
                    <a:pt x="22583" y="23050"/>
                  </a:cubicBezTo>
                  <a:cubicBezTo>
                    <a:pt x="20968" y="23332"/>
                    <a:pt x="19233" y="23496"/>
                    <a:pt x="17502" y="23496"/>
                  </a:cubicBezTo>
                  <a:cubicBezTo>
                    <a:pt x="16982" y="23496"/>
                    <a:pt x="16462" y="23481"/>
                    <a:pt x="15945" y="23451"/>
                  </a:cubicBezTo>
                  <a:cubicBezTo>
                    <a:pt x="13677" y="23284"/>
                    <a:pt x="11442" y="22783"/>
                    <a:pt x="9441" y="22016"/>
                  </a:cubicBezTo>
                  <a:cubicBezTo>
                    <a:pt x="7439" y="21249"/>
                    <a:pt x="5705" y="20248"/>
                    <a:pt x="4337" y="19214"/>
                  </a:cubicBezTo>
                  <a:cubicBezTo>
                    <a:pt x="1660" y="17183"/>
                    <a:pt x="293" y="15338"/>
                    <a:pt x="85" y="15338"/>
                  </a:cubicBezTo>
                  <a:cubicBezTo>
                    <a:pt x="77" y="15338"/>
                    <a:pt x="72" y="15340"/>
                    <a:pt x="67" y="15345"/>
                  </a:cubicBezTo>
                  <a:cubicBezTo>
                    <a:pt x="1" y="15378"/>
                    <a:pt x="334" y="15845"/>
                    <a:pt x="968" y="16679"/>
                  </a:cubicBezTo>
                  <a:cubicBezTo>
                    <a:pt x="1101" y="16879"/>
                    <a:pt x="1301" y="17079"/>
                    <a:pt x="1502" y="17313"/>
                  </a:cubicBezTo>
                  <a:cubicBezTo>
                    <a:pt x="1702" y="17546"/>
                    <a:pt x="1935" y="17813"/>
                    <a:pt x="2169" y="18080"/>
                  </a:cubicBezTo>
                  <a:cubicBezTo>
                    <a:pt x="2402" y="18347"/>
                    <a:pt x="2702" y="18580"/>
                    <a:pt x="3003" y="18881"/>
                  </a:cubicBezTo>
                  <a:cubicBezTo>
                    <a:pt x="3303" y="19147"/>
                    <a:pt x="3570" y="19448"/>
                    <a:pt x="3937" y="19715"/>
                  </a:cubicBezTo>
                  <a:cubicBezTo>
                    <a:pt x="5271" y="20882"/>
                    <a:pt x="7039" y="22016"/>
                    <a:pt x="9074" y="22883"/>
                  </a:cubicBezTo>
                  <a:cubicBezTo>
                    <a:pt x="11108" y="23784"/>
                    <a:pt x="13443" y="24385"/>
                    <a:pt x="15812" y="24618"/>
                  </a:cubicBezTo>
                  <a:cubicBezTo>
                    <a:pt x="16752" y="24722"/>
                    <a:pt x="17687" y="24771"/>
                    <a:pt x="18609" y="24771"/>
                  </a:cubicBezTo>
                  <a:cubicBezTo>
                    <a:pt x="20042" y="24771"/>
                    <a:pt x="21444" y="24654"/>
                    <a:pt x="22783" y="24451"/>
                  </a:cubicBezTo>
                  <a:cubicBezTo>
                    <a:pt x="25018" y="24151"/>
                    <a:pt x="27020" y="23617"/>
                    <a:pt x="28721" y="23084"/>
                  </a:cubicBezTo>
                  <a:cubicBezTo>
                    <a:pt x="30422" y="22550"/>
                    <a:pt x="31790" y="21983"/>
                    <a:pt x="32724" y="21616"/>
                  </a:cubicBezTo>
                  <a:cubicBezTo>
                    <a:pt x="33224" y="21416"/>
                    <a:pt x="33591" y="21216"/>
                    <a:pt x="33825" y="21116"/>
                  </a:cubicBezTo>
                  <a:cubicBezTo>
                    <a:pt x="34092" y="21015"/>
                    <a:pt x="34225" y="20949"/>
                    <a:pt x="34225" y="20949"/>
                  </a:cubicBezTo>
                  <a:cubicBezTo>
                    <a:pt x="34225" y="20949"/>
                    <a:pt x="34759" y="20682"/>
                    <a:pt x="35693" y="20215"/>
                  </a:cubicBezTo>
                  <a:cubicBezTo>
                    <a:pt x="35926" y="20081"/>
                    <a:pt x="36160" y="19948"/>
                    <a:pt x="36460" y="19815"/>
                  </a:cubicBezTo>
                  <a:cubicBezTo>
                    <a:pt x="36727" y="19648"/>
                    <a:pt x="36994" y="19481"/>
                    <a:pt x="37327" y="19314"/>
                  </a:cubicBezTo>
                  <a:cubicBezTo>
                    <a:pt x="37961" y="18947"/>
                    <a:pt x="38661" y="18514"/>
                    <a:pt x="39395" y="18047"/>
                  </a:cubicBezTo>
                  <a:cubicBezTo>
                    <a:pt x="40896" y="17113"/>
                    <a:pt x="42598" y="15912"/>
                    <a:pt x="44366" y="14544"/>
                  </a:cubicBezTo>
                  <a:cubicBezTo>
                    <a:pt x="46100" y="13176"/>
                    <a:pt x="47868" y="11609"/>
                    <a:pt x="49536" y="9941"/>
                  </a:cubicBezTo>
                  <a:cubicBezTo>
                    <a:pt x="52805" y="6605"/>
                    <a:pt x="56274" y="3470"/>
                    <a:pt x="59276" y="1768"/>
                  </a:cubicBezTo>
                  <a:cubicBezTo>
                    <a:pt x="60777" y="901"/>
                    <a:pt x="62145" y="434"/>
                    <a:pt x="63112" y="334"/>
                  </a:cubicBezTo>
                  <a:cubicBezTo>
                    <a:pt x="63320" y="313"/>
                    <a:pt x="63508" y="305"/>
                    <a:pt x="63678" y="305"/>
                  </a:cubicBezTo>
                  <a:cubicBezTo>
                    <a:pt x="64204" y="305"/>
                    <a:pt x="64541" y="381"/>
                    <a:pt x="64664" y="381"/>
                  </a:cubicBezTo>
                  <a:cubicBezTo>
                    <a:pt x="64692" y="381"/>
                    <a:pt x="64708" y="377"/>
                    <a:pt x="64713" y="367"/>
                  </a:cubicBezTo>
                  <a:cubicBezTo>
                    <a:pt x="64713" y="334"/>
                    <a:pt x="64180" y="0"/>
                    <a:pt x="63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31"/>
          <p:cNvGrpSpPr/>
          <p:nvPr/>
        </p:nvGrpSpPr>
        <p:grpSpPr>
          <a:xfrm rot="-6619279" flipH="1">
            <a:off x="1397080" y="3336315"/>
            <a:ext cx="3275368" cy="2502969"/>
            <a:chOff x="2790925" y="681175"/>
            <a:chExt cx="1243425" cy="950200"/>
          </a:xfrm>
        </p:grpSpPr>
        <p:sp>
          <p:nvSpPr>
            <p:cNvPr id="983" name="Google Shape;983;p31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1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1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1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1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1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31"/>
          <p:cNvGrpSpPr/>
          <p:nvPr/>
        </p:nvGrpSpPr>
        <p:grpSpPr>
          <a:xfrm rot="3499901">
            <a:off x="375197" y="3793898"/>
            <a:ext cx="955769" cy="586350"/>
            <a:chOff x="3648646" y="1574377"/>
            <a:chExt cx="955771" cy="586351"/>
          </a:xfrm>
        </p:grpSpPr>
        <p:sp>
          <p:nvSpPr>
            <p:cNvPr id="998" name="Google Shape;998;p31"/>
            <p:cNvSpPr/>
            <p:nvPr/>
          </p:nvSpPr>
          <p:spPr>
            <a:xfrm>
              <a:off x="4469350" y="168548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3648646" y="1574377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31"/>
          <p:cNvGrpSpPr/>
          <p:nvPr/>
        </p:nvGrpSpPr>
        <p:grpSpPr>
          <a:xfrm rot="-2973989">
            <a:off x="7175839" y="1157358"/>
            <a:ext cx="955823" cy="586382"/>
            <a:chOff x="3648646" y="1574377"/>
            <a:chExt cx="955771" cy="586351"/>
          </a:xfrm>
        </p:grpSpPr>
        <p:sp>
          <p:nvSpPr>
            <p:cNvPr id="1003" name="Google Shape;1003;p31"/>
            <p:cNvSpPr/>
            <p:nvPr/>
          </p:nvSpPr>
          <p:spPr>
            <a:xfrm>
              <a:off x="4469350" y="168548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1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1"/>
            <p:cNvSpPr/>
            <p:nvPr/>
          </p:nvSpPr>
          <p:spPr>
            <a:xfrm>
              <a:off x="3648646" y="1574377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7" name="Google Shape;1007;p3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31"/>
          <p:cNvSpPr txBox="1">
            <a:spLocks noGrp="1"/>
          </p:cNvSpPr>
          <p:nvPr>
            <p:ph type="subTitle" idx="1"/>
          </p:nvPr>
        </p:nvSpPr>
        <p:spPr>
          <a:xfrm>
            <a:off x="713225" y="1514125"/>
            <a:ext cx="20961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200" b="1">
                <a:solidFill>
                  <a:schemeClr val="lt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09" name="Google Shape;1009;p31"/>
          <p:cNvSpPr txBox="1">
            <a:spLocks noGrp="1"/>
          </p:cNvSpPr>
          <p:nvPr>
            <p:ph type="subTitle" idx="2"/>
          </p:nvPr>
        </p:nvSpPr>
        <p:spPr>
          <a:xfrm>
            <a:off x="6334675" y="3238900"/>
            <a:ext cx="20961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200" b="1">
                <a:solidFill>
                  <a:schemeClr val="lt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10" name="Google Shape;1010;p31"/>
          <p:cNvSpPr txBox="1">
            <a:spLocks noGrp="1"/>
          </p:cNvSpPr>
          <p:nvPr>
            <p:ph type="subTitle" idx="3"/>
          </p:nvPr>
        </p:nvSpPr>
        <p:spPr>
          <a:xfrm>
            <a:off x="713225" y="1968626"/>
            <a:ext cx="2096100" cy="78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1"/>
          <p:cNvSpPr txBox="1">
            <a:spLocks noGrp="1"/>
          </p:cNvSpPr>
          <p:nvPr>
            <p:ph type="subTitle" idx="4"/>
          </p:nvPr>
        </p:nvSpPr>
        <p:spPr>
          <a:xfrm>
            <a:off x="6334675" y="3693408"/>
            <a:ext cx="2096100" cy="78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98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37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37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6" name="Google Shape;1236;p37"/>
          <p:cNvGrpSpPr/>
          <p:nvPr/>
        </p:nvGrpSpPr>
        <p:grpSpPr>
          <a:xfrm rot="-4177650" flipH="1">
            <a:off x="4271610" y="3380017"/>
            <a:ext cx="1803377" cy="3490633"/>
            <a:chOff x="4686250" y="3292375"/>
            <a:chExt cx="907350" cy="1756275"/>
          </a:xfrm>
        </p:grpSpPr>
        <p:sp>
          <p:nvSpPr>
            <p:cNvPr id="1237" name="Google Shape;1237;p37"/>
            <p:cNvSpPr/>
            <p:nvPr/>
          </p:nvSpPr>
          <p:spPr>
            <a:xfrm>
              <a:off x="4686250" y="3292375"/>
              <a:ext cx="835625" cy="1589500"/>
            </a:xfrm>
            <a:custGeom>
              <a:avLst/>
              <a:gdLst/>
              <a:ahLst/>
              <a:cxnLst/>
              <a:rect l="l" t="t" r="r" b="b"/>
              <a:pathLst>
                <a:path w="33425" h="63580" extrusionOk="0">
                  <a:moveTo>
                    <a:pt x="1001" y="0"/>
                  </a:moveTo>
                  <a:cubicBezTo>
                    <a:pt x="1001" y="1"/>
                    <a:pt x="1702" y="14077"/>
                    <a:pt x="1001" y="18647"/>
                  </a:cubicBezTo>
                  <a:cubicBezTo>
                    <a:pt x="301" y="23250"/>
                    <a:pt x="1" y="36326"/>
                    <a:pt x="9374" y="44699"/>
                  </a:cubicBezTo>
                  <a:cubicBezTo>
                    <a:pt x="9374" y="44699"/>
                    <a:pt x="9407" y="44732"/>
                    <a:pt x="9441" y="44766"/>
                  </a:cubicBezTo>
                  <a:cubicBezTo>
                    <a:pt x="10975" y="46133"/>
                    <a:pt x="12643" y="47534"/>
                    <a:pt x="14377" y="48969"/>
                  </a:cubicBezTo>
                  <a:lnTo>
                    <a:pt x="22650" y="49903"/>
                  </a:lnTo>
                  <a:lnTo>
                    <a:pt x="17913" y="51837"/>
                  </a:lnTo>
                  <a:cubicBezTo>
                    <a:pt x="19348" y="53005"/>
                    <a:pt x="20815" y="54139"/>
                    <a:pt x="22250" y="55206"/>
                  </a:cubicBezTo>
                  <a:cubicBezTo>
                    <a:pt x="22850" y="55673"/>
                    <a:pt x="23451" y="56140"/>
                    <a:pt x="24018" y="56607"/>
                  </a:cubicBezTo>
                  <a:cubicBezTo>
                    <a:pt x="25485" y="57708"/>
                    <a:pt x="26820" y="58709"/>
                    <a:pt x="28021" y="59610"/>
                  </a:cubicBezTo>
                  <a:cubicBezTo>
                    <a:pt x="28988" y="60310"/>
                    <a:pt x="29822" y="60944"/>
                    <a:pt x="30556" y="61511"/>
                  </a:cubicBezTo>
                  <a:lnTo>
                    <a:pt x="30589" y="61511"/>
                  </a:lnTo>
                  <a:cubicBezTo>
                    <a:pt x="30722" y="61611"/>
                    <a:pt x="30856" y="61711"/>
                    <a:pt x="30989" y="61811"/>
                  </a:cubicBezTo>
                  <a:cubicBezTo>
                    <a:pt x="31056" y="61845"/>
                    <a:pt x="31123" y="61911"/>
                    <a:pt x="31189" y="61945"/>
                  </a:cubicBezTo>
                  <a:cubicBezTo>
                    <a:pt x="31323" y="62045"/>
                    <a:pt x="31456" y="62145"/>
                    <a:pt x="31590" y="62245"/>
                  </a:cubicBezTo>
                  <a:cubicBezTo>
                    <a:pt x="31623" y="62278"/>
                    <a:pt x="31656" y="62312"/>
                    <a:pt x="31690" y="62312"/>
                  </a:cubicBezTo>
                  <a:cubicBezTo>
                    <a:pt x="31823" y="62412"/>
                    <a:pt x="31923" y="62478"/>
                    <a:pt x="32023" y="62545"/>
                  </a:cubicBezTo>
                  <a:cubicBezTo>
                    <a:pt x="32924" y="63212"/>
                    <a:pt x="33424" y="63579"/>
                    <a:pt x="33424" y="63579"/>
                  </a:cubicBezTo>
                  <a:cubicBezTo>
                    <a:pt x="33424" y="63579"/>
                    <a:pt x="32590" y="47668"/>
                    <a:pt x="30789" y="36059"/>
                  </a:cubicBezTo>
                  <a:cubicBezTo>
                    <a:pt x="30189" y="32090"/>
                    <a:pt x="29455" y="28654"/>
                    <a:pt x="28621" y="26519"/>
                  </a:cubicBezTo>
                  <a:cubicBezTo>
                    <a:pt x="27420" y="23550"/>
                    <a:pt x="25585" y="20949"/>
                    <a:pt x="23584" y="18747"/>
                  </a:cubicBezTo>
                  <a:lnTo>
                    <a:pt x="20448" y="24551"/>
                  </a:lnTo>
                  <a:lnTo>
                    <a:pt x="21349" y="16445"/>
                  </a:lnTo>
                  <a:cubicBezTo>
                    <a:pt x="18347" y="13610"/>
                    <a:pt x="15445" y="11642"/>
                    <a:pt x="14344" y="10741"/>
                  </a:cubicBezTo>
                  <a:cubicBezTo>
                    <a:pt x="12209" y="9040"/>
                    <a:pt x="1002" y="1"/>
                    <a:pt x="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4717950" y="3447475"/>
              <a:ext cx="185975" cy="123450"/>
            </a:xfrm>
            <a:custGeom>
              <a:avLst/>
              <a:gdLst/>
              <a:ahLst/>
              <a:cxnLst/>
              <a:rect l="l" t="t" r="r" b="b"/>
              <a:pathLst>
                <a:path w="7439" h="4938" fill="none" extrusionOk="0">
                  <a:moveTo>
                    <a:pt x="0" y="2536"/>
                  </a:moveTo>
                  <a:lnTo>
                    <a:pt x="6038" y="4938"/>
                  </a:lnTo>
                  <a:lnTo>
                    <a:pt x="7439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4721275" y="3494175"/>
              <a:ext cx="240200" cy="158475"/>
            </a:xfrm>
            <a:custGeom>
              <a:avLst/>
              <a:gdLst/>
              <a:ahLst/>
              <a:cxnLst/>
              <a:rect l="l" t="t" r="r" b="b"/>
              <a:pathLst>
                <a:path w="9608" h="6339" fill="none" extrusionOk="0">
                  <a:moveTo>
                    <a:pt x="1" y="3670"/>
                  </a:moveTo>
                  <a:lnTo>
                    <a:pt x="7473" y="6339"/>
                  </a:lnTo>
                  <a:lnTo>
                    <a:pt x="9607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4717100" y="3736025"/>
              <a:ext cx="273550" cy="78400"/>
            </a:xfrm>
            <a:custGeom>
              <a:avLst/>
              <a:gdLst/>
              <a:ahLst/>
              <a:cxnLst/>
              <a:rect l="l" t="t" r="r" b="b"/>
              <a:pathLst>
                <a:path w="10942" h="3136" fill="none" extrusionOk="0">
                  <a:moveTo>
                    <a:pt x="1" y="0"/>
                  </a:moveTo>
                  <a:lnTo>
                    <a:pt x="10942" y="3136"/>
                  </a:lnTo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4708775" y="3775225"/>
              <a:ext cx="308575" cy="79250"/>
            </a:xfrm>
            <a:custGeom>
              <a:avLst/>
              <a:gdLst/>
              <a:ahLst/>
              <a:cxnLst/>
              <a:rect l="l" t="t" r="r" b="b"/>
              <a:pathLst>
                <a:path w="12343" h="3170" fill="none" extrusionOk="0">
                  <a:moveTo>
                    <a:pt x="0" y="0"/>
                  </a:moveTo>
                  <a:lnTo>
                    <a:pt x="12342" y="3169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4697925" y="3675975"/>
              <a:ext cx="492050" cy="322750"/>
            </a:xfrm>
            <a:custGeom>
              <a:avLst/>
              <a:gdLst/>
              <a:ahLst/>
              <a:cxnLst/>
              <a:rect l="l" t="t" r="r" b="b"/>
              <a:pathLst>
                <a:path w="19682" h="12910" fill="none" extrusionOk="0">
                  <a:moveTo>
                    <a:pt x="1" y="7172"/>
                  </a:moveTo>
                  <a:lnTo>
                    <a:pt x="15845" y="12910"/>
                  </a:lnTo>
                  <a:lnTo>
                    <a:pt x="19681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4711275" y="3794400"/>
              <a:ext cx="593775" cy="335250"/>
            </a:xfrm>
            <a:custGeom>
              <a:avLst/>
              <a:gdLst/>
              <a:ahLst/>
              <a:cxnLst/>
              <a:rect l="l" t="t" r="r" b="b"/>
              <a:pathLst>
                <a:path w="23751" h="13410" fill="none" extrusionOk="0">
                  <a:moveTo>
                    <a:pt x="0" y="7773"/>
                  </a:moveTo>
                  <a:lnTo>
                    <a:pt x="18046" y="13410"/>
                  </a:lnTo>
                  <a:lnTo>
                    <a:pt x="23751" y="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5023150" y="3614275"/>
              <a:ext cx="88425" cy="255200"/>
            </a:xfrm>
            <a:custGeom>
              <a:avLst/>
              <a:gdLst/>
              <a:ahLst/>
              <a:cxnLst/>
              <a:rect l="l" t="t" r="r" b="b"/>
              <a:pathLst>
                <a:path w="3537" h="10208" fill="none" extrusionOk="0">
                  <a:moveTo>
                    <a:pt x="1" y="10207"/>
                  </a:moveTo>
                  <a:lnTo>
                    <a:pt x="3537" y="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4747950" y="4146325"/>
              <a:ext cx="484550" cy="119275"/>
            </a:xfrm>
            <a:custGeom>
              <a:avLst/>
              <a:gdLst/>
              <a:ahLst/>
              <a:cxnLst/>
              <a:rect l="l" t="t" r="r" b="b"/>
              <a:pathLst>
                <a:path w="19382" h="4771" fill="none" extrusionOk="0">
                  <a:moveTo>
                    <a:pt x="1" y="0"/>
                  </a:moveTo>
                  <a:lnTo>
                    <a:pt x="19381" y="477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4815500" y="3998700"/>
              <a:ext cx="600475" cy="383650"/>
            </a:xfrm>
            <a:custGeom>
              <a:avLst/>
              <a:gdLst/>
              <a:ahLst/>
              <a:cxnLst/>
              <a:rect l="l" t="t" r="r" b="b"/>
              <a:pathLst>
                <a:path w="24019" h="15346" fill="none" extrusionOk="0">
                  <a:moveTo>
                    <a:pt x="1" y="11509"/>
                  </a:moveTo>
                  <a:lnTo>
                    <a:pt x="19048" y="15345"/>
                  </a:lnTo>
                  <a:lnTo>
                    <a:pt x="24018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5232475" y="3911975"/>
              <a:ext cx="149300" cy="353625"/>
            </a:xfrm>
            <a:custGeom>
              <a:avLst/>
              <a:gdLst/>
              <a:ahLst/>
              <a:cxnLst/>
              <a:rect l="l" t="t" r="r" b="b"/>
              <a:pathLst>
                <a:path w="5972" h="14145" fill="none" extrusionOk="0">
                  <a:moveTo>
                    <a:pt x="0" y="14144"/>
                  </a:moveTo>
                  <a:lnTo>
                    <a:pt x="5971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4711275" y="3292375"/>
              <a:ext cx="882325" cy="1756275"/>
            </a:xfrm>
            <a:custGeom>
              <a:avLst/>
              <a:gdLst/>
              <a:ahLst/>
              <a:cxnLst/>
              <a:rect l="l" t="t" r="r" b="b"/>
              <a:pathLst>
                <a:path w="35293" h="70251" fill="none" extrusionOk="0">
                  <a:moveTo>
                    <a:pt x="0" y="0"/>
                  </a:moveTo>
                  <a:cubicBezTo>
                    <a:pt x="0" y="0"/>
                    <a:pt x="27420" y="49302"/>
                    <a:pt x="32423" y="63579"/>
                  </a:cubicBezTo>
                  <a:lnTo>
                    <a:pt x="35292" y="7025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37"/>
          <p:cNvGrpSpPr/>
          <p:nvPr/>
        </p:nvGrpSpPr>
        <p:grpSpPr>
          <a:xfrm rot="-10349632">
            <a:off x="1555070" y="-934520"/>
            <a:ext cx="3148725" cy="2406191"/>
            <a:chOff x="2790925" y="681175"/>
            <a:chExt cx="1243425" cy="950200"/>
          </a:xfrm>
        </p:grpSpPr>
        <p:sp>
          <p:nvSpPr>
            <p:cNvPr id="1250" name="Google Shape;1250;p37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37"/>
          <p:cNvGrpSpPr/>
          <p:nvPr/>
        </p:nvGrpSpPr>
        <p:grpSpPr>
          <a:xfrm rot="-9571706">
            <a:off x="3706383" y="3038701"/>
            <a:ext cx="955928" cy="586447"/>
            <a:chOff x="3648646" y="1574377"/>
            <a:chExt cx="955771" cy="586351"/>
          </a:xfrm>
        </p:grpSpPr>
        <p:sp>
          <p:nvSpPr>
            <p:cNvPr id="1265" name="Google Shape;1265;p37"/>
            <p:cNvSpPr/>
            <p:nvPr/>
          </p:nvSpPr>
          <p:spPr>
            <a:xfrm>
              <a:off x="4469350" y="168548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3648646" y="1574377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9" name="Google Shape;1269;p37"/>
          <p:cNvSpPr txBox="1">
            <a:spLocks noGrp="1"/>
          </p:cNvSpPr>
          <p:nvPr>
            <p:ph type="title"/>
          </p:nvPr>
        </p:nvSpPr>
        <p:spPr>
          <a:xfrm>
            <a:off x="4448050" y="745488"/>
            <a:ext cx="4013400" cy="10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70" name="Google Shape;1270;p37"/>
          <p:cNvSpPr txBox="1">
            <a:spLocks noGrp="1"/>
          </p:cNvSpPr>
          <p:nvPr>
            <p:ph type="subTitle" idx="1"/>
          </p:nvPr>
        </p:nvSpPr>
        <p:spPr>
          <a:xfrm>
            <a:off x="4417375" y="1757988"/>
            <a:ext cx="4013400" cy="10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6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1" name="Google Shape;1271;p37"/>
          <p:cNvSpPr txBox="1"/>
          <p:nvPr/>
        </p:nvSpPr>
        <p:spPr>
          <a:xfrm>
            <a:off x="4714925" y="3313213"/>
            <a:ext cx="3702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CREDITS: This presentation template was created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EB Garamond Medium"/>
                <a:ea typeface="EB Garamond Medium"/>
                <a:cs typeface="EB Garamond Medium"/>
                <a:sym typeface="EB Garamond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, including icons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EB Garamond Medium"/>
                <a:ea typeface="EB Garamond Medium"/>
                <a:cs typeface="EB Garamond Medium"/>
                <a:sym typeface="EB Garamond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, infographics &amp; images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EB Garamond Medium"/>
                <a:ea typeface="EB Garamond Medium"/>
                <a:cs typeface="EB Garamond Medium"/>
                <a:sym typeface="EB Garamond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</a:t>
            </a:r>
            <a:endParaRPr sz="1200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9353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3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Google Shape;53;p3"/>
          <p:cNvGrpSpPr/>
          <p:nvPr/>
        </p:nvGrpSpPr>
        <p:grpSpPr>
          <a:xfrm rot="9520310">
            <a:off x="1758258" y="3973192"/>
            <a:ext cx="3948539" cy="1907741"/>
            <a:chOff x="3077525" y="4116725"/>
            <a:chExt cx="1627700" cy="786425"/>
          </a:xfrm>
        </p:grpSpPr>
        <p:sp>
          <p:nvSpPr>
            <p:cNvPr id="54" name="Google Shape;54;p3"/>
            <p:cNvSpPr/>
            <p:nvPr/>
          </p:nvSpPr>
          <p:spPr>
            <a:xfrm>
              <a:off x="3077525" y="4300475"/>
              <a:ext cx="1371675" cy="602200"/>
            </a:xfrm>
            <a:custGeom>
              <a:avLst/>
              <a:gdLst/>
              <a:ahLst/>
              <a:cxnLst/>
              <a:rect l="l" t="t" r="r" b="b"/>
              <a:pathLst>
                <a:path w="54867" h="24088" extrusionOk="0">
                  <a:moveTo>
                    <a:pt x="49899" y="0"/>
                  </a:moveTo>
                  <a:cubicBezTo>
                    <a:pt x="46981" y="0"/>
                    <a:pt x="40661" y="210"/>
                    <a:pt x="37788" y="1924"/>
                  </a:cubicBezTo>
                  <a:cubicBezTo>
                    <a:pt x="36166" y="2900"/>
                    <a:pt x="36576" y="3178"/>
                    <a:pt x="37570" y="3178"/>
                  </a:cubicBezTo>
                  <a:cubicBezTo>
                    <a:pt x="38886" y="3178"/>
                    <a:pt x="41223" y="2691"/>
                    <a:pt x="41224" y="2691"/>
                  </a:cubicBezTo>
                  <a:lnTo>
                    <a:pt x="41224" y="2691"/>
                  </a:lnTo>
                  <a:cubicBezTo>
                    <a:pt x="41223" y="2691"/>
                    <a:pt x="36287" y="4559"/>
                    <a:pt x="33251" y="6460"/>
                  </a:cubicBezTo>
                  <a:cubicBezTo>
                    <a:pt x="30216" y="8362"/>
                    <a:pt x="17707" y="8729"/>
                    <a:pt x="17707" y="8729"/>
                  </a:cubicBezTo>
                  <a:lnTo>
                    <a:pt x="21109" y="11397"/>
                  </a:lnTo>
                  <a:cubicBezTo>
                    <a:pt x="21109" y="11397"/>
                    <a:pt x="20354" y="11415"/>
                    <a:pt x="19142" y="11415"/>
                  </a:cubicBezTo>
                  <a:cubicBezTo>
                    <a:pt x="14789" y="11415"/>
                    <a:pt x="4537" y="11190"/>
                    <a:pt x="2162" y="9129"/>
                  </a:cubicBezTo>
                  <a:cubicBezTo>
                    <a:pt x="1881" y="8882"/>
                    <a:pt x="1665" y="8768"/>
                    <a:pt x="1511" y="8768"/>
                  </a:cubicBezTo>
                  <a:cubicBezTo>
                    <a:pt x="0" y="8768"/>
                    <a:pt x="4436" y="19651"/>
                    <a:pt x="12003" y="22405"/>
                  </a:cubicBezTo>
                  <a:cubicBezTo>
                    <a:pt x="12003" y="22405"/>
                    <a:pt x="18318" y="19525"/>
                    <a:pt x="19474" y="19525"/>
                  </a:cubicBezTo>
                  <a:cubicBezTo>
                    <a:pt x="19646" y="19525"/>
                    <a:pt x="19703" y="19589"/>
                    <a:pt x="19608" y="19736"/>
                  </a:cubicBezTo>
                  <a:cubicBezTo>
                    <a:pt x="18841" y="20871"/>
                    <a:pt x="15439" y="23906"/>
                    <a:pt x="15439" y="23906"/>
                  </a:cubicBezTo>
                  <a:cubicBezTo>
                    <a:pt x="15439" y="23906"/>
                    <a:pt x="16890" y="24088"/>
                    <a:pt x="19215" y="24088"/>
                  </a:cubicBezTo>
                  <a:cubicBezTo>
                    <a:pt x="22702" y="24088"/>
                    <a:pt x="28154" y="23679"/>
                    <a:pt x="33618" y="21638"/>
                  </a:cubicBezTo>
                  <a:cubicBezTo>
                    <a:pt x="41455" y="18710"/>
                    <a:pt x="43388" y="12397"/>
                    <a:pt x="43774" y="10694"/>
                  </a:cubicBezTo>
                  <a:lnTo>
                    <a:pt x="43774" y="10694"/>
                  </a:lnTo>
                  <a:cubicBezTo>
                    <a:pt x="43561" y="11840"/>
                    <a:pt x="43082" y="14875"/>
                    <a:pt x="43984" y="14875"/>
                  </a:cubicBezTo>
                  <a:cubicBezTo>
                    <a:pt x="44064" y="14875"/>
                    <a:pt x="44156" y="14851"/>
                    <a:pt x="44259" y="14800"/>
                  </a:cubicBezTo>
                  <a:cubicBezTo>
                    <a:pt x="45760" y="14066"/>
                    <a:pt x="54867" y="7594"/>
                    <a:pt x="51431" y="22"/>
                  </a:cubicBezTo>
                  <a:cubicBezTo>
                    <a:pt x="51431" y="22"/>
                    <a:pt x="50843" y="0"/>
                    <a:pt x="49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157425" y="4301025"/>
              <a:ext cx="1179200" cy="602125"/>
            </a:xfrm>
            <a:custGeom>
              <a:avLst/>
              <a:gdLst/>
              <a:ahLst/>
              <a:cxnLst/>
              <a:rect l="l" t="t" r="r" b="b"/>
              <a:pathLst>
                <a:path w="47168" h="24085" extrusionOk="0">
                  <a:moveTo>
                    <a:pt x="36160" y="1201"/>
                  </a:moveTo>
                  <a:cubicBezTo>
                    <a:pt x="35926" y="1301"/>
                    <a:pt x="35659" y="1368"/>
                    <a:pt x="35426" y="1468"/>
                  </a:cubicBezTo>
                  <a:cubicBezTo>
                    <a:pt x="35459" y="1468"/>
                    <a:pt x="35493" y="1501"/>
                    <a:pt x="35493" y="1501"/>
                  </a:cubicBezTo>
                  <a:cubicBezTo>
                    <a:pt x="35726" y="1535"/>
                    <a:pt x="35960" y="1601"/>
                    <a:pt x="36193" y="1635"/>
                  </a:cubicBezTo>
                  <a:cubicBezTo>
                    <a:pt x="36393" y="1668"/>
                    <a:pt x="36627" y="1702"/>
                    <a:pt x="36860" y="1768"/>
                  </a:cubicBezTo>
                  <a:cubicBezTo>
                    <a:pt x="37260" y="1835"/>
                    <a:pt x="37661" y="1868"/>
                    <a:pt x="38028" y="1935"/>
                  </a:cubicBezTo>
                  <a:cubicBezTo>
                    <a:pt x="38361" y="1968"/>
                    <a:pt x="38661" y="2002"/>
                    <a:pt x="38862" y="2002"/>
                  </a:cubicBezTo>
                  <a:cubicBezTo>
                    <a:pt x="39062" y="2035"/>
                    <a:pt x="39162" y="2035"/>
                    <a:pt x="39162" y="2035"/>
                  </a:cubicBezTo>
                  <a:cubicBezTo>
                    <a:pt x="39162" y="2035"/>
                    <a:pt x="39629" y="2068"/>
                    <a:pt x="40329" y="2135"/>
                  </a:cubicBezTo>
                  <a:cubicBezTo>
                    <a:pt x="40996" y="2169"/>
                    <a:pt x="41930" y="2269"/>
                    <a:pt x="42864" y="2335"/>
                  </a:cubicBezTo>
                  <a:cubicBezTo>
                    <a:pt x="43282" y="2366"/>
                    <a:pt x="43713" y="2390"/>
                    <a:pt x="44126" y="2390"/>
                  </a:cubicBezTo>
                  <a:cubicBezTo>
                    <a:pt x="44604" y="2390"/>
                    <a:pt x="45057" y="2358"/>
                    <a:pt x="45433" y="2269"/>
                  </a:cubicBezTo>
                  <a:cubicBezTo>
                    <a:pt x="45767" y="2202"/>
                    <a:pt x="46033" y="2068"/>
                    <a:pt x="46234" y="1968"/>
                  </a:cubicBezTo>
                  <a:cubicBezTo>
                    <a:pt x="46400" y="1868"/>
                    <a:pt x="46500" y="1768"/>
                    <a:pt x="46467" y="1768"/>
                  </a:cubicBezTo>
                  <a:cubicBezTo>
                    <a:pt x="46467" y="1768"/>
                    <a:pt x="46367" y="1802"/>
                    <a:pt x="46167" y="1868"/>
                  </a:cubicBezTo>
                  <a:cubicBezTo>
                    <a:pt x="46000" y="1935"/>
                    <a:pt x="45733" y="2002"/>
                    <a:pt x="45400" y="2035"/>
                  </a:cubicBezTo>
                  <a:cubicBezTo>
                    <a:pt x="45166" y="2068"/>
                    <a:pt x="44910" y="2083"/>
                    <a:pt x="44640" y="2083"/>
                  </a:cubicBezTo>
                  <a:cubicBezTo>
                    <a:pt x="44099" y="2083"/>
                    <a:pt x="43498" y="2024"/>
                    <a:pt x="42898" y="1935"/>
                  </a:cubicBezTo>
                  <a:cubicBezTo>
                    <a:pt x="41964" y="1835"/>
                    <a:pt x="41063" y="1668"/>
                    <a:pt x="40363" y="1601"/>
                  </a:cubicBezTo>
                  <a:cubicBezTo>
                    <a:pt x="39662" y="1535"/>
                    <a:pt x="39229" y="1501"/>
                    <a:pt x="39229" y="1501"/>
                  </a:cubicBezTo>
                  <a:cubicBezTo>
                    <a:pt x="39229" y="1501"/>
                    <a:pt x="39095" y="1468"/>
                    <a:pt x="38895" y="1468"/>
                  </a:cubicBezTo>
                  <a:cubicBezTo>
                    <a:pt x="38695" y="1468"/>
                    <a:pt x="38428" y="1435"/>
                    <a:pt x="38061" y="1401"/>
                  </a:cubicBezTo>
                  <a:cubicBezTo>
                    <a:pt x="37727" y="1368"/>
                    <a:pt x="37327" y="1335"/>
                    <a:pt x="36894" y="1301"/>
                  </a:cubicBezTo>
                  <a:cubicBezTo>
                    <a:pt x="36693" y="1268"/>
                    <a:pt x="36460" y="1235"/>
                    <a:pt x="36260" y="1201"/>
                  </a:cubicBezTo>
                  <a:close/>
                  <a:moveTo>
                    <a:pt x="43565" y="5171"/>
                  </a:moveTo>
                  <a:cubicBezTo>
                    <a:pt x="43565" y="5171"/>
                    <a:pt x="43432" y="5204"/>
                    <a:pt x="43231" y="5271"/>
                  </a:cubicBezTo>
                  <a:cubicBezTo>
                    <a:pt x="43131" y="5304"/>
                    <a:pt x="43031" y="5371"/>
                    <a:pt x="42898" y="5404"/>
                  </a:cubicBezTo>
                  <a:cubicBezTo>
                    <a:pt x="42731" y="5471"/>
                    <a:pt x="42564" y="5504"/>
                    <a:pt x="42397" y="5538"/>
                  </a:cubicBezTo>
                  <a:cubicBezTo>
                    <a:pt x="41697" y="5771"/>
                    <a:pt x="40730" y="5938"/>
                    <a:pt x="39762" y="6038"/>
                  </a:cubicBezTo>
                  <a:cubicBezTo>
                    <a:pt x="38795" y="6171"/>
                    <a:pt x="37828" y="6171"/>
                    <a:pt x="37094" y="6171"/>
                  </a:cubicBezTo>
                  <a:cubicBezTo>
                    <a:pt x="36360" y="6138"/>
                    <a:pt x="35893" y="6105"/>
                    <a:pt x="35893" y="6105"/>
                  </a:cubicBezTo>
                  <a:lnTo>
                    <a:pt x="35559" y="6105"/>
                  </a:lnTo>
                  <a:cubicBezTo>
                    <a:pt x="35326" y="6071"/>
                    <a:pt x="35026" y="6071"/>
                    <a:pt x="34659" y="6038"/>
                  </a:cubicBezTo>
                  <a:cubicBezTo>
                    <a:pt x="33958" y="5971"/>
                    <a:pt x="32991" y="5871"/>
                    <a:pt x="32023" y="5638"/>
                  </a:cubicBezTo>
                  <a:cubicBezTo>
                    <a:pt x="31890" y="5604"/>
                    <a:pt x="31757" y="5571"/>
                    <a:pt x="31623" y="5538"/>
                  </a:cubicBezTo>
                  <a:cubicBezTo>
                    <a:pt x="31456" y="5638"/>
                    <a:pt x="31290" y="5704"/>
                    <a:pt x="31156" y="5804"/>
                  </a:cubicBezTo>
                  <a:cubicBezTo>
                    <a:pt x="31423" y="5871"/>
                    <a:pt x="31690" y="5971"/>
                    <a:pt x="31923" y="6038"/>
                  </a:cubicBezTo>
                  <a:cubicBezTo>
                    <a:pt x="32891" y="6305"/>
                    <a:pt x="33891" y="6472"/>
                    <a:pt x="34625" y="6572"/>
                  </a:cubicBezTo>
                  <a:cubicBezTo>
                    <a:pt x="34992" y="6605"/>
                    <a:pt x="35292" y="6638"/>
                    <a:pt x="35493" y="6638"/>
                  </a:cubicBezTo>
                  <a:cubicBezTo>
                    <a:pt x="35726" y="6672"/>
                    <a:pt x="35859" y="6672"/>
                    <a:pt x="35859" y="6672"/>
                  </a:cubicBezTo>
                  <a:lnTo>
                    <a:pt x="37094" y="6672"/>
                  </a:lnTo>
                  <a:cubicBezTo>
                    <a:pt x="37828" y="6672"/>
                    <a:pt x="38828" y="6605"/>
                    <a:pt x="39829" y="6438"/>
                  </a:cubicBezTo>
                  <a:cubicBezTo>
                    <a:pt x="40796" y="6305"/>
                    <a:pt x="41797" y="6038"/>
                    <a:pt x="42464" y="5771"/>
                  </a:cubicBezTo>
                  <a:cubicBezTo>
                    <a:pt x="42631" y="5704"/>
                    <a:pt x="42798" y="5638"/>
                    <a:pt x="42931" y="5571"/>
                  </a:cubicBezTo>
                  <a:cubicBezTo>
                    <a:pt x="43065" y="5504"/>
                    <a:pt x="43198" y="5438"/>
                    <a:pt x="43298" y="5371"/>
                  </a:cubicBezTo>
                  <a:cubicBezTo>
                    <a:pt x="43465" y="5271"/>
                    <a:pt x="43598" y="5204"/>
                    <a:pt x="43565" y="5171"/>
                  </a:cubicBezTo>
                  <a:close/>
                  <a:moveTo>
                    <a:pt x="22650" y="8139"/>
                  </a:moveTo>
                  <a:cubicBezTo>
                    <a:pt x="22483" y="8173"/>
                    <a:pt x="22316" y="8173"/>
                    <a:pt x="22116" y="8206"/>
                  </a:cubicBezTo>
                  <a:cubicBezTo>
                    <a:pt x="22517" y="8440"/>
                    <a:pt x="22917" y="8707"/>
                    <a:pt x="23351" y="8973"/>
                  </a:cubicBezTo>
                  <a:cubicBezTo>
                    <a:pt x="24251" y="9440"/>
                    <a:pt x="25152" y="9841"/>
                    <a:pt x="25852" y="10108"/>
                  </a:cubicBezTo>
                  <a:cubicBezTo>
                    <a:pt x="26219" y="10241"/>
                    <a:pt x="26519" y="10308"/>
                    <a:pt x="26720" y="10408"/>
                  </a:cubicBezTo>
                  <a:cubicBezTo>
                    <a:pt x="26920" y="10475"/>
                    <a:pt x="27053" y="10508"/>
                    <a:pt x="27053" y="10508"/>
                  </a:cubicBezTo>
                  <a:cubicBezTo>
                    <a:pt x="27053" y="10508"/>
                    <a:pt x="27520" y="10641"/>
                    <a:pt x="28287" y="10775"/>
                  </a:cubicBezTo>
                  <a:cubicBezTo>
                    <a:pt x="29021" y="10942"/>
                    <a:pt x="29989" y="11108"/>
                    <a:pt x="30989" y="11208"/>
                  </a:cubicBezTo>
                  <a:cubicBezTo>
                    <a:pt x="31990" y="11308"/>
                    <a:pt x="32991" y="11342"/>
                    <a:pt x="33725" y="11342"/>
                  </a:cubicBezTo>
                  <a:cubicBezTo>
                    <a:pt x="34492" y="11342"/>
                    <a:pt x="34992" y="11275"/>
                    <a:pt x="34992" y="11242"/>
                  </a:cubicBezTo>
                  <a:cubicBezTo>
                    <a:pt x="34992" y="11175"/>
                    <a:pt x="32991" y="11108"/>
                    <a:pt x="31056" y="10808"/>
                  </a:cubicBezTo>
                  <a:cubicBezTo>
                    <a:pt x="30055" y="10675"/>
                    <a:pt x="29088" y="10475"/>
                    <a:pt x="28387" y="10274"/>
                  </a:cubicBezTo>
                  <a:cubicBezTo>
                    <a:pt x="27687" y="10108"/>
                    <a:pt x="27220" y="9941"/>
                    <a:pt x="27220" y="9941"/>
                  </a:cubicBezTo>
                  <a:cubicBezTo>
                    <a:pt x="27220" y="9941"/>
                    <a:pt x="27087" y="9907"/>
                    <a:pt x="26886" y="9874"/>
                  </a:cubicBezTo>
                  <a:cubicBezTo>
                    <a:pt x="26686" y="9807"/>
                    <a:pt x="26386" y="9741"/>
                    <a:pt x="26052" y="9607"/>
                  </a:cubicBezTo>
                  <a:cubicBezTo>
                    <a:pt x="25352" y="9374"/>
                    <a:pt x="24418" y="9007"/>
                    <a:pt x="23551" y="8607"/>
                  </a:cubicBezTo>
                  <a:cubicBezTo>
                    <a:pt x="23250" y="8440"/>
                    <a:pt x="22950" y="8306"/>
                    <a:pt x="22650" y="8139"/>
                  </a:cubicBezTo>
                  <a:close/>
                  <a:moveTo>
                    <a:pt x="47101" y="0"/>
                  </a:moveTo>
                  <a:cubicBezTo>
                    <a:pt x="47067" y="0"/>
                    <a:pt x="46934" y="534"/>
                    <a:pt x="46734" y="1335"/>
                  </a:cubicBezTo>
                  <a:cubicBezTo>
                    <a:pt x="46500" y="2135"/>
                    <a:pt x="46234" y="3236"/>
                    <a:pt x="45967" y="4303"/>
                  </a:cubicBezTo>
                  <a:cubicBezTo>
                    <a:pt x="45666" y="5371"/>
                    <a:pt x="45366" y="6438"/>
                    <a:pt x="45099" y="7205"/>
                  </a:cubicBezTo>
                  <a:cubicBezTo>
                    <a:pt x="44833" y="8006"/>
                    <a:pt x="44666" y="8506"/>
                    <a:pt x="44666" y="8506"/>
                  </a:cubicBezTo>
                  <a:cubicBezTo>
                    <a:pt x="44666" y="8506"/>
                    <a:pt x="44466" y="9040"/>
                    <a:pt x="44165" y="9807"/>
                  </a:cubicBezTo>
                  <a:cubicBezTo>
                    <a:pt x="44099" y="10008"/>
                    <a:pt x="44032" y="10241"/>
                    <a:pt x="43932" y="10441"/>
                  </a:cubicBezTo>
                  <a:cubicBezTo>
                    <a:pt x="43865" y="10675"/>
                    <a:pt x="43732" y="10908"/>
                    <a:pt x="43632" y="11142"/>
                  </a:cubicBezTo>
                  <a:cubicBezTo>
                    <a:pt x="43432" y="11609"/>
                    <a:pt x="43198" y="12109"/>
                    <a:pt x="42965" y="12609"/>
                  </a:cubicBezTo>
                  <a:cubicBezTo>
                    <a:pt x="42698" y="13143"/>
                    <a:pt x="42397" y="13643"/>
                    <a:pt x="42097" y="14144"/>
                  </a:cubicBezTo>
                  <a:cubicBezTo>
                    <a:pt x="42331" y="13977"/>
                    <a:pt x="42564" y="13810"/>
                    <a:pt x="42798" y="13610"/>
                  </a:cubicBezTo>
                  <a:cubicBezTo>
                    <a:pt x="42965" y="13343"/>
                    <a:pt x="43131" y="13076"/>
                    <a:pt x="43298" y="12810"/>
                  </a:cubicBezTo>
                  <a:cubicBezTo>
                    <a:pt x="43598" y="12309"/>
                    <a:pt x="43832" y="11809"/>
                    <a:pt x="44065" y="11342"/>
                  </a:cubicBezTo>
                  <a:cubicBezTo>
                    <a:pt x="44165" y="11108"/>
                    <a:pt x="44299" y="10875"/>
                    <a:pt x="44399" y="10641"/>
                  </a:cubicBezTo>
                  <a:cubicBezTo>
                    <a:pt x="44499" y="10408"/>
                    <a:pt x="44566" y="10208"/>
                    <a:pt x="44666" y="10008"/>
                  </a:cubicBezTo>
                  <a:cubicBezTo>
                    <a:pt x="44966" y="9240"/>
                    <a:pt x="45199" y="8707"/>
                    <a:pt x="45199" y="8707"/>
                  </a:cubicBezTo>
                  <a:cubicBezTo>
                    <a:pt x="45199" y="8707"/>
                    <a:pt x="45366" y="8173"/>
                    <a:pt x="45600" y="7372"/>
                  </a:cubicBezTo>
                  <a:cubicBezTo>
                    <a:pt x="45867" y="6572"/>
                    <a:pt x="46100" y="5471"/>
                    <a:pt x="46367" y="4403"/>
                  </a:cubicBezTo>
                  <a:cubicBezTo>
                    <a:pt x="46567" y="3303"/>
                    <a:pt x="46801" y="2202"/>
                    <a:pt x="46934" y="1368"/>
                  </a:cubicBezTo>
                  <a:cubicBezTo>
                    <a:pt x="47067" y="567"/>
                    <a:pt x="47168" y="0"/>
                    <a:pt x="47101" y="0"/>
                  </a:cubicBezTo>
                  <a:close/>
                  <a:moveTo>
                    <a:pt x="44597" y="3669"/>
                  </a:moveTo>
                  <a:cubicBezTo>
                    <a:pt x="44518" y="3669"/>
                    <a:pt x="43893" y="5154"/>
                    <a:pt x="43398" y="6672"/>
                  </a:cubicBezTo>
                  <a:cubicBezTo>
                    <a:pt x="42864" y="8206"/>
                    <a:pt x="42331" y="9707"/>
                    <a:pt x="42331" y="9707"/>
                  </a:cubicBezTo>
                  <a:cubicBezTo>
                    <a:pt x="42331" y="9707"/>
                    <a:pt x="42231" y="10108"/>
                    <a:pt x="42031" y="10675"/>
                  </a:cubicBezTo>
                  <a:cubicBezTo>
                    <a:pt x="41930" y="10942"/>
                    <a:pt x="41830" y="11275"/>
                    <a:pt x="41697" y="11642"/>
                  </a:cubicBezTo>
                  <a:cubicBezTo>
                    <a:pt x="41564" y="11976"/>
                    <a:pt x="41430" y="12376"/>
                    <a:pt x="41263" y="12743"/>
                  </a:cubicBezTo>
                  <a:cubicBezTo>
                    <a:pt x="40996" y="13410"/>
                    <a:pt x="40663" y="14044"/>
                    <a:pt x="40429" y="14577"/>
                  </a:cubicBezTo>
                  <a:cubicBezTo>
                    <a:pt x="40463" y="14678"/>
                    <a:pt x="40496" y="14744"/>
                    <a:pt x="40563" y="14778"/>
                  </a:cubicBezTo>
                  <a:cubicBezTo>
                    <a:pt x="40896" y="14277"/>
                    <a:pt x="41263" y="13610"/>
                    <a:pt x="41630" y="12910"/>
                  </a:cubicBezTo>
                  <a:cubicBezTo>
                    <a:pt x="41797" y="12543"/>
                    <a:pt x="41964" y="12176"/>
                    <a:pt x="42131" y="11809"/>
                  </a:cubicBezTo>
                  <a:cubicBezTo>
                    <a:pt x="42297" y="11475"/>
                    <a:pt x="42431" y="11142"/>
                    <a:pt x="42531" y="10841"/>
                  </a:cubicBezTo>
                  <a:cubicBezTo>
                    <a:pt x="42731" y="10274"/>
                    <a:pt x="42898" y="9907"/>
                    <a:pt x="42898" y="9907"/>
                  </a:cubicBezTo>
                  <a:cubicBezTo>
                    <a:pt x="42898" y="9907"/>
                    <a:pt x="43365" y="8340"/>
                    <a:pt x="43765" y="6772"/>
                  </a:cubicBezTo>
                  <a:cubicBezTo>
                    <a:pt x="44199" y="5237"/>
                    <a:pt x="44666" y="3703"/>
                    <a:pt x="44599" y="3670"/>
                  </a:cubicBezTo>
                  <a:cubicBezTo>
                    <a:pt x="44598" y="3669"/>
                    <a:pt x="44598" y="3669"/>
                    <a:pt x="44597" y="3669"/>
                  </a:cubicBezTo>
                  <a:close/>
                  <a:moveTo>
                    <a:pt x="1" y="14244"/>
                  </a:moveTo>
                  <a:cubicBezTo>
                    <a:pt x="134" y="14477"/>
                    <a:pt x="267" y="14678"/>
                    <a:pt x="401" y="14911"/>
                  </a:cubicBezTo>
                  <a:cubicBezTo>
                    <a:pt x="501" y="14944"/>
                    <a:pt x="601" y="14978"/>
                    <a:pt x="701" y="15011"/>
                  </a:cubicBezTo>
                  <a:cubicBezTo>
                    <a:pt x="1001" y="15111"/>
                    <a:pt x="1201" y="15145"/>
                    <a:pt x="1201" y="15145"/>
                  </a:cubicBezTo>
                  <a:cubicBezTo>
                    <a:pt x="1201" y="15145"/>
                    <a:pt x="1402" y="15178"/>
                    <a:pt x="1702" y="15211"/>
                  </a:cubicBezTo>
                  <a:cubicBezTo>
                    <a:pt x="2002" y="15245"/>
                    <a:pt x="2402" y="15278"/>
                    <a:pt x="2803" y="15278"/>
                  </a:cubicBezTo>
                  <a:cubicBezTo>
                    <a:pt x="3603" y="15245"/>
                    <a:pt x="4404" y="15111"/>
                    <a:pt x="4404" y="15044"/>
                  </a:cubicBezTo>
                  <a:cubicBezTo>
                    <a:pt x="4404" y="14944"/>
                    <a:pt x="3603" y="14944"/>
                    <a:pt x="2836" y="14878"/>
                  </a:cubicBezTo>
                  <a:cubicBezTo>
                    <a:pt x="2069" y="14778"/>
                    <a:pt x="1335" y="14611"/>
                    <a:pt x="1335" y="14611"/>
                  </a:cubicBezTo>
                  <a:cubicBezTo>
                    <a:pt x="1301" y="14611"/>
                    <a:pt x="1135" y="14577"/>
                    <a:pt x="868" y="14511"/>
                  </a:cubicBezTo>
                  <a:cubicBezTo>
                    <a:pt x="601" y="14444"/>
                    <a:pt x="301" y="14377"/>
                    <a:pt x="1" y="14244"/>
                  </a:cubicBezTo>
                  <a:close/>
                  <a:moveTo>
                    <a:pt x="12143" y="11342"/>
                  </a:moveTo>
                  <a:cubicBezTo>
                    <a:pt x="12409" y="11609"/>
                    <a:pt x="12676" y="11876"/>
                    <a:pt x="12876" y="12076"/>
                  </a:cubicBezTo>
                  <a:cubicBezTo>
                    <a:pt x="13310" y="12476"/>
                    <a:pt x="13610" y="12743"/>
                    <a:pt x="13610" y="12743"/>
                  </a:cubicBezTo>
                  <a:cubicBezTo>
                    <a:pt x="13610" y="12743"/>
                    <a:pt x="13910" y="12976"/>
                    <a:pt x="14411" y="13343"/>
                  </a:cubicBezTo>
                  <a:cubicBezTo>
                    <a:pt x="14878" y="13677"/>
                    <a:pt x="15545" y="14110"/>
                    <a:pt x="16279" y="14477"/>
                  </a:cubicBezTo>
                  <a:cubicBezTo>
                    <a:pt x="16979" y="14811"/>
                    <a:pt x="17747" y="15111"/>
                    <a:pt x="18314" y="15211"/>
                  </a:cubicBezTo>
                  <a:cubicBezTo>
                    <a:pt x="18614" y="15278"/>
                    <a:pt x="18881" y="15278"/>
                    <a:pt x="19047" y="15311"/>
                  </a:cubicBezTo>
                  <a:cubicBezTo>
                    <a:pt x="19214" y="15311"/>
                    <a:pt x="19314" y="15311"/>
                    <a:pt x="19314" y="15278"/>
                  </a:cubicBezTo>
                  <a:cubicBezTo>
                    <a:pt x="19314" y="15245"/>
                    <a:pt x="18914" y="15178"/>
                    <a:pt x="18380" y="14978"/>
                  </a:cubicBezTo>
                  <a:cubicBezTo>
                    <a:pt x="17813" y="14811"/>
                    <a:pt x="17113" y="14477"/>
                    <a:pt x="16446" y="14110"/>
                  </a:cubicBezTo>
                  <a:cubicBezTo>
                    <a:pt x="15778" y="13744"/>
                    <a:pt x="15178" y="13277"/>
                    <a:pt x="14711" y="12910"/>
                  </a:cubicBezTo>
                  <a:cubicBezTo>
                    <a:pt x="14277" y="12576"/>
                    <a:pt x="13977" y="12309"/>
                    <a:pt x="13977" y="12309"/>
                  </a:cubicBezTo>
                  <a:cubicBezTo>
                    <a:pt x="13977" y="12309"/>
                    <a:pt x="13677" y="12076"/>
                    <a:pt x="13243" y="11709"/>
                  </a:cubicBezTo>
                  <a:cubicBezTo>
                    <a:pt x="13110" y="11609"/>
                    <a:pt x="12976" y="11475"/>
                    <a:pt x="12843" y="11342"/>
                  </a:cubicBezTo>
                  <a:close/>
                  <a:moveTo>
                    <a:pt x="7506" y="11108"/>
                  </a:moveTo>
                  <a:cubicBezTo>
                    <a:pt x="8040" y="11642"/>
                    <a:pt x="8607" y="12109"/>
                    <a:pt x="9040" y="12509"/>
                  </a:cubicBezTo>
                  <a:cubicBezTo>
                    <a:pt x="9674" y="13010"/>
                    <a:pt x="10074" y="13377"/>
                    <a:pt x="10074" y="13377"/>
                  </a:cubicBezTo>
                  <a:cubicBezTo>
                    <a:pt x="10074" y="13377"/>
                    <a:pt x="10541" y="13677"/>
                    <a:pt x="11209" y="14144"/>
                  </a:cubicBezTo>
                  <a:cubicBezTo>
                    <a:pt x="11876" y="14577"/>
                    <a:pt x="12810" y="15178"/>
                    <a:pt x="13777" y="15645"/>
                  </a:cubicBezTo>
                  <a:cubicBezTo>
                    <a:pt x="14744" y="16112"/>
                    <a:pt x="15778" y="16512"/>
                    <a:pt x="16579" y="16646"/>
                  </a:cubicBezTo>
                  <a:cubicBezTo>
                    <a:pt x="16979" y="16746"/>
                    <a:pt x="17313" y="16779"/>
                    <a:pt x="17546" y="16812"/>
                  </a:cubicBezTo>
                  <a:lnTo>
                    <a:pt x="17913" y="16812"/>
                  </a:lnTo>
                  <a:cubicBezTo>
                    <a:pt x="17913" y="16779"/>
                    <a:pt x="17780" y="16746"/>
                    <a:pt x="17546" y="16679"/>
                  </a:cubicBezTo>
                  <a:cubicBezTo>
                    <a:pt x="17346" y="16646"/>
                    <a:pt x="17013" y="16579"/>
                    <a:pt x="16646" y="16445"/>
                  </a:cubicBezTo>
                  <a:cubicBezTo>
                    <a:pt x="15879" y="16212"/>
                    <a:pt x="14878" y="15778"/>
                    <a:pt x="13977" y="15278"/>
                  </a:cubicBezTo>
                  <a:cubicBezTo>
                    <a:pt x="13010" y="14778"/>
                    <a:pt x="12143" y="14177"/>
                    <a:pt x="11509" y="13710"/>
                  </a:cubicBezTo>
                  <a:cubicBezTo>
                    <a:pt x="10842" y="13243"/>
                    <a:pt x="10441" y="12910"/>
                    <a:pt x="10441" y="12910"/>
                  </a:cubicBezTo>
                  <a:cubicBezTo>
                    <a:pt x="10441" y="12910"/>
                    <a:pt x="10008" y="12576"/>
                    <a:pt x="9374" y="12109"/>
                  </a:cubicBezTo>
                  <a:cubicBezTo>
                    <a:pt x="9040" y="11842"/>
                    <a:pt x="8640" y="11509"/>
                    <a:pt x="8240" y="11142"/>
                  </a:cubicBezTo>
                  <a:cubicBezTo>
                    <a:pt x="7973" y="11142"/>
                    <a:pt x="7739" y="11108"/>
                    <a:pt x="7506" y="11108"/>
                  </a:cubicBezTo>
                  <a:close/>
                  <a:moveTo>
                    <a:pt x="40663" y="6572"/>
                  </a:moveTo>
                  <a:cubicBezTo>
                    <a:pt x="40663" y="6572"/>
                    <a:pt x="40563" y="6772"/>
                    <a:pt x="40396" y="7105"/>
                  </a:cubicBezTo>
                  <a:cubicBezTo>
                    <a:pt x="40196" y="7472"/>
                    <a:pt x="40029" y="8006"/>
                    <a:pt x="39829" y="8640"/>
                  </a:cubicBezTo>
                  <a:cubicBezTo>
                    <a:pt x="39495" y="9941"/>
                    <a:pt x="39329" y="11742"/>
                    <a:pt x="38828" y="13443"/>
                  </a:cubicBezTo>
                  <a:cubicBezTo>
                    <a:pt x="38795" y="13543"/>
                    <a:pt x="38762" y="13643"/>
                    <a:pt x="38728" y="13744"/>
                  </a:cubicBezTo>
                  <a:lnTo>
                    <a:pt x="38595" y="14044"/>
                  </a:lnTo>
                  <a:cubicBezTo>
                    <a:pt x="38495" y="14244"/>
                    <a:pt x="38428" y="14444"/>
                    <a:pt x="38328" y="14644"/>
                  </a:cubicBezTo>
                  <a:cubicBezTo>
                    <a:pt x="38161" y="15044"/>
                    <a:pt x="37961" y="15411"/>
                    <a:pt x="37761" y="15778"/>
                  </a:cubicBezTo>
                  <a:cubicBezTo>
                    <a:pt x="37561" y="16112"/>
                    <a:pt x="37327" y="16479"/>
                    <a:pt x="37160" y="16779"/>
                  </a:cubicBezTo>
                  <a:cubicBezTo>
                    <a:pt x="36927" y="17113"/>
                    <a:pt x="36727" y="17413"/>
                    <a:pt x="36560" y="17680"/>
                  </a:cubicBezTo>
                  <a:cubicBezTo>
                    <a:pt x="36460" y="17780"/>
                    <a:pt x="36393" y="17880"/>
                    <a:pt x="36293" y="17980"/>
                  </a:cubicBezTo>
                  <a:cubicBezTo>
                    <a:pt x="37160" y="17179"/>
                    <a:pt x="37861" y="16345"/>
                    <a:pt x="38428" y="15511"/>
                  </a:cubicBezTo>
                  <a:cubicBezTo>
                    <a:pt x="38528" y="15278"/>
                    <a:pt x="38628" y="15044"/>
                    <a:pt x="38728" y="14811"/>
                  </a:cubicBezTo>
                  <a:cubicBezTo>
                    <a:pt x="38828" y="14611"/>
                    <a:pt x="38895" y="14411"/>
                    <a:pt x="38995" y="14177"/>
                  </a:cubicBezTo>
                  <a:lnTo>
                    <a:pt x="39095" y="13877"/>
                  </a:lnTo>
                  <a:cubicBezTo>
                    <a:pt x="39128" y="13777"/>
                    <a:pt x="39162" y="13643"/>
                    <a:pt x="39195" y="13543"/>
                  </a:cubicBezTo>
                  <a:cubicBezTo>
                    <a:pt x="39696" y="11775"/>
                    <a:pt x="39762" y="10008"/>
                    <a:pt x="40062" y="8707"/>
                  </a:cubicBezTo>
                  <a:cubicBezTo>
                    <a:pt x="40196" y="8073"/>
                    <a:pt x="40329" y="7506"/>
                    <a:pt x="40496" y="7172"/>
                  </a:cubicBezTo>
                  <a:cubicBezTo>
                    <a:pt x="40630" y="6805"/>
                    <a:pt x="40696" y="6572"/>
                    <a:pt x="40663" y="6572"/>
                  </a:cubicBezTo>
                  <a:close/>
                  <a:moveTo>
                    <a:pt x="14367" y="16175"/>
                  </a:moveTo>
                  <a:cubicBezTo>
                    <a:pt x="14296" y="16175"/>
                    <a:pt x="13939" y="16398"/>
                    <a:pt x="13377" y="16679"/>
                  </a:cubicBezTo>
                  <a:cubicBezTo>
                    <a:pt x="12776" y="17013"/>
                    <a:pt x="11942" y="17379"/>
                    <a:pt x="11142" y="17713"/>
                  </a:cubicBezTo>
                  <a:cubicBezTo>
                    <a:pt x="10308" y="18047"/>
                    <a:pt x="9441" y="18313"/>
                    <a:pt x="8807" y="18480"/>
                  </a:cubicBezTo>
                  <a:cubicBezTo>
                    <a:pt x="8473" y="18580"/>
                    <a:pt x="8206" y="18647"/>
                    <a:pt x="8006" y="18680"/>
                  </a:cubicBezTo>
                  <a:cubicBezTo>
                    <a:pt x="7806" y="18714"/>
                    <a:pt x="7706" y="18747"/>
                    <a:pt x="7706" y="18747"/>
                  </a:cubicBezTo>
                  <a:cubicBezTo>
                    <a:pt x="7706" y="18747"/>
                    <a:pt x="7272" y="18847"/>
                    <a:pt x="6639" y="18981"/>
                  </a:cubicBezTo>
                  <a:cubicBezTo>
                    <a:pt x="6043" y="19070"/>
                    <a:pt x="5287" y="19186"/>
                    <a:pt x="4491" y="19186"/>
                  </a:cubicBezTo>
                  <a:cubicBezTo>
                    <a:pt x="4396" y="19186"/>
                    <a:pt x="4300" y="19184"/>
                    <a:pt x="4204" y="19181"/>
                  </a:cubicBezTo>
                  <a:lnTo>
                    <a:pt x="3870" y="19181"/>
                  </a:lnTo>
                  <a:cubicBezTo>
                    <a:pt x="4037" y="19314"/>
                    <a:pt x="4170" y="19481"/>
                    <a:pt x="4337" y="19614"/>
                  </a:cubicBezTo>
                  <a:cubicBezTo>
                    <a:pt x="4491" y="19620"/>
                    <a:pt x="4644" y="19623"/>
                    <a:pt x="4797" y="19623"/>
                  </a:cubicBezTo>
                  <a:cubicBezTo>
                    <a:pt x="5504" y="19623"/>
                    <a:pt x="6184" y="19563"/>
                    <a:pt x="6705" y="19481"/>
                  </a:cubicBezTo>
                  <a:cubicBezTo>
                    <a:pt x="7372" y="19381"/>
                    <a:pt x="7839" y="19314"/>
                    <a:pt x="7839" y="19314"/>
                  </a:cubicBezTo>
                  <a:cubicBezTo>
                    <a:pt x="7839" y="19314"/>
                    <a:pt x="7940" y="19281"/>
                    <a:pt x="8140" y="19214"/>
                  </a:cubicBezTo>
                  <a:cubicBezTo>
                    <a:pt x="8340" y="19181"/>
                    <a:pt x="8607" y="19114"/>
                    <a:pt x="8940" y="18981"/>
                  </a:cubicBezTo>
                  <a:cubicBezTo>
                    <a:pt x="9607" y="18780"/>
                    <a:pt x="10441" y="18480"/>
                    <a:pt x="11275" y="18080"/>
                  </a:cubicBezTo>
                  <a:cubicBezTo>
                    <a:pt x="12109" y="17680"/>
                    <a:pt x="12910" y="17246"/>
                    <a:pt x="13477" y="16879"/>
                  </a:cubicBezTo>
                  <a:cubicBezTo>
                    <a:pt x="14044" y="16512"/>
                    <a:pt x="14411" y="16212"/>
                    <a:pt x="14377" y="16179"/>
                  </a:cubicBezTo>
                  <a:cubicBezTo>
                    <a:pt x="14375" y="16176"/>
                    <a:pt x="14372" y="16175"/>
                    <a:pt x="14367" y="16175"/>
                  </a:cubicBezTo>
                  <a:close/>
                  <a:moveTo>
                    <a:pt x="14234" y="18210"/>
                  </a:moveTo>
                  <a:cubicBezTo>
                    <a:pt x="14172" y="18210"/>
                    <a:pt x="13879" y="18435"/>
                    <a:pt x="13410" y="18747"/>
                  </a:cubicBezTo>
                  <a:cubicBezTo>
                    <a:pt x="12910" y="19081"/>
                    <a:pt x="12176" y="19448"/>
                    <a:pt x="11409" y="19714"/>
                  </a:cubicBezTo>
                  <a:cubicBezTo>
                    <a:pt x="10675" y="19981"/>
                    <a:pt x="9874" y="20148"/>
                    <a:pt x="9274" y="20248"/>
                  </a:cubicBezTo>
                  <a:cubicBezTo>
                    <a:pt x="8707" y="20348"/>
                    <a:pt x="8306" y="20382"/>
                    <a:pt x="8306" y="20382"/>
                  </a:cubicBezTo>
                  <a:cubicBezTo>
                    <a:pt x="8306" y="20382"/>
                    <a:pt x="7906" y="20448"/>
                    <a:pt x="7306" y="20548"/>
                  </a:cubicBezTo>
                  <a:cubicBezTo>
                    <a:pt x="6872" y="20582"/>
                    <a:pt x="6305" y="20648"/>
                    <a:pt x="5705" y="20715"/>
                  </a:cubicBezTo>
                  <a:cubicBezTo>
                    <a:pt x="5905" y="20849"/>
                    <a:pt x="6105" y="20982"/>
                    <a:pt x="6338" y="21115"/>
                  </a:cubicBezTo>
                  <a:cubicBezTo>
                    <a:pt x="6705" y="21115"/>
                    <a:pt x="7039" y="21082"/>
                    <a:pt x="7339" y="21049"/>
                  </a:cubicBezTo>
                  <a:cubicBezTo>
                    <a:pt x="7973" y="21015"/>
                    <a:pt x="8373" y="20949"/>
                    <a:pt x="8373" y="20949"/>
                  </a:cubicBezTo>
                  <a:cubicBezTo>
                    <a:pt x="8373" y="20949"/>
                    <a:pt x="8773" y="20882"/>
                    <a:pt x="9374" y="20749"/>
                  </a:cubicBezTo>
                  <a:cubicBezTo>
                    <a:pt x="10008" y="20615"/>
                    <a:pt x="10808" y="20415"/>
                    <a:pt x="11575" y="20081"/>
                  </a:cubicBezTo>
                  <a:cubicBezTo>
                    <a:pt x="12343" y="19748"/>
                    <a:pt x="13043" y="19348"/>
                    <a:pt x="13544" y="18947"/>
                  </a:cubicBezTo>
                  <a:cubicBezTo>
                    <a:pt x="14011" y="18547"/>
                    <a:pt x="14277" y="18213"/>
                    <a:pt x="14244" y="18213"/>
                  </a:cubicBezTo>
                  <a:cubicBezTo>
                    <a:pt x="14242" y="18211"/>
                    <a:pt x="14239" y="18210"/>
                    <a:pt x="14234" y="18210"/>
                  </a:cubicBezTo>
                  <a:close/>
                  <a:moveTo>
                    <a:pt x="35226" y="11108"/>
                  </a:moveTo>
                  <a:lnTo>
                    <a:pt x="35226" y="11108"/>
                  </a:lnTo>
                  <a:cubicBezTo>
                    <a:pt x="35192" y="11108"/>
                    <a:pt x="35092" y="11575"/>
                    <a:pt x="34892" y="12242"/>
                  </a:cubicBezTo>
                  <a:cubicBezTo>
                    <a:pt x="34725" y="12943"/>
                    <a:pt x="34392" y="13810"/>
                    <a:pt x="33991" y="14678"/>
                  </a:cubicBezTo>
                  <a:cubicBezTo>
                    <a:pt x="33591" y="15511"/>
                    <a:pt x="33158" y="16345"/>
                    <a:pt x="32791" y="16946"/>
                  </a:cubicBezTo>
                  <a:cubicBezTo>
                    <a:pt x="32424" y="17546"/>
                    <a:pt x="32157" y="17947"/>
                    <a:pt x="32157" y="17947"/>
                  </a:cubicBezTo>
                  <a:cubicBezTo>
                    <a:pt x="32157" y="17947"/>
                    <a:pt x="31923" y="18347"/>
                    <a:pt x="31556" y="18947"/>
                  </a:cubicBezTo>
                  <a:cubicBezTo>
                    <a:pt x="31156" y="19548"/>
                    <a:pt x="30622" y="20315"/>
                    <a:pt x="30055" y="21082"/>
                  </a:cubicBezTo>
                  <a:cubicBezTo>
                    <a:pt x="29822" y="21382"/>
                    <a:pt x="29622" y="21683"/>
                    <a:pt x="29388" y="21983"/>
                  </a:cubicBezTo>
                  <a:cubicBezTo>
                    <a:pt x="29588" y="21916"/>
                    <a:pt x="29822" y="21849"/>
                    <a:pt x="30022" y="21749"/>
                  </a:cubicBezTo>
                  <a:cubicBezTo>
                    <a:pt x="30122" y="21616"/>
                    <a:pt x="30255" y="21482"/>
                    <a:pt x="30389" y="21349"/>
                  </a:cubicBezTo>
                  <a:cubicBezTo>
                    <a:pt x="30989" y="20582"/>
                    <a:pt x="31556" y="19815"/>
                    <a:pt x="31957" y="19247"/>
                  </a:cubicBezTo>
                  <a:cubicBezTo>
                    <a:pt x="32390" y="18647"/>
                    <a:pt x="32657" y="18247"/>
                    <a:pt x="32657" y="18247"/>
                  </a:cubicBezTo>
                  <a:cubicBezTo>
                    <a:pt x="32657" y="18247"/>
                    <a:pt x="32891" y="17846"/>
                    <a:pt x="33258" y="17213"/>
                  </a:cubicBezTo>
                  <a:cubicBezTo>
                    <a:pt x="33591" y="16579"/>
                    <a:pt x="34025" y="15712"/>
                    <a:pt x="34358" y="14844"/>
                  </a:cubicBezTo>
                  <a:cubicBezTo>
                    <a:pt x="34692" y="13944"/>
                    <a:pt x="34992" y="13010"/>
                    <a:pt x="35126" y="12309"/>
                  </a:cubicBezTo>
                  <a:cubicBezTo>
                    <a:pt x="35259" y="11609"/>
                    <a:pt x="35259" y="11142"/>
                    <a:pt x="35226" y="11108"/>
                  </a:cubicBezTo>
                  <a:close/>
                  <a:moveTo>
                    <a:pt x="17013" y="8607"/>
                  </a:moveTo>
                  <a:cubicBezTo>
                    <a:pt x="16779" y="8607"/>
                    <a:pt x="16579" y="8640"/>
                    <a:pt x="16412" y="8640"/>
                  </a:cubicBezTo>
                  <a:cubicBezTo>
                    <a:pt x="16746" y="8873"/>
                    <a:pt x="17146" y="9140"/>
                    <a:pt x="17513" y="9374"/>
                  </a:cubicBezTo>
                  <a:cubicBezTo>
                    <a:pt x="17813" y="9541"/>
                    <a:pt x="18080" y="9707"/>
                    <a:pt x="18380" y="9841"/>
                  </a:cubicBezTo>
                  <a:cubicBezTo>
                    <a:pt x="18647" y="10008"/>
                    <a:pt x="18947" y="10141"/>
                    <a:pt x="19214" y="10274"/>
                  </a:cubicBezTo>
                  <a:cubicBezTo>
                    <a:pt x="19781" y="10575"/>
                    <a:pt x="20315" y="10775"/>
                    <a:pt x="20782" y="11008"/>
                  </a:cubicBezTo>
                  <a:cubicBezTo>
                    <a:pt x="21216" y="11208"/>
                    <a:pt x="21616" y="11342"/>
                    <a:pt x="21883" y="11442"/>
                  </a:cubicBezTo>
                  <a:cubicBezTo>
                    <a:pt x="22183" y="11542"/>
                    <a:pt x="22316" y="11609"/>
                    <a:pt x="22316" y="11609"/>
                  </a:cubicBezTo>
                  <a:cubicBezTo>
                    <a:pt x="22316" y="11609"/>
                    <a:pt x="22483" y="11642"/>
                    <a:pt x="22750" y="11742"/>
                  </a:cubicBezTo>
                  <a:cubicBezTo>
                    <a:pt x="23050" y="11809"/>
                    <a:pt x="23451" y="11942"/>
                    <a:pt x="23918" y="12076"/>
                  </a:cubicBezTo>
                  <a:cubicBezTo>
                    <a:pt x="24885" y="12309"/>
                    <a:pt x="26186" y="12609"/>
                    <a:pt x="27520" y="12743"/>
                  </a:cubicBezTo>
                  <a:cubicBezTo>
                    <a:pt x="28427" y="12856"/>
                    <a:pt x="29333" y="12923"/>
                    <a:pt x="30135" y="12923"/>
                  </a:cubicBezTo>
                  <a:cubicBezTo>
                    <a:pt x="30514" y="12923"/>
                    <a:pt x="30869" y="12908"/>
                    <a:pt x="31189" y="12876"/>
                  </a:cubicBezTo>
                  <a:cubicBezTo>
                    <a:pt x="31623" y="12876"/>
                    <a:pt x="31990" y="12810"/>
                    <a:pt x="32257" y="12776"/>
                  </a:cubicBezTo>
                  <a:lnTo>
                    <a:pt x="32257" y="12776"/>
                  </a:lnTo>
                  <a:cubicBezTo>
                    <a:pt x="32190" y="12876"/>
                    <a:pt x="32090" y="13010"/>
                    <a:pt x="32023" y="13143"/>
                  </a:cubicBezTo>
                  <a:cubicBezTo>
                    <a:pt x="31423" y="14144"/>
                    <a:pt x="30522" y="15411"/>
                    <a:pt x="29588" y="16679"/>
                  </a:cubicBezTo>
                  <a:cubicBezTo>
                    <a:pt x="28688" y="17913"/>
                    <a:pt x="27687" y="19114"/>
                    <a:pt x="26920" y="19981"/>
                  </a:cubicBezTo>
                  <a:cubicBezTo>
                    <a:pt x="26519" y="20448"/>
                    <a:pt x="26186" y="20782"/>
                    <a:pt x="25986" y="21049"/>
                  </a:cubicBezTo>
                  <a:cubicBezTo>
                    <a:pt x="25752" y="21282"/>
                    <a:pt x="25619" y="21449"/>
                    <a:pt x="25619" y="21449"/>
                  </a:cubicBezTo>
                  <a:cubicBezTo>
                    <a:pt x="25619" y="21449"/>
                    <a:pt x="25485" y="21582"/>
                    <a:pt x="25252" y="21816"/>
                  </a:cubicBezTo>
                  <a:cubicBezTo>
                    <a:pt x="25018" y="22083"/>
                    <a:pt x="24718" y="22450"/>
                    <a:pt x="24285" y="22850"/>
                  </a:cubicBezTo>
                  <a:cubicBezTo>
                    <a:pt x="24118" y="23017"/>
                    <a:pt x="23918" y="23217"/>
                    <a:pt x="23717" y="23417"/>
                  </a:cubicBezTo>
                  <a:cubicBezTo>
                    <a:pt x="24018" y="23350"/>
                    <a:pt x="24318" y="23317"/>
                    <a:pt x="24618" y="23250"/>
                  </a:cubicBezTo>
                  <a:cubicBezTo>
                    <a:pt x="24651" y="23217"/>
                    <a:pt x="24651" y="23217"/>
                    <a:pt x="24651" y="23217"/>
                  </a:cubicBezTo>
                  <a:cubicBezTo>
                    <a:pt x="25085" y="22817"/>
                    <a:pt x="25419" y="22450"/>
                    <a:pt x="25652" y="22216"/>
                  </a:cubicBezTo>
                  <a:cubicBezTo>
                    <a:pt x="25886" y="21949"/>
                    <a:pt x="26019" y="21816"/>
                    <a:pt x="26019" y="21816"/>
                  </a:cubicBezTo>
                  <a:cubicBezTo>
                    <a:pt x="26019" y="21816"/>
                    <a:pt x="26153" y="21683"/>
                    <a:pt x="26386" y="21416"/>
                  </a:cubicBezTo>
                  <a:cubicBezTo>
                    <a:pt x="26620" y="21149"/>
                    <a:pt x="26953" y="20782"/>
                    <a:pt x="27320" y="20348"/>
                  </a:cubicBezTo>
                  <a:cubicBezTo>
                    <a:pt x="28054" y="19414"/>
                    <a:pt x="29021" y="18180"/>
                    <a:pt x="29922" y="16912"/>
                  </a:cubicBezTo>
                  <a:cubicBezTo>
                    <a:pt x="30823" y="15612"/>
                    <a:pt x="31656" y="14277"/>
                    <a:pt x="32224" y="13243"/>
                  </a:cubicBezTo>
                  <a:cubicBezTo>
                    <a:pt x="32324" y="13076"/>
                    <a:pt x="32424" y="12876"/>
                    <a:pt x="32490" y="12709"/>
                  </a:cubicBezTo>
                  <a:cubicBezTo>
                    <a:pt x="32724" y="12676"/>
                    <a:pt x="32824" y="12643"/>
                    <a:pt x="32824" y="12643"/>
                  </a:cubicBezTo>
                  <a:cubicBezTo>
                    <a:pt x="32824" y="12609"/>
                    <a:pt x="32724" y="12609"/>
                    <a:pt x="32557" y="12609"/>
                  </a:cubicBezTo>
                  <a:cubicBezTo>
                    <a:pt x="32691" y="12376"/>
                    <a:pt x="32791" y="12176"/>
                    <a:pt x="32857" y="12009"/>
                  </a:cubicBezTo>
                  <a:cubicBezTo>
                    <a:pt x="33024" y="11675"/>
                    <a:pt x="33091" y="11509"/>
                    <a:pt x="33091" y="11509"/>
                  </a:cubicBezTo>
                  <a:cubicBezTo>
                    <a:pt x="33090" y="11507"/>
                    <a:pt x="33088" y="11507"/>
                    <a:pt x="33087" y="11507"/>
                  </a:cubicBezTo>
                  <a:cubicBezTo>
                    <a:pt x="33039" y="11507"/>
                    <a:pt x="32776" y="11966"/>
                    <a:pt x="32357" y="12643"/>
                  </a:cubicBezTo>
                  <a:cubicBezTo>
                    <a:pt x="32057" y="12643"/>
                    <a:pt x="31656" y="12676"/>
                    <a:pt x="31189" y="12676"/>
                  </a:cubicBezTo>
                  <a:cubicBezTo>
                    <a:pt x="30189" y="12676"/>
                    <a:pt x="28888" y="12543"/>
                    <a:pt x="27587" y="12376"/>
                  </a:cubicBezTo>
                  <a:cubicBezTo>
                    <a:pt x="26286" y="12176"/>
                    <a:pt x="25018" y="11842"/>
                    <a:pt x="24051" y="11575"/>
                  </a:cubicBezTo>
                  <a:cubicBezTo>
                    <a:pt x="23584" y="11442"/>
                    <a:pt x="23217" y="11275"/>
                    <a:pt x="22917" y="11208"/>
                  </a:cubicBezTo>
                  <a:cubicBezTo>
                    <a:pt x="22650" y="11108"/>
                    <a:pt x="22517" y="11075"/>
                    <a:pt x="22517" y="11075"/>
                  </a:cubicBezTo>
                  <a:cubicBezTo>
                    <a:pt x="22517" y="11075"/>
                    <a:pt x="22350" y="11008"/>
                    <a:pt x="22083" y="10908"/>
                  </a:cubicBezTo>
                  <a:cubicBezTo>
                    <a:pt x="21816" y="10808"/>
                    <a:pt x="21416" y="10708"/>
                    <a:pt x="20982" y="10508"/>
                  </a:cubicBezTo>
                  <a:cubicBezTo>
                    <a:pt x="20515" y="10308"/>
                    <a:pt x="19981" y="10141"/>
                    <a:pt x="19414" y="9874"/>
                  </a:cubicBezTo>
                  <a:cubicBezTo>
                    <a:pt x="19148" y="9741"/>
                    <a:pt x="18847" y="9607"/>
                    <a:pt x="18580" y="9474"/>
                  </a:cubicBezTo>
                  <a:cubicBezTo>
                    <a:pt x="18280" y="9307"/>
                    <a:pt x="18013" y="9174"/>
                    <a:pt x="17713" y="9007"/>
                  </a:cubicBezTo>
                  <a:cubicBezTo>
                    <a:pt x="17480" y="8873"/>
                    <a:pt x="17246" y="8740"/>
                    <a:pt x="17013" y="8607"/>
                  </a:cubicBezTo>
                  <a:close/>
                  <a:moveTo>
                    <a:pt x="27020" y="13510"/>
                  </a:moveTo>
                  <a:cubicBezTo>
                    <a:pt x="26986" y="13510"/>
                    <a:pt x="26720" y="14010"/>
                    <a:pt x="26286" y="14744"/>
                  </a:cubicBezTo>
                  <a:cubicBezTo>
                    <a:pt x="25886" y="15478"/>
                    <a:pt x="25285" y="16445"/>
                    <a:pt x="24651" y="17379"/>
                  </a:cubicBezTo>
                  <a:cubicBezTo>
                    <a:pt x="24018" y="18313"/>
                    <a:pt x="23317" y="19214"/>
                    <a:pt x="22783" y="19848"/>
                  </a:cubicBezTo>
                  <a:cubicBezTo>
                    <a:pt x="22216" y="20515"/>
                    <a:pt x="21849" y="20915"/>
                    <a:pt x="21849" y="20915"/>
                  </a:cubicBezTo>
                  <a:cubicBezTo>
                    <a:pt x="21849" y="20915"/>
                    <a:pt x="21749" y="21015"/>
                    <a:pt x="21583" y="21216"/>
                  </a:cubicBezTo>
                  <a:cubicBezTo>
                    <a:pt x="21416" y="21382"/>
                    <a:pt x="21182" y="21649"/>
                    <a:pt x="20882" y="21949"/>
                  </a:cubicBezTo>
                  <a:cubicBezTo>
                    <a:pt x="20315" y="22550"/>
                    <a:pt x="19514" y="23317"/>
                    <a:pt x="18647" y="23984"/>
                  </a:cubicBezTo>
                  <a:cubicBezTo>
                    <a:pt x="18881" y="23984"/>
                    <a:pt x="19114" y="23951"/>
                    <a:pt x="19381" y="23951"/>
                  </a:cubicBezTo>
                  <a:cubicBezTo>
                    <a:pt x="20115" y="23384"/>
                    <a:pt x="20782" y="22817"/>
                    <a:pt x="21249" y="22316"/>
                  </a:cubicBezTo>
                  <a:cubicBezTo>
                    <a:pt x="21583" y="22016"/>
                    <a:pt x="21816" y="21749"/>
                    <a:pt x="21983" y="21582"/>
                  </a:cubicBezTo>
                  <a:cubicBezTo>
                    <a:pt x="22183" y="21416"/>
                    <a:pt x="22250" y="21282"/>
                    <a:pt x="22250" y="21282"/>
                  </a:cubicBezTo>
                  <a:cubicBezTo>
                    <a:pt x="22250" y="21282"/>
                    <a:pt x="22650" y="20849"/>
                    <a:pt x="23184" y="20181"/>
                  </a:cubicBezTo>
                  <a:cubicBezTo>
                    <a:pt x="23717" y="19514"/>
                    <a:pt x="24385" y="18580"/>
                    <a:pt x="24985" y="17613"/>
                  </a:cubicBezTo>
                  <a:cubicBezTo>
                    <a:pt x="25585" y="16612"/>
                    <a:pt x="26119" y="15645"/>
                    <a:pt x="26486" y="14844"/>
                  </a:cubicBezTo>
                  <a:cubicBezTo>
                    <a:pt x="26853" y="14077"/>
                    <a:pt x="27053" y="13543"/>
                    <a:pt x="27020" y="13510"/>
                  </a:cubicBezTo>
                  <a:close/>
                  <a:moveTo>
                    <a:pt x="21583" y="16679"/>
                  </a:moveTo>
                  <a:cubicBezTo>
                    <a:pt x="21549" y="16679"/>
                    <a:pt x="21382" y="17079"/>
                    <a:pt x="21082" y="17680"/>
                  </a:cubicBezTo>
                  <a:cubicBezTo>
                    <a:pt x="20782" y="18280"/>
                    <a:pt x="20348" y="19047"/>
                    <a:pt x="19881" y="19781"/>
                  </a:cubicBezTo>
                  <a:cubicBezTo>
                    <a:pt x="19381" y="20515"/>
                    <a:pt x="18847" y="21216"/>
                    <a:pt x="18447" y="21716"/>
                  </a:cubicBezTo>
                  <a:cubicBezTo>
                    <a:pt x="18013" y="22216"/>
                    <a:pt x="17713" y="22550"/>
                    <a:pt x="17713" y="22550"/>
                  </a:cubicBezTo>
                  <a:cubicBezTo>
                    <a:pt x="17713" y="22550"/>
                    <a:pt x="17613" y="22617"/>
                    <a:pt x="17513" y="22783"/>
                  </a:cubicBezTo>
                  <a:cubicBezTo>
                    <a:pt x="17380" y="22917"/>
                    <a:pt x="17179" y="23117"/>
                    <a:pt x="16946" y="23350"/>
                  </a:cubicBezTo>
                  <a:cubicBezTo>
                    <a:pt x="16746" y="23584"/>
                    <a:pt x="16479" y="23817"/>
                    <a:pt x="16212" y="24084"/>
                  </a:cubicBezTo>
                  <a:cubicBezTo>
                    <a:pt x="16446" y="24084"/>
                    <a:pt x="16679" y="24051"/>
                    <a:pt x="16946" y="24051"/>
                  </a:cubicBezTo>
                  <a:cubicBezTo>
                    <a:pt x="17079" y="23951"/>
                    <a:pt x="17213" y="23817"/>
                    <a:pt x="17313" y="23717"/>
                  </a:cubicBezTo>
                  <a:cubicBezTo>
                    <a:pt x="17580" y="23517"/>
                    <a:pt x="17747" y="23284"/>
                    <a:pt x="17913" y="23150"/>
                  </a:cubicBezTo>
                  <a:cubicBezTo>
                    <a:pt x="18047" y="23017"/>
                    <a:pt x="18113" y="22917"/>
                    <a:pt x="18113" y="22917"/>
                  </a:cubicBezTo>
                  <a:cubicBezTo>
                    <a:pt x="18113" y="22917"/>
                    <a:pt x="18414" y="22583"/>
                    <a:pt x="18847" y="22049"/>
                  </a:cubicBezTo>
                  <a:cubicBezTo>
                    <a:pt x="19248" y="21516"/>
                    <a:pt x="19781" y="20782"/>
                    <a:pt x="20215" y="19981"/>
                  </a:cubicBezTo>
                  <a:cubicBezTo>
                    <a:pt x="20649" y="19214"/>
                    <a:pt x="21049" y="18414"/>
                    <a:pt x="21282" y="17780"/>
                  </a:cubicBezTo>
                  <a:cubicBezTo>
                    <a:pt x="21516" y="17146"/>
                    <a:pt x="21616" y="16679"/>
                    <a:pt x="21583" y="16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087375" y="4116725"/>
              <a:ext cx="1617850" cy="619275"/>
            </a:xfrm>
            <a:custGeom>
              <a:avLst/>
              <a:gdLst/>
              <a:ahLst/>
              <a:cxnLst/>
              <a:rect l="l" t="t" r="r" b="b"/>
              <a:pathLst>
                <a:path w="64714" h="24771" extrusionOk="0">
                  <a:moveTo>
                    <a:pt x="63112" y="0"/>
                  </a:moveTo>
                  <a:cubicBezTo>
                    <a:pt x="62045" y="0"/>
                    <a:pt x="60544" y="401"/>
                    <a:pt x="58976" y="1201"/>
                  </a:cubicBezTo>
                  <a:cubicBezTo>
                    <a:pt x="55740" y="2769"/>
                    <a:pt x="52104" y="5838"/>
                    <a:pt x="48702" y="9074"/>
                  </a:cubicBezTo>
                  <a:cubicBezTo>
                    <a:pt x="47001" y="10675"/>
                    <a:pt x="45233" y="12142"/>
                    <a:pt x="43498" y="13443"/>
                  </a:cubicBezTo>
                  <a:cubicBezTo>
                    <a:pt x="41764" y="14711"/>
                    <a:pt x="40062" y="15845"/>
                    <a:pt x="38595" y="16712"/>
                  </a:cubicBezTo>
                  <a:cubicBezTo>
                    <a:pt x="37828" y="17146"/>
                    <a:pt x="37160" y="17580"/>
                    <a:pt x="36527" y="17880"/>
                  </a:cubicBezTo>
                  <a:cubicBezTo>
                    <a:pt x="36226" y="18047"/>
                    <a:pt x="35926" y="18213"/>
                    <a:pt x="35659" y="18347"/>
                  </a:cubicBezTo>
                  <a:cubicBezTo>
                    <a:pt x="35392" y="18480"/>
                    <a:pt x="35159" y="18614"/>
                    <a:pt x="34925" y="18714"/>
                  </a:cubicBezTo>
                  <a:cubicBezTo>
                    <a:pt x="34025" y="19181"/>
                    <a:pt x="33491" y="19414"/>
                    <a:pt x="33491" y="19414"/>
                  </a:cubicBezTo>
                  <a:cubicBezTo>
                    <a:pt x="33491" y="19414"/>
                    <a:pt x="33358" y="19481"/>
                    <a:pt x="33124" y="19581"/>
                  </a:cubicBezTo>
                  <a:cubicBezTo>
                    <a:pt x="32891" y="19715"/>
                    <a:pt x="32524" y="19881"/>
                    <a:pt x="32090" y="20081"/>
                  </a:cubicBezTo>
                  <a:cubicBezTo>
                    <a:pt x="31156" y="20482"/>
                    <a:pt x="29855" y="21049"/>
                    <a:pt x="28221" y="21616"/>
                  </a:cubicBezTo>
                  <a:cubicBezTo>
                    <a:pt x="26620" y="22150"/>
                    <a:pt x="24685" y="22717"/>
                    <a:pt x="22583" y="23050"/>
                  </a:cubicBezTo>
                  <a:cubicBezTo>
                    <a:pt x="20968" y="23332"/>
                    <a:pt x="19233" y="23496"/>
                    <a:pt x="17502" y="23496"/>
                  </a:cubicBezTo>
                  <a:cubicBezTo>
                    <a:pt x="16982" y="23496"/>
                    <a:pt x="16462" y="23481"/>
                    <a:pt x="15945" y="23451"/>
                  </a:cubicBezTo>
                  <a:cubicBezTo>
                    <a:pt x="13677" y="23284"/>
                    <a:pt x="11442" y="22783"/>
                    <a:pt x="9441" y="22016"/>
                  </a:cubicBezTo>
                  <a:cubicBezTo>
                    <a:pt x="7439" y="21249"/>
                    <a:pt x="5705" y="20248"/>
                    <a:pt x="4337" y="19214"/>
                  </a:cubicBezTo>
                  <a:cubicBezTo>
                    <a:pt x="1660" y="17183"/>
                    <a:pt x="293" y="15338"/>
                    <a:pt x="85" y="15338"/>
                  </a:cubicBezTo>
                  <a:cubicBezTo>
                    <a:pt x="77" y="15338"/>
                    <a:pt x="72" y="15340"/>
                    <a:pt x="67" y="15345"/>
                  </a:cubicBezTo>
                  <a:cubicBezTo>
                    <a:pt x="1" y="15378"/>
                    <a:pt x="334" y="15845"/>
                    <a:pt x="968" y="16679"/>
                  </a:cubicBezTo>
                  <a:cubicBezTo>
                    <a:pt x="1101" y="16879"/>
                    <a:pt x="1301" y="17079"/>
                    <a:pt x="1502" y="17313"/>
                  </a:cubicBezTo>
                  <a:cubicBezTo>
                    <a:pt x="1702" y="17546"/>
                    <a:pt x="1935" y="17813"/>
                    <a:pt x="2169" y="18080"/>
                  </a:cubicBezTo>
                  <a:cubicBezTo>
                    <a:pt x="2402" y="18347"/>
                    <a:pt x="2702" y="18580"/>
                    <a:pt x="3003" y="18881"/>
                  </a:cubicBezTo>
                  <a:cubicBezTo>
                    <a:pt x="3303" y="19147"/>
                    <a:pt x="3570" y="19448"/>
                    <a:pt x="3937" y="19715"/>
                  </a:cubicBezTo>
                  <a:cubicBezTo>
                    <a:pt x="5271" y="20882"/>
                    <a:pt x="7039" y="22016"/>
                    <a:pt x="9074" y="22883"/>
                  </a:cubicBezTo>
                  <a:cubicBezTo>
                    <a:pt x="11108" y="23784"/>
                    <a:pt x="13443" y="24385"/>
                    <a:pt x="15812" y="24618"/>
                  </a:cubicBezTo>
                  <a:cubicBezTo>
                    <a:pt x="16752" y="24722"/>
                    <a:pt x="17687" y="24771"/>
                    <a:pt x="18609" y="24771"/>
                  </a:cubicBezTo>
                  <a:cubicBezTo>
                    <a:pt x="20042" y="24771"/>
                    <a:pt x="21444" y="24654"/>
                    <a:pt x="22783" y="24451"/>
                  </a:cubicBezTo>
                  <a:cubicBezTo>
                    <a:pt x="25018" y="24151"/>
                    <a:pt x="27020" y="23617"/>
                    <a:pt x="28721" y="23084"/>
                  </a:cubicBezTo>
                  <a:cubicBezTo>
                    <a:pt x="30422" y="22550"/>
                    <a:pt x="31790" y="21983"/>
                    <a:pt x="32724" y="21616"/>
                  </a:cubicBezTo>
                  <a:cubicBezTo>
                    <a:pt x="33224" y="21416"/>
                    <a:pt x="33591" y="21216"/>
                    <a:pt x="33825" y="21116"/>
                  </a:cubicBezTo>
                  <a:cubicBezTo>
                    <a:pt x="34092" y="21015"/>
                    <a:pt x="34225" y="20949"/>
                    <a:pt x="34225" y="20949"/>
                  </a:cubicBezTo>
                  <a:cubicBezTo>
                    <a:pt x="34225" y="20949"/>
                    <a:pt x="34759" y="20682"/>
                    <a:pt x="35693" y="20215"/>
                  </a:cubicBezTo>
                  <a:cubicBezTo>
                    <a:pt x="35926" y="20081"/>
                    <a:pt x="36160" y="19948"/>
                    <a:pt x="36460" y="19815"/>
                  </a:cubicBezTo>
                  <a:cubicBezTo>
                    <a:pt x="36727" y="19648"/>
                    <a:pt x="36994" y="19481"/>
                    <a:pt x="37327" y="19314"/>
                  </a:cubicBezTo>
                  <a:cubicBezTo>
                    <a:pt x="37961" y="18947"/>
                    <a:pt x="38661" y="18514"/>
                    <a:pt x="39395" y="18047"/>
                  </a:cubicBezTo>
                  <a:cubicBezTo>
                    <a:pt x="40896" y="17113"/>
                    <a:pt x="42598" y="15912"/>
                    <a:pt x="44366" y="14544"/>
                  </a:cubicBezTo>
                  <a:cubicBezTo>
                    <a:pt x="46100" y="13176"/>
                    <a:pt x="47868" y="11609"/>
                    <a:pt x="49536" y="9941"/>
                  </a:cubicBezTo>
                  <a:cubicBezTo>
                    <a:pt x="52805" y="6605"/>
                    <a:pt x="56274" y="3470"/>
                    <a:pt x="59276" y="1768"/>
                  </a:cubicBezTo>
                  <a:cubicBezTo>
                    <a:pt x="60777" y="901"/>
                    <a:pt x="62145" y="434"/>
                    <a:pt x="63112" y="334"/>
                  </a:cubicBezTo>
                  <a:cubicBezTo>
                    <a:pt x="63320" y="313"/>
                    <a:pt x="63508" y="305"/>
                    <a:pt x="63678" y="305"/>
                  </a:cubicBezTo>
                  <a:cubicBezTo>
                    <a:pt x="64204" y="305"/>
                    <a:pt x="64541" y="381"/>
                    <a:pt x="64664" y="381"/>
                  </a:cubicBezTo>
                  <a:cubicBezTo>
                    <a:pt x="64692" y="381"/>
                    <a:pt x="64708" y="377"/>
                    <a:pt x="64713" y="367"/>
                  </a:cubicBezTo>
                  <a:cubicBezTo>
                    <a:pt x="64713" y="334"/>
                    <a:pt x="64180" y="0"/>
                    <a:pt x="63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-6332935">
            <a:off x="7327804" y="-305358"/>
            <a:ext cx="2705225" cy="2067278"/>
            <a:chOff x="2790925" y="681175"/>
            <a:chExt cx="1243425" cy="950200"/>
          </a:xfrm>
        </p:grpSpPr>
        <p:sp>
          <p:nvSpPr>
            <p:cNvPr id="58" name="Google Shape;58;p3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713225" y="2378750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subTitle" idx="1"/>
          </p:nvPr>
        </p:nvSpPr>
        <p:spPr>
          <a:xfrm>
            <a:off x="713225" y="3320450"/>
            <a:ext cx="2787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28250"/>
            <a:ext cx="27870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"/>
          <p:cNvPicPr preferRelativeResize="0"/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"/>
          <p:cNvPicPr preferRelativeResize="0"/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4"/>
          <p:cNvGrpSpPr/>
          <p:nvPr/>
        </p:nvGrpSpPr>
        <p:grpSpPr>
          <a:xfrm rot="-619519">
            <a:off x="7940404" y="2453367"/>
            <a:ext cx="2023618" cy="1546408"/>
            <a:chOff x="2790925" y="681175"/>
            <a:chExt cx="1243425" cy="950200"/>
          </a:xfrm>
        </p:grpSpPr>
        <p:sp>
          <p:nvSpPr>
            <p:cNvPr id="79" name="Google Shape;79;p4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4"/>
          <p:cNvGrpSpPr/>
          <p:nvPr/>
        </p:nvGrpSpPr>
        <p:grpSpPr>
          <a:xfrm rot="3170433">
            <a:off x="-525879" y="3092640"/>
            <a:ext cx="1170623" cy="2265870"/>
            <a:chOff x="4686250" y="3292375"/>
            <a:chExt cx="907350" cy="1756275"/>
          </a:xfrm>
        </p:grpSpPr>
        <p:sp>
          <p:nvSpPr>
            <p:cNvPr id="94" name="Google Shape;94;p4"/>
            <p:cNvSpPr/>
            <p:nvPr/>
          </p:nvSpPr>
          <p:spPr>
            <a:xfrm>
              <a:off x="4686250" y="3292375"/>
              <a:ext cx="835625" cy="1589500"/>
            </a:xfrm>
            <a:custGeom>
              <a:avLst/>
              <a:gdLst/>
              <a:ahLst/>
              <a:cxnLst/>
              <a:rect l="l" t="t" r="r" b="b"/>
              <a:pathLst>
                <a:path w="33425" h="63580" extrusionOk="0">
                  <a:moveTo>
                    <a:pt x="1001" y="0"/>
                  </a:moveTo>
                  <a:cubicBezTo>
                    <a:pt x="1001" y="1"/>
                    <a:pt x="1702" y="14077"/>
                    <a:pt x="1001" y="18647"/>
                  </a:cubicBezTo>
                  <a:cubicBezTo>
                    <a:pt x="301" y="23250"/>
                    <a:pt x="1" y="36326"/>
                    <a:pt x="9374" y="44699"/>
                  </a:cubicBezTo>
                  <a:cubicBezTo>
                    <a:pt x="9374" y="44699"/>
                    <a:pt x="9407" y="44732"/>
                    <a:pt x="9441" y="44766"/>
                  </a:cubicBezTo>
                  <a:cubicBezTo>
                    <a:pt x="10975" y="46133"/>
                    <a:pt x="12643" y="47534"/>
                    <a:pt x="14377" y="48969"/>
                  </a:cubicBezTo>
                  <a:lnTo>
                    <a:pt x="22650" y="49903"/>
                  </a:lnTo>
                  <a:lnTo>
                    <a:pt x="17913" y="51837"/>
                  </a:lnTo>
                  <a:cubicBezTo>
                    <a:pt x="19348" y="53005"/>
                    <a:pt x="20815" y="54139"/>
                    <a:pt x="22250" y="55206"/>
                  </a:cubicBezTo>
                  <a:cubicBezTo>
                    <a:pt x="22850" y="55673"/>
                    <a:pt x="23451" y="56140"/>
                    <a:pt x="24018" y="56607"/>
                  </a:cubicBezTo>
                  <a:cubicBezTo>
                    <a:pt x="25485" y="57708"/>
                    <a:pt x="26820" y="58709"/>
                    <a:pt x="28021" y="59610"/>
                  </a:cubicBezTo>
                  <a:cubicBezTo>
                    <a:pt x="28988" y="60310"/>
                    <a:pt x="29822" y="60944"/>
                    <a:pt x="30556" y="61511"/>
                  </a:cubicBezTo>
                  <a:lnTo>
                    <a:pt x="30589" y="61511"/>
                  </a:lnTo>
                  <a:cubicBezTo>
                    <a:pt x="30722" y="61611"/>
                    <a:pt x="30856" y="61711"/>
                    <a:pt x="30989" y="61811"/>
                  </a:cubicBezTo>
                  <a:cubicBezTo>
                    <a:pt x="31056" y="61845"/>
                    <a:pt x="31123" y="61911"/>
                    <a:pt x="31189" y="61945"/>
                  </a:cubicBezTo>
                  <a:cubicBezTo>
                    <a:pt x="31323" y="62045"/>
                    <a:pt x="31456" y="62145"/>
                    <a:pt x="31590" y="62245"/>
                  </a:cubicBezTo>
                  <a:cubicBezTo>
                    <a:pt x="31623" y="62278"/>
                    <a:pt x="31656" y="62312"/>
                    <a:pt x="31690" y="62312"/>
                  </a:cubicBezTo>
                  <a:cubicBezTo>
                    <a:pt x="31823" y="62412"/>
                    <a:pt x="31923" y="62478"/>
                    <a:pt x="32023" y="62545"/>
                  </a:cubicBezTo>
                  <a:cubicBezTo>
                    <a:pt x="32924" y="63212"/>
                    <a:pt x="33424" y="63579"/>
                    <a:pt x="33424" y="63579"/>
                  </a:cubicBezTo>
                  <a:cubicBezTo>
                    <a:pt x="33424" y="63579"/>
                    <a:pt x="32590" y="47668"/>
                    <a:pt x="30789" y="36059"/>
                  </a:cubicBezTo>
                  <a:cubicBezTo>
                    <a:pt x="30189" y="32090"/>
                    <a:pt x="29455" y="28654"/>
                    <a:pt x="28621" y="26519"/>
                  </a:cubicBezTo>
                  <a:cubicBezTo>
                    <a:pt x="27420" y="23550"/>
                    <a:pt x="25585" y="20949"/>
                    <a:pt x="23584" y="18747"/>
                  </a:cubicBezTo>
                  <a:lnTo>
                    <a:pt x="20448" y="24551"/>
                  </a:lnTo>
                  <a:lnTo>
                    <a:pt x="21349" y="16445"/>
                  </a:lnTo>
                  <a:cubicBezTo>
                    <a:pt x="18347" y="13610"/>
                    <a:pt x="15445" y="11642"/>
                    <a:pt x="14344" y="10741"/>
                  </a:cubicBezTo>
                  <a:cubicBezTo>
                    <a:pt x="12209" y="9040"/>
                    <a:pt x="1002" y="1"/>
                    <a:pt x="1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717950" y="3447475"/>
              <a:ext cx="185975" cy="123450"/>
            </a:xfrm>
            <a:custGeom>
              <a:avLst/>
              <a:gdLst/>
              <a:ahLst/>
              <a:cxnLst/>
              <a:rect l="l" t="t" r="r" b="b"/>
              <a:pathLst>
                <a:path w="7439" h="4938" fill="none" extrusionOk="0">
                  <a:moveTo>
                    <a:pt x="0" y="2536"/>
                  </a:moveTo>
                  <a:lnTo>
                    <a:pt x="6038" y="4938"/>
                  </a:lnTo>
                  <a:lnTo>
                    <a:pt x="7439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4721275" y="3494175"/>
              <a:ext cx="240200" cy="158475"/>
            </a:xfrm>
            <a:custGeom>
              <a:avLst/>
              <a:gdLst/>
              <a:ahLst/>
              <a:cxnLst/>
              <a:rect l="l" t="t" r="r" b="b"/>
              <a:pathLst>
                <a:path w="9608" h="6339" fill="none" extrusionOk="0">
                  <a:moveTo>
                    <a:pt x="1" y="3670"/>
                  </a:moveTo>
                  <a:lnTo>
                    <a:pt x="7473" y="6339"/>
                  </a:lnTo>
                  <a:lnTo>
                    <a:pt x="9607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717100" y="3736025"/>
              <a:ext cx="273550" cy="78400"/>
            </a:xfrm>
            <a:custGeom>
              <a:avLst/>
              <a:gdLst/>
              <a:ahLst/>
              <a:cxnLst/>
              <a:rect l="l" t="t" r="r" b="b"/>
              <a:pathLst>
                <a:path w="10942" h="3136" fill="none" extrusionOk="0">
                  <a:moveTo>
                    <a:pt x="1" y="0"/>
                  </a:moveTo>
                  <a:lnTo>
                    <a:pt x="10942" y="3136"/>
                  </a:ln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4708775" y="3775225"/>
              <a:ext cx="308575" cy="79250"/>
            </a:xfrm>
            <a:custGeom>
              <a:avLst/>
              <a:gdLst/>
              <a:ahLst/>
              <a:cxnLst/>
              <a:rect l="l" t="t" r="r" b="b"/>
              <a:pathLst>
                <a:path w="12343" h="3170" fill="none" extrusionOk="0">
                  <a:moveTo>
                    <a:pt x="0" y="0"/>
                  </a:moveTo>
                  <a:lnTo>
                    <a:pt x="12342" y="3169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697925" y="3675975"/>
              <a:ext cx="492050" cy="322750"/>
            </a:xfrm>
            <a:custGeom>
              <a:avLst/>
              <a:gdLst/>
              <a:ahLst/>
              <a:cxnLst/>
              <a:rect l="l" t="t" r="r" b="b"/>
              <a:pathLst>
                <a:path w="19682" h="12910" fill="none" extrusionOk="0">
                  <a:moveTo>
                    <a:pt x="1" y="7172"/>
                  </a:moveTo>
                  <a:lnTo>
                    <a:pt x="15845" y="12910"/>
                  </a:lnTo>
                  <a:lnTo>
                    <a:pt x="19681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711275" y="3794400"/>
              <a:ext cx="593775" cy="335250"/>
            </a:xfrm>
            <a:custGeom>
              <a:avLst/>
              <a:gdLst/>
              <a:ahLst/>
              <a:cxnLst/>
              <a:rect l="l" t="t" r="r" b="b"/>
              <a:pathLst>
                <a:path w="23751" h="13410" fill="none" extrusionOk="0">
                  <a:moveTo>
                    <a:pt x="0" y="7773"/>
                  </a:moveTo>
                  <a:lnTo>
                    <a:pt x="18046" y="13410"/>
                  </a:lnTo>
                  <a:lnTo>
                    <a:pt x="23751" y="0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023150" y="3614275"/>
              <a:ext cx="88425" cy="255200"/>
            </a:xfrm>
            <a:custGeom>
              <a:avLst/>
              <a:gdLst/>
              <a:ahLst/>
              <a:cxnLst/>
              <a:rect l="l" t="t" r="r" b="b"/>
              <a:pathLst>
                <a:path w="3537" h="10208" fill="none" extrusionOk="0">
                  <a:moveTo>
                    <a:pt x="1" y="10207"/>
                  </a:moveTo>
                  <a:lnTo>
                    <a:pt x="3537" y="0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747950" y="4146325"/>
              <a:ext cx="484550" cy="119275"/>
            </a:xfrm>
            <a:custGeom>
              <a:avLst/>
              <a:gdLst/>
              <a:ahLst/>
              <a:cxnLst/>
              <a:rect l="l" t="t" r="r" b="b"/>
              <a:pathLst>
                <a:path w="19382" h="4771" fill="none" extrusionOk="0">
                  <a:moveTo>
                    <a:pt x="1" y="0"/>
                  </a:moveTo>
                  <a:lnTo>
                    <a:pt x="19381" y="4770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815500" y="3998700"/>
              <a:ext cx="600475" cy="383650"/>
            </a:xfrm>
            <a:custGeom>
              <a:avLst/>
              <a:gdLst/>
              <a:ahLst/>
              <a:cxnLst/>
              <a:rect l="l" t="t" r="r" b="b"/>
              <a:pathLst>
                <a:path w="24019" h="15346" fill="none" extrusionOk="0">
                  <a:moveTo>
                    <a:pt x="1" y="11509"/>
                  </a:moveTo>
                  <a:lnTo>
                    <a:pt x="19048" y="15345"/>
                  </a:lnTo>
                  <a:lnTo>
                    <a:pt x="24018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232475" y="3911975"/>
              <a:ext cx="149300" cy="353625"/>
            </a:xfrm>
            <a:custGeom>
              <a:avLst/>
              <a:gdLst/>
              <a:ahLst/>
              <a:cxnLst/>
              <a:rect l="l" t="t" r="r" b="b"/>
              <a:pathLst>
                <a:path w="5972" h="14145" fill="none" extrusionOk="0">
                  <a:moveTo>
                    <a:pt x="0" y="14144"/>
                  </a:moveTo>
                  <a:lnTo>
                    <a:pt x="5971" y="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711275" y="3292375"/>
              <a:ext cx="882325" cy="1756275"/>
            </a:xfrm>
            <a:custGeom>
              <a:avLst/>
              <a:gdLst/>
              <a:ahLst/>
              <a:cxnLst/>
              <a:rect l="l" t="t" r="r" b="b"/>
              <a:pathLst>
                <a:path w="35293" h="70251" fill="none" extrusionOk="0">
                  <a:moveTo>
                    <a:pt x="0" y="0"/>
                  </a:moveTo>
                  <a:cubicBezTo>
                    <a:pt x="0" y="0"/>
                    <a:pt x="27420" y="49302"/>
                    <a:pt x="32423" y="63579"/>
                  </a:cubicBezTo>
                  <a:lnTo>
                    <a:pt x="35292" y="70251"/>
                  </a:ln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4955500" y="186027"/>
            <a:ext cx="765596" cy="815476"/>
            <a:chOff x="3838825" y="1345252"/>
            <a:chExt cx="765596" cy="815476"/>
          </a:xfrm>
        </p:grpSpPr>
        <p:sp>
          <p:nvSpPr>
            <p:cNvPr id="107" name="Google Shape;107;p4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414246" y="13452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200"/>
              <a:buAutoNum type="arabicPeriod"/>
              <a:defRPr sz="1200"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4F0EF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9"/>
          <p:cNvPicPr preferRelativeResize="0"/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9"/>
          <p:cNvPicPr preferRelativeResize="0"/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9"/>
          <p:cNvGrpSpPr/>
          <p:nvPr/>
        </p:nvGrpSpPr>
        <p:grpSpPr>
          <a:xfrm>
            <a:off x="5231725" y="3308116"/>
            <a:ext cx="3227977" cy="2633023"/>
            <a:chOff x="5231725" y="3308116"/>
            <a:chExt cx="3227977" cy="2633023"/>
          </a:xfrm>
        </p:grpSpPr>
        <p:sp>
          <p:nvSpPr>
            <p:cNvPr id="234" name="Google Shape;234;p9"/>
            <p:cNvSpPr/>
            <p:nvPr/>
          </p:nvSpPr>
          <p:spPr>
            <a:xfrm>
              <a:off x="5925125" y="5482625"/>
              <a:ext cx="196825" cy="168925"/>
            </a:xfrm>
            <a:custGeom>
              <a:avLst/>
              <a:gdLst/>
              <a:ahLst/>
              <a:cxnLst/>
              <a:rect l="l" t="t" r="r" b="b"/>
              <a:pathLst>
                <a:path w="7873" h="6757" extrusionOk="0">
                  <a:moveTo>
                    <a:pt x="3807" y="1"/>
                  </a:moveTo>
                  <a:cubicBezTo>
                    <a:pt x="3067" y="1"/>
                    <a:pt x="1119" y="277"/>
                    <a:pt x="0" y="3021"/>
                  </a:cubicBezTo>
                  <a:lnTo>
                    <a:pt x="5804" y="6757"/>
                  </a:lnTo>
                  <a:cubicBezTo>
                    <a:pt x="6005" y="6623"/>
                    <a:pt x="7873" y="5189"/>
                    <a:pt x="5671" y="2087"/>
                  </a:cubicBezTo>
                  <a:cubicBezTo>
                    <a:pt x="5337" y="1586"/>
                    <a:pt x="4770" y="852"/>
                    <a:pt x="4103" y="19"/>
                  </a:cubicBezTo>
                  <a:cubicBezTo>
                    <a:pt x="4103" y="19"/>
                    <a:pt x="3993" y="1"/>
                    <a:pt x="3807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5654821" y="5292027"/>
              <a:ext cx="330377" cy="164464"/>
            </a:xfrm>
            <a:custGeom>
              <a:avLst/>
              <a:gdLst/>
              <a:ahLst/>
              <a:cxnLst/>
              <a:rect l="l" t="t" r="r" b="b"/>
              <a:pathLst>
                <a:path w="5705" h="2840" extrusionOk="0">
                  <a:moveTo>
                    <a:pt x="2469" y="0"/>
                  </a:moveTo>
                  <a:cubicBezTo>
                    <a:pt x="2335" y="0"/>
                    <a:pt x="1068" y="434"/>
                    <a:pt x="33" y="1134"/>
                  </a:cubicBezTo>
                  <a:cubicBezTo>
                    <a:pt x="0" y="1334"/>
                    <a:pt x="33" y="1568"/>
                    <a:pt x="200" y="1768"/>
                  </a:cubicBezTo>
                  <a:cubicBezTo>
                    <a:pt x="711" y="2498"/>
                    <a:pt x="2202" y="2839"/>
                    <a:pt x="3496" y="2839"/>
                  </a:cubicBezTo>
                  <a:cubicBezTo>
                    <a:pt x="4566" y="2839"/>
                    <a:pt x="5502" y="2606"/>
                    <a:pt x="5637" y="2168"/>
                  </a:cubicBezTo>
                  <a:cubicBezTo>
                    <a:pt x="5671" y="2002"/>
                    <a:pt x="5704" y="1801"/>
                    <a:pt x="5671" y="1568"/>
                  </a:cubicBezTo>
                  <a:cubicBezTo>
                    <a:pt x="5070" y="801"/>
                    <a:pt x="4036" y="167"/>
                    <a:pt x="2469" y="0"/>
                  </a:cubicBezTo>
                  <a:close/>
                </a:path>
              </a:pathLst>
            </a:custGeom>
            <a:solidFill>
              <a:srgbClr val="9B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5828668" y="5216685"/>
              <a:ext cx="1877674" cy="724454"/>
            </a:xfrm>
            <a:custGeom>
              <a:avLst/>
              <a:gdLst/>
              <a:ahLst/>
              <a:cxnLst/>
              <a:rect l="l" t="t" r="r" b="b"/>
              <a:pathLst>
                <a:path w="32424" h="12510" extrusionOk="0">
                  <a:moveTo>
                    <a:pt x="16212" y="0"/>
                  </a:moveTo>
                  <a:cubicBezTo>
                    <a:pt x="7272" y="0"/>
                    <a:pt x="0" y="2802"/>
                    <a:pt x="0" y="6271"/>
                  </a:cubicBezTo>
                  <a:cubicBezTo>
                    <a:pt x="0" y="9707"/>
                    <a:pt x="7272" y="12509"/>
                    <a:pt x="16212" y="12509"/>
                  </a:cubicBezTo>
                  <a:cubicBezTo>
                    <a:pt x="25185" y="12509"/>
                    <a:pt x="32423" y="9707"/>
                    <a:pt x="32423" y="6271"/>
                  </a:cubicBezTo>
                  <a:cubicBezTo>
                    <a:pt x="32423" y="2802"/>
                    <a:pt x="25185" y="0"/>
                    <a:pt x="16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828668" y="5216685"/>
              <a:ext cx="1858332" cy="643322"/>
            </a:xfrm>
            <a:custGeom>
              <a:avLst/>
              <a:gdLst/>
              <a:ahLst/>
              <a:cxnLst/>
              <a:rect l="l" t="t" r="r" b="b"/>
              <a:pathLst>
                <a:path w="32090" h="11109" extrusionOk="0">
                  <a:moveTo>
                    <a:pt x="16212" y="0"/>
                  </a:moveTo>
                  <a:cubicBezTo>
                    <a:pt x="7339" y="0"/>
                    <a:pt x="134" y="2736"/>
                    <a:pt x="0" y="6171"/>
                  </a:cubicBezTo>
                  <a:cubicBezTo>
                    <a:pt x="1568" y="9007"/>
                    <a:pt x="8073" y="11108"/>
                    <a:pt x="15878" y="11108"/>
                  </a:cubicBezTo>
                  <a:cubicBezTo>
                    <a:pt x="24751" y="11108"/>
                    <a:pt x="31956" y="8373"/>
                    <a:pt x="32090" y="4937"/>
                  </a:cubicBezTo>
                  <a:cubicBezTo>
                    <a:pt x="30522" y="2135"/>
                    <a:pt x="24017" y="0"/>
                    <a:pt x="16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5231725" y="3385369"/>
              <a:ext cx="3052204" cy="2428224"/>
            </a:xfrm>
            <a:custGeom>
              <a:avLst/>
              <a:gdLst/>
              <a:ahLst/>
              <a:cxnLst/>
              <a:rect l="l" t="t" r="r" b="b"/>
              <a:pathLst>
                <a:path w="52706" h="41931" extrusionOk="0">
                  <a:moveTo>
                    <a:pt x="26353" y="1"/>
                  </a:moveTo>
                  <a:cubicBezTo>
                    <a:pt x="11809" y="1"/>
                    <a:pt x="1" y="9374"/>
                    <a:pt x="1" y="20949"/>
                  </a:cubicBezTo>
                  <a:cubicBezTo>
                    <a:pt x="1" y="32524"/>
                    <a:pt x="11809" y="41931"/>
                    <a:pt x="26353" y="41931"/>
                  </a:cubicBezTo>
                  <a:cubicBezTo>
                    <a:pt x="40897" y="41931"/>
                    <a:pt x="52705" y="32524"/>
                    <a:pt x="52705" y="20949"/>
                  </a:cubicBezTo>
                  <a:cubicBezTo>
                    <a:pt x="52705" y="9374"/>
                    <a:pt x="40897" y="1"/>
                    <a:pt x="26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5569808" y="3451040"/>
              <a:ext cx="2376047" cy="596994"/>
            </a:xfrm>
            <a:custGeom>
              <a:avLst/>
              <a:gdLst/>
              <a:ahLst/>
              <a:cxnLst/>
              <a:rect l="l" t="t" r="r" b="b"/>
              <a:pathLst>
                <a:path w="41030" h="10309" extrusionOk="0">
                  <a:moveTo>
                    <a:pt x="20515" y="1"/>
                  </a:moveTo>
                  <a:cubicBezTo>
                    <a:pt x="17046" y="1"/>
                    <a:pt x="13677" y="134"/>
                    <a:pt x="10641" y="401"/>
                  </a:cubicBezTo>
                  <a:cubicBezTo>
                    <a:pt x="6438" y="1735"/>
                    <a:pt x="2802" y="3937"/>
                    <a:pt x="0" y="6672"/>
                  </a:cubicBezTo>
                  <a:cubicBezTo>
                    <a:pt x="2702" y="8774"/>
                    <a:pt x="10875" y="10308"/>
                    <a:pt x="20515" y="10308"/>
                  </a:cubicBezTo>
                  <a:cubicBezTo>
                    <a:pt x="30155" y="10308"/>
                    <a:pt x="38294" y="8774"/>
                    <a:pt x="41030" y="6672"/>
                  </a:cubicBezTo>
                  <a:cubicBezTo>
                    <a:pt x="38194" y="3870"/>
                    <a:pt x="34458" y="1669"/>
                    <a:pt x="30189" y="334"/>
                  </a:cubicBezTo>
                  <a:cubicBezTo>
                    <a:pt x="27220" y="101"/>
                    <a:pt x="23917" y="1"/>
                    <a:pt x="20515" y="1"/>
                  </a:cubicBezTo>
                  <a:close/>
                </a:path>
              </a:pathLst>
            </a:custGeom>
            <a:solidFill>
              <a:srgbClr val="561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5569808" y="3451040"/>
              <a:ext cx="2376047" cy="596994"/>
            </a:xfrm>
            <a:custGeom>
              <a:avLst/>
              <a:gdLst/>
              <a:ahLst/>
              <a:cxnLst/>
              <a:rect l="l" t="t" r="r" b="b"/>
              <a:pathLst>
                <a:path w="41030" h="10309" extrusionOk="0">
                  <a:moveTo>
                    <a:pt x="20515" y="1"/>
                  </a:moveTo>
                  <a:cubicBezTo>
                    <a:pt x="17046" y="1"/>
                    <a:pt x="13677" y="134"/>
                    <a:pt x="10641" y="401"/>
                  </a:cubicBezTo>
                  <a:cubicBezTo>
                    <a:pt x="6438" y="1735"/>
                    <a:pt x="2802" y="3937"/>
                    <a:pt x="0" y="6672"/>
                  </a:cubicBezTo>
                  <a:cubicBezTo>
                    <a:pt x="2702" y="8774"/>
                    <a:pt x="10875" y="10308"/>
                    <a:pt x="20515" y="10308"/>
                  </a:cubicBezTo>
                  <a:cubicBezTo>
                    <a:pt x="30155" y="10308"/>
                    <a:pt x="38294" y="8774"/>
                    <a:pt x="41030" y="6672"/>
                  </a:cubicBezTo>
                  <a:cubicBezTo>
                    <a:pt x="38194" y="3870"/>
                    <a:pt x="34458" y="1669"/>
                    <a:pt x="30189" y="334"/>
                  </a:cubicBezTo>
                  <a:cubicBezTo>
                    <a:pt x="27220" y="101"/>
                    <a:pt x="23917" y="1"/>
                    <a:pt x="2051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5488675" y="3396951"/>
              <a:ext cx="2520938" cy="596994"/>
            </a:xfrm>
            <a:custGeom>
              <a:avLst/>
              <a:gdLst/>
              <a:ahLst/>
              <a:cxnLst/>
              <a:rect l="l" t="t" r="r" b="b"/>
              <a:pathLst>
                <a:path w="43532" h="10309" extrusionOk="0">
                  <a:moveTo>
                    <a:pt x="21916" y="1"/>
                  </a:moveTo>
                  <a:cubicBezTo>
                    <a:pt x="12009" y="1"/>
                    <a:pt x="2969" y="1068"/>
                    <a:pt x="501" y="3236"/>
                  </a:cubicBezTo>
                  <a:cubicBezTo>
                    <a:pt x="0" y="3670"/>
                    <a:pt x="434" y="4671"/>
                    <a:pt x="434" y="5138"/>
                  </a:cubicBezTo>
                  <a:cubicBezTo>
                    <a:pt x="434" y="8006"/>
                    <a:pt x="10041" y="10308"/>
                    <a:pt x="21916" y="10308"/>
                  </a:cubicBezTo>
                  <a:cubicBezTo>
                    <a:pt x="33758" y="10308"/>
                    <a:pt x="43365" y="8006"/>
                    <a:pt x="43365" y="5138"/>
                  </a:cubicBezTo>
                  <a:cubicBezTo>
                    <a:pt x="43365" y="4504"/>
                    <a:pt x="43531" y="3270"/>
                    <a:pt x="42631" y="2703"/>
                  </a:cubicBezTo>
                  <a:cubicBezTo>
                    <a:pt x="39562" y="768"/>
                    <a:pt x="31056" y="1"/>
                    <a:pt x="21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5507959" y="3308116"/>
              <a:ext cx="2486192" cy="610487"/>
            </a:xfrm>
            <a:custGeom>
              <a:avLst/>
              <a:gdLst/>
              <a:ahLst/>
              <a:cxnLst/>
              <a:rect l="l" t="t" r="r" b="b"/>
              <a:pathLst>
                <a:path w="42932" h="10542" extrusionOk="0">
                  <a:moveTo>
                    <a:pt x="21450" y="0"/>
                  </a:moveTo>
                  <a:cubicBezTo>
                    <a:pt x="9608" y="0"/>
                    <a:pt x="1" y="2335"/>
                    <a:pt x="1" y="5171"/>
                  </a:cubicBezTo>
                  <a:cubicBezTo>
                    <a:pt x="1" y="8006"/>
                    <a:pt x="9608" y="10541"/>
                    <a:pt x="21450" y="10541"/>
                  </a:cubicBezTo>
                  <a:cubicBezTo>
                    <a:pt x="33325" y="10541"/>
                    <a:pt x="42932" y="8006"/>
                    <a:pt x="42932" y="5171"/>
                  </a:cubicBezTo>
                  <a:cubicBezTo>
                    <a:pt x="42932" y="2335"/>
                    <a:pt x="33325" y="0"/>
                    <a:pt x="2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5660612" y="3381489"/>
              <a:ext cx="2179037" cy="452103"/>
            </a:xfrm>
            <a:custGeom>
              <a:avLst/>
              <a:gdLst/>
              <a:ahLst/>
              <a:cxnLst/>
              <a:rect l="l" t="t" r="r" b="b"/>
              <a:pathLst>
                <a:path w="37628" h="7807" extrusionOk="0">
                  <a:moveTo>
                    <a:pt x="18814" y="1"/>
                  </a:moveTo>
                  <a:cubicBezTo>
                    <a:pt x="8440" y="1"/>
                    <a:pt x="0" y="1735"/>
                    <a:pt x="0" y="3904"/>
                  </a:cubicBezTo>
                  <a:cubicBezTo>
                    <a:pt x="0" y="6039"/>
                    <a:pt x="8440" y="7806"/>
                    <a:pt x="18814" y="7806"/>
                  </a:cubicBezTo>
                  <a:cubicBezTo>
                    <a:pt x="29221" y="7806"/>
                    <a:pt x="37627" y="6039"/>
                    <a:pt x="37627" y="3904"/>
                  </a:cubicBezTo>
                  <a:cubicBezTo>
                    <a:pt x="37627" y="1735"/>
                    <a:pt x="29221" y="1"/>
                    <a:pt x="18814" y="1"/>
                  </a:cubicBezTo>
                  <a:close/>
                </a:path>
              </a:pathLst>
            </a:custGeom>
            <a:solidFill>
              <a:srgbClr val="561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5660612" y="3381489"/>
              <a:ext cx="2179037" cy="452103"/>
            </a:xfrm>
            <a:custGeom>
              <a:avLst/>
              <a:gdLst/>
              <a:ahLst/>
              <a:cxnLst/>
              <a:rect l="l" t="t" r="r" b="b"/>
              <a:pathLst>
                <a:path w="37628" h="7807" extrusionOk="0">
                  <a:moveTo>
                    <a:pt x="18814" y="1"/>
                  </a:moveTo>
                  <a:cubicBezTo>
                    <a:pt x="8440" y="1"/>
                    <a:pt x="0" y="1735"/>
                    <a:pt x="0" y="3904"/>
                  </a:cubicBezTo>
                  <a:cubicBezTo>
                    <a:pt x="0" y="6039"/>
                    <a:pt x="8440" y="7806"/>
                    <a:pt x="18814" y="7806"/>
                  </a:cubicBezTo>
                  <a:cubicBezTo>
                    <a:pt x="29221" y="7806"/>
                    <a:pt x="37627" y="6039"/>
                    <a:pt x="37627" y="3904"/>
                  </a:cubicBezTo>
                  <a:cubicBezTo>
                    <a:pt x="37627" y="1735"/>
                    <a:pt x="29221" y="1"/>
                    <a:pt x="18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786162" y="3582440"/>
              <a:ext cx="1951104" cy="251156"/>
            </a:xfrm>
            <a:custGeom>
              <a:avLst/>
              <a:gdLst/>
              <a:ahLst/>
              <a:cxnLst/>
              <a:rect l="l" t="t" r="r" b="b"/>
              <a:pathLst>
                <a:path w="33692" h="4337" extrusionOk="0">
                  <a:moveTo>
                    <a:pt x="17013" y="0"/>
                  </a:moveTo>
                  <a:cubicBezTo>
                    <a:pt x="9474" y="0"/>
                    <a:pt x="3003" y="901"/>
                    <a:pt x="0" y="2235"/>
                  </a:cubicBezTo>
                  <a:cubicBezTo>
                    <a:pt x="3136" y="3469"/>
                    <a:pt x="9407" y="4336"/>
                    <a:pt x="16646" y="4336"/>
                  </a:cubicBezTo>
                  <a:cubicBezTo>
                    <a:pt x="24184" y="4336"/>
                    <a:pt x="30656" y="3402"/>
                    <a:pt x="33691" y="2102"/>
                  </a:cubicBezTo>
                  <a:cubicBezTo>
                    <a:pt x="30522" y="834"/>
                    <a:pt x="24251" y="0"/>
                    <a:pt x="17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6539522" y="4570283"/>
              <a:ext cx="1723170" cy="404965"/>
            </a:xfrm>
            <a:custGeom>
              <a:avLst/>
              <a:gdLst/>
              <a:ahLst/>
              <a:cxnLst/>
              <a:rect l="l" t="t" r="r" b="b"/>
              <a:pathLst>
                <a:path w="29756" h="6993" extrusionOk="0">
                  <a:moveTo>
                    <a:pt x="1106" y="1"/>
                  </a:moveTo>
                  <a:cubicBezTo>
                    <a:pt x="718" y="1"/>
                    <a:pt x="357" y="223"/>
                    <a:pt x="201" y="588"/>
                  </a:cubicBezTo>
                  <a:cubicBezTo>
                    <a:pt x="1" y="1055"/>
                    <a:pt x="234" y="1622"/>
                    <a:pt x="735" y="1789"/>
                  </a:cubicBezTo>
                  <a:cubicBezTo>
                    <a:pt x="1302" y="2022"/>
                    <a:pt x="13811" y="6993"/>
                    <a:pt x="22450" y="6993"/>
                  </a:cubicBezTo>
                  <a:cubicBezTo>
                    <a:pt x="23484" y="6993"/>
                    <a:pt x="24451" y="6926"/>
                    <a:pt x="25352" y="6759"/>
                  </a:cubicBezTo>
                  <a:cubicBezTo>
                    <a:pt x="26820" y="6526"/>
                    <a:pt x="28054" y="6159"/>
                    <a:pt x="29121" y="5692"/>
                  </a:cubicBezTo>
                  <a:cubicBezTo>
                    <a:pt x="29388" y="4858"/>
                    <a:pt x="29622" y="4024"/>
                    <a:pt x="29755" y="3190"/>
                  </a:cubicBezTo>
                  <a:lnTo>
                    <a:pt x="29755" y="3190"/>
                  </a:lnTo>
                  <a:cubicBezTo>
                    <a:pt x="28755" y="3957"/>
                    <a:pt x="27153" y="4558"/>
                    <a:pt x="25019" y="4924"/>
                  </a:cubicBezTo>
                  <a:cubicBezTo>
                    <a:pt x="24220" y="5067"/>
                    <a:pt x="23343" y="5130"/>
                    <a:pt x="22410" y="5130"/>
                  </a:cubicBezTo>
                  <a:cubicBezTo>
                    <a:pt x="14146" y="5130"/>
                    <a:pt x="1555" y="114"/>
                    <a:pt x="1435" y="54"/>
                  </a:cubicBezTo>
                  <a:cubicBezTo>
                    <a:pt x="1326" y="18"/>
                    <a:pt x="1215" y="1"/>
                    <a:pt x="1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6526029" y="4226467"/>
              <a:ext cx="1933673" cy="700479"/>
            </a:xfrm>
            <a:custGeom>
              <a:avLst/>
              <a:gdLst/>
              <a:ahLst/>
              <a:cxnLst/>
              <a:rect l="l" t="t" r="r" b="b"/>
              <a:pathLst>
                <a:path w="33391" h="12096" extrusionOk="0">
                  <a:moveTo>
                    <a:pt x="29490" y="1"/>
                  </a:moveTo>
                  <a:cubicBezTo>
                    <a:pt x="29311" y="1"/>
                    <a:pt x="29133" y="52"/>
                    <a:pt x="28988" y="154"/>
                  </a:cubicBezTo>
                  <a:cubicBezTo>
                    <a:pt x="29321" y="954"/>
                    <a:pt x="29588" y="1722"/>
                    <a:pt x="29688" y="2589"/>
                  </a:cubicBezTo>
                  <a:cubicBezTo>
                    <a:pt x="30655" y="3823"/>
                    <a:pt x="31356" y="5324"/>
                    <a:pt x="30956" y="6658"/>
                  </a:cubicBezTo>
                  <a:cubicBezTo>
                    <a:pt x="30455" y="8260"/>
                    <a:pt x="28420" y="9394"/>
                    <a:pt x="25018" y="9994"/>
                  </a:cubicBezTo>
                  <a:cubicBezTo>
                    <a:pt x="24220" y="10136"/>
                    <a:pt x="23342" y="10200"/>
                    <a:pt x="22409" y="10200"/>
                  </a:cubicBezTo>
                  <a:cubicBezTo>
                    <a:pt x="14145" y="10200"/>
                    <a:pt x="1554" y="5187"/>
                    <a:pt x="1435" y="5157"/>
                  </a:cubicBezTo>
                  <a:cubicBezTo>
                    <a:pt x="1312" y="5108"/>
                    <a:pt x="1188" y="5085"/>
                    <a:pt x="1067" y="5085"/>
                  </a:cubicBezTo>
                  <a:cubicBezTo>
                    <a:pt x="693" y="5085"/>
                    <a:pt x="351" y="5305"/>
                    <a:pt x="200" y="5658"/>
                  </a:cubicBezTo>
                  <a:cubicBezTo>
                    <a:pt x="0" y="6158"/>
                    <a:pt x="234" y="6692"/>
                    <a:pt x="734" y="6892"/>
                  </a:cubicBezTo>
                  <a:cubicBezTo>
                    <a:pt x="1301" y="7125"/>
                    <a:pt x="13777" y="12096"/>
                    <a:pt x="22450" y="12096"/>
                  </a:cubicBezTo>
                  <a:cubicBezTo>
                    <a:pt x="23484" y="12096"/>
                    <a:pt x="24451" y="11996"/>
                    <a:pt x="25352" y="11862"/>
                  </a:cubicBezTo>
                  <a:cubicBezTo>
                    <a:pt x="29555" y="11095"/>
                    <a:pt x="32023" y="9561"/>
                    <a:pt x="32757" y="7192"/>
                  </a:cubicBezTo>
                  <a:cubicBezTo>
                    <a:pt x="33391" y="5091"/>
                    <a:pt x="32423" y="2489"/>
                    <a:pt x="30122" y="254"/>
                  </a:cubicBezTo>
                  <a:cubicBezTo>
                    <a:pt x="29953" y="85"/>
                    <a:pt x="29721" y="1"/>
                    <a:pt x="29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6541491" y="4226177"/>
              <a:ext cx="1889256" cy="642801"/>
            </a:xfrm>
            <a:custGeom>
              <a:avLst/>
              <a:gdLst/>
              <a:ahLst/>
              <a:cxnLst/>
              <a:rect l="l" t="t" r="r" b="b"/>
              <a:pathLst>
                <a:path w="32624" h="11100" extrusionOk="0">
                  <a:moveTo>
                    <a:pt x="29210" y="1"/>
                  </a:moveTo>
                  <a:cubicBezTo>
                    <a:pt x="29135" y="1"/>
                    <a:pt x="29060" y="9"/>
                    <a:pt x="28987" y="25"/>
                  </a:cubicBezTo>
                  <a:cubicBezTo>
                    <a:pt x="29154" y="559"/>
                    <a:pt x="29321" y="1059"/>
                    <a:pt x="29388" y="1593"/>
                  </a:cubicBezTo>
                  <a:cubicBezTo>
                    <a:pt x="30222" y="2661"/>
                    <a:pt x="30855" y="3962"/>
                    <a:pt x="30722" y="5162"/>
                  </a:cubicBezTo>
                  <a:cubicBezTo>
                    <a:pt x="30822" y="5663"/>
                    <a:pt x="30822" y="6196"/>
                    <a:pt x="30689" y="6663"/>
                  </a:cubicBezTo>
                  <a:cubicBezTo>
                    <a:pt x="30188" y="8265"/>
                    <a:pt x="28153" y="9399"/>
                    <a:pt x="24751" y="9999"/>
                  </a:cubicBezTo>
                  <a:cubicBezTo>
                    <a:pt x="23953" y="10141"/>
                    <a:pt x="23075" y="10205"/>
                    <a:pt x="22142" y="10205"/>
                  </a:cubicBezTo>
                  <a:cubicBezTo>
                    <a:pt x="13878" y="10205"/>
                    <a:pt x="1287" y="5192"/>
                    <a:pt x="1168" y="5162"/>
                  </a:cubicBezTo>
                  <a:cubicBezTo>
                    <a:pt x="1042" y="5109"/>
                    <a:pt x="915" y="5084"/>
                    <a:pt x="791" y="5084"/>
                  </a:cubicBezTo>
                  <a:cubicBezTo>
                    <a:pt x="454" y="5084"/>
                    <a:pt x="147" y="5270"/>
                    <a:pt x="0" y="5563"/>
                  </a:cubicBezTo>
                  <a:cubicBezTo>
                    <a:pt x="100" y="5696"/>
                    <a:pt x="234" y="5830"/>
                    <a:pt x="400" y="5896"/>
                  </a:cubicBezTo>
                  <a:cubicBezTo>
                    <a:pt x="1001" y="6130"/>
                    <a:pt x="13476" y="11100"/>
                    <a:pt x="22116" y="11100"/>
                  </a:cubicBezTo>
                  <a:cubicBezTo>
                    <a:pt x="23150" y="11100"/>
                    <a:pt x="24117" y="11033"/>
                    <a:pt x="25018" y="10866"/>
                  </a:cubicBezTo>
                  <a:cubicBezTo>
                    <a:pt x="29221" y="10099"/>
                    <a:pt x="31689" y="8565"/>
                    <a:pt x="32423" y="6230"/>
                  </a:cubicBezTo>
                  <a:cubicBezTo>
                    <a:pt x="32523" y="5830"/>
                    <a:pt x="32590" y="5463"/>
                    <a:pt x="32623" y="5062"/>
                  </a:cubicBezTo>
                  <a:cubicBezTo>
                    <a:pt x="32356" y="3461"/>
                    <a:pt x="31422" y="1793"/>
                    <a:pt x="29855" y="259"/>
                  </a:cubicBezTo>
                  <a:cubicBezTo>
                    <a:pt x="29678" y="82"/>
                    <a:pt x="29444" y="1"/>
                    <a:pt x="29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6439105" y="4449771"/>
              <a:ext cx="224112" cy="224112"/>
            </a:xfrm>
            <a:custGeom>
              <a:avLst/>
              <a:gdLst/>
              <a:ahLst/>
              <a:cxnLst/>
              <a:rect l="l" t="t" r="r" b="b"/>
              <a:pathLst>
                <a:path w="3870" h="3870" extrusionOk="0">
                  <a:moveTo>
                    <a:pt x="1935" y="0"/>
                  </a:moveTo>
                  <a:cubicBezTo>
                    <a:pt x="867" y="0"/>
                    <a:pt x="0" y="868"/>
                    <a:pt x="0" y="1935"/>
                  </a:cubicBezTo>
                  <a:cubicBezTo>
                    <a:pt x="0" y="3003"/>
                    <a:pt x="867" y="3870"/>
                    <a:pt x="1935" y="3870"/>
                  </a:cubicBezTo>
                  <a:cubicBezTo>
                    <a:pt x="3002" y="3870"/>
                    <a:pt x="3870" y="3003"/>
                    <a:pt x="3870" y="1935"/>
                  </a:cubicBezTo>
                  <a:cubicBezTo>
                    <a:pt x="3870" y="868"/>
                    <a:pt x="3002" y="0"/>
                    <a:pt x="1935" y="0"/>
                  </a:cubicBezTo>
                  <a:close/>
                </a:path>
              </a:pathLst>
            </a:custGeom>
            <a:solidFill>
              <a:srgbClr val="561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6439105" y="4449771"/>
              <a:ext cx="224112" cy="224112"/>
            </a:xfrm>
            <a:custGeom>
              <a:avLst/>
              <a:gdLst/>
              <a:ahLst/>
              <a:cxnLst/>
              <a:rect l="l" t="t" r="r" b="b"/>
              <a:pathLst>
                <a:path w="3870" h="3870" extrusionOk="0">
                  <a:moveTo>
                    <a:pt x="1935" y="0"/>
                  </a:moveTo>
                  <a:cubicBezTo>
                    <a:pt x="867" y="0"/>
                    <a:pt x="0" y="868"/>
                    <a:pt x="0" y="1935"/>
                  </a:cubicBezTo>
                  <a:cubicBezTo>
                    <a:pt x="0" y="3003"/>
                    <a:pt x="867" y="3870"/>
                    <a:pt x="1935" y="3870"/>
                  </a:cubicBezTo>
                  <a:cubicBezTo>
                    <a:pt x="3002" y="3870"/>
                    <a:pt x="3870" y="3003"/>
                    <a:pt x="3870" y="1935"/>
                  </a:cubicBezTo>
                  <a:cubicBezTo>
                    <a:pt x="3870" y="868"/>
                    <a:pt x="300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6441016" y="4449771"/>
              <a:ext cx="193246" cy="139158"/>
            </a:xfrm>
            <a:custGeom>
              <a:avLst/>
              <a:gdLst/>
              <a:ahLst/>
              <a:cxnLst/>
              <a:rect l="l" t="t" r="r" b="b"/>
              <a:pathLst>
                <a:path w="3337" h="2403" extrusionOk="0">
                  <a:moveTo>
                    <a:pt x="1902" y="0"/>
                  </a:moveTo>
                  <a:cubicBezTo>
                    <a:pt x="901" y="0"/>
                    <a:pt x="101" y="768"/>
                    <a:pt x="0" y="1735"/>
                  </a:cubicBezTo>
                  <a:cubicBezTo>
                    <a:pt x="334" y="2135"/>
                    <a:pt x="834" y="2402"/>
                    <a:pt x="1435" y="2402"/>
                  </a:cubicBezTo>
                  <a:cubicBezTo>
                    <a:pt x="2436" y="2402"/>
                    <a:pt x="3236" y="1635"/>
                    <a:pt x="3336" y="668"/>
                  </a:cubicBezTo>
                  <a:cubicBezTo>
                    <a:pt x="2969" y="267"/>
                    <a:pt x="2469" y="0"/>
                    <a:pt x="1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9"/>
          <p:cNvSpPr/>
          <p:nvPr/>
        </p:nvSpPr>
        <p:spPr>
          <a:xfrm rot="-2240244">
            <a:off x="-886419" y="-2114919"/>
            <a:ext cx="8255411" cy="7206178"/>
          </a:xfrm>
          <a:custGeom>
            <a:avLst/>
            <a:gdLst/>
            <a:ahLst/>
            <a:cxnLst/>
            <a:rect l="l" t="t" r="r" b="b"/>
            <a:pathLst>
              <a:path w="134986" h="138492" extrusionOk="0">
                <a:moveTo>
                  <a:pt x="65164" y="0"/>
                </a:moveTo>
                <a:cubicBezTo>
                  <a:pt x="41084" y="0"/>
                  <a:pt x="19749" y="21719"/>
                  <a:pt x="8588" y="42407"/>
                </a:cubicBezTo>
                <a:cubicBezTo>
                  <a:pt x="3538" y="51851"/>
                  <a:pt x="0" y="62836"/>
                  <a:pt x="2197" y="73393"/>
                </a:cubicBezTo>
                <a:cubicBezTo>
                  <a:pt x="4304" y="83233"/>
                  <a:pt x="12790" y="92100"/>
                  <a:pt x="22370" y="92100"/>
                </a:cubicBezTo>
                <a:cubicBezTo>
                  <a:pt x="23040" y="92100"/>
                  <a:pt x="23716" y="92057"/>
                  <a:pt x="24395" y="91967"/>
                </a:cubicBezTo>
                <a:cubicBezTo>
                  <a:pt x="26556" y="91720"/>
                  <a:pt x="28673" y="91013"/>
                  <a:pt x="30842" y="91013"/>
                </a:cubicBezTo>
                <a:cubicBezTo>
                  <a:pt x="31679" y="91013"/>
                  <a:pt x="32524" y="91118"/>
                  <a:pt x="33383" y="91397"/>
                </a:cubicBezTo>
                <a:cubicBezTo>
                  <a:pt x="34638" y="91825"/>
                  <a:pt x="35694" y="92738"/>
                  <a:pt x="36236" y="93965"/>
                </a:cubicBezTo>
                <a:cubicBezTo>
                  <a:pt x="37634" y="97246"/>
                  <a:pt x="34638" y="100099"/>
                  <a:pt x="32841" y="102895"/>
                </a:cubicBezTo>
                <a:cubicBezTo>
                  <a:pt x="27790" y="110798"/>
                  <a:pt x="32784" y="122497"/>
                  <a:pt x="41115" y="126463"/>
                </a:cubicBezTo>
                <a:cubicBezTo>
                  <a:pt x="44157" y="127906"/>
                  <a:pt x="47415" y="128537"/>
                  <a:pt x="50717" y="128537"/>
                </a:cubicBezTo>
                <a:cubicBezTo>
                  <a:pt x="56490" y="128537"/>
                  <a:pt x="62400" y="126609"/>
                  <a:pt x="67536" y="123724"/>
                </a:cubicBezTo>
                <a:cubicBezTo>
                  <a:pt x="70690" y="121956"/>
                  <a:pt x="74381" y="119877"/>
                  <a:pt x="77714" y="119877"/>
                </a:cubicBezTo>
                <a:cubicBezTo>
                  <a:pt x="79115" y="119877"/>
                  <a:pt x="80452" y="120244"/>
                  <a:pt x="81659" y="121156"/>
                </a:cubicBezTo>
                <a:cubicBezTo>
                  <a:pt x="86253" y="124637"/>
                  <a:pt x="83942" y="131998"/>
                  <a:pt x="85083" y="137875"/>
                </a:cubicBezTo>
                <a:cubicBezTo>
                  <a:pt x="85162" y="138272"/>
                  <a:pt x="85506" y="138492"/>
                  <a:pt x="85849" y="138492"/>
                </a:cubicBezTo>
                <a:cubicBezTo>
                  <a:pt x="86124" y="138492"/>
                  <a:pt x="86399" y="138351"/>
                  <a:pt x="86538" y="138047"/>
                </a:cubicBezTo>
                <a:cubicBezTo>
                  <a:pt x="91160" y="128602"/>
                  <a:pt x="93900" y="118217"/>
                  <a:pt x="101432" y="111055"/>
                </a:cubicBezTo>
                <a:cubicBezTo>
                  <a:pt x="111589" y="101383"/>
                  <a:pt x="134986" y="96818"/>
                  <a:pt x="128395" y="74648"/>
                </a:cubicBezTo>
                <a:cubicBezTo>
                  <a:pt x="125011" y="63261"/>
                  <a:pt x="117796" y="60725"/>
                  <a:pt x="113522" y="60725"/>
                </a:cubicBezTo>
                <a:cubicBezTo>
                  <a:pt x="112463" y="60725"/>
                  <a:pt x="111585" y="60880"/>
                  <a:pt x="110990" y="61096"/>
                </a:cubicBezTo>
                <a:cubicBezTo>
                  <a:pt x="108707" y="61915"/>
                  <a:pt x="106595" y="62332"/>
                  <a:pt x="104743" y="62332"/>
                </a:cubicBezTo>
                <a:cubicBezTo>
                  <a:pt x="100533" y="62332"/>
                  <a:pt x="97674" y="60173"/>
                  <a:pt x="97238" y="55674"/>
                </a:cubicBezTo>
                <a:cubicBezTo>
                  <a:pt x="96610" y="48798"/>
                  <a:pt x="100091" y="36444"/>
                  <a:pt x="97923" y="26400"/>
                </a:cubicBezTo>
                <a:cubicBezTo>
                  <a:pt x="95440" y="14845"/>
                  <a:pt x="87394" y="4802"/>
                  <a:pt x="76381" y="1606"/>
                </a:cubicBezTo>
                <a:cubicBezTo>
                  <a:pt x="72595" y="508"/>
                  <a:pt x="68848" y="0"/>
                  <a:pt x="6516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>
            <a:off x="1840664" y="4249829"/>
            <a:ext cx="432761" cy="432761"/>
          </a:xfrm>
          <a:custGeom>
            <a:avLst/>
            <a:gdLst/>
            <a:ahLst/>
            <a:cxnLst/>
            <a:rect l="l" t="t" r="r" b="b"/>
            <a:pathLst>
              <a:path w="7473" h="7473" extrusionOk="0">
                <a:moveTo>
                  <a:pt x="3736" y="0"/>
                </a:moveTo>
                <a:cubicBezTo>
                  <a:pt x="1668" y="0"/>
                  <a:pt x="0" y="1668"/>
                  <a:pt x="0" y="3736"/>
                </a:cubicBezTo>
                <a:cubicBezTo>
                  <a:pt x="0" y="3836"/>
                  <a:pt x="0" y="3936"/>
                  <a:pt x="0" y="4037"/>
                </a:cubicBezTo>
                <a:cubicBezTo>
                  <a:pt x="167" y="5971"/>
                  <a:pt x="1768" y="7472"/>
                  <a:pt x="3736" y="7472"/>
                </a:cubicBezTo>
                <a:cubicBezTo>
                  <a:pt x="5804" y="7472"/>
                  <a:pt x="7472" y="5804"/>
                  <a:pt x="7472" y="3736"/>
                </a:cubicBezTo>
                <a:cubicBezTo>
                  <a:pt x="7472" y="3103"/>
                  <a:pt x="7339" y="2469"/>
                  <a:pt x="7038" y="1968"/>
                </a:cubicBezTo>
                <a:cubicBezTo>
                  <a:pt x="6972" y="1835"/>
                  <a:pt x="6872" y="1702"/>
                  <a:pt x="6805" y="1568"/>
                </a:cubicBezTo>
                <a:cubicBezTo>
                  <a:pt x="6772" y="1535"/>
                  <a:pt x="6738" y="1501"/>
                  <a:pt x="6738" y="1468"/>
                </a:cubicBezTo>
                <a:cubicBezTo>
                  <a:pt x="6638" y="1368"/>
                  <a:pt x="6571" y="1301"/>
                  <a:pt x="6505" y="1201"/>
                </a:cubicBezTo>
                <a:cubicBezTo>
                  <a:pt x="6471" y="1168"/>
                  <a:pt x="6438" y="1168"/>
                  <a:pt x="6438" y="1134"/>
                </a:cubicBezTo>
                <a:cubicBezTo>
                  <a:pt x="6338" y="1034"/>
                  <a:pt x="6204" y="934"/>
                  <a:pt x="6104" y="834"/>
                </a:cubicBezTo>
                <a:cubicBezTo>
                  <a:pt x="6071" y="801"/>
                  <a:pt x="6071" y="801"/>
                  <a:pt x="6038" y="768"/>
                </a:cubicBezTo>
                <a:cubicBezTo>
                  <a:pt x="5938" y="701"/>
                  <a:pt x="5838" y="634"/>
                  <a:pt x="5737" y="567"/>
                </a:cubicBezTo>
                <a:cubicBezTo>
                  <a:pt x="5704" y="534"/>
                  <a:pt x="5671" y="534"/>
                  <a:pt x="5637" y="501"/>
                </a:cubicBezTo>
                <a:cubicBezTo>
                  <a:pt x="5504" y="434"/>
                  <a:pt x="5404" y="401"/>
                  <a:pt x="5304" y="334"/>
                </a:cubicBezTo>
                <a:cubicBezTo>
                  <a:pt x="5270" y="334"/>
                  <a:pt x="5237" y="301"/>
                  <a:pt x="5237" y="301"/>
                </a:cubicBezTo>
                <a:cubicBezTo>
                  <a:pt x="5070" y="234"/>
                  <a:pt x="4937" y="200"/>
                  <a:pt x="4803" y="134"/>
                </a:cubicBezTo>
                <a:cubicBezTo>
                  <a:pt x="4770" y="134"/>
                  <a:pt x="4737" y="134"/>
                  <a:pt x="4703" y="100"/>
                </a:cubicBezTo>
                <a:cubicBezTo>
                  <a:pt x="4570" y="100"/>
                  <a:pt x="4470" y="67"/>
                  <a:pt x="4336" y="34"/>
                </a:cubicBezTo>
                <a:lnTo>
                  <a:pt x="4203" y="34"/>
                </a:lnTo>
                <a:cubicBezTo>
                  <a:pt x="4070" y="0"/>
                  <a:pt x="3903" y="0"/>
                  <a:pt x="37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9"/>
          <p:cNvSpPr/>
          <p:nvPr/>
        </p:nvSpPr>
        <p:spPr>
          <a:xfrm>
            <a:off x="6396593" y="2081476"/>
            <a:ext cx="309124" cy="311035"/>
          </a:xfrm>
          <a:custGeom>
            <a:avLst/>
            <a:gdLst/>
            <a:ahLst/>
            <a:cxnLst/>
            <a:rect l="l" t="t" r="r" b="b"/>
            <a:pathLst>
              <a:path w="5338" h="5371" extrusionOk="0">
                <a:moveTo>
                  <a:pt x="2669" y="0"/>
                </a:moveTo>
                <a:cubicBezTo>
                  <a:pt x="1202" y="0"/>
                  <a:pt x="1" y="1201"/>
                  <a:pt x="1" y="2702"/>
                </a:cubicBezTo>
                <a:cubicBezTo>
                  <a:pt x="1" y="4170"/>
                  <a:pt x="1202" y="5371"/>
                  <a:pt x="2669" y="5371"/>
                </a:cubicBezTo>
                <a:cubicBezTo>
                  <a:pt x="4137" y="5371"/>
                  <a:pt x="5338" y="4170"/>
                  <a:pt x="5338" y="2702"/>
                </a:cubicBezTo>
                <a:cubicBezTo>
                  <a:pt x="5338" y="1201"/>
                  <a:pt x="4137" y="0"/>
                  <a:pt x="2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9"/>
          <p:cNvGrpSpPr/>
          <p:nvPr/>
        </p:nvGrpSpPr>
        <p:grpSpPr>
          <a:xfrm rot="4535953">
            <a:off x="6993788" y="1059202"/>
            <a:ext cx="3847005" cy="1858741"/>
            <a:chOff x="3077525" y="4116725"/>
            <a:chExt cx="1627700" cy="786425"/>
          </a:xfrm>
        </p:grpSpPr>
        <p:sp>
          <p:nvSpPr>
            <p:cNvPr id="256" name="Google Shape;256;p9"/>
            <p:cNvSpPr/>
            <p:nvPr/>
          </p:nvSpPr>
          <p:spPr>
            <a:xfrm>
              <a:off x="3077525" y="4300475"/>
              <a:ext cx="1371675" cy="602200"/>
            </a:xfrm>
            <a:custGeom>
              <a:avLst/>
              <a:gdLst/>
              <a:ahLst/>
              <a:cxnLst/>
              <a:rect l="l" t="t" r="r" b="b"/>
              <a:pathLst>
                <a:path w="54867" h="24088" extrusionOk="0">
                  <a:moveTo>
                    <a:pt x="49899" y="0"/>
                  </a:moveTo>
                  <a:cubicBezTo>
                    <a:pt x="46981" y="0"/>
                    <a:pt x="40661" y="210"/>
                    <a:pt x="37788" y="1924"/>
                  </a:cubicBezTo>
                  <a:cubicBezTo>
                    <a:pt x="36166" y="2900"/>
                    <a:pt x="36576" y="3178"/>
                    <a:pt x="37570" y="3178"/>
                  </a:cubicBezTo>
                  <a:cubicBezTo>
                    <a:pt x="38886" y="3178"/>
                    <a:pt x="41223" y="2691"/>
                    <a:pt x="41224" y="2691"/>
                  </a:cubicBezTo>
                  <a:lnTo>
                    <a:pt x="41224" y="2691"/>
                  </a:lnTo>
                  <a:cubicBezTo>
                    <a:pt x="41223" y="2691"/>
                    <a:pt x="36287" y="4559"/>
                    <a:pt x="33251" y="6460"/>
                  </a:cubicBezTo>
                  <a:cubicBezTo>
                    <a:pt x="30216" y="8362"/>
                    <a:pt x="17707" y="8729"/>
                    <a:pt x="17707" y="8729"/>
                  </a:cubicBezTo>
                  <a:lnTo>
                    <a:pt x="21109" y="11397"/>
                  </a:lnTo>
                  <a:cubicBezTo>
                    <a:pt x="21109" y="11397"/>
                    <a:pt x="20354" y="11415"/>
                    <a:pt x="19142" y="11415"/>
                  </a:cubicBezTo>
                  <a:cubicBezTo>
                    <a:pt x="14789" y="11415"/>
                    <a:pt x="4537" y="11190"/>
                    <a:pt x="2162" y="9129"/>
                  </a:cubicBezTo>
                  <a:cubicBezTo>
                    <a:pt x="1881" y="8882"/>
                    <a:pt x="1665" y="8768"/>
                    <a:pt x="1511" y="8768"/>
                  </a:cubicBezTo>
                  <a:cubicBezTo>
                    <a:pt x="0" y="8768"/>
                    <a:pt x="4436" y="19651"/>
                    <a:pt x="12003" y="22405"/>
                  </a:cubicBezTo>
                  <a:cubicBezTo>
                    <a:pt x="12003" y="22405"/>
                    <a:pt x="18318" y="19525"/>
                    <a:pt x="19474" y="19525"/>
                  </a:cubicBezTo>
                  <a:cubicBezTo>
                    <a:pt x="19646" y="19525"/>
                    <a:pt x="19703" y="19589"/>
                    <a:pt x="19608" y="19736"/>
                  </a:cubicBezTo>
                  <a:cubicBezTo>
                    <a:pt x="18841" y="20871"/>
                    <a:pt x="15439" y="23906"/>
                    <a:pt x="15439" y="23906"/>
                  </a:cubicBezTo>
                  <a:cubicBezTo>
                    <a:pt x="15439" y="23906"/>
                    <a:pt x="16890" y="24088"/>
                    <a:pt x="19215" y="24088"/>
                  </a:cubicBezTo>
                  <a:cubicBezTo>
                    <a:pt x="22702" y="24088"/>
                    <a:pt x="28154" y="23679"/>
                    <a:pt x="33618" y="21638"/>
                  </a:cubicBezTo>
                  <a:cubicBezTo>
                    <a:pt x="41455" y="18710"/>
                    <a:pt x="43388" y="12397"/>
                    <a:pt x="43774" y="10694"/>
                  </a:cubicBezTo>
                  <a:lnTo>
                    <a:pt x="43774" y="10694"/>
                  </a:lnTo>
                  <a:cubicBezTo>
                    <a:pt x="43561" y="11840"/>
                    <a:pt x="43082" y="14875"/>
                    <a:pt x="43984" y="14875"/>
                  </a:cubicBezTo>
                  <a:cubicBezTo>
                    <a:pt x="44064" y="14875"/>
                    <a:pt x="44156" y="14851"/>
                    <a:pt x="44259" y="14800"/>
                  </a:cubicBezTo>
                  <a:cubicBezTo>
                    <a:pt x="45760" y="14066"/>
                    <a:pt x="54867" y="7594"/>
                    <a:pt x="51431" y="22"/>
                  </a:cubicBezTo>
                  <a:cubicBezTo>
                    <a:pt x="51431" y="22"/>
                    <a:pt x="50843" y="0"/>
                    <a:pt x="49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3157425" y="4301025"/>
              <a:ext cx="1179200" cy="602125"/>
            </a:xfrm>
            <a:custGeom>
              <a:avLst/>
              <a:gdLst/>
              <a:ahLst/>
              <a:cxnLst/>
              <a:rect l="l" t="t" r="r" b="b"/>
              <a:pathLst>
                <a:path w="47168" h="24085" extrusionOk="0">
                  <a:moveTo>
                    <a:pt x="36160" y="1201"/>
                  </a:moveTo>
                  <a:cubicBezTo>
                    <a:pt x="35926" y="1301"/>
                    <a:pt x="35659" y="1368"/>
                    <a:pt x="35426" y="1468"/>
                  </a:cubicBezTo>
                  <a:cubicBezTo>
                    <a:pt x="35459" y="1468"/>
                    <a:pt x="35493" y="1501"/>
                    <a:pt x="35493" y="1501"/>
                  </a:cubicBezTo>
                  <a:cubicBezTo>
                    <a:pt x="35726" y="1535"/>
                    <a:pt x="35960" y="1601"/>
                    <a:pt x="36193" y="1635"/>
                  </a:cubicBezTo>
                  <a:cubicBezTo>
                    <a:pt x="36393" y="1668"/>
                    <a:pt x="36627" y="1702"/>
                    <a:pt x="36860" y="1768"/>
                  </a:cubicBezTo>
                  <a:cubicBezTo>
                    <a:pt x="37260" y="1835"/>
                    <a:pt x="37661" y="1868"/>
                    <a:pt x="38028" y="1935"/>
                  </a:cubicBezTo>
                  <a:cubicBezTo>
                    <a:pt x="38361" y="1968"/>
                    <a:pt x="38661" y="2002"/>
                    <a:pt x="38862" y="2002"/>
                  </a:cubicBezTo>
                  <a:cubicBezTo>
                    <a:pt x="39062" y="2035"/>
                    <a:pt x="39162" y="2035"/>
                    <a:pt x="39162" y="2035"/>
                  </a:cubicBezTo>
                  <a:cubicBezTo>
                    <a:pt x="39162" y="2035"/>
                    <a:pt x="39629" y="2068"/>
                    <a:pt x="40329" y="2135"/>
                  </a:cubicBezTo>
                  <a:cubicBezTo>
                    <a:pt x="40996" y="2169"/>
                    <a:pt x="41930" y="2269"/>
                    <a:pt x="42864" y="2335"/>
                  </a:cubicBezTo>
                  <a:cubicBezTo>
                    <a:pt x="43282" y="2366"/>
                    <a:pt x="43713" y="2390"/>
                    <a:pt x="44126" y="2390"/>
                  </a:cubicBezTo>
                  <a:cubicBezTo>
                    <a:pt x="44604" y="2390"/>
                    <a:pt x="45057" y="2358"/>
                    <a:pt x="45433" y="2269"/>
                  </a:cubicBezTo>
                  <a:cubicBezTo>
                    <a:pt x="45767" y="2202"/>
                    <a:pt x="46033" y="2068"/>
                    <a:pt x="46234" y="1968"/>
                  </a:cubicBezTo>
                  <a:cubicBezTo>
                    <a:pt x="46400" y="1868"/>
                    <a:pt x="46500" y="1768"/>
                    <a:pt x="46467" y="1768"/>
                  </a:cubicBezTo>
                  <a:cubicBezTo>
                    <a:pt x="46467" y="1768"/>
                    <a:pt x="46367" y="1802"/>
                    <a:pt x="46167" y="1868"/>
                  </a:cubicBezTo>
                  <a:cubicBezTo>
                    <a:pt x="46000" y="1935"/>
                    <a:pt x="45733" y="2002"/>
                    <a:pt x="45400" y="2035"/>
                  </a:cubicBezTo>
                  <a:cubicBezTo>
                    <a:pt x="45166" y="2068"/>
                    <a:pt x="44910" y="2083"/>
                    <a:pt x="44640" y="2083"/>
                  </a:cubicBezTo>
                  <a:cubicBezTo>
                    <a:pt x="44099" y="2083"/>
                    <a:pt x="43498" y="2024"/>
                    <a:pt x="42898" y="1935"/>
                  </a:cubicBezTo>
                  <a:cubicBezTo>
                    <a:pt x="41964" y="1835"/>
                    <a:pt x="41063" y="1668"/>
                    <a:pt x="40363" y="1601"/>
                  </a:cubicBezTo>
                  <a:cubicBezTo>
                    <a:pt x="39662" y="1535"/>
                    <a:pt x="39229" y="1501"/>
                    <a:pt x="39229" y="1501"/>
                  </a:cubicBezTo>
                  <a:cubicBezTo>
                    <a:pt x="39229" y="1501"/>
                    <a:pt x="39095" y="1468"/>
                    <a:pt x="38895" y="1468"/>
                  </a:cubicBezTo>
                  <a:cubicBezTo>
                    <a:pt x="38695" y="1468"/>
                    <a:pt x="38428" y="1435"/>
                    <a:pt x="38061" y="1401"/>
                  </a:cubicBezTo>
                  <a:cubicBezTo>
                    <a:pt x="37727" y="1368"/>
                    <a:pt x="37327" y="1335"/>
                    <a:pt x="36894" y="1301"/>
                  </a:cubicBezTo>
                  <a:cubicBezTo>
                    <a:pt x="36693" y="1268"/>
                    <a:pt x="36460" y="1235"/>
                    <a:pt x="36260" y="1201"/>
                  </a:cubicBezTo>
                  <a:close/>
                  <a:moveTo>
                    <a:pt x="43565" y="5171"/>
                  </a:moveTo>
                  <a:cubicBezTo>
                    <a:pt x="43565" y="5171"/>
                    <a:pt x="43432" y="5204"/>
                    <a:pt x="43231" y="5271"/>
                  </a:cubicBezTo>
                  <a:cubicBezTo>
                    <a:pt x="43131" y="5304"/>
                    <a:pt x="43031" y="5371"/>
                    <a:pt x="42898" y="5404"/>
                  </a:cubicBezTo>
                  <a:cubicBezTo>
                    <a:pt x="42731" y="5471"/>
                    <a:pt x="42564" y="5504"/>
                    <a:pt x="42397" y="5538"/>
                  </a:cubicBezTo>
                  <a:cubicBezTo>
                    <a:pt x="41697" y="5771"/>
                    <a:pt x="40730" y="5938"/>
                    <a:pt x="39762" y="6038"/>
                  </a:cubicBezTo>
                  <a:cubicBezTo>
                    <a:pt x="38795" y="6171"/>
                    <a:pt x="37828" y="6171"/>
                    <a:pt x="37094" y="6171"/>
                  </a:cubicBezTo>
                  <a:cubicBezTo>
                    <a:pt x="36360" y="6138"/>
                    <a:pt x="35893" y="6105"/>
                    <a:pt x="35893" y="6105"/>
                  </a:cubicBezTo>
                  <a:lnTo>
                    <a:pt x="35559" y="6105"/>
                  </a:lnTo>
                  <a:cubicBezTo>
                    <a:pt x="35326" y="6071"/>
                    <a:pt x="35026" y="6071"/>
                    <a:pt x="34659" y="6038"/>
                  </a:cubicBezTo>
                  <a:cubicBezTo>
                    <a:pt x="33958" y="5971"/>
                    <a:pt x="32991" y="5871"/>
                    <a:pt x="32023" y="5638"/>
                  </a:cubicBezTo>
                  <a:cubicBezTo>
                    <a:pt x="31890" y="5604"/>
                    <a:pt x="31757" y="5571"/>
                    <a:pt x="31623" y="5538"/>
                  </a:cubicBezTo>
                  <a:cubicBezTo>
                    <a:pt x="31456" y="5638"/>
                    <a:pt x="31290" y="5704"/>
                    <a:pt x="31156" y="5804"/>
                  </a:cubicBezTo>
                  <a:cubicBezTo>
                    <a:pt x="31423" y="5871"/>
                    <a:pt x="31690" y="5971"/>
                    <a:pt x="31923" y="6038"/>
                  </a:cubicBezTo>
                  <a:cubicBezTo>
                    <a:pt x="32891" y="6305"/>
                    <a:pt x="33891" y="6472"/>
                    <a:pt x="34625" y="6572"/>
                  </a:cubicBezTo>
                  <a:cubicBezTo>
                    <a:pt x="34992" y="6605"/>
                    <a:pt x="35292" y="6638"/>
                    <a:pt x="35493" y="6638"/>
                  </a:cubicBezTo>
                  <a:cubicBezTo>
                    <a:pt x="35726" y="6672"/>
                    <a:pt x="35859" y="6672"/>
                    <a:pt x="35859" y="6672"/>
                  </a:cubicBezTo>
                  <a:lnTo>
                    <a:pt x="37094" y="6672"/>
                  </a:lnTo>
                  <a:cubicBezTo>
                    <a:pt x="37828" y="6672"/>
                    <a:pt x="38828" y="6605"/>
                    <a:pt x="39829" y="6438"/>
                  </a:cubicBezTo>
                  <a:cubicBezTo>
                    <a:pt x="40796" y="6305"/>
                    <a:pt x="41797" y="6038"/>
                    <a:pt x="42464" y="5771"/>
                  </a:cubicBezTo>
                  <a:cubicBezTo>
                    <a:pt x="42631" y="5704"/>
                    <a:pt x="42798" y="5638"/>
                    <a:pt x="42931" y="5571"/>
                  </a:cubicBezTo>
                  <a:cubicBezTo>
                    <a:pt x="43065" y="5504"/>
                    <a:pt x="43198" y="5438"/>
                    <a:pt x="43298" y="5371"/>
                  </a:cubicBezTo>
                  <a:cubicBezTo>
                    <a:pt x="43465" y="5271"/>
                    <a:pt x="43598" y="5204"/>
                    <a:pt x="43565" y="5171"/>
                  </a:cubicBezTo>
                  <a:close/>
                  <a:moveTo>
                    <a:pt x="22650" y="8139"/>
                  </a:moveTo>
                  <a:cubicBezTo>
                    <a:pt x="22483" y="8173"/>
                    <a:pt x="22316" y="8173"/>
                    <a:pt x="22116" y="8206"/>
                  </a:cubicBezTo>
                  <a:cubicBezTo>
                    <a:pt x="22517" y="8440"/>
                    <a:pt x="22917" y="8707"/>
                    <a:pt x="23351" y="8973"/>
                  </a:cubicBezTo>
                  <a:cubicBezTo>
                    <a:pt x="24251" y="9440"/>
                    <a:pt x="25152" y="9841"/>
                    <a:pt x="25852" y="10108"/>
                  </a:cubicBezTo>
                  <a:cubicBezTo>
                    <a:pt x="26219" y="10241"/>
                    <a:pt x="26519" y="10308"/>
                    <a:pt x="26720" y="10408"/>
                  </a:cubicBezTo>
                  <a:cubicBezTo>
                    <a:pt x="26920" y="10475"/>
                    <a:pt x="27053" y="10508"/>
                    <a:pt x="27053" y="10508"/>
                  </a:cubicBezTo>
                  <a:cubicBezTo>
                    <a:pt x="27053" y="10508"/>
                    <a:pt x="27520" y="10641"/>
                    <a:pt x="28287" y="10775"/>
                  </a:cubicBezTo>
                  <a:cubicBezTo>
                    <a:pt x="29021" y="10942"/>
                    <a:pt x="29989" y="11108"/>
                    <a:pt x="30989" y="11208"/>
                  </a:cubicBezTo>
                  <a:cubicBezTo>
                    <a:pt x="31990" y="11308"/>
                    <a:pt x="32991" y="11342"/>
                    <a:pt x="33725" y="11342"/>
                  </a:cubicBezTo>
                  <a:cubicBezTo>
                    <a:pt x="34492" y="11342"/>
                    <a:pt x="34992" y="11275"/>
                    <a:pt x="34992" y="11242"/>
                  </a:cubicBezTo>
                  <a:cubicBezTo>
                    <a:pt x="34992" y="11175"/>
                    <a:pt x="32991" y="11108"/>
                    <a:pt x="31056" y="10808"/>
                  </a:cubicBezTo>
                  <a:cubicBezTo>
                    <a:pt x="30055" y="10675"/>
                    <a:pt x="29088" y="10475"/>
                    <a:pt x="28387" y="10274"/>
                  </a:cubicBezTo>
                  <a:cubicBezTo>
                    <a:pt x="27687" y="10108"/>
                    <a:pt x="27220" y="9941"/>
                    <a:pt x="27220" y="9941"/>
                  </a:cubicBezTo>
                  <a:cubicBezTo>
                    <a:pt x="27220" y="9941"/>
                    <a:pt x="27087" y="9907"/>
                    <a:pt x="26886" y="9874"/>
                  </a:cubicBezTo>
                  <a:cubicBezTo>
                    <a:pt x="26686" y="9807"/>
                    <a:pt x="26386" y="9741"/>
                    <a:pt x="26052" y="9607"/>
                  </a:cubicBezTo>
                  <a:cubicBezTo>
                    <a:pt x="25352" y="9374"/>
                    <a:pt x="24418" y="9007"/>
                    <a:pt x="23551" y="8607"/>
                  </a:cubicBezTo>
                  <a:cubicBezTo>
                    <a:pt x="23250" y="8440"/>
                    <a:pt x="22950" y="8306"/>
                    <a:pt x="22650" y="8139"/>
                  </a:cubicBezTo>
                  <a:close/>
                  <a:moveTo>
                    <a:pt x="47101" y="0"/>
                  </a:moveTo>
                  <a:cubicBezTo>
                    <a:pt x="47067" y="0"/>
                    <a:pt x="46934" y="534"/>
                    <a:pt x="46734" y="1335"/>
                  </a:cubicBezTo>
                  <a:cubicBezTo>
                    <a:pt x="46500" y="2135"/>
                    <a:pt x="46234" y="3236"/>
                    <a:pt x="45967" y="4303"/>
                  </a:cubicBezTo>
                  <a:cubicBezTo>
                    <a:pt x="45666" y="5371"/>
                    <a:pt x="45366" y="6438"/>
                    <a:pt x="45099" y="7205"/>
                  </a:cubicBezTo>
                  <a:cubicBezTo>
                    <a:pt x="44833" y="8006"/>
                    <a:pt x="44666" y="8506"/>
                    <a:pt x="44666" y="8506"/>
                  </a:cubicBezTo>
                  <a:cubicBezTo>
                    <a:pt x="44666" y="8506"/>
                    <a:pt x="44466" y="9040"/>
                    <a:pt x="44165" y="9807"/>
                  </a:cubicBezTo>
                  <a:cubicBezTo>
                    <a:pt x="44099" y="10008"/>
                    <a:pt x="44032" y="10241"/>
                    <a:pt x="43932" y="10441"/>
                  </a:cubicBezTo>
                  <a:cubicBezTo>
                    <a:pt x="43865" y="10675"/>
                    <a:pt x="43732" y="10908"/>
                    <a:pt x="43632" y="11142"/>
                  </a:cubicBezTo>
                  <a:cubicBezTo>
                    <a:pt x="43432" y="11609"/>
                    <a:pt x="43198" y="12109"/>
                    <a:pt x="42965" y="12609"/>
                  </a:cubicBezTo>
                  <a:cubicBezTo>
                    <a:pt x="42698" y="13143"/>
                    <a:pt x="42397" y="13643"/>
                    <a:pt x="42097" y="14144"/>
                  </a:cubicBezTo>
                  <a:cubicBezTo>
                    <a:pt x="42331" y="13977"/>
                    <a:pt x="42564" y="13810"/>
                    <a:pt x="42798" y="13610"/>
                  </a:cubicBezTo>
                  <a:cubicBezTo>
                    <a:pt x="42965" y="13343"/>
                    <a:pt x="43131" y="13076"/>
                    <a:pt x="43298" y="12810"/>
                  </a:cubicBezTo>
                  <a:cubicBezTo>
                    <a:pt x="43598" y="12309"/>
                    <a:pt x="43832" y="11809"/>
                    <a:pt x="44065" y="11342"/>
                  </a:cubicBezTo>
                  <a:cubicBezTo>
                    <a:pt x="44165" y="11108"/>
                    <a:pt x="44299" y="10875"/>
                    <a:pt x="44399" y="10641"/>
                  </a:cubicBezTo>
                  <a:cubicBezTo>
                    <a:pt x="44499" y="10408"/>
                    <a:pt x="44566" y="10208"/>
                    <a:pt x="44666" y="10008"/>
                  </a:cubicBezTo>
                  <a:cubicBezTo>
                    <a:pt x="44966" y="9240"/>
                    <a:pt x="45199" y="8707"/>
                    <a:pt x="45199" y="8707"/>
                  </a:cubicBezTo>
                  <a:cubicBezTo>
                    <a:pt x="45199" y="8707"/>
                    <a:pt x="45366" y="8173"/>
                    <a:pt x="45600" y="7372"/>
                  </a:cubicBezTo>
                  <a:cubicBezTo>
                    <a:pt x="45867" y="6572"/>
                    <a:pt x="46100" y="5471"/>
                    <a:pt x="46367" y="4403"/>
                  </a:cubicBezTo>
                  <a:cubicBezTo>
                    <a:pt x="46567" y="3303"/>
                    <a:pt x="46801" y="2202"/>
                    <a:pt x="46934" y="1368"/>
                  </a:cubicBezTo>
                  <a:cubicBezTo>
                    <a:pt x="47067" y="567"/>
                    <a:pt x="47168" y="0"/>
                    <a:pt x="47101" y="0"/>
                  </a:cubicBezTo>
                  <a:close/>
                  <a:moveTo>
                    <a:pt x="44597" y="3669"/>
                  </a:moveTo>
                  <a:cubicBezTo>
                    <a:pt x="44518" y="3669"/>
                    <a:pt x="43893" y="5154"/>
                    <a:pt x="43398" y="6672"/>
                  </a:cubicBezTo>
                  <a:cubicBezTo>
                    <a:pt x="42864" y="8206"/>
                    <a:pt x="42331" y="9707"/>
                    <a:pt x="42331" y="9707"/>
                  </a:cubicBezTo>
                  <a:cubicBezTo>
                    <a:pt x="42331" y="9707"/>
                    <a:pt x="42231" y="10108"/>
                    <a:pt x="42031" y="10675"/>
                  </a:cubicBezTo>
                  <a:cubicBezTo>
                    <a:pt x="41930" y="10942"/>
                    <a:pt x="41830" y="11275"/>
                    <a:pt x="41697" y="11642"/>
                  </a:cubicBezTo>
                  <a:cubicBezTo>
                    <a:pt x="41564" y="11976"/>
                    <a:pt x="41430" y="12376"/>
                    <a:pt x="41263" y="12743"/>
                  </a:cubicBezTo>
                  <a:cubicBezTo>
                    <a:pt x="40996" y="13410"/>
                    <a:pt x="40663" y="14044"/>
                    <a:pt x="40429" y="14577"/>
                  </a:cubicBezTo>
                  <a:cubicBezTo>
                    <a:pt x="40463" y="14678"/>
                    <a:pt x="40496" y="14744"/>
                    <a:pt x="40563" y="14778"/>
                  </a:cubicBezTo>
                  <a:cubicBezTo>
                    <a:pt x="40896" y="14277"/>
                    <a:pt x="41263" y="13610"/>
                    <a:pt x="41630" y="12910"/>
                  </a:cubicBezTo>
                  <a:cubicBezTo>
                    <a:pt x="41797" y="12543"/>
                    <a:pt x="41964" y="12176"/>
                    <a:pt x="42131" y="11809"/>
                  </a:cubicBezTo>
                  <a:cubicBezTo>
                    <a:pt x="42297" y="11475"/>
                    <a:pt x="42431" y="11142"/>
                    <a:pt x="42531" y="10841"/>
                  </a:cubicBezTo>
                  <a:cubicBezTo>
                    <a:pt x="42731" y="10274"/>
                    <a:pt x="42898" y="9907"/>
                    <a:pt x="42898" y="9907"/>
                  </a:cubicBezTo>
                  <a:cubicBezTo>
                    <a:pt x="42898" y="9907"/>
                    <a:pt x="43365" y="8340"/>
                    <a:pt x="43765" y="6772"/>
                  </a:cubicBezTo>
                  <a:cubicBezTo>
                    <a:pt x="44199" y="5237"/>
                    <a:pt x="44666" y="3703"/>
                    <a:pt x="44599" y="3670"/>
                  </a:cubicBezTo>
                  <a:cubicBezTo>
                    <a:pt x="44598" y="3669"/>
                    <a:pt x="44598" y="3669"/>
                    <a:pt x="44597" y="3669"/>
                  </a:cubicBezTo>
                  <a:close/>
                  <a:moveTo>
                    <a:pt x="1" y="14244"/>
                  </a:moveTo>
                  <a:cubicBezTo>
                    <a:pt x="134" y="14477"/>
                    <a:pt x="267" y="14678"/>
                    <a:pt x="401" y="14911"/>
                  </a:cubicBezTo>
                  <a:cubicBezTo>
                    <a:pt x="501" y="14944"/>
                    <a:pt x="601" y="14978"/>
                    <a:pt x="701" y="15011"/>
                  </a:cubicBezTo>
                  <a:cubicBezTo>
                    <a:pt x="1001" y="15111"/>
                    <a:pt x="1201" y="15145"/>
                    <a:pt x="1201" y="15145"/>
                  </a:cubicBezTo>
                  <a:cubicBezTo>
                    <a:pt x="1201" y="15145"/>
                    <a:pt x="1402" y="15178"/>
                    <a:pt x="1702" y="15211"/>
                  </a:cubicBezTo>
                  <a:cubicBezTo>
                    <a:pt x="2002" y="15245"/>
                    <a:pt x="2402" y="15278"/>
                    <a:pt x="2803" y="15278"/>
                  </a:cubicBezTo>
                  <a:cubicBezTo>
                    <a:pt x="3603" y="15245"/>
                    <a:pt x="4404" y="15111"/>
                    <a:pt x="4404" y="15044"/>
                  </a:cubicBezTo>
                  <a:cubicBezTo>
                    <a:pt x="4404" y="14944"/>
                    <a:pt x="3603" y="14944"/>
                    <a:pt x="2836" y="14878"/>
                  </a:cubicBezTo>
                  <a:cubicBezTo>
                    <a:pt x="2069" y="14778"/>
                    <a:pt x="1335" y="14611"/>
                    <a:pt x="1335" y="14611"/>
                  </a:cubicBezTo>
                  <a:cubicBezTo>
                    <a:pt x="1301" y="14611"/>
                    <a:pt x="1135" y="14577"/>
                    <a:pt x="868" y="14511"/>
                  </a:cubicBezTo>
                  <a:cubicBezTo>
                    <a:pt x="601" y="14444"/>
                    <a:pt x="301" y="14377"/>
                    <a:pt x="1" y="14244"/>
                  </a:cubicBezTo>
                  <a:close/>
                  <a:moveTo>
                    <a:pt x="12143" y="11342"/>
                  </a:moveTo>
                  <a:cubicBezTo>
                    <a:pt x="12409" y="11609"/>
                    <a:pt x="12676" y="11876"/>
                    <a:pt x="12876" y="12076"/>
                  </a:cubicBezTo>
                  <a:cubicBezTo>
                    <a:pt x="13310" y="12476"/>
                    <a:pt x="13610" y="12743"/>
                    <a:pt x="13610" y="12743"/>
                  </a:cubicBezTo>
                  <a:cubicBezTo>
                    <a:pt x="13610" y="12743"/>
                    <a:pt x="13910" y="12976"/>
                    <a:pt x="14411" y="13343"/>
                  </a:cubicBezTo>
                  <a:cubicBezTo>
                    <a:pt x="14878" y="13677"/>
                    <a:pt x="15545" y="14110"/>
                    <a:pt x="16279" y="14477"/>
                  </a:cubicBezTo>
                  <a:cubicBezTo>
                    <a:pt x="16979" y="14811"/>
                    <a:pt x="17747" y="15111"/>
                    <a:pt x="18314" y="15211"/>
                  </a:cubicBezTo>
                  <a:cubicBezTo>
                    <a:pt x="18614" y="15278"/>
                    <a:pt x="18881" y="15278"/>
                    <a:pt x="19047" y="15311"/>
                  </a:cubicBezTo>
                  <a:cubicBezTo>
                    <a:pt x="19214" y="15311"/>
                    <a:pt x="19314" y="15311"/>
                    <a:pt x="19314" y="15278"/>
                  </a:cubicBezTo>
                  <a:cubicBezTo>
                    <a:pt x="19314" y="15245"/>
                    <a:pt x="18914" y="15178"/>
                    <a:pt x="18380" y="14978"/>
                  </a:cubicBezTo>
                  <a:cubicBezTo>
                    <a:pt x="17813" y="14811"/>
                    <a:pt x="17113" y="14477"/>
                    <a:pt x="16446" y="14110"/>
                  </a:cubicBezTo>
                  <a:cubicBezTo>
                    <a:pt x="15778" y="13744"/>
                    <a:pt x="15178" y="13277"/>
                    <a:pt x="14711" y="12910"/>
                  </a:cubicBezTo>
                  <a:cubicBezTo>
                    <a:pt x="14277" y="12576"/>
                    <a:pt x="13977" y="12309"/>
                    <a:pt x="13977" y="12309"/>
                  </a:cubicBezTo>
                  <a:cubicBezTo>
                    <a:pt x="13977" y="12309"/>
                    <a:pt x="13677" y="12076"/>
                    <a:pt x="13243" y="11709"/>
                  </a:cubicBezTo>
                  <a:cubicBezTo>
                    <a:pt x="13110" y="11609"/>
                    <a:pt x="12976" y="11475"/>
                    <a:pt x="12843" y="11342"/>
                  </a:cubicBezTo>
                  <a:close/>
                  <a:moveTo>
                    <a:pt x="7506" y="11108"/>
                  </a:moveTo>
                  <a:cubicBezTo>
                    <a:pt x="8040" y="11642"/>
                    <a:pt x="8607" y="12109"/>
                    <a:pt x="9040" y="12509"/>
                  </a:cubicBezTo>
                  <a:cubicBezTo>
                    <a:pt x="9674" y="13010"/>
                    <a:pt x="10074" y="13377"/>
                    <a:pt x="10074" y="13377"/>
                  </a:cubicBezTo>
                  <a:cubicBezTo>
                    <a:pt x="10074" y="13377"/>
                    <a:pt x="10541" y="13677"/>
                    <a:pt x="11209" y="14144"/>
                  </a:cubicBezTo>
                  <a:cubicBezTo>
                    <a:pt x="11876" y="14577"/>
                    <a:pt x="12810" y="15178"/>
                    <a:pt x="13777" y="15645"/>
                  </a:cubicBezTo>
                  <a:cubicBezTo>
                    <a:pt x="14744" y="16112"/>
                    <a:pt x="15778" y="16512"/>
                    <a:pt x="16579" y="16646"/>
                  </a:cubicBezTo>
                  <a:cubicBezTo>
                    <a:pt x="16979" y="16746"/>
                    <a:pt x="17313" y="16779"/>
                    <a:pt x="17546" y="16812"/>
                  </a:cubicBezTo>
                  <a:lnTo>
                    <a:pt x="17913" y="16812"/>
                  </a:lnTo>
                  <a:cubicBezTo>
                    <a:pt x="17913" y="16779"/>
                    <a:pt x="17780" y="16746"/>
                    <a:pt x="17546" y="16679"/>
                  </a:cubicBezTo>
                  <a:cubicBezTo>
                    <a:pt x="17346" y="16646"/>
                    <a:pt x="17013" y="16579"/>
                    <a:pt x="16646" y="16445"/>
                  </a:cubicBezTo>
                  <a:cubicBezTo>
                    <a:pt x="15879" y="16212"/>
                    <a:pt x="14878" y="15778"/>
                    <a:pt x="13977" y="15278"/>
                  </a:cubicBezTo>
                  <a:cubicBezTo>
                    <a:pt x="13010" y="14778"/>
                    <a:pt x="12143" y="14177"/>
                    <a:pt x="11509" y="13710"/>
                  </a:cubicBezTo>
                  <a:cubicBezTo>
                    <a:pt x="10842" y="13243"/>
                    <a:pt x="10441" y="12910"/>
                    <a:pt x="10441" y="12910"/>
                  </a:cubicBezTo>
                  <a:cubicBezTo>
                    <a:pt x="10441" y="12910"/>
                    <a:pt x="10008" y="12576"/>
                    <a:pt x="9374" y="12109"/>
                  </a:cubicBezTo>
                  <a:cubicBezTo>
                    <a:pt x="9040" y="11842"/>
                    <a:pt x="8640" y="11509"/>
                    <a:pt x="8240" y="11142"/>
                  </a:cubicBezTo>
                  <a:cubicBezTo>
                    <a:pt x="7973" y="11142"/>
                    <a:pt x="7739" y="11108"/>
                    <a:pt x="7506" y="11108"/>
                  </a:cubicBezTo>
                  <a:close/>
                  <a:moveTo>
                    <a:pt x="40663" y="6572"/>
                  </a:moveTo>
                  <a:cubicBezTo>
                    <a:pt x="40663" y="6572"/>
                    <a:pt x="40563" y="6772"/>
                    <a:pt x="40396" y="7105"/>
                  </a:cubicBezTo>
                  <a:cubicBezTo>
                    <a:pt x="40196" y="7472"/>
                    <a:pt x="40029" y="8006"/>
                    <a:pt x="39829" y="8640"/>
                  </a:cubicBezTo>
                  <a:cubicBezTo>
                    <a:pt x="39495" y="9941"/>
                    <a:pt x="39329" y="11742"/>
                    <a:pt x="38828" y="13443"/>
                  </a:cubicBezTo>
                  <a:cubicBezTo>
                    <a:pt x="38795" y="13543"/>
                    <a:pt x="38762" y="13643"/>
                    <a:pt x="38728" y="13744"/>
                  </a:cubicBezTo>
                  <a:lnTo>
                    <a:pt x="38595" y="14044"/>
                  </a:lnTo>
                  <a:cubicBezTo>
                    <a:pt x="38495" y="14244"/>
                    <a:pt x="38428" y="14444"/>
                    <a:pt x="38328" y="14644"/>
                  </a:cubicBezTo>
                  <a:cubicBezTo>
                    <a:pt x="38161" y="15044"/>
                    <a:pt x="37961" y="15411"/>
                    <a:pt x="37761" y="15778"/>
                  </a:cubicBezTo>
                  <a:cubicBezTo>
                    <a:pt x="37561" y="16112"/>
                    <a:pt x="37327" y="16479"/>
                    <a:pt x="37160" y="16779"/>
                  </a:cubicBezTo>
                  <a:cubicBezTo>
                    <a:pt x="36927" y="17113"/>
                    <a:pt x="36727" y="17413"/>
                    <a:pt x="36560" y="17680"/>
                  </a:cubicBezTo>
                  <a:cubicBezTo>
                    <a:pt x="36460" y="17780"/>
                    <a:pt x="36393" y="17880"/>
                    <a:pt x="36293" y="17980"/>
                  </a:cubicBezTo>
                  <a:cubicBezTo>
                    <a:pt x="37160" y="17179"/>
                    <a:pt x="37861" y="16345"/>
                    <a:pt x="38428" y="15511"/>
                  </a:cubicBezTo>
                  <a:cubicBezTo>
                    <a:pt x="38528" y="15278"/>
                    <a:pt x="38628" y="15044"/>
                    <a:pt x="38728" y="14811"/>
                  </a:cubicBezTo>
                  <a:cubicBezTo>
                    <a:pt x="38828" y="14611"/>
                    <a:pt x="38895" y="14411"/>
                    <a:pt x="38995" y="14177"/>
                  </a:cubicBezTo>
                  <a:lnTo>
                    <a:pt x="39095" y="13877"/>
                  </a:lnTo>
                  <a:cubicBezTo>
                    <a:pt x="39128" y="13777"/>
                    <a:pt x="39162" y="13643"/>
                    <a:pt x="39195" y="13543"/>
                  </a:cubicBezTo>
                  <a:cubicBezTo>
                    <a:pt x="39696" y="11775"/>
                    <a:pt x="39762" y="10008"/>
                    <a:pt x="40062" y="8707"/>
                  </a:cubicBezTo>
                  <a:cubicBezTo>
                    <a:pt x="40196" y="8073"/>
                    <a:pt x="40329" y="7506"/>
                    <a:pt x="40496" y="7172"/>
                  </a:cubicBezTo>
                  <a:cubicBezTo>
                    <a:pt x="40630" y="6805"/>
                    <a:pt x="40696" y="6572"/>
                    <a:pt x="40663" y="6572"/>
                  </a:cubicBezTo>
                  <a:close/>
                  <a:moveTo>
                    <a:pt x="14367" y="16175"/>
                  </a:moveTo>
                  <a:cubicBezTo>
                    <a:pt x="14296" y="16175"/>
                    <a:pt x="13939" y="16398"/>
                    <a:pt x="13377" y="16679"/>
                  </a:cubicBezTo>
                  <a:cubicBezTo>
                    <a:pt x="12776" y="17013"/>
                    <a:pt x="11942" y="17379"/>
                    <a:pt x="11142" y="17713"/>
                  </a:cubicBezTo>
                  <a:cubicBezTo>
                    <a:pt x="10308" y="18047"/>
                    <a:pt x="9441" y="18313"/>
                    <a:pt x="8807" y="18480"/>
                  </a:cubicBezTo>
                  <a:cubicBezTo>
                    <a:pt x="8473" y="18580"/>
                    <a:pt x="8206" y="18647"/>
                    <a:pt x="8006" y="18680"/>
                  </a:cubicBezTo>
                  <a:cubicBezTo>
                    <a:pt x="7806" y="18714"/>
                    <a:pt x="7706" y="18747"/>
                    <a:pt x="7706" y="18747"/>
                  </a:cubicBezTo>
                  <a:cubicBezTo>
                    <a:pt x="7706" y="18747"/>
                    <a:pt x="7272" y="18847"/>
                    <a:pt x="6639" y="18981"/>
                  </a:cubicBezTo>
                  <a:cubicBezTo>
                    <a:pt x="6043" y="19070"/>
                    <a:pt x="5287" y="19186"/>
                    <a:pt x="4491" y="19186"/>
                  </a:cubicBezTo>
                  <a:cubicBezTo>
                    <a:pt x="4396" y="19186"/>
                    <a:pt x="4300" y="19184"/>
                    <a:pt x="4204" y="19181"/>
                  </a:cubicBezTo>
                  <a:lnTo>
                    <a:pt x="3870" y="19181"/>
                  </a:lnTo>
                  <a:cubicBezTo>
                    <a:pt x="4037" y="19314"/>
                    <a:pt x="4170" y="19481"/>
                    <a:pt x="4337" y="19614"/>
                  </a:cubicBezTo>
                  <a:cubicBezTo>
                    <a:pt x="4491" y="19620"/>
                    <a:pt x="4644" y="19623"/>
                    <a:pt x="4797" y="19623"/>
                  </a:cubicBezTo>
                  <a:cubicBezTo>
                    <a:pt x="5504" y="19623"/>
                    <a:pt x="6184" y="19563"/>
                    <a:pt x="6705" y="19481"/>
                  </a:cubicBezTo>
                  <a:cubicBezTo>
                    <a:pt x="7372" y="19381"/>
                    <a:pt x="7839" y="19314"/>
                    <a:pt x="7839" y="19314"/>
                  </a:cubicBezTo>
                  <a:cubicBezTo>
                    <a:pt x="7839" y="19314"/>
                    <a:pt x="7940" y="19281"/>
                    <a:pt x="8140" y="19214"/>
                  </a:cubicBezTo>
                  <a:cubicBezTo>
                    <a:pt x="8340" y="19181"/>
                    <a:pt x="8607" y="19114"/>
                    <a:pt x="8940" y="18981"/>
                  </a:cubicBezTo>
                  <a:cubicBezTo>
                    <a:pt x="9607" y="18780"/>
                    <a:pt x="10441" y="18480"/>
                    <a:pt x="11275" y="18080"/>
                  </a:cubicBezTo>
                  <a:cubicBezTo>
                    <a:pt x="12109" y="17680"/>
                    <a:pt x="12910" y="17246"/>
                    <a:pt x="13477" y="16879"/>
                  </a:cubicBezTo>
                  <a:cubicBezTo>
                    <a:pt x="14044" y="16512"/>
                    <a:pt x="14411" y="16212"/>
                    <a:pt x="14377" y="16179"/>
                  </a:cubicBezTo>
                  <a:cubicBezTo>
                    <a:pt x="14375" y="16176"/>
                    <a:pt x="14372" y="16175"/>
                    <a:pt x="14367" y="16175"/>
                  </a:cubicBezTo>
                  <a:close/>
                  <a:moveTo>
                    <a:pt x="14234" y="18210"/>
                  </a:moveTo>
                  <a:cubicBezTo>
                    <a:pt x="14172" y="18210"/>
                    <a:pt x="13879" y="18435"/>
                    <a:pt x="13410" y="18747"/>
                  </a:cubicBezTo>
                  <a:cubicBezTo>
                    <a:pt x="12910" y="19081"/>
                    <a:pt x="12176" y="19448"/>
                    <a:pt x="11409" y="19714"/>
                  </a:cubicBezTo>
                  <a:cubicBezTo>
                    <a:pt x="10675" y="19981"/>
                    <a:pt x="9874" y="20148"/>
                    <a:pt x="9274" y="20248"/>
                  </a:cubicBezTo>
                  <a:cubicBezTo>
                    <a:pt x="8707" y="20348"/>
                    <a:pt x="8306" y="20382"/>
                    <a:pt x="8306" y="20382"/>
                  </a:cubicBezTo>
                  <a:cubicBezTo>
                    <a:pt x="8306" y="20382"/>
                    <a:pt x="7906" y="20448"/>
                    <a:pt x="7306" y="20548"/>
                  </a:cubicBezTo>
                  <a:cubicBezTo>
                    <a:pt x="6872" y="20582"/>
                    <a:pt x="6305" y="20648"/>
                    <a:pt x="5705" y="20715"/>
                  </a:cubicBezTo>
                  <a:cubicBezTo>
                    <a:pt x="5905" y="20849"/>
                    <a:pt x="6105" y="20982"/>
                    <a:pt x="6338" y="21115"/>
                  </a:cubicBezTo>
                  <a:cubicBezTo>
                    <a:pt x="6705" y="21115"/>
                    <a:pt x="7039" y="21082"/>
                    <a:pt x="7339" y="21049"/>
                  </a:cubicBezTo>
                  <a:cubicBezTo>
                    <a:pt x="7973" y="21015"/>
                    <a:pt x="8373" y="20949"/>
                    <a:pt x="8373" y="20949"/>
                  </a:cubicBezTo>
                  <a:cubicBezTo>
                    <a:pt x="8373" y="20949"/>
                    <a:pt x="8773" y="20882"/>
                    <a:pt x="9374" y="20749"/>
                  </a:cubicBezTo>
                  <a:cubicBezTo>
                    <a:pt x="10008" y="20615"/>
                    <a:pt x="10808" y="20415"/>
                    <a:pt x="11575" y="20081"/>
                  </a:cubicBezTo>
                  <a:cubicBezTo>
                    <a:pt x="12343" y="19748"/>
                    <a:pt x="13043" y="19348"/>
                    <a:pt x="13544" y="18947"/>
                  </a:cubicBezTo>
                  <a:cubicBezTo>
                    <a:pt x="14011" y="18547"/>
                    <a:pt x="14277" y="18213"/>
                    <a:pt x="14244" y="18213"/>
                  </a:cubicBezTo>
                  <a:cubicBezTo>
                    <a:pt x="14242" y="18211"/>
                    <a:pt x="14239" y="18210"/>
                    <a:pt x="14234" y="18210"/>
                  </a:cubicBezTo>
                  <a:close/>
                  <a:moveTo>
                    <a:pt x="35226" y="11108"/>
                  </a:moveTo>
                  <a:lnTo>
                    <a:pt x="35226" y="11108"/>
                  </a:lnTo>
                  <a:cubicBezTo>
                    <a:pt x="35192" y="11108"/>
                    <a:pt x="35092" y="11575"/>
                    <a:pt x="34892" y="12242"/>
                  </a:cubicBezTo>
                  <a:cubicBezTo>
                    <a:pt x="34725" y="12943"/>
                    <a:pt x="34392" y="13810"/>
                    <a:pt x="33991" y="14678"/>
                  </a:cubicBezTo>
                  <a:cubicBezTo>
                    <a:pt x="33591" y="15511"/>
                    <a:pt x="33158" y="16345"/>
                    <a:pt x="32791" y="16946"/>
                  </a:cubicBezTo>
                  <a:cubicBezTo>
                    <a:pt x="32424" y="17546"/>
                    <a:pt x="32157" y="17947"/>
                    <a:pt x="32157" y="17947"/>
                  </a:cubicBezTo>
                  <a:cubicBezTo>
                    <a:pt x="32157" y="17947"/>
                    <a:pt x="31923" y="18347"/>
                    <a:pt x="31556" y="18947"/>
                  </a:cubicBezTo>
                  <a:cubicBezTo>
                    <a:pt x="31156" y="19548"/>
                    <a:pt x="30622" y="20315"/>
                    <a:pt x="30055" y="21082"/>
                  </a:cubicBezTo>
                  <a:cubicBezTo>
                    <a:pt x="29822" y="21382"/>
                    <a:pt x="29622" y="21683"/>
                    <a:pt x="29388" y="21983"/>
                  </a:cubicBezTo>
                  <a:cubicBezTo>
                    <a:pt x="29588" y="21916"/>
                    <a:pt x="29822" y="21849"/>
                    <a:pt x="30022" y="21749"/>
                  </a:cubicBezTo>
                  <a:cubicBezTo>
                    <a:pt x="30122" y="21616"/>
                    <a:pt x="30255" y="21482"/>
                    <a:pt x="30389" y="21349"/>
                  </a:cubicBezTo>
                  <a:cubicBezTo>
                    <a:pt x="30989" y="20582"/>
                    <a:pt x="31556" y="19815"/>
                    <a:pt x="31957" y="19247"/>
                  </a:cubicBezTo>
                  <a:cubicBezTo>
                    <a:pt x="32390" y="18647"/>
                    <a:pt x="32657" y="18247"/>
                    <a:pt x="32657" y="18247"/>
                  </a:cubicBezTo>
                  <a:cubicBezTo>
                    <a:pt x="32657" y="18247"/>
                    <a:pt x="32891" y="17846"/>
                    <a:pt x="33258" y="17213"/>
                  </a:cubicBezTo>
                  <a:cubicBezTo>
                    <a:pt x="33591" y="16579"/>
                    <a:pt x="34025" y="15712"/>
                    <a:pt x="34358" y="14844"/>
                  </a:cubicBezTo>
                  <a:cubicBezTo>
                    <a:pt x="34692" y="13944"/>
                    <a:pt x="34992" y="13010"/>
                    <a:pt x="35126" y="12309"/>
                  </a:cubicBezTo>
                  <a:cubicBezTo>
                    <a:pt x="35259" y="11609"/>
                    <a:pt x="35259" y="11142"/>
                    <a:pt x="35226" y="11108"/>
                  </a:cubicBezTo>
                  <a:close/>
                  <a:moveTo>
                    <a:pt x="17013" y="8607"/>
                  </a:moveTo>
                  <a:cubicBezTo>
                    <a:pt x="16779" y="8607"/>
                    <a:pt x="16579" y="8640"/>
                    <a:pt x="16412" y="8640"/>
                  </a:cubicBezTo>
                  <a:cubicBezTo>
                    <a:pt x="16746" y="8873"/>
                    <a:pt x="17146" y="9140"/>
                    <a:pt x="17513" y="9374"/>
                  </a:cubicBezTo>
                  <a:cubicBezTo>
                    <a:pt x="17813" y="9541"/>
                    <a:pt x="18080" y="9707"/>
                    <a:pt x="18380" y="9841"/>
                  </a:cubicBezTo>
                  <a:cubicBezTo>
                    <a:pt x="18647" y="10008"/>
                    <a:pt x="18947" y="10141"/>
                    <a:pt x="19214" y="10274"/>
                  </a:cubicBezTo>
                  <a:cubicBezTo>
                    <a:pt x="19781" y="10575"/>
                    <a:pt x="20315" y="10775"/>
                    <a:pt x="20782" y="11008"/>
                  </a:cubicBezTo>
                  <a:cubicBezTo>
                    <a:pt x="21216" y="11208"/>
                    <a:pt x="21616" y="11342"/>
                    <a:pt x="21883" y="11442"/>
                  </a:cubicBezTo>
                  <a:cubicBezTo>
                    <a:pt x="22183" y="11542"/>
                    <a:pt x="22316" y="11609"/>
                    <a:pt x="22316" y="11609"/>
                  </a:cubicBezTo>
                  <a:cubicBezTo>
                    <a:pt x="22316" y="11609"/>
                    <a:pt x="22483" y="11642"/>
                    <a:pt x="22750" y="11742"/>
                  </a:cubicBezTo>
                  <a:cubicBezTo>
                    <a:pt x="23050" y="11809"/>
                    <a:pt x="23451" y="11942"/>
                    <a:pt x="23918" y="12076"/>
                  </a:cubicBezTo>
                  <a:cubicBezTo>
                    <a:pt x="24885" y="12309"/>
                    <a:pt x="26186" y="12609"/>
                    <a:pt x="27520" y="12743"/>
                  </a:cubicBezTo>
                  <a:cubicBezTo>
                    <a:pt x="28427" y="12856"/>
                    <a:pt x="29333" y="12923"/>
                    <a:pt x="30135" y="12923"/>
                  </a:cubicBezTo>
                  <a:cubicBezTo>
                    <a:pt x="30514" y="12923"/>
                    <a:pt x="30869" y="12908"/>
                    <a:pt x="31189" y="12876"/>
                  </a:cubicBezTo>
                  <a:cubicBezTo>
                    <a:pt x="31623" y="12876"/>
                    <a:pt x="31990" y="12810"/>
                    <a:pt x="32257" y="12776"/>
                  </a:cubicBezTo>
                  <a:lnTo>
                    <a:pt x="32257" y="12776"/>
                  </a:lnTo>
                  <a:cubicBezTo>
                    <a:pt x="32190" y="12876"/>
                    <a:pt x="32090" y="13010"/>
                    <a:pt x="32023" y="13143"/>
                  </a:cubicBezTo>
                  <a:cubicBezTo>
                    <a:pt x="31423" y="14144"/>
                    <a:pt x="30522" y="15411"/>
                    <a:pt x="29588" y="16679"/>
                  </a:cubicBezTo>
                  <a:cubicBezTo>
                    <a:pt x="28688" y="17913"/>
                    <a:pt x="27687" y="19114"/>
                    <a:pt x="26920" y="19981"/>
                  </a:cubicBezTo>
                  <a:cubicBezTo>
                    <a:pt x="26519" y="20448"/>
                    <a:pt x="26186" y="20782"/>
                    <a:pt x="25986" y="21049"/>
                  </a:cubicBezTo>
                  <a:cubicBezTo>
                    <a:pt x="25752" y="21282"/>
                    <a:pt x="25619" y="21449"/>
                    <a:pt x="25619" y="21449"/>
                  </a:cubicBezTo>
                  <a:cubicBezTo>
                    <a:pt x="25619" y="21449"/>
                    <a:pt x="25485" y="21582"/>
                    <a:pt x="25252" y="21816"/>
                  </a:cubicBezTo>
                  <a:cubicBezTo>
                    <a:pt x="25018" y="22083"/>
                    <a:pt x="24718" y="22450"/>
                    <a:pt x="24285" y="22850"/>
                  </a:cubicBezTo>
                  <a:cubicBezTo>
                    <a:pt x="24118" y="23017"/>
                    <a:pt x="23918" y="23217"/>
                    <a:pt x="23717" y="23417"/>
                  </a:cubicBezTo>
                  <a:cubicBezTo>
                    <a:pt x="24018" y="23350"/>
                    <a:pt x="24318" y="23317"/>
                    <a:pt x="24618" y="23250"/>
                  </a:cubicBezTo>
                  <a:cubicBezTo>
                    <a:pt x="24651" y="23217"/>
                    <a:pt x="24651" y="23217"/>
                    <a:pt x="24651" y="23217"/>
                  </a:cubicBezTo>
                  <a:cubicBezTo>
                    <a:pt x="25085" y="22817"/>
                    <a:pt x="25419" y="22450"/>
                    <a:pt x="25652" y="22216"/>
                  </a:cubicBezTo>
                  <a:cubicBezTo>
                    <a:pt x="25886" y="21949"/>
                    <a:pt x="26019" y="21816"/>
                    <a:pt x="26019" y="21816"/>
                  </a:cubicBezTo>
                  <a:cubicBezTo>
                    <a:pt x="26019" y="21816"/>
                    <a:pt x="26153" y="21683"/>
                    <a:pt x="26386" y="21416"/>
                  </a:cubicBezTo>
                  <a:cubicBezTo>
                    <a:pt x="26620" y="21149"/>
                    <a:pt x="26953" y="20782"/>
                    <a:pt x="27320" y="20348"/>
                  </a:cubicBezTo>
                  <a:cubicBezTo>
                    <a:pt x="28054" y="19414"/>
                    <a:pt x="29021" y="18180"/>
                    <a:pt x="29922" y="16912"/>
                  </a:cubicBezTo>
                  <a:cubicBezTo>
                    <a:pt x="30823" y="15612"/>
                    <a:pt x="31656" y="14277"/>
                    <a:pt x="32224" y="13243"/>
                  </a:cubicBezTo>
                  <a:cubicBezTo>
                    <a:pt x="32324" y="13076"/>
                    <a:pt x="32424" y="12876"/>
                    <a:pt x="32490" y="12709"/>
                  </a:cubicBezTo>
                  <a:cubicBezTo>
                    <a:pt x="32724" y="12676"/>
                    <a:pt x="32824" y="12643"/>
                    <a:pt x="32824" y="12643"/>
                  </a:cubicBezTo>
                  <a:cubicBezTo>
                    <a:pt x="32824" y="12609"/>
                    <a:pt x="32724" y="12609"/>
                    <a:pt x="32557" y="12609"/>
                  </a:cubicBezTo>
                  <a:cubicBezTo>
                    <a:pt x="32691" y="12376"/>
                    <a:pt x="32791" y="12176"/>
                    <a:pt x="32857" y="12009"/>
                  </a:cubicBezTo>
                  <a:cubicBezTo>
                    <a:pt x="33024" y="11675"/>
                    <a:pt x="33091" y="11509"/>
                    <a:pt x="33091" y="11509"/>
                  </a:cubicBezTo>
                  <a:cubicBezTo>
                    <a:pt x="33090" y="11507"/>
                    <a:pt x="33088" y="11507"/>
                    <a:pt x="33087" y="11507"/>
                  </a:cubicBezTo>
                  <a:cubicBezTo>
                    <a:pt x="33039" y="11507"/>
                    <a:pt x="32776" y="11966"/>
                    <a:pt x="32357" y="12643"/>
                  </a:cubicBezTo>
                  <a:cubicBezTo>
                    <a:pt x="32057" y="12643"/>
                    <a:pt x="31656" y="12676"/>
                    <a:pt x="31189" y="12676"/>
                  </a:cubicBezTo>
                  <a:cubicBezTo>
                    <a:pt x="30189" y="12676"/>
                    <a:pt x="28888" y="12543"/>
                    <a:pt x="27587" y="12376"/>
                  </a:cubicBezTo>
                  <a:cubicBezTo>
                    <a:pt x="26286" y="12176"/>
                    <a:pt x="25018" y="11842"/>
                    <a:pt x="24051" y="11575"/>
                  </a:cubicBezTo>
                  <a:cubicBezTo>
                    <a:pt x="23584" y="11442"/>
                    <a:pt x="23217" y="11275"/>
                    <a:pt x="22917" y="11208"/>
                  </a:cubicBezTo>
                  <a:cubicBezTo>
                    <a:pt x="22650" y="11108"/>
                    <a:pt x="22517" y="11075"/>
                    <a:pt x="22517" y="11075"/>
                  </a:cubicBezTo>
                  <a:cubicBezTo>
                    <a:pt x="22517" y="11075"/>
                    <a:pt x="22350" y="11008"/>
                    <a:pt x="22083" y="10908"/>
                  </a:cubicBezTo>
                  <a:cubicBezTo>
                    <a:pt x="21816" y="10808"/>
                    <a:pt x="21416" y="10708"/>
                    <a:pt x="20982" y="10508"/>
                  </a:cubicBezTo>
                  <a:cubicBezTo>
                    <a:pt x="20515" y="10308"/>
                    <a:pt x="19981" y="10141"/>
                    <a:pt x="19414" y="9874"/>
                  </a:cubicBezTo>
                  <a:cubicBezTo>
                    <a:pt x="19148" y="9741"/>
                    <a:pt x="18847" y="9607"/>
                    <a:pt x="18580" y="9474"/>
                  </a:cubicBezTo>
                  <a:cubicBezTo>
                    <a:pt x="18280" y="9307"/>
                    <a:pt x="18013" y="9174"/>
                    <a:pt x="17713" y="9007"/>
                  </a:cubicBezTo>
                  <a:cubicBezTo>
                    <a:pt x="17480" y="8873"/>
                    <a:pt x="17246" y="8740"/>
                    <a:pt x="17013" y="8607"/>
                  </a:cubicBezTo>
                  <a:close/>
                  <a:moveTo>
                    <a:pt x="27020" y="13510"/>
                  </a:moveTo>
                  <a:cubicBezTo>
                    <a:pt x="26986" y="13510"/>
                    <a:pt x="26720" y="14010"/>
                    <a:pt x="26286" y="14744"/>
                  </a:cubicBezTo>
                  <a:cubicBezTo>
                    <a:pt x="25886" y="15478"/>
                    <a:pt x="25285" y="16445"/>
                    <a:pt x="24651" y="17379"/>
                  </a:cubicBezTo>
                  <a:cubicBezTo>
                    <a:pt x="24018" y="18313"/>
                    <a:pt x="23317" y="19214"/>
                    <a:pt x="22783" y="19848"/>
                  </a:cubicBezTo>
                  <a:cubicBezTo>
                    <a:pt x="22216" y="20515"/>
                    <a:pt x="21849" y="20915"/>
                    <a:pt x="21849" y="20915"/>
                  </a:cubicBezTo>
                  <a:cubicBezTo>
                    <a:pt x="21849" y="20915"/>
                    <a:pt x="21749" y="21015"/>
                    <a:pt x="21583" y="21216"/>
                  </a:cubicBezTo>
                  <a:cubicBezTo>
                    <a:pt x="21416" y="21382"/>
                    <a:pt x="21182" y="21649"/>
                    <a:pt x="20882" y="21949"/>
                  </a:cubicBezTo>
                  <a:cubicBezTo>
                    <a:pt x="20315" y="22550"/>
                    <a:pt x="19514" y="23317"/>
                    <a:pt x="18647" y="23984"/>
                  </a:cubicBezTo>
                  <a:cubicBezTo>
                    <a:pt x="18881" y="23984"/>
                    <a:pt x="19114" y="23951"/>
                    <a:pt x="19381" y="23951"/>
                  </a:cubicBezTo>
                  <a:cubicBezTo>
                    <a:pt x="20115" y="23384"/>
                    <a:pt x="20782" y="22817"/>
                    <a:pt x="21249" y="22316"/>
                  </a:cubicBezTo>
                  <a:cubicBezTo>
                    <a:pt x="21583" y="22016"/>
                    <a:pt x="21816" y="21749"/>
                    <a:pt x="21983" y="21582"/>
                  </a:cubicBezTo>
                  <a:cubicBezTo>
                    <a:pt x="22183" y="21416"/>
                    <a:pt x="22250" y="21282"/>
                    <a:pt x="22250" y="21282"/>
                  </a:cubicBezTo>
                  <a:cubicBezTo>
                    <a:pt x="22250" y="21282"/>
                    <a:pt x="22650" y="20849"/>
                    <a:pt x="23184" y="20181"/>
                  </a:cubicBezTo>
                  <a:cubicBezTo>
                    <a:pt x="23717" y="19514"/>
                    <a:pt x="24385" y="18580"/>
                    <a:pt x="24985" y="17613"/>
                  </a:cubicBezTo>
                  <a:cubicBezTo>
                    <a:pt x="25585" y="16612"/>
                    <a:pt x="26119" y="15645"/>
                    <a:pt x="26486" y="14844"/>
                  </a:cubicBezTo>
                  <a:cubicBezTo>
                    <a:pt x="26853" y="14077"/>
                    <a:pt x="27053" y="13543"/>
                    <a:pt x="27020" y="13510"/>
                  </a:cubicBezTo>
                  <a:close/>
                  <a:moveTo>
                    <a:pt x="21583" y="16679"/>
                  </a:moveTo>
                  <a:cubicBezTo>
                    <a:pt x="21549" y="16679"/>
                    <a:pt x="21382" y="17079"/>
                    <a:pt x="21082" y="17680"/>
                  </a:cubicBezTo>
                  <a:cubicBezTo>
                    <a:pt x="20782" y="18280"/>
                    <a:pt x="20348" y="19047"/>
                    <a:pt x="19881" y="19781"/>
                  </a:cubicBezTo>
                  <a:cubicBezTo>
                    <a:pt x="19381" y="20515"/>
                    <a:pt x="18847" y="21216"/>
                    <a:pt x="18447" y="21716"/>
                  </a:cubicBezTo>
                  <a:cubicBezTo>
                    <a:pt x="18013" y="22216"/>
                    <a:pt x="17713" y="22550"/>
                    <a:pt x="17713" y="22550"/>
                  </a:cubicBezTo>
                  <a:cubicBezTo>
                    <a:pt x="17713" y="22550"/>
                    <a:pt x="17613" y="22617"/>
                    <a:pt x="17513" y="22783"/>
                  </a:cubicBezTo>
                  <a:cubicBezTo>
                    <a:pt x="17380" y="22917"/>
                    <a:pt x="17179" y="23117"/>
                    <a:pt x="16946" y="23350"/>
                  </a:cubicBezTo>
                  <a:cubicBezTo>
                    <a:pt x="16746" y="23584"/>
                    <a:pt x="16479" y="23817"/>
                    <a:pt x="16212" y="24084"/>
                  </a:cubicBezTo>
                  <a:cubicBezTo>
                    <a:pt x="16446" y="24084"/>
                    <a:pt x="16679" y="24051"/>
                    <a:pt x="16946" y="24051"/>
                  </a:cubicBezTo>
                  <a:cubicBezTo>
                    <a:pt x="17079" y="23951"/>
                    <a:pt x="17213" y="23817"/>
                    <a:pt x="17313" y="23717"/>
                  </a:cubicBezTo>
                  <a:cubicBezTo>
                    <a:pt x="17580" y="23517"/>
                    <a:pt x="17747" y="23284"/>
                    <a:pt x="17913" y="23150"/>
                  </a:cubicBezTo>
                  <a:cubicBezTo>
                    <a:pt x="18047" y="23017"/>
                    <a:pt x="18113" y="22917"/>
                    <a:pt x="18113" y="22917"/>
                  </a:cubicBezTo>
                  <a:cubicBezTo>
                    <a:pt x="18113" y="22917"/>
                    <a:pt x="18414" y="22583"/>
                    <a:pt x="18847" y="22049"/>
                  </a:cubicBezTo>
                  <a:cubicBezTo>
                    <a:pt x="19248" y="21516"/>
                    <a:pt x="19781" y="20782"/>
                    <a:pt x="20215" y="19981"/>
                  </a:cubicBezTo>
                  <a:cubicBezTo>
                    <a:pt x="20649" y="19214"/>
                    <a:pt x="21049" y="18414"/>
                    <a:pt x="21282" y="17780"/>
                  </a:cubicBezTo>
                  <a:cubicBezTo>
                    <a:pt x="21516" y="17146"/>
                    <a:pt x="21616" y="16679"/>
                    <a:pt x="21583" y="16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3087375" y="4116725"/>
              <a:ext cx="1617850" cy="619275"/>
            </a:xfrm>
            <a:custGeom>
              <a:avLst/>
              <a:gdLst/>
              <a:ahLst/>
              <a:cxnLst/>
              <a:rect l="l" t="t" r="r" b="b"/>
              <a:pathLst>
                <a:path w="64714" h="24771" extrusionOk="0">
                  <a:moveTo>
                    <a:pt x="63112" y="0"/>
                  </a:moveTo>
                  <a:cubicBezTo>
                    <a:pt x="62045" y="0"/>
                    <a:pt x="60544" y="401"/>
                    <a:pt x="58976" y="1201"/>
                  </a:cubicBezTo>
                  <a:cubicBezTo>
                    <a:pt x="55740" y="2769"/>
                    <a:pt x="52104" y="5838"/>
                    <a:pt x="48702" y="9074"/>
                  </a:cubicBezTo>
                  <a:cubicBezTo>
                    <a:pt x="47001" y="10675"/>
                    <a:pt x="45233" y="12142"/>
                    <a:pt x="43498" y="13443"/>
                  </a:cubicBezTo>
                  <a:cubicBezTo>
                    <a:pt x="41764" y="14711"/>
                    <a:pt x="40062" y="15845"/>
                    <a:pt x="38595" y="16712"/>
                  </a:cubicBezTo>
                  <a:cubicBezTo>
                    <a:pt x="37828" y="17146"/>
                    <a:pt x="37160" y="17580"/>
                    <a:pt x="36527" y="17880"/>
                  </a:cubicBezTo>
                  <a:cubicBezTo>
                    <a:pt x="36226" y="18047"/>
                    <a:pt x="35926" y="18213"/>
                    <a:pt x="35659" y="18347"/>
                  </a:cubicBezTo>
                  <a:cubicBezTo>
                    <a:pt x="35392" y="18480"/>
                    <a:pt x="35159" y="18614"/>
                    <a:pt x="34925" y="18714"/>
                  </a:cubicBezTo>
                  <a:cubicBezTo>
                    <a:pt x="34025" y="19181"/>
                    <a:pt x="33491" y="19414"/>
                    <a:pt x="33491" y="19414"/>
                  </a:cubicBezTo>
                  <a:cubicBezTo>
                    <a:pt x="33491" y="19414"/>
                    <a:pt x="33358" y="19481"/>
                    <a:pt x="33124" y="19581"/>
                  </a:cubicBezTo>
                  <a:cubicBezTo>
                    <a:pt x="32891" y="19715"/>
                    <a:pt x="32524" y="19881"/>
                    <a:pt x="32090" y="20081"/>
                  </a:cubicBezTo>
                  <a:cubicBezTo>
                    <a:pt x="31156" y="20482"/>
                    <a:pt x="29855" y="21049"/>
                    <a:pt x="28221" y="21616"/>
                  </a:cubicBezTo>
                  <a:cubicBezTo>
                    <a:pt x="26620" y="22150"/>
                    <a:pt x="24685" y="22717"/>
                    <a:pt x="22583" y="23050"/>
                  </a:cubicBezTo>
                  <a:cubicBezTo>
                    <a:pt x="20968" y="23332"/>
                    <a:pt x="19233" y="23496"/>
                    <a:pt x="17502" y="23496"/>
                  </a:cubicBezTo>
                  <a:cubicBezTo>
                    <a:pt x="16982" y="23496"/>
                    <a:pt x="16462" y="23481"/>
                    <a:pt x="15945" y="23451"/>
                  </a:cubicBezTo>
                  <a:cubicBezTo>
                    <a:pt x="13677" y="23284"/>
                    <a:pt x="11442" y="22783"/>
                    <a:pt x="9441" y="22016"/>
                  </a:cubicBezTo>
                  <a:cubicBezTo>
                    <a:pt x="7439" y="21249"/>
                    <a:pt x="5705" y="20248"/>
                    <a:pt x="4337" y="19214"/>
                  </a:cubicBezTo>
                  <a:cubicBezTo>
                    <a:pt x="1660" y="17183"/>
                    <a:pt x="293" y="15338"/>
                    <a:pt x="85" y="15338"/>
                  </a:cubicBezTo>
                  <a:cubicBezTo>
                    <a:pt x="77" y="15338"/>
                    <a:pt x="72" y="15340"/>
                    <a:pt x="67" y="15345"/>
                  </a:cubicBezTo>
                  <a:cubicBezTo>
                    <a:pt x="1" y="15378"/>
                    <a:pt x="334" y="15845"/>
                    <a:pt x="968" y="16679"/>
                  </a:cubicBezTo>
                  <a:cubicBezTo>
                    <a:pt x="1101" y="16879"/>
                    <a:pt x="1301" y="17079"/>
                    <a:pt x="1502" y="17313"/>
                  </a:cubicBezTo>
                  <a:cubicBezTo>
                    <a:pt x="1702" y="17546"/>
                    <a:pt x="1935" y="17813"/>
                    <a:pt x="2169" y="18080"/>
                  </a:cubicBezTo>
                  <a:cubicBezTo>
                    <a:pt x="2402" y="18347"/>
                    <a:pt x="2702" y="18580"/>
                    <a:pt x="3003" y="18881"/>
                  </a:cubicBezTo>
                  <a:cubicBezTo>
                    <a:pt x="3303" y="19147"/>
                    <a:pt x="3570" y="19448"/>
                    <a:pt x="3937" y="19715"/>
                  </a:cubicBezTo>
                  <a:cubicBezTo>
                    <a:pt x="5271" y="20882"/>
                    <a:pt x="7039" y="22016"/>
                    <a:pt x="9074" y="22883"/>
                  </a:cubicBezTo>
                  <a:cubicBezTo>
                    <a:pt x="11108" y="23784"/>
                    <a:pt x="13443" y="24385"/>
                    <a:pt x="15812" y="24618"/>
                  </a:cubicBezTo>
                  <a:cubicBezTo>
                    <a:pt x="16752" y="24722"/>
                    <a:pt x="17687" y="24771"/>
                    <a:pt x="18609" y="24771"/>
                  </a:cubicBezTo>
                  <a:cubicBezTo>
                    <a:pt x="20042" y="24771"/>
                    <a:pt x="21444" y="24654"/>
                    <a:pt x="22783" y="24451"/>
                  </a:cubicBezTo>
                  <a:cubicBezTo>
                    <a:pt x="25018" y="24151"/>
                    <a:pt x="27020" y="23617"/>
                    <a:pt x="28721" y="23084"/>
                  </a:cubicBezTo>
                  <a:cubicBezTo>
                    <a:pt x="30422" y="22550"/>
                    <a:pt x="31790" y="21983"/>
                    <a:pt x="32724" y="21616"/>
                  </a:cubicBezTo>
                  <a:cubicBezTo>
                    <a:pt x="33224" y="21416"/>
                    <a:pt x="33591" y="21216"/>
                    <a:pt x="33825" y="21116"/>
                  </a:cubicBezTo>
                  <a:cubicBezTo>
                    <a:pt x="34092" y="21015"/>
                    <a:pt x="34225" y="20949"/>
                    <a:pt x="34225" y="20949"/>
                  </a:cubicBezTo>
                  <a:cubicBezTo>
                    <a:pt x="34225" y="20949"/>
                    <a:pt x="34759" y="20682"/>
                    <a:pt x="35693" y="20215"/>
                  </a:cubicBezTo>
                  <a:cubicBezTo>
                    <a:pt x="35926" y="20081"/>
                    <a:pt x="36160" y="19948"/>
                    <a:pt x="36460" y="19815"/>
                  </a:cubicBezTo>
                  <a:cubicBezTo>
                    <a:pt x="36727" y="19648"/>
                    <a:pt x="36994" y="19481"/>
                    <a:pt x="37327" y="19314"/>
                  </a:cubicBezTo>
                  <a:cubicBezTo>
                    <a:pt x="37961" y="18947"/>
                    <a:pt x="38661" y="18514"/>
                    <a:pt x="39395" y="18047"/>
                  </a:cubicBezTo>
                  <a:cubicBezTo>
                    <a:pt x="40896" y="17113"/>
                    <a:pt x="42598" y="15912"/>
                    <a:pt x="44366" y="14544"/>
                  </a:cubicBezTo>
                  <a:cubicBezTo>
                    <a:pt x="46100" y="13176"/>
                    <a:pt x="47868" y="11609"/>
                    <a:pt x="49536" y="9941"/>
                  </a:cubicBezTo>
                  <a:cubicBezTo>
                    <a:pt x="52805" y="6605"/>
                    <a:pt x="56274" y="3470"/>
                    <a:pt x="59276" y="1768"/>
                  </a:cubicBezTo>
                  <a:cubicBezTo>
                    <a:pt x="60777" y="901"/>
                    <a:pt x="62145" y="434"/>
                    <a:pt x="63112" y="334"/>
                  </a:cubicBezTo>
                  <a:cubicBezTo>
                    <a:pt x="63320" y="313"/>
                    <a:pt x="63508" y="305"/>
                    <a:pt x="63678" y="305"/>
                  </a:cubicBezTo>
                  <a:cubicBezTo>
                    <a:pt x="64204" y="305"/>
                    <a:pt x="64541" y="381"/>
                    <a:pt x="64664" y="381"/>
                  </a:cubicBezTo>
                  <a:cubicBezTo>
                    <a:pt x="64692" y="381"/>
                    <a:pt x="64708" y="377"/>
                    <a:pt x="64713" y="367"/>
                  </a:cubicBezTo>
                  <a:cubicBezTo>
                    <a:pt x="64713" y="334"/>
                    <a:pt x="64180" y="0"/>
                    <a:pt x="63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9"/>
          <p:cNvGrpSpPr/>
          <p:nvPr/>
        </p:nvGrpSpPr>
        <p:grpSpPr>
          <a:xfrm>
            <a:off x="7032975" y="2266939"/>
            <a:ext cx="765596" cy="815476"/>
            <a:chOff x="3838825" y="1345252"/>
            <a:chExt cx="765596" cy="815476"/>
          </a:xfrm>
        </p:grpSpPr>
        <p:sp>
          <p:nvSpPr>
            <p:cNvPr id="260" name="Google Shape;260;p9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414246" y="13452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9"/>
          <p:cNvSpPr txBox="1">
            <a:spLocks noGrp="1"/>
          </p:cNvSpPr>
          <p:nvPr>
            <p:ph type="title"/>
          </p:nvPr>
        </p:nvSpPr>
        <p:spPr>
          <a:xfrm>
            <a:off x="713225" y="942538"/>
            <a:ext cx="4045200" cy="13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5" name="Google Shape;265;p9"/>
          <p:cNvSpPr txBox="1">
            <a:spLocks noGrp="1"/>
          </p:cNvSpPr>
          <p:nvPr>
            <p:ph type="subTitle" idx="1"/>
          </p:nvPr>
        </p:nvSpPr>
        <p:spPr>
          <a:xfrm>
            <a:off x="713225" y="2270913"/>
            <a:ext cx="4045200" cy="7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bg>
      <p:bgPr>
        <a:solidFill>
          <a:schemeClr val="lt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5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5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15"/>
          <p:cNvGrpSpPr/>
          <p:nvPr/>
        </p:nvGrpSpPr>
        <p:grpSpPr>
          <a:xfrm rot="4248130" flipH="1">
            <a:off x="1319378" y="-332572"/>
            <a:ext cx="2705179" cy="2067243"/>
            <a:chOff x="2790925" y="681175"/>
            <a:chExt cx="1243425" cy="950200"/>
          </a:xfrm>
        </p:grpSpPr>
        <p:sp>
          <p:nvSpPr>
            <p:cNvPr id="393" name="Google Shape;393;p15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15"/>
          <p:cNvGrpSpPr/>
          <p:nvPr/>
        </p:nvGrpSpPr>
        <p:grpSpPr>
          <a:xfrm rot="2700000">
            <a:off x="2710837" y="1867790"/>
            <a:ext cx="765588" cy="815468"/>
            <a:chOff x="3838825" y="1345252"/>
            <a:chExt cx="765596" cy="815476"/>
          </a:xfrm>
        </p:grpSpPr>
        <p:sp>
          <p:nvSpPr>
            <p:cNvPr id="408" name="Google Shape;408;p15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4414246" y="13452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15"/>
          <p:cNvSpPr txBox="1">
            <a:spLocks noGrp="1"/>
          </p:cNvSpPr>
          <p:nvPr>
            <p:ph type="title"/>
          </p:nvPr>
        </p:nvSpPr>
        <p:spPr>
          <a:xfrm>
            <a:off x="713225" y="2378750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1"/>
          </p:nvPr>
        </p:nvSpPr>
        <p:spPr>
          <a:xfrm>
            <a:off x="713225" y="3320450"/>
            <a:ext cx="2787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128250"/>
            <a:ext cx="27870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27"/>
          <p:cNvPicPr preferRelativeResize="0"/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27"/>
          <p:cNvPicPr preferRelativeResize="0"/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5" name="Google Shape;835;p27"/>
          <p:cNvGrpSpPr/>
          <p:nvPr/>
        </p:nvGrpSpPr>
        <p:grpSpPr>
          <a:xfrm rot="2134352" flipH="1">
            <a:off x="-679081" y="-688464"/>
            <a:ext cx="1803367" cy="3490613"/>
            <a:chOff x="4686250" y="3292375"/>
            <a:chExt cx="907350" cy="1756275"/>
          </a:xfrm>
        </p:grpSpPr>
        <p:sp>
          <p:nvSpPr>
            <p:cNvPr id="836" name="Google Shape;836;p27"/>
            <p:cNvSpPr/>
            <p:nvPr/>
          </p:nvSpPr>
          <p:spPr>
            <a:xfrm>
              <a:off x="4686250" y="3292375"/>
              <a:ext cx="835625" cy="1589500"/>
            </a:xfrm>
            <a:custGeom>
              <a:avLst/>
              <a:gdLst/>
              <a:ahLst/>
              <a:cxnLst/>
              <a:rect l="l" t="t" r="r" b="b"/>
              <a:pathLst>
                <a:path w="33425" h="63580" extrusionOk="0">
                  <a:moveTo>
                    <a:pt x="1001" y="0"/>
                  </a:moveTo>
                  <a:cubicBezTo>
                    <a:pt x="1001" y="1"/>
                    <a:pt x="1702" y="14077"/>
                    <a:pt x="1001" y="18647"/>
                  </a:cubicBezTo>
                  <a:cubicBezTo>
                    <a:pt x="301" y="23250"/>
                    <a:pt x="1" y="36326"/>
                    <a:pt x="9374" y="44699"/>
                  </a:cubicBezTo>
                  <a:cubicBezTo>
                    <a:pt x="9374" y="44699"/>
                    <a:pt x="9407" y="44732"/>
                    <a:pt x="9441" y="44766"/>
                  </a:cubicBezTo>
                  <a:cubicBezTo>
                    <a:pt x="10975" y="46133"/>
                    <a:pt x="12643" y="47534"/>
                    <a:pt x="14377" y="48969"/>
                  </a:cubicBezTo>
                  <a:lnTo>
                    <a:pt x="22650" y="49903"/>
                  </a:lnTo>
                  <a:lnTo>
                    <a:pt x="17913" y="51837"/>
                  </a:lnTo>
                  <a:cubicBezTo>
                    <a:pt x="19348" y="53005"/>
                    <a:pt x="20815" y="54139"/>
                    <a:pt x="22250" y="55206"/>
                  </a:cubicBezTo>
                  <a:cubicBezTo>
                    <a:pt x="22850" y="55673"/>
                    <a:pt x="23451" y="56140"/>
                    <a:pt x="24018" y="56607"/>
                  </a:cubicBezTo>
                  <a:cubicBezTo>
                    <a:pt x="25485" y="57708"/>
                    <a:pt x="26820" y="58709"/>
                    <a:pt x="28021" y="59610"/>
                  </a:cubicBezTo>
                  <a:cubicBezTo>
                    <a:pt x="28988" y="60310"/>
                    <a:pt x="29822" y="60944"/>
                    <a:pt x="30556" y="61511"/>
                  </a:cubicBezTo>
                  <a:lnTo>
                    <a:pt x="30589" y="61511"/>
                  </a:lnTo>
                  <a:cubicBezTo>
                    <a:pt x="30722" y="61611"/>
                    <a:pt x="30856" y="61711"/>
                    <a:pt x="30989" y="61811"/>
                  </a:cubicBezTo>
                  <a:cubicBezTo>
                    <a:pt x="31056" y="61845"/>
                    <a:pt x="31123" y="61911"/>
                    <a:pt x="31189" y="61945"/>
                  </a:cubicBezTo>
                  <a:cubicBezTo>
                    <a:pt x="31323" y="62045"/>
                    <a:pt x="31456" y="62145"/>
                    <a:pt x="31590" y="62245"/>
                  </a:cubicBezTo>
                  <a:cubicBezTo>
                    <a:pt x="31623" y="62278"/>
                    <a:pt x="31656" y="62312"/>
                    <a:pt x="31690" y="62312"/>
                  </a:cubicBezTo>
                  <a:cubicBezTo>
                    <a:pt x="31823" y="62412"/>
                    <a:pt x="31923" y="62478"/>
                    <a:pt x="32023" y="62545"/>
                  </a:cubicBezTo>
                  <a:cubicBezTo>
                    <a:pt x="32924" y="63212"/>
                    <a:pt x="33424" y="63579"/>
                    <a:pt x="33424" y="63579"/>
                  </a:cubicBezTo>
                  <a:cubicBezTo>
                    <a:pt x="33424" y="63579"/>
                    <a:pt x="32590" y="47668"/>
                    <a:pt x="30789" y="36059"/>
                  </a:cubicBezTo>
                  <a:cubicBezTo>
                    <a:pt x="30189" y="32090"/>
                    <a:pt x="29455" y="28654"/>
                    <a:pt x="28621" y="26519"/>
                  </a:cubicBezTo>
                  <a:cubicBezTo>
                    <a:pt x="27420" y="23550"/>
                    <a:pt x="25585" y="20949"/>
                    <a:pt x="23584" y="18747"/>
                  </a:cubicBezTo>
                  <a:lnTo>
                    <a:pt x="20448" y="24551"/>
                  </a:lnTo>
                  <a:lnTo>
                    <a:pt x="21349" y="16445"/>
                  </a:lnTo>
                  <a:cubicBezTo>
                    <a:pt x="18347" y="13610"/>
                    <a:pt x="15445" y="11642"/>
                    <a:pt x="14344" y="10741"/>
                  </a:cubicBezTo>
                  <a:cubicBezTo>
                    <a:pt x="12209" y="9040"/>
                    <a:pt x="1002" y="1"/>
                    <a:pt x="1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717950" y="3447475"/>
              <a:ext cx="185975" cy="123450"/>
            </a:xfrm>
            <a:custGeom>
              <a:avLst/>
              <a:gdLst/>
              <a:ahLst/>
              <a:cxnLst/>
              <a:rect l="l" t="t" r="r" b="b"/>
              <a:pathLst>
                <a:path w="7439" h="4938" fill="none" extrusionOk="0">
                  <a:moveTo>
                    <a:pt x="0" y="2536"/>
                  </a:moveTo>
                  <a:lnTo>
                    <a:pt x="6038" y="4938"/>
                  </a:lnTo>
                  <a:lnTo>
                    <a:pt x="7439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4721275" y="3494175"/>
              <a:ext cx="240200" cy="158475"/>
            </a:xfrm>
            <a:custGeom>
              <a:avLst/>
              <a:gdLst/>
              <a:ahLst/>
              <a:cxnLst/>
              <a:rect l="l" t="t" r="r" b="b"/>
              <a:pathLst>
                <a:path w="9608" h="6339" fill="none" extrusionOk="0">
                  <a:moveTo>
                    <a:pt x="1" y="3670"/>
                  </a:moveTo>
                  <a:lnTo>
                    <a:pt x="7473" y="6339"/>
                  </a:lnTo>
                  <a:lnTo>
                    <a:pt x="9607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4717100" y="3736025"/>
              <a:ext cx="273550" cy="78400"/>
            </a:xfrm>
            <a:custGeom>
              <a:avLst/>
              <a:gdLst/>
              <a:ahLst/>
              <a:cxnLst/>
              <a:rect l="l" t="t" r="r" b="b"/>
              <a:pathLst>
                <a:path w="10942" h="3136" fill="none" extrusionOk="0">
                  <a:moveTo>
                    <a:pt x="1" y="0"/>
                  </a:moveTo>
                  <a:lnTo>
                    <a:pt x="10942" y="3136"/>
                  </a:lnTo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4708775" y="3775225"/>
              <a:ext cx="308575" cy="79250"/>
            </a:xfrm>
            <a:custGeom>
              <a:avLst/>
              <a:gdLst/>
              <a:ahLst/>
              <a:cxnLst/>
              <a:rect l="l" t="t" r="r" b="b"/>
              <a:pathLst>
                <a:path w="12343" h="3170" fill="none" extrusionOk="0">
                  <a:moveTo>
                    <a:pt x="0" y="0"/>
                  </a:moveTo>
                  <a:lnTo>
                    <a:pt x="12342" y="3169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4697925" y="3675975"/>
              <a:ext cx="492050" cy="322750"/>
            </a:xfrm>
            <a:custGeom>
              <a:avLst/>
              <a:gdLst/>
              <a:ahLst/>
              <a:cxnLst/>
              <a:rect l="l" t="t" r="r" b="b"/>
              <a:pathLst>
                <a:path w="19682" h="12910" fill="none" extrusionOk="0">
                  <a:moveTo>
                    <a:pt x="1" y="7172"/>
                  </a:moveTo>
                  <a:lnTo>
                    <a:pt x="15845" y="12910"/>
                  </a:lnTo>
                  <a:lnTo>
                    <a:pt x="19681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4711275" y="3794400"/>
              <a:ext cx="593775" cy="335250"/>
            </a:xfrm>
            <a:custGeom>
              <a:avLst/>
              <a:gdLst/>
              <a:ahLst/>
              <a:cxnLst/>
              <a:rect l="l" t="t" r="r" b="b"/>
              <a:pathLst>
                <a:path w="23751" h="13410" fill="none" extrusionOk="0">
                  <a:moveTo>
                    <a:pt x="0" y="7773"/>
                  </a:moveTo>
                  <a:lnTo>
                    <a:pt x="18046" y="13410"/>
                  </a:lnTo>
                  <a:lnTo>
                    <a:pt x="23751" y="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5023150" y="3614275"/>
              <a:ext cx="88425" cy="255200"/>
            </a:xfrm>
            <a:custGeom>
              <a:avLst/>
              <a:gdLst/>
              <a:ahLst/>
              <a:cxnLst/>
              <a:rect l="l" t="t" r="r" b="b"/>
              <a:pathLst>
                <a:path w="3537" h="10208" fill="none" extrusionOk="0">
                  <a:moveTo>
                    <a:pt x="1" y="10207"/>
                  </a:moveTo>
                  <a:lnTo>
                    <a:pt x="3537" y="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4747950" y="4146325"/>
              <a:ext cx="484550" cy="119275"/>
            </a:xfrm>
            <a:custGeom>
              <a:avLst/>
              <a:gdLst/>
              <a:ahLst/>
              <a:cxnLst/>
              <a:rect l="l" t="t" r="r" b="b"/>
              <a:pathLst>
                <a:path w="19382" h="4771" fill="none" extrusionOk="0">
                  <a:moveTo>
                    <a:pt x="1" y="0"/>
                  </a:moveTo>
                  <a:lnTo>
                    <a:pt x="19381" y="477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4815500" y="3998700"/>
              <a:ext cx="600475" cy="383650"/>
            </a:xfrm>
            <a:custGeom>
              <a:avLst/>
              <a:gdLst/>
              <a:ahLst/>
              <a:cxnLst/>
              <a:rect l="l" t="t" r="r" b="b"/>
              <a:pathLst>
                <a:path w="24019" h="15346" fill="none" extrusionOk="0">
                  <a:moveTo>
                    <a:pt x="1" y="11509"/>
                  </a:moveTo>
                  <a:lnTo>
                    <a:pt x="19048" y="15345"/>
                  </a:lnTo>
                  <a:lnTo>
                    <a:pt x="24018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5232475" y="3911975"/>
              <a:ext cx="149300" cy="353625"/>
            </a:xfrm>
            <a:custGeom>
              <a:avLst/>
              <a:gdLst/>
              <a:ahLst/>
              <a:cxnLst/>
              <a:rect l="l" t="t" r="r" b="b"/>
              <a:pathLst>
                <a:path w="5972" h="14145" fill="none" extrusionOk="0">
                  <a:moveTo>
                    <a:pt x="0" y="14144"/>
                  </a:moveTo>
                  <a:lnTo>
                    <a:pt x="5971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4711275" y="3292375"/>
              <a:ext cx="882325" cy="1756275"/>
            </a:xfrm>
            <a:custGeom>
              <a:avLst/>
              <a:gdLst/>
              <a:ahLst/>
              <a:cxnLst/>
              <a:rect l="l" t="t" r="r" b="b"/>
              <a:pathLst>
                <a:path w="35293" h="70251" fill="none" extrusionOk="0">
                  <a:moveTo>
                    <a:pt x="0" y="0"/>
                  </a:moveTo>
                  <a:cubicBezTo>
                    <a:pt x="0" y="0"/>
                    <a:pt x="27420" y="49302"/>
                    <a:pt x="32423" y="63579"/>
                  </a:cubicBezTo>
                  <a:lnTo>
                    <a:pt x="35292" y="7025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27"/>
          <p:cNvGrpSpPr/>
          <p:nvPr/>
        </p:nvGrpSpPr>
        <p:grpSpPr>
          <a:xfrm rot="-8984457" flipH="1">
            <a:off x="6579379" y="3645952"/>
            <a:ext cx="3148597" cy="2406093"/>
            <a:chOff x="2790925" y="681175"/>
            <a:chExt cx="1243425" cy="950200"/>
          </a:xfrm>
        </p:grpSpPr>
        <p:sp>
          <p:nvSpPr>
            <p:cNvPr id="849" name="Google Shape;849;p27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2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64" name="Google Shape;864;p27"/>
          <p:cNvGrpSpPr/>
          <p:nvPr/>
        </p:nvGrpSpPr>
        <p:grpSpPr>
          <a:xfrm>
            <a:off x="8312250" y="3297939"/>
            <a:ext cx="502296" cy="682006"/>
            <a:chOff x="3838825" y="1082552"/>
            <a:chExt cx="502296" cy="682006"/>
          </a:xfrm>
        </p:grpSpPr>
        <p:sp>
          <p:nvSpPr>
            <p:cNvPr id="865" name="Google Shape;865;p27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4128096" y="1390264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4150946" y="1082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27"/>
          <p:cNvGrpSpPr/>
          <p:nvPr/>
        </p:nvGrpSpPr>
        <p:grpSpPr>
          <a:xfrm>
            <a:off x="210925" y="1818164"/>
            <a:ext cx="502296" cy="682006"/>
            <a:chOff x="3838825" y="1082552"/>
            <a:chExt cx="502296" cy="682006"/>
          </a:xfrm>
        </p:grpSpPr>
        <p:sp>
          <p:nvSpPr>
            <p:cNvPr id="870" name="Google Shape;870;p27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4128096" y="1390264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4150946" y="1082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38"/>
          <p:cNvPicPr preferRelativeResize="0"/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38"/>
          <p:cNvPicPr preferRelativeResize="0"/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5" name="Google Shape;1275;p38"/>
          <p:cNvGrpSpPr/>
          <p:nvPr/>
        </p:nvGrpSpPr>
        <p:grpSpPr>
          <a:xfrm rot="-450368" flipH="1">
            <a:off x="1290045" y="3069555"/>
            <a:ext cx="3148725" cy="2406191"/>
            <a:chOff x="2790925" y="681175"/>
            <a:chExt cx="1243425" cy="950200"/>
          </a:xfrm>
        </p:grpSpPr>
        <p:sp>
          <p:nvSpPr>
            <p:cNvPr id="1276" name="Google Shape;1276;p38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8"/>
          <p:cNvGrpSpPr/>
          <p:nvPr/>
        </p:nvGrpSpPr>
        <p:grpSpPr>
          <a:xfrm>
            <a:off x="1662850" y="3273964"/>
            <a:ext cx="502296" cy="682006"/>
            <a:chOff x="3838825" y="1082552"/>
            <a:chExt cx="502296" cy="682006"/>
          </a:xfrm>
        </p:grpSpPr>
        <p:sp>
          <p:nvSpPr>
            <p:cNvPr id="1291" name="Google Shape;1291;p38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4128096" y="1390264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8"/>
            <p:cNvSpPr/>
            <p:nvPr/>
          </p:nvSpPr>
          <p:spPr>
            <a:xfrm>
              <a:off x="4150946" y="1082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8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8"/>
          <p:cNvGrpSpPr/>
          <p:nvPr/>
        </p:nvGrpSpPr>
        <p:grpSpPr>
          <a:xfrm rot="-6622350">
            <a:off x="6855785" y="-964783"/>
            <a:ext cx="1803377" cy="3490633"/>
            <a:chOff x="4686250" y="3292375"/>
            <a:chExt cx="907350" cy="1756275"/>
          </a:xfrm>
        </p:grpSpPr>
        <p:sp>
          <p:nvSpPr>
            <p:cNvPr id="1296" name="Google Shape;1296;p38"/>
            <p:cNvSpPr/>
            <p:nvPr/>
          </p:nvSpPr>
          <p:spPr>
            <a:xfrm>
              <a:off x="4686250" y="3292375"/>
              <a:ext cx="835625" cy="1589500"/>
            </a:xfrm>
            <a:custGeom>
              <a:avLst/>
              <a:gdLst/>
              <a:ahLst/>
              <a:cxnLst/>
              <a:rect l="l" t="t" r="r" b="b"/>
              <a:pathLst>
                <a:path w="33425" h="63580" extrusionOk="0">
                  <a:moveTo>
                    <a:pt x="1001" y="0"/>
                  </a:moveTo>
                  <a:cubicBezTo>
                    <a:pt x="1001" y="1"/>
                    <a:pt x="1702" y="14077"/>
                    <a:pt x="1001" y="18647"/>
                  </a:cubicBezTo>
                  <a:cubicBezTo>
                    <a:pt x="301" y="23250"/>
                    <a:pt x="1" y="36326"/>
                    <a:pt x="9374" y="44699"/>
                  </a:cubicBezTo>
                  <a:cubicBezTo>
                    <a:pt x="9374" y="44699"/>
                    <a:pt x="9407" y="44732"/>
                    <a:pt x="9441" y="44766"/>
                  </a:cubicBezTo>
                  <a:cubicBezTo>
                    <a:pt x="10975" y="46133"/>
                    <a:pt x="12643" y="47534"/>
                    <a:pt x="14377" y="48969"/>
                  </a:cubicBezTo>
                  <a:lnTo>
                    <a:pt x="22650" y="49903"/>
                  </a:lnTo>
                  <a:lnTo>
                    <a:pt x="17913" y="51837"/>
                  </a:lnTo>
                  <a:cubicBezTo>
                    <a:pt x="19348" y="53005"/>
                    <a:pt x="20815" y="54139"/>
                    <a:pt x="22250" y="55206"/>
                  </a:cubicBezTo>
                  <a:cubicBezTo>
                    <a:pt x="22850" y="55673"/>
                    <a:pt x="23451" y="56140"/>
                    <a:pt x="24018" y="56607"/>
                  </a:cubicBezTo>
                  <a:cubicBezTo>
                    <a:pt x="25485" y="57708"/>
                    <a:pt x="26820" y="58709"/>
                    <a:pt x="28021" y="59610"/>
                  </a:cubicBezTo>
                  <a:cubicBezTo>
                    <a:pt x="28988" y="60310"/>
                    <a:pt x="29822" y="60944"/>
                    <a:pt x="30556" y="61511"/>
                  </a:cubicBezTo>
                  <a:lnTo>
                    <a:pt x="30589" y="61511"/>
                  </a:lnTo>
                  <a:cubicBezTo>
                    <a:pt x="30722" y="61611"/>
                    <a:pt x="30856" y="61711"/>
                    <a:pt x="30989" y="61811"/>
                  </a:cubicBezTo>
                  <a:cubicBezTo>
                    <a:pt x="31056" y="61845"/>
                    <a:pt x="31123" y="61911"/>
                    <a:pt x="31189" y="61945"/>
                  </a:cubicBezTo>
                  <a:cubicBezTo>
                    <a:pt x="31323" y="62045"/>
                    <a:pt x="31456" y="62145"/>
                    <a:pt x="31590" y="62245"/>
                  </a:cubicBezTo>
                  <a:cubicBezTo>
                    <a:pt x="31623" y="62278"/>
                    <a:pt x="31656" y="62312"/>
                    <a:pt x="31690" y="62312"/>
                  </a:cubicBezTo>
                  <a:cubicBezTo>
                    <a:pt x="31823" y="62412"/>
                    <a:pt x="31923" y="62478"/>
                    <a:pt x="32023" y="62545"/>
                  </a:cubicBezTo>
                  <a:cubicBezTo>
                    <a:pt x="32924" y="63212"/>
                    <a:pt x="33424" y="63579"/>
                    <a:pt x="33424" y="63579"/>
                  </a:cubicBezTo>
                  <a:cubicBezTo>
                    <a:pt x="33424" y="63579"/>
                    <a:pt x="32590" y="47668"/>
                    <a:pt x="30789" y="36059"/>
                  </a:cubicBezTo>
                  <a:cubicBezTo>
                    <a:pt x="30189" y="32090"/>
                    <a:pt x="29455" y="28654"/>
                    <a:pt x="28621" y="26519"/>
                  </a:cubicBezTo>
                  <a:cubicBezTo>
                    <a:pt x="27420" y="23550"/>
                    <a:pt x="25585" y="20949"/>
                    <a:pt x="23584" y="18747"/>
                  </a:cubicBezTo>
                  <a:lnTo>
                    <a:pt x="20448" y="24551"/>
                  </a:lnTo>
                  <a:lnTo>
                    <a:pt x="21349" y="16445"/>
                  </a:lnTo>
                  <a:cubicBezTo>
                    <a:pt x="18347" y="13610"/>
                    <a:pt x="15445" y="11642"/>
                    <a:pt x="14344" y="10741"/>
                  </a:cubicBezTo>
                  <a:cubicBezTo>
                    <a:pt x="12209" y="9040"/>
                    <a:pt x="1002" y="1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8"/>
            <p:cNvSpPr/>
            <p:nvPr/>
          </p:nvSpPr>
          <p:spPr>
            <a:xfrm>
              <a:off x="4717950" y="3447475"/>
              <a:ext cx="185975" cy="123450"/>
            </a:xfrm>
            <a:custGeom>
              <a:avLst/>
              <a:gdLst/>
              <a:ahLst/>
              <a:cxnLst/>
              <a:rect l="l" t="t" r="r" b="b"/>
              <a:pathLst>
                <a:path w="7439" h="4938" fill="none" extrusionOk="0">
                  <a:moveTo>
                    <a:pt x="0" y="2536"/>
                  </a:moveTo>
                  <a:lnTo>
                    <a:pt x="6038" y="4938"/>
                  </a:lnTo>
                  <a:lnTo>
                    <a:pt x="7439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8"/>
            <p:cNvSpPr/>
            <p:nvPr/>
          </p:nvSpPr>
          <p:spPr>
            <a:xfrm>
              <a:off x="4721275" y="3494175"/>
              <a:ext cx="240200" cy="158475"/>
            </a:xfrm>
            <a:custGeom>
              <a:avLst/>
              <a:gdLst/>
              <a:ahLst/>
              <a:cxnLst/>
              <a:rect l="l" t="t" r="r" b="b"/>
              <a:pathLst>
                <a:path w="9608" h="6339" fill="none" extrusionOk="0">
                  <a:moveTo>
                    <a:pt x="1" y="3670"/>
                  </a:moveTo>
                  <a:lnTo>
                    <a:pt x="7473" y="6339"/>
                  </a:lnTo>
                  <a:lnTo>
                    <a:pt x="9607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8"/>
            <p:cNvSpPr/>
            <p:nvPr/>
          </p:nvSpPr>
          <p:spPr>
            <a:xfrm>
              <a:off x="4717100" y="3736025"/>
              <a:ext cx="273550" cy="78400"/>
            </a:xfrm>
            <a:custGeom>
              <a:avLst/>
              <a:gdLst/>
              <a:ahLst/>
              <a:cxnLst/>
              <a:rect l="l" t="t" r="r" b="b"/>
              <a:pathLst>
                <a:path w="10942" h="3136" fill="none" extrusionOk="0">
                  <a:moveTo>
                    <a:pt x="1" y="0"/>
                  </a:moveTo>
                  <a:lnTo>
                    <a:pt x="10942" y="3136"/>
                  </a:lnTo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8"/>
            <p:cNvSpPr/>
            <p:nvPr/>
          </p:nvSpPr>
          <p:spPr>
            <a:xfrm>
              <a:off x="4708775" y="3775225"/>
              <a:ext cx="308575" cy="79250"/>
            </a:xfrm>
            <a:custGeom>
              <a:avLst/>
              <a:gdLst/>
              <a:ahLst/>
              <a:cxnLst/>
              <a:rect l="l" t="t" r="r" b="b"/>
              <a:pathLst>
                <a:path w="12343" h="3170" fill="none" extrusionOk="0">
                  <a:moveTo>
                    <a:pt x="0" y="0"/>
                  </a:moveTo>
                  <a:lnTo>
                    <a:pt x="12342" y="3169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8"/>
            <p:cNvSpPr/>
            <p:nvPr/>
          </p:nvSpPr>
          <p:spPr>
            <a:xfrm>
              <a:off x="4697925" y="3675975"/>
              <a:ext cx="492050" cy="322750"/>
            </a:xfrm>
            <a:custGeom>
              <a:avLst/>
              <a:gdLst/>
              <a:ahLst/>
              <a:cxnLst/>
              <a:rect l="l" t="t" r="r" b="b"/>
              <a:pathLst>
                <a:path w="19682" h="12910" fill="none" extrusionOk="0">
                  <a:moveTo>
                    <a:pt x="1" y="7172"/>
                  </a:moveTo>
                  <a:lnTo>
                    <a:pt x="15845" y="12910"/>
                  </a:lnTo>
                  <a:lnTo>
                    <a:pt x="19681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8"/>
            <p:cNvSpPr/>
            <p:nvPr/>
          </p:nvSpPr>
          <p:spPr>
            <a:xfrm>
              <a:off x="4711275" y="3794400"/>
              <a:ext cx="593775" cy="335250"/>
            </a:xfrm>
            <a:custGeom>
              <a:avLst/>
              <a:gdLst/>
              <a:ahLst/>
              <a:cxnLst/>
              <a:rect l="l" t="t" r="r" b="b"/>
              <a:pathLst>
                <a:path w="23751" h="13410" fill="none" extrusionOk="0">
                  <a:moveTo>
                    <a:pt x="0" y="7773"/>
                  </a:moveTo>
                  <a:lnTo>
                    <a:pt x="18046" y="13410"/>
                  </a:lnTo>
                  <a:lnTo>
                    <a:pt x="23751" y="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8"/>
            <p:cNvSpPr/>
            <p:nvPr/>
          </p:nvSpPr>
          <p:spPr>
            <a:xfrm>
              <a:off x="5023150" y="3614275"/>
              <a:ext cx="88425" cy="255200"/>
            </a:xfrm>
            <a:custGeom>
              <a:avLst/>
              <a:gdLst/>
              <a:ahLst/>
              <a:cxnLst/>
              <a:rect l="l" t="t" r="r" b="b"/>
              <a:pathLst>
                <a:path w="3537" h="10208" fill="none" extrusionOk="0">
                  <a:moveTo>
                    <a:pt x="1" y="10207"/>
                  </a:moveTo>
                  <a:lnTo>
                    <a:pt x="3537" y="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8"/>
            <p:cNvSpPr/>
            <p:nvPr/>
          </p:nvSpPr>
          <p:spPr>
            <a:xfrm>
              <a:off x="4747950" y="4146325"/>
              <a:ext cx="484550" cy="119275"/>
            </a:xfrm>
            <a:custGeom>
              <a:avLst/>
              <a:gdLst/>
              <a:ahLst/>
              <a:cxnLst/>
              <a:rect l="l" t="t" r="r" b="b"/>
              <a:pathLst>
                <a:path w="19382" h="4771" fill="none" extrusionOk="0">
                  <a:moveTo>
                    <a:pt x="1" y="0"/>
                  </a:moveTo>
                  <a:lnTo>
                    <a:pt x="19381" y="477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8"/>
            <p:cNvSpPr/>
            <p:nvPr/>
          </p:nvSpPr>
          <p:spPr>
            <a:xfrm>
              <a:off x="4815500" y="3998700"/>
              <a:ext cx="600475" cy="383650"/>
            </a:xfrm>
            <a:custGeom>
              <a:avLst/>
              <a:gdLst/>
              <a:ahLst/>
              <a:cxnLst/>
              <a:rect l="l" t="t" r="r" b="b"/>
              <a:pathLst>
                <a:path w="24019" h="15346" fill="none" extrusionOk="0">
                  <a:moveTo>
                    <a:pt x="1" y="11509"/>
                  </a:moveTo>
                  <a:lnTo>
                    <a:pt x="19048" y="15345"/>
                  </a:lnTo>
                  <a:lnTo>
                    <a:pt x="24018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8"/>
            <p:cNvSpPr/>
            <p:nvPr/>
          </p:nvSpPr>
          <p:spPr>
            <a:xfrm>
              <a:off x="5232475" y="3911975"/>
              <a:ext cx="149300" cy="353625"/>
            </a:xfrm>
            <a:custGeom>
              <a:avLst/>
              <a:gdLst/>
              <a:ahLst/>
              <a:cxnLst/>
              <a:rect l="l" t="t" r="r" b="b"/>
              <a:pathLst>
                <a:path w="5972" h="14145" fill="none" extrusionOk="0">
                  <a:moveTo>
                    <a:pt x="0" y="14144"/>
                  </a:moveTo>
                  <a:lnTo>
                    <a:pt x="5971" y="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8"/>
            <p:cNvSpPr/>
            <p:nvPr/>
          </p:nvSpPr>
          <p:spPr>
            <a:xfrm>
              <a:off x="4711275" y="3292375"/>
              <a:ext cx="882325" cy="1756275"/>
            </a:xfrm>
            <a:custGeom>
              <a:avLst/>
              <a:gdLst/>
              <a:ahLst/>
              <a:cxnLst/>
              <a:rect l="l" t="t" r="r" b="b"/>
              <a:pathLst>
                <a:path w="35293" h="70251" fill="none" extrusionOk="0">
                  <a:moveTo>
                    <a:pt x="0" y="0"/>
                  </a:moveTo>
                  <a:cubicBezTo>
                    <a:pt x="0" y="0"/>
                    <a:pt x="27420" y="49302"/>
                    <a:pt x="32423" y="63579"/>
                  </a:cubicBezTo>
                  <a:lnTo>
                    <a:pt x="35292" y="70251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" name="Google Shape;1308;p38"/>
          <p:cNvGrpSpPr/>
          <p:nvPr/>
        </p:nvGrpSpPr>
        <p:grpSpPr>
          <a:xfrm rot="-6292785">
            <a:off x="5979190" y="1076191"/>
            <a:ext cx="624772" cy="586371"/>
            <a:chOff x="3648646" y="1574377"/>
            <a:chExt cx="624751" cy="586351"/>
          </a:xfrm>
        </p:grpSpPr>
        <p:sp>
          <p:nvSpPr>
            <p:cNvPr id="1309" name="Google Shape;1309;p38"/>
            <p:cNvSpPr/>
            <p:nvPr/>
          </p:nvSpPr>
          <p:spPr>
            <a:xfrm>
              <a:off x="3753575" y="1870646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8"/>
            <p:cNvSpPr/>
            <p:nvPr/>
          </p:nvSpPr>
          <p:spPr>
            <a:xfrm>
              <a:off x="408322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8"/>
            <p:cNvSpPr/>
            <p:nvPr/>
          </p:nvSpPr>
          <p:spPr>
            <a:xfrm>
              <a:off x="3648646" y="1574377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8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bg>
      <p:bgPr>
        <a:solidFill>
          <a:schemeClr val="lt2"/>
        </a:solidFill>
        <a:effectLst/>
      </p:bgPr>
    </p:bg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oogle Shape;1314;p39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39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634939" y="-32185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6" name="Google Shape;1316;p39"/>
          <p:cNvGrpSpPr/>
          <p:nvPr/>
        </p:nvGrpSpPr>
        <p:grpSpPr>
          <a:xfrm rot="8100000" flipH="1">
            <a:off x="3520082" y="-437291"/>
            <a:ext cx="4229770" cy="2043618"/>
            <a:chOff x="3077525" y="4116725"/>
            <a:chExt cx="1627700" cy="786425"/>
          </a:xfrm>
        </p:grpSpPr>
        <p:sp>
          <p:nvSpPr>
            <p:cNvPr id="1317" name="Google Shape;1317;p39"/>
            <p:cNvSpPr/>
            <p:nvPr/>
          </p:nvSpPr>
          <p:spPr>
            <a:xfrm>
              <a:off x="3077525" y="4300475"/>
              <a:ext cx="1371675" cy="602200"/>
            </a:xfrm>
            <a:custGeom>
              <a:avLst/>
              <a:gdLst/>
              <a:ahLst/>
              <a:cxnLst/>
              <a:rect l="l" t="t" r="r" b="b"/>
              <a:pathLst>
                <a:path w="54867" h="24088" extrusionOk="0">
                  <a:moveTo>
                    <a:pt x="49899" y="0"/>
                  </a:moveTo>
                  <a:cubicBezTo>
                    <a:pt x="46981" y="0"/>
                    <a:pt x="40661" y="210"/>
                    <a:pt x="37788" y="1924"/>
                  </a:cubicBezTo>
                  <a:cubicBezTo>
                    <a:pt x="36166" y="2900"/>
                    <a:pt x="36576" y="3178"/>
                    <a:pt x="37570" y="3178"/>
                  </a:cubicBezTo>
                  <a:cubicBezTo>
                    <a:pt x="38886" y="3178"/>
                    <a:pt x="41223" y="2691"/>
                    <a:pt x="41224" y="2691"/>
                  </a:cubicBezTo>
                  <a:lnTo>
                    <a:pt x="41224" y="2691"/>
                  </a:lnTo>
                  <a:cubicBezTo>
                    <a:pt x="41223" y="2691"/>
                    <a:pt x="36287" y="4559"/>
                    <a:pt x="33251" y="6460"/>
                  </a:cubicBezTo>
                  <a:cubicBezTo>
                    <a:pt x="30216" y="8362"/>
                    <a:pt x="17707" y="8729"/>
                    <a:pt x="17707" y="8729"/>
                  </a:cubicBezTo>
                  <a:lnTo>
                    <a:pt x="21109" y="11397"/>
                  </a:lnTo>
                  <a:cubicBezTo>
                    <a:pt x="21109" y="11397"/>
                    <a:pt x="20354" y="11415"/>
                    <a:pt x="19142" y="11415"/>
                  </a:cubicBezTo>
                  <a:cubicBezTo>
                    <a:pt x="14789" y="11415"/>
                    <a:pt x="4537" y="11190"/>
                    <a:pt x="2162" y="9129"/>
                  </a:cubicBezTo>
                  <a:cubicBezTo>
                    <a:pt x="1881" y="8882"/>
                    <a:pt x="1665" y="8768"/>
                    <a:pt x="1511" y="8768"/>
                  </a:cubicBezTo>
                  <a:cubicBezTo>
                    <a:pt x="0" y="8768"/>
                    <a:pt x="4436" y="19651"/>
                    <a:pt x="12003" y="22405"/>
                  </a:cubicBezTo>
                  <a:cubicBezTo>
                    <a:pt x="12003" y="22405"/>
                    <a:pt x="18318" y="19525"/>
                    <a:pt x="19474" y="19525"/>
                  </a:cubicBezTo>
                  <a:cubicBezTo>
                    <a:pt x="19646" y="19525"/>
                    <a:pt x="19703" y="19589"/>
                    <a:pt x="19608" y="19736"/>
                  </a:cubicBezTo>
                  <a:cubicBezTo>
                    <a:pt x="18841" y="20871"/>
                    <a:pt x="15439" y="23906"/>
                    <a:pt x="15439" y="23906"/>
                  </a:cubicBezTo>
                  <a:cubicBezTo>
                    <a:pt x="15439" y="23906"/>
                    <a:pt x="16890" y="24088"/>
                    <a:pt x="19215" y="24088"/>
                  </a:cubicBezTo>
                  <a:cubicBezTo>
                    <a:pt x="22702" y="24088"/>
                    <a:pt x="28154" y="23679"/>
                    <a:pt x="33618" y="21638"/>
                  </a:cubicBezTo>
                  <a:cubicBezTo>
                    <a:pt x="41455" y="18710"/>
                    <a:pt x="43388" y="12397"/>
                    <a:pt x="43774" y="10694"/>
                  </a:cubicBezTo>
                  <a:lnTo>
                    <a:pt x="43774" y="10694"/>
                  </a:lnTo>
                  <a:cubicBezTo>
                    <a:pt x="43561" y="11840"/>
                    <a:pt x="43082" y="14875"/>
                    <a:pt x="43984" y="14875"/>
                  </a:cubicBezTo>
                  <a:cubicBezTo>
                    <a:pt x="44064" y="14875"/>
                    <a:pt x="44156" y="14851"/>
                    <a:pt x="44259" y="14800"/>
                  </a:cubicBezTo>
                  <a:cubicBezTo>
                    <a:pt x="45760" y="14066"/>
                    <a:pt x="54867" y="7594"/>
                    <a:pt x="51431" y="22"/>
                  </a:cubicBezTo>
                  <a:cubicBezTo>
                    <a:pt x="51431" y="22"/>
                    <a:pt x="50843" y="0"/>
                    <a:pt x="49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3157425" y="4301025"/>
              <a:ext cx="1179200" cy="602125"/>
            </a:xfrm>
            <a:custGeom>
              <a:avLst/>
              <a:gdLst/>
              <a:ahLst/>
              <a:cxnLst/>
              <a:rect l="l" t="t" r="r" b="b"/>
              <a:pathLst>
                <a:path w="47168" h="24085" extrusionOk="0">
                  <a:moveTo>
                    <a:pt x="36160" y="1201"/>
                  </a:moveTo>
                  <a:cubicBezTo>
                    <a:pt x="35926" y="1301"/>
                    <a:pt x="35659" y="1368"/>
                    <a:pt x="35426" y="1468"/>
                  </a:cubicBezTo>
                  <a:cubicBezTo>
                    <a:pt x="35459" y="1468"/>
                    <a:pt x="35493" y="1501"/>
                    <a:pt x="35493" y="1501"/>
                  </a:cubicBezTo>
                  <a:cubicBezTo>
                    <a:pt x="35726" y="1535"/>
                    <a:pt x="35960" y="1601"/>
                    <a:pt x="36193" y="1635"/>
                  </a:cubicBezTo>
                  <a:cubicBezTo>
                    <a:pt x="36393" y="1668"/>
                    <a:pt x="36627" y="1702"/>
                    <a:pt x="36860" y="1768"/>
                  </a:cubicBezTo>
                  <a:cubicBezTo>
                    <a:pt x="37260" y="1835"/>
                    <a:pt x="37661" y="1868"/>
                    <a:pt x="38028" y="1935"/>
                  </a:cubicBezTo>
                  <a:cubicBezTo>
                    <a:pt x="38361" y="1968"/>
                    <a:pt x="38661" y="2002"/>
                    <a:pt x="38862" y="2002"/>
                  </a:cubicBezTo>
                  <a:cubicBezTo>
                    <a:pt x="39062" y="2035"/>
                    <a:pt x="39162" y="2035"/>
                    <a:pt x="39162" y="2035"/>
                  </a:cubicBezTo>
                  <a:cubicBezTo>
                    <a:pt x="39162" y="2035"/>
                    <a:pt x="39629" y="2068"/>
                    <a:pt x="40329" y="2135"/>
                  </a:cubicBezTo>
                  <a:cubicBezTo>
                    <a:pt x="40996" y="2169"/>
                    <a:pt x="41930" y="2269"/>
                    <a:pt x="42864" y="2335"/>
                  </a:cubicBezTo>
                  <a:cubicBezTo>
                    <a:pt x="43282" y="2366"/>
                    <a:pt x="43713" y="2390"/>
                    <a:pt x="44126" y="2390"/>
                  </a:cubicBezTo>
                  <a:cubicBezTo>
                    <a:pt x="44604" y="2390"/>
                    <a:pt x="45057" y="2358"/>
                    <a:pt x="45433" y="2269"/>
                  </a:cubicBezTo>
                  <a:cubicBezTo>
                    <a:pt x="45767" y="2202"/>
                    <a:pt x="46033" y="2068"/>
                    <a:pt x="46234" y="1968"/>
                  </a:cubicBezTo>
                  <a:cubicBezTo>
                    <a:pt x="46400" y="1868"/>
                    <a:pt x="46500" y="1768"/>
                    <a:pt x="46467" y="1768"/>
                  </a:cubicBezTo>
                  <a:cubicBezTo>
                    <a:pt x="46467" y="1768"/>
                    <a:pt x="46367" y="1802"/>
                    <a:pt x="46167" y="1868"/>
                  </a:cubicBezTo>
                  <a:cubicBezTo>
                    <a:pt x="46000" y="1935"/>
                    <a:pt x="45733" y="2002"/>
                    <a:pt x="45400" y="2035"/>
                  </a:cubicBezTo>
                  <a:cubicBezTo>
                    <a:pt x="45166" y="2068"/>
                    <a:pt x="44910" y="2083"/>
                    <a:pt x="44640" y="2083"/>
                  </a:cubicBezTo>
                  <a:cubicBezTo>
                    <a:pt x="44099" y="2083"/>
                    <a:pt x="43498" y="2024"/>
                    <a:pt x="42898" y="1935"/>
                  </a:cubicBezTo>
                  <a:cubicBezTo>
                    <a:pt x="41964" y="1835"/>
                    <a:pt x="41063" y="1668"/>
                    <a:pt x="40363" y="1601"/>
                  </a:cubicBezTo>
                  <a:cubicBezTo>
                    <a:pt x="39662" y="1535"/>
                    <a:pt x="39229" y="1501"/>
                    <a:pt x="39229" y="1501"/>
                  </a:cubicBezTo>
                  <a:cubicBezTo>
                    <a:pt x="39229" y="1501"/>
                    <a:pt x="39095" y="1468"/>
                    <a:pt x="38895" y="1468"/>
                  </a:cubicBezTo>
                  <a:cubicBezTo>
                    <a:pt x="38695" y="1468"/>
                    <a:pt x="38428" y="1435"/>
                    <a:pt x="38061" y="1401"/>
                  </a:cubicBezTo>
                  <a:cubicBezTo>
                    <a:pt x="37727" y="1368"/>
                    <a:pt x="37327" y="1335"/>
                    <a:pt x="36894" y="1301"/>
                  </a:cubicBezTo>
                  <a:cubicBezTo>
                    <a:pt x="36693" y="1268"/>
                    <a:pt x="36460" y="1235"/>
                    <a:pt x="36260" y="1201"/>
                  </a:cubicBezTo>
                  <a:close/>
                  <a:moveTo>
                    <a:pt x="43565" y="5171"/>
                  </a:moveTo>
                  <a:cubicBezTo>
                    <a:pt x="43565" y="5171"/>
                    <a:pt x="43432" y="5204"/>
                    <a:pt x="43231" y="5271"/>
                  </a:cubicBezTo>
                  <a:cubicBezTo>
                    <a:pt x="43131" y="5304"/>
                    <a:pt x="43031" y="5371"/>
                    <a:pt x="42898" y="5404"/>
                  </a:cubicBezTo>
                  <a:cubicBezTo>
                    <a:pt x="42731" y="5471"/>
                    <a:pt x="42564" y="5504"/>
                    <a:pt x="42397" y="5538"/>
                  </a:cubicBezTo>
                  <a:cubicBezTo>
                    <a:pt x="41697" y="5771"/>
                    <a:pt x="40730" y="5938"/>
                    <a:pt x="39762" y="6038"/>
                  </a:cubicBezTo>
                  <a:cubicBezTo>
                    <a:pt x="38795" y="6171"/>
                    <a:pt x="37828" y="6171"/>
                    <a:pt x="37094" y="6171"/>
                  </a:cubicBezTo>
                  <a:cubicBezTo>
                    <a:pt x="36360" y="6138"/>
                    <a:pt x="35893" y="6105"/>
                    <a:pt x="35893" y="6105"/>
                  </a:cubicBezTo>
                  <a:lnTo>
                    <a:pt x="35559" y="6105"/>
                  </a:lnTo>
                  <a:cubicBezTo>
                    <a:pt x="35326" y="6071"/>
                    <a:pt x="35026" y="6071"/>
                    <a:pt x="34659" y="6038"/>
                  </a:cubicBezTo>
                  <a:cubicBezTo>
                    <a:pt x="33958" y="5971"/>
                    <a:pt x="32991" y="5871"/>
                    <a:pt x="32023" y="5638"/>
                  </a:cubicBezTo>
                  <a:cubicBezTo>
                    <a:pt x="31890" y="5604"/>
                    <a:pt x="31757" y="5571"/>
                    <a:pt x="31623" y="5538"/>
                  </a:cubicBezTo>
                  <a:cubicBezTo>
                    <a:pt x="31456" y="5638"/>
                    <a:pt x="31290" y="5704"/>
                    <a:pt x="31156" y="5804"/>
                  </a:cubicBezTo>
                  <a:cubicBezTo>
                    <a:pt x="31423" y="5871"/>
                    <a:pt x="31690" y="5971"/>
                    <a:pt x="31923" y="6038"/>
                  </a:cubicBezTo>
                  <a:cubicBezTo>
                    <a:pt x="32891" y="6305"/>
                    <a:pt x="33891" y="6472"/>
                    <a:pt x="34625" y="6572"/>
                  </a:cubicBezTo>
                  <a:cubicBezTo>
                    <a:pt x="34992" y="6605"/>
                    <a:pt x="35292" y="6638"/>
                    <a:pt x="35493" y="6638"/>
                  </a:cubicBezTo>
                  <a:cubicBezTo>
                    <a:pt x="35726" y="6672"/>
                    <a:pt x="35859" y="6672"/>
                    <a:pt x="35859" y="6672"/>
                  </a:cubicBezTo>
                  <a:lnTo>
                    <a:pt x="37094" y="6672"/>
                  </a:lnTo>
                  <a:cubicBezTo>
                    <a:pt x="37828" y="6672"/>
                    <a:pt x="38828" y="6605"/>
                    <a:pt x="39829" y="6438"/>
                  </a:cubicBezTo>
                  <a:cubicBezTo>
                    <a:pt x="40796" y="6305"/>
                    <a:pt x="41797" y="6038"/>
                    <a:pt x="42464" y="5771"/>
                  </a:cubicBezTo>
                  <a:cubicBezTo>
                    <a:pt x="42631" y="5704"/>
                    <a:pt x="42798" y="5638"/>
                    <a:pt x="42931" y="5571"/>
                  </a:cubicBezTo>
                  <a:cubicBezTo>
                    <a:pt x="43065" y="5504"/>
                    <a:pt x="43198" y="5438"/>
                    <a:pt x="43298" y="5371"/>
                  </a:cubicBezTo>
                  <a:cubicBezTo>
                    <a:pt x="43465" y="5271"/>
                    <a:pt x="43598" y="5204"/>
                    <a:pt x="43565" y="5171"/>
                  </a:cubicBezTo>
                  <a:close/>
                  <a:moveTo>
                    <a:pt x="22650" y="8139"/>
                  </a:moveTo>
                  <a:cubicBezTo>
                    <a:pt x="22483" y="8173"/>
                    <a:pt x="22316" y="8173"/>
                    <a:pt x="22116" y="8206"/>
                  </a:cubicBezTo>
                  <a:cubicBezTo>
                    <a:pt x="22517" y="8440"/>
                    <a:pt x="22917" y="8707"/>
                    <a:pt x="23351" y="8973"/>
                  </a:cubicBezTo>
                  <a:cubicBezTo>
                    <a:pt x="24251" y="9440"/>
                    <a:pt x="25152" y="9841"/>
                    <a:pt x="25852" y="10108"/>
                  </a:cubicBezTo>
                  <a:cubicBezTo>
                    <a:pt x="26219" y="10241"/>
                    <a:pt x="26519" y="10308"/>
                    <a:pt x="26720" y="10408"/>
                  </a:cubicBezTo>
                  <a:cubicBezTo>
                    <a:pt x="26920" y="10475"/>
                    <a:pt x="27053" y="10508"/>
                    <a:pt x="27053" y="10508"/>
                  </a:cubicBezTo>
                  <a:cubicBezTo>
                    <a:pt x="27053" y="10508"/>
                    <a:pt x="27520" y="10641"/>
                    <a:pt x="28287" y="10775"/>
                  </a:cubicBezTo>
                  <a:cubicBezTo>
                    <a:pt x="29021" y="10942"/>
                    <a:pt x="29989" y="11108"/>
                    <a:pt x="30989" y="11208"/>
                  </a:cubicBezTo>
                  <a:cubicBezTo>
                    <a:pt x="31990" y="11308"/>
                    <a:pt x="32991" y="11342"/>
                    <a:pt x="33725" y="11342"/>
                  </a:cubicBezTo>
                  <a:cubicBezTo>
                    <a:pt x="34492" y="11342"/>
                    <a:pt x="34992" y="11275"/>
                    <a:pt x="34992" y="11242"/>
                  </a:cubicBezTo>
                  <a:cubicBezTo>
                    <a:pt x="34992" y="11175"/>
                    <a:pt x="32991" y="11108"/>
                    <a:pt x="31056" y="10808"/>
                  </a:cubicBezTo>
                  <a:cubicBezTo>
                    <a:pt x="30055" y="10675"/>
                    <a:pt x="29088" y="10475"/>
                    <a:pt x="28387" y="10274"/>
                  </a:cubicBezTo>
                  <a:cubicBezTo>
                    <a:pt x="27687" y="10108"/>
                    <a:pt x="27220" y="9941"/>
                    <a:pt x="27220" y="9941"/>
                  </a:cubicBezTo>
                  <a:cubicBezTo>
                    <a:pt x="27220" y="9941"/>
                    <a:pt x="27087" y="9907"/>
                    <a:pt x="26886" y="9874"/>
                  </a:cubicBezTo>
                  <a:cubicBezTo>
                    <a:pt x="26686" y="9807"/>
                    <a:pt x="26386" y="9741"/>
                    <a:pt x="26052" y="9607"/>
                  </a:cubicBezTo>
                  <a:cubicBezTo>
                    <a:pt x="25352" y="9374"/>
                    <a:pt x="24418" y="9007"/>
                    <a:pt x="23551" y="8607"/>
                  </a:cubicBezTo>
                  <a:cubicBezTo>
                    <a:pt x="23250" y="8440"/>
                    <a:pt x="22950" y="8306"/>
                    <a:pt x="22650" y="8139"/>
                  </a:cubicBezTo>
                  <a:close/>
                  <a:moveTo>
                    <a:pt x="47101" y="0"/>
                  </a:moveTo>
                  <a:cubicBezTo>
                    <a:pt x="47067" y="0"/>
                    <a:pt x="46934" y="534"/>
                    <a:pt x="46734" y="1335"/>
                  </a:cubicBezTo>
                  <a:cubicBezTo>
                    <a:pt x="46500" y="2135"/>
                    <a:pt x="46234" y="3236"/>
                    <a:pt x="45967" y="4303"/>
                  </a:cubicBezTo>
                  <a:cubicBezTo>
                    <a:pt x="45666" y="5371"/>
                    <a:pt x="45366" y="6438"/>
                    <a:pt x="45099" y="7205"/>
                  </a:cubicBezTo>
                  <a:cubicBezTo>
                    <a:pt x="44833" y="8006"/>
                    <a:pt x="44666" y="8506"/>
                    <a:pt x="44666" y="8506"/>
                  </a:cubicBezTo>
                  <a:cubicBezTo>
                    <a:pt x="44666" y="8506"/>
                    <a:pt x="44466" y="9040"/>
                    <a:pt x="44165" y="9807"/>
                  </a:cubicBezTo>
                  <a:cubicBezTo>
                    <a:pt x="44099" y="10008"/>
                    <a:pt x="44032" y="10241"/>
                    <a:pt x="43932" y="10441"/>
                  </a:cubicBezTo>
                  <a:cubicBezTo>
                    <a:pt x="43865" y="10675"/>
                    <a:pt x="43732" y="10908"/>
                    <a:pt x="43632" y="11142"/>
                  </a:cubicBezTo>
                  <a:cubicBezTo>
                    <a:pt x="43432" y="11609"/>
                    <a:pt x="43198" y="12109"/>
                    <a:pt x="42965" y="12609"/>
                  </a:cubicBezTo>
                  <a:cubicBezTo>
                    <a:pt x="42698" y="13143"/>
                    <a:pt x="42397" y="13643"/>
                    <a:pt x="42097" y="14144"/>
                  </a:cubicBezTo>
                  <a:cubicBezTo>
                    <a:pt x="42331" y="13977"/>
                    <a:pt x="42564" y="13810"/>
                    <a:pt x="42798" y="13610"/>
                  </a:cubicBezTo>
                  <a:cubicBezTo>
                    <a:pt x="42965" y="13343"/>
                    <a:pt x="43131" y="13076"/>
                    <a:pt x="43298" y="12810"/>
                  </a:cubicBezTo>
                  <a:cubicBezTo>
                    <a:pt x="43598" y="12309"/>
                    <a:pt x="43832" y="11809"/>
                    <a:pt x="44065" y="11342"/>
                  </a:cubicBezTo>
                  <a:cubicBezTo>
                    <a:pt x="44165" y="11108"/>
                    <a:pt x="44299" y="10875"/>
                    <a:pt x="44399" y="10641"/>
                  </a:cubicBezTo>
                  <a:cubicBezTo>
                    <a:pt x="44499" y="10408"/>
                    <a:pt x="44566" y="10208"/>
                    <a:pt x="44666" y="10008"/>
                  </a:cubicBezTo>
                  <a:cubicBezTo>
                    <a:pt x="44966" y="9240"/>
                    <a:pt x="45199" y="8707"/>
                    <a:pt x="45199" y="8707"/>
                  </a:cubicBezTo>
                  <a:cubicBezTo>
                    <a:pt x="45199" y="8707"/>
                    <a:pt x="45366" y="8173"/>
                    <a:pt x="45600" y="7372"/>
                  </a:cubicBezTo>
                  <a:cubicBezTo>
                    <a:pt x="45867" y="6572"/>
                    <a:pt x="46100" y="5471"/>
                    <a:pt x="46367" y="4403"/>
                  </a:cubicBezTo>
                  <a:cubicBezTo>
                    <a:pt x="46567" y="3303"/>
                    <a:pt x="46801" y="2202"/>
                    <a:pt x="46934" y="1368"/>
                  </a:cubicBezTo>
                  <a:cubicBezTo>
                    <a:pt x="47067" y="567"/>
                    <a:pt x="47168" y="0"/>
                    <a:pt x="47101" y="0"/>
                  </a:cubicBezTo>
                  <a:close/>
                  <a:moveTo>
                    <a:pt x="44597" y="3669"/>
                  </a:moveTo>
                  <a:cubicBezTo>
                    <a:pt x="44518" y="3669"/>
                    <a:pt x="43893" y="5154"/>
                    <a:pt x="43398" y="6672"/>
                  </a:cubicBezTo>
                  <a:cubicBezTo>
                    <a:pt x="42864" y="8206"/>
                    <a:pt x="42331" y="9707"/>
                    <a:pt x="42331" y="9707"/>
                  </a:cubicBezTo>
                  <a:cubicBezTo>
                    <a:pt x="42331" y="9707"/>
                    <a:pt x="42231" y="10108"/>
                    <a:pt x="42031" y="10675"/>
                  </a:cubicBezTo>
                  <a:cubicBezTo>
                    <a:pt x="41930" y="10942"/>
                    <a:pt x="41830" y="11275"/>
                    <a:pt x="41697" y="11642"/>
                  </a:cubicBezTo>
                  <a:cubicBezTo>
                    <a:pt x="41564" y="11976"/>
                    <a:pt x="41430" y="12376"/>
                    <a:pt x="41263" y="12743"/>
                  </a:cubicBezTo>
                  <a:cubicBezTo>
                    <a:pt x="40996" y="13410"/>
                    <a:pt x="40663" y="14044"/>
                    <a:pt x="40429" y="14577"/>
                  </a:cubicBezTo>
                  <a:cubicBezTo>
                    <a:pt x="40463" y="14678"/>
                    <a:pt x="40496" y="14744"/>
                    <a:pt x="40563" y="14778"/>
                  </a:cubicBezTo>
                  <a:cubicBezTo>
                    <a:pt x="40896" y="14277"/>
                    <a:pt x="41263" y="13610"/>
                    <a:pt x="41630" y="12910"/>
                  </a:cubicBezTo>
                  <a:cubicBezTo>
                    <a:pt x="41797" y="12543"/>
                    <a:pt x="41964" y="12176"/>
                    <a:pt x="42131" y="11809"/>
                  </a:cubicBezTo>
                  <a:cubicBezTo>
                    <a:pt x="42297" y="11475"/>
                    <a:pt x="42431" y="11142"/>
                    <a:pt x="42531" y="10841"/>
                  </a:cubicBezTo>
                  <a:cubicBezTo>
                    <a:pt x="42731" y="10274"/>
                    <a:pt x="42898" y="9907"/>
                    <a:pt x="42898" y="9907"/>
                  </a:cubicBezTo>
                  <a:cubicBezTo>
                    <a:pt x="42898" y="9907"/>
                    <a:pt x="43365" y="8340"/>
                    <a:pt x="43765" y="6772"/>
                  </a:cubicBezTo>
                  <a:cubicBezTo>
                    <a:pt x="44199" y="5237"/>
                    <a:pt x="44666" y="3703"/>
                    <a:pt x="44599" y="3670"/>
                  </a:cubicBezTo>
                  <a:cubicBezTo>
                    <a:pt x="44598" y="3669"/>
                    <a:pt x="44598" y="3669"/>
                    <a:pt x="44597" y="3669"/>
                  </a:cubicBezTo>
                  <a:close/>
                  <a:moveTo>
                    <a:pt x="1" y="14244"/>
                  </a:moveTo>
                  <a:cubicBezTo>
                    <a:pt x="134" y="14477"/>
                    <a:pt x="267" y="14678"/>
                    <a:pt x="401" y="14911"/>
                  </a:cubicBezTo>
                  <a:cubicBezTo>
                    <a:pt x="501" y="14944"/>
                    <a:pt x="601" y="14978"/>
                    <a:pt x="701" y="15011"/>
                  </a:cubicBezTo>
                  <a:cubicBezTo>
                    <a:pt x="1001" y="15111"/>
                    <a:pt x="1201" y="15145"/>
                    <a:pt x="1201" y="15145"/>
                  </a:cubicBezTo>
                  <a:cubicBezTo>
                    <a:pt x="1201" y="15145"/>
                    <a:pt x="1402" y="15178"/>
                    <a:pt x="1702" y="15211"/>
                  </a:cubicBezTo>
                  <a:cubicBezTo>
                    <a:pt x="2002" y="15245"/>
                    <a:pt x="2402" y="15278"/>
                    <a:pt x="2803" y="15278"/>
                  </a:cubicBezTo>
                  <a:cubicBezTo>
                    <a:pt x="3603" y="15245"/>
                    <a:pt x="4404" y="15111"/>
                    <a:pt x="4404" y="15044"/>
                  </a:cubicBezTo>
                  <a:cubicBezTo>
                    <a:pt x="4404" y="14944"/>
                    <a:pt x="3603" y="14944"/>
                    <a:pt x="2836" y="14878"/>
                  </a:cubicBezTo>
                  <a:cubicBezTo>
                    <a:pt x="2069" y="14778"/>
                    <a:pt x="1335" y="14611"/>
                    <a:pt x="1335" y="14611"/>
                  </a:cubicBezTo>
                  <a:cubicBezTo>
                    <a:pt x="1301" y="14611"/>
                    <a:pt x="1135" y="14577"/>
                    <a:pt x="868" y="14511"/>
                  </a:cubicBezTo>
                  <a:cubicBezTo>
                    <a:pt x="601" y="14444"/>
                    <a:pt x="301" y="14377"/>
                    <a:pt x="1" y="14244"/>
                  </a:cubicBezTo>
                  <a:close/>
                  <a:moveTo>
                    <a:pt x="12143" y="11342"/>
                  </a:moveTo>
                  <a:cubicBezTo>
                    <a:pt x="12409" y="11609"/>
                    <a:pt x="12676" y="11876"/>
                    <a:pt x="12876" y="12076"/>
                  </a:cubicBezTo>
                  <a:cubicBezTo>
                    <a:pt x="13310" y="12476"/>
                    <a:pt x="13610" y="12743"/>
                    <a:pt x="13610" y="12743"/>
                  </a:cubicBezTo>
                  <a:cubicBezTo>
                    <a:pt x="13610" y="12743"/>
                    <a:pt x="13910" y="12976"/>
                    <a:pt x="14411" y="13343"/>
                  </a:cubicBezTo>
                  <a:cubicBezTo>
                    <a:pt x="14878" y="13677"/>
                    <a:pt x="15545" y="14110"/>
                    <a:pt x="16279" y="14477"/>
                  </a:cubicBezTo>
                  <a:cubicBezTo>
                    <a:pt x="16979" y="14811"/>
                    <a:pt x="17747" y="15111"/>
                    <a:pt x="18314" y="15211"/>
                  </a:cubicBezTo>
                  <a:cubicBezTo>
                    <a:pt x="18614" y="15278"/>
                    <a:pt x="18881" y="15278"/>
                    <a:pt x="19047" y="15311"/>
                  </a:cubicBezTo>
                  <a:cubicBezTo>
                    <a:pt x="19214" y="15311"/>
                    <a:pt x="19314" y="15311"/>
                    <a:pt x="19314" y="15278"/>
                  </a:cubicBezTo>
                  <a:cubicBezTo>
                    <a:pt x="19314" y="15245"/>
                    <a:pt x="18914" y="15178"/>
                    <a:pt x="18380" y="14978"/>
                  </a:cubicBezTo>
                  <a:cubicBezTo>
                    <a:pt x="17813" y="14811"/>
                    <a:pt x="17113" y="14477"/>
                    <a:pt x="16446" y="14110"/>
                  </a:cubicBezTo>
                  <a:cubicBezTo>
                    <a:pt x="15778" y="13744"/>
                    <a:pt x="15178" y="13277"/>
                    <a:pt x="14711" y="12910"/>
                  </a:cubicBezTo>
                  <a:cubicBezTo>
                    <a:pt x="14277" y="12576"/>
                    <a:pt x="13977" y="12309"/>
                    <a:pt x="13977" y="12309"/>
                  </a:cubicBezTo>
                  <a:cubicBezTo>
                    <a:pt x="13977" y="12309"/>
                    <a:pt x="13677" y="12076"/>
                    <a:pt x="13243" y="11709"/>
                  </a:cubicBezTo>
                  <a:cubicBezTo>
                    <a:pt x="13110" y="11609"/>
                    <a:pt x="12976" y="11475"/>
                    <a:pt x="12843" y="11342"/>
                  </a:cubicBezTo>
                  <a:close/>
                  <a:moveTo>
                    <a:pt x="7506" y="11108"/>
                  </a:moveTo>
                  <a:cubicBezTo>
                    <a:pt x="8040" y="11642"/>
                    <a:pt x="8607" y="12109"/>
                    <a:pt x="9040" y="12509"/>
                  </a:cubicBezTo>
                  <a:cubicBezTo>
                    <a:pt x="9674" y="13010"/>
                    <a:pt x="10074" y="13377"/>
                    <a:pt x="10074" y="13377"/>
                  </a:cubicBezTo>
                  <a:cubicBezTo>
                    <a:pt x="10074" y="13377"/>
                    <a:pt x="10541" y="13677"/>
                    <a:pt x="11209" y="14144"/>
                  </a:cubicBezTo>
                  <a:cubicBezTo>
                    <a:pt x="11876" y="14577"/>
                    <a:pt x="12810" y="15178"/>
                    <a:pt x="13777" y="15645"/>
                  </a:cubicBezTo>
                  <a:cubicBezTo>
                    <a:pt x="14744" y="16112"/>
                    <a:pt x="15778" y="16512"/>
                    <a:pt x="16579" y="16646"/>
                  </a:cubicBezTo>
                  <a:cubicBezTo>
                    <a:pt x="16979" y="16746"/>
                    <a:pt x="17313" y="16779"/>
                    <a:pt x="17546" y="16812"/>
                  </a:cubicBezTo>
                  <a:lnTo>
                    <a:pt x="17913" y="16812"/>
                  </a:lnTo>
                  <a:cubicBezTo>
                    <a:pt x="17913" y="16779"/>
                    <a:pt x="17780" y="16746"/>
                    <a:pt x="17546" y="16679"/>
                  </a:cubicBezTo>
                  <a:cubicBezTo>
                    <a:pt x="17346" y="16646"/>
                    <a:pt x="17013" y="16579"/>
                    <a:pt x="16646" y="16445"/>
                  </a:cubicBezTo>
                  <a:cubicBezTo>
                    <a:pt x="15879" y="16212"/>
                    <a:pt x="14878" y="15778"/>
                    <a:pt x="13977" y="15278"/>
                  </a:cubicBezTo>
                  <a:cubicBezTo>
                    <a:pt x="13010" y="14778"/>
                    <a:pt x="12143" y="14177"/>
                    <a:pt x="11509" y="13710"/>
                  </a:cubicBezTo>
                  <a:cubicBezTo>
                    <a:pt x="10842" y="13243"/>
                    <a:pt x="10441" y="12910"/>
                    <a:pt x="10441" y="12910"/>
                  </a:cubicBezTo>
                  <a:cubicBezTo>
                    <a:pt x="10441" y="12910"/>
                    <a:pt x="10008" y="12576"/>
                    <a:pt x="9374" y="12109"/>
                  </a:cubicBezTo>
                  <a:cubicBezTo>
                    <a:pt x="9040" y="11842"/>
                    <a:pt x="8640" y="11509"/>
                    <a:pt x="8240" y="11142"/>
                  </a:cubicBezTo>
                  <a:cubicBezTo>
                    <a:pt x="7973" y="11142"/>
                    <a:pt x="7739" y="11108"/>
                    <a:pt x="7506" y="11108"/>
                  </a:cubicBezTo>
                  <a:close/>
                  <a:moveTo>
                    <a:pt x="40663" y="6572"/>
                  </a:moveTo>
                  <a:cubicBezTo>
                    <a:pt x="40663" y="6572"/>
                    <a:pt x="40563" y="6772"/>
                    <a:pt x="40396" y="7105"/>
                  </a:cubicBezTo>
                  <a:cubicBezTo>
                    <a:pt x="40196" y="7472"/>
                    <a:pt x="40029" y="8006"/>
                    <a:pt x="39829" y="8640"/>
                  </a:cubicBezTo>
                  <a:cubicBezTo>
                    <a:pt x="39495" y="9941"/>
                    <a:pt x="39329" y="11742"/>
                    <a:pt x="38828" y="13443"/>
                  </a:cubicBezTo>
                  <a:cubicBezTo>
                    <a:pt x="38795" y="13543"/>
                    <a:pt x="38762" y="13643"/>
                    <a:pt x="38728" y="13744"/>
                  </a:cubicBezTo>
                  <a:lnTo>
                    <a:pt x="38595" y="14044"/>
                  </a:lnTo>
                  <a:cubicBezTo>
                    <a:pt x="38495" y="14244"/>
                    <a:pt x="38428" y="14444"/>
                    <a:pt x="38328" y="14644"/>
                  </a:cubicBezTo>
                  <a:cubicBezTo>
                    <a:pt x="38161" y="15044"/>
                    <a:pt x="37961" y="15411"/>
                    <a:pt x="37761" y="15778"/>
                  </a:cubicBezTo>
                  <a:cubicBezTo>
                    <a:pt x="37561" y="16112"/>
                    <a:pt x="37327" y="16479"/>
                    <a:pt x="37160" y="16779"/>
                  </a:cubicBezTo>
                  <a:cubicBezTo>
                    <a:pt x="36927" y="17113"/>
                    <a:pt x="36727" y="17413"/>
                    <a:pt x="36560" y="17680"/>
                  </a:cubicBezTo>
                  <a:cubicBezTo>
                    <a:pt x="36460" y="17780"/>
                    <a:pt x="36393" y="17880"/>
                    <a:pt x="36293" y="17980"/>
                  </a:cubicBezTo>
                  <a:cubicBezTo>
                    <a:pt x="37160" y="17179"/>
                    <a:pt x="37861" y="16345"/>
                    <a:pt x="38428" y="15511"/>
                  </a:cubicBezTo>
                  <a:cubicBezTo>
                    <a:pt x="38528" y="15278"/>
                    <a:pt x="38628" y="15044"/>
                    <a:pt x="38728" y="14811"/>
                  </a:cubicBezTo>
                  <a:cubicBezTo>
                    <a:pt x="38828" y="14611"/>
                    <a:pt x="38895" y="14411"/>
                    <a:pt x="38995" y="14177"/>
                  </a:cubicBezTo>
                  <a:lnTo>
                    <a:pt x="39095" y="13877"/>
                  </a:lnTo>
                  <a:cubicBezTo>
                    <a:pt x="39128" y="13777"/>
                    <a:pt x="39162" y="13643"/>
                    <a:pt x="39195" y="13543"/>
                  </a:cubicBezTo>
                  <a:cubicBezTo>
                    <a:pt x="39696" y="11775"/>
                    <a:pt x="39762" y="10008"/>
                    <a:pt x="40062" y="8707"/>
                  </a:cubicBezTo>
                  <a:cubicBezTo>
                    <a:pt x="40196" y="8073"/>
                    <a:pt x="40329" y="7506"/>
                    <a:pt x="40496" y="7172"/>
                  </a:cubicBezTo>
                  <a:cubicBezTo>
                    <a:pt x="40630" y="6805"/>
                    <a:pt x="40696" y="6572"/>
                    <a:pt x="40663" y="6572"/>
                  </a:cubicBezTo>
                  <a:close/>
                  <a:moveTo>
                    <a:pt x="14367" y="16175"/>
                  </a:moveTo>
                  <a:cubicBezTo>
                    <a:pt x="14296" y="16175"/>
                    <a:pt x="13939" y="16398"/>
                    <a:pt x="13377" y="16679"/>
                  </a:cubicBezTo>
                  <a:cubicBezTo>
                    <a:pt x="12776" y="17013"/>
                    <a:pt x="11942" y="17379"/>
                    <a:pt x="11142" y="17713"/>
                  </a:cubicBezTo>
                  <a:cubicBezTo>
                    <a:pt x="10308" y="18047"/>
                    <a:pt x="9441" y="18313"/>
                    <a:pt x="8807" y="18480"/>
                  </a:cubicBezTo>
                  <a:cubicBezTo>
                    <a:pt x="8473" y="18580"/>
                    <a:pt x="8206" y="18647"/>
                    <a:pt x="8006" y="18680"/>
                  </a:cubicBezTo>
                  <a:cubicBezTo>
                    <a:pt x="7806" y="18714"/>
                    <a:pt x="7706" y="18747"/>
                    <a:pt x="7706" y="18747"/>
                  </a:cubicBezTo>
                  <a:cubicBezTo>
                    <a:pt x="7706" y="18747"/>
                    <a:pt x="7272" y="18847"/>
                    <a:pt x="6639" y="18981"/>
                  </a:cubicBezTo>
                  <a:cubicBezTo>
                    <a:pt x="6043" y="19070"/>
                    <a:pt x="5287" y="19186"/>
                    <a:pt x="4491" y="19186"/>
                  </a:cubicBezTo>
                  <a:cubicBezTo>
                    <a:pt x="4396" y="19186"/>
                    <a:pt x="4300" y="19184"/>
                    <a:pt x="4204" y="19181"/>
                  </a:cubicBezTo>
                  <a:lnTo>
                    <a:pt x="3870" y="19181"/>
                  </a:lnTo>
                  <a:cubicBezTo>
                    <a:pt x="4037" y="19314"/>
                    <a:pt x="4170" y="19481"/>
                    <a:pt x="4337" y="19614"/>
                  </a:cubicBezTo>
                  <a:cubicBezTo>
                    <a:pt x="4491" y="19620"/>
                    <a:pt x="4644" y="19623"/>
                    <a:pt x="4797" y="19623"/>
                  </a:cubicBezTo>
                  <a:cubicBezTo>
                    <a:pt x="5504" y="19623"/>
                    <a:pt x="6184" y="19563"/>
                    <a:pt x="6705" y="19481"/>
                  </a:cubicBezTo>
                  <a:cubicBezTo>
                    <a:pt x="7372" y="19381"/>
                    <a:pt x="7839" y="19314"/>
                    <a:pt x="7839" y="19314"/>
                  </a:cubicBezTo>
                  <a:cubicBezTo>
                    <a:pt x="7839" y="19314"/>
                    <a:pt x="7940" y="19281"/>
                    <a:pt x="8140" y="19214"/>
                  </a:cubicBezTo>
                  <a:cubicBezTo>
                    <a:pt x="8340" y="19181"/>
                    <a:pt x="8607" y="19114"/>
                    <a:pt x="8940" y="18981"/>
                  </a:cubicBezTo>
                  <a:cubicBezTo>
                    <a:pt x="9607" y="18780"/>
                    <a:pt x="10441" y="18480"/>
                    <a:pt x="11275" y="18080"/>
                  </a:cubicBezTo>
                  <a:cubicBezTo>
                    <a:pt x="12109" y="17680"/>
                    <a:pt x="12910" y="17246"/>
                    <a:pt x="13477" y="16879"/>
                  </a:cubicBezTo>
                  <a:cubicBezTo>
                    <a:pt x="14044" y="16512"/>
                    <a:pt x="14411" y="16212"/>
                    <a:pt x="14377" y="16179"/>
                  </a:cubicBezTo>
                  <a:cubicBezTo>
                    <a:pt x="14375" y="16176"/>
                    <a:pt x="14372" y="16175"/>
                    <a:pt x="14367" y="16175"/>
                  </a:cubicBezTo>
                  <a:close/>
                  <a:moveTo>
                    <a:pt x="14234" y="18210"/>
                  </a:moveTo>
                  <a:cubicBezTo>
                    <a:pt x="14172" y="18210"/>
                    <a:pt x="13879" y="18435"/>
                    <a:pt x="13410" y="18747"/>
                  </a:cubicBezTo>
                  <a:cubicBezTo>
                    <a:pt x="12910" y="19081"/>
                    <a:pt x="12176" y="19448"/>
                    <a:pt x="11409" y="19714"/>
                  </a:cubicBezTo>
                  <a:cubicBezTo>
                    <a:pt x="10675" y="19981"/>
                    <a:pt x="9874" y="20148"/>
                    <a:pt x="9274" y="20248"/>
                  </a:cubicBezTo>
                  <a:cubicBezTo>
                    <a:pt x="8707" y="20348"/>
                    <a:pt x="8306" y="20382"/>
                    <a:pt x="8306" y="20382"/>
                  </a:cubicBezTo>
                  <a:cubicBezTo>
                    <a:pt x="8306" y="20382"/>
                    <a:pt x="7906" y="20448"/>
                    <a:pt x="7306" y="20548"/>
                  </a:cubicBezTo>
                  <a:cubicBezTo>
                    <a:pt x="6872" y="20582"/>
                    <a:pt x="6305" y="20648"/>
                    <a:pt x="5705" y="20715"/>
                  </a:cubicBezTo>
                  <a:cubicBezTo>
                    <a:pt x="5905" y="20849"/>
                    <a:pt x="6105" y="20982"/>
                    <a:pt x="6338" y="21115"/>
                  </a:cubicBezTo>
                  <a:cubicBezTo>
                    <a:pt x="6705" y="21115"/>
                    <a:pt x="7039" y="21082"/>
                    <a:pt x="7339" y="21049"/>
                  </a:cubicBezTo>
                  <a:cubicBezTo>
                    <a:pt x="7973" y="21015"/>
                    <a:pt x="8373" y="20949"/>
                    <a:pt x="8373" y="20949"/>
                  </a:cubicBezTo>
                  <a:cubicBezTo>
                    <a:pt x="8373" y="20949"/>
                    <a:pt x="8773" y="20882"/>
                    <a:pt x="9374" y="20749"/>
                  </a:cubicBezTo>
                  <a:cubicBezTo>
                    <a:pt x="10008" y="20615"/>
                    <a:pt x="10808" y="20415"/>
                    <a:pt x="11575" y="20081"/>
                  </a:cubicBezTo>
                  <a:cubicBezTo>
                    <a:pt x="12343" y="19748"/>
                    <a:pt x="13043" y="19348"/>
                    <a:pt x="13544" y="18947"/>
                  </a:cubicBezTo>
                  <a:cubicBezTo>
                    <a:pt x="14011" y="18547"/>
                    <a:pt x="14277" y="18213"/>
                    <a:pt x="14244" y="18213"/>
                  </a:cubicBezTo>
                  <a:cubicBezTo>
                    <a:pt x="14242" y="18211"/>
                    <a:pt x="14239" y="18210"/>
                    <a:pt x="14234" y="18210"/>
                  </a:cubicBezTo>
                  <a:close/>
                  <a:moveTo>
                    <a:pt x="35226" y="11108"/>
                  </a:moveTo>
                  <a:lnTo>
                    <a:pt x="35226" y="11108"/>
                  </a:lnTo>
                  <a:cubicBezTo>
                    <a:pt x="35192" y="11108"/>
                    <a:pt x="35092" y="11575"/>
                    <a:pt x="34892" y="12242"/>
                  </a:cubicBezTo>
                  <a:cubicBezTo>
                    <a:pt x="34725" y="12943"/>
                    <a:pt x="34392" y="13810"/>
                    <a:pt x="33991" y="14678"/>
                  </a:cubicBezTo>
                  <a:cubicBezTo>
                    <a:pt x="33591" y="15511"/>
                    <a:pt x="33158" y="16345"/>
                    <a:pt x="32791" y="16946"/>
                  </a:cubicBezTo>
                  <a:cubicBezTo>
                    <a:pt x="32424" y="17546"/>
                    <a:pt x="32157" y="17947"/>
                    <a:pt x="32157" y="17947"/>
                  </a:cubicBezTo>
                  <a:cubicBezTo>
                    <a:pt x="32157" y="17947"/>
                    <a:pt x="31923" y="18347"/>
                    <a:pt x="31556" y="18947"/>
                  </a:cubicBezTo>
                  <a:cubicBezTo>
                    <a:pt x="31156" y="19548"/>
                    <a:pt x="30622" y="20315"/>
                    <a:pt x="30055" y="21082"/>
                  </a:cubicBezTo>
                  <a:cubicBezTo>
                    <a:pt x="29822" y="21382"/>
                    <a:pt x="29622" y="21683"/>
                    <a:pt x="29388" y="21983"/>
                  </a:cubicBezTo>
                  <a:cubicBezTo>
                    <a:pt x="29588" y="21916"/>
                    <a:pt x="29822" y="21849"/>
                    <a:pt x="30022" y="21749"/>
                  </a:cubicBezTo>
                  <a:cubicBezTo>
                    <a:pt x="30122" y="21616"/>
                    <a:pt x="30255" y="21482"/>
                    <a:pt x="30389" y="21349"/>
                  </a:cubicBezTo>
                  <a:cubicBezTo>
                    <a:pt x="30989" y="20582"/>
                    <a:pt x="31556" y="19815"/>
                    <a:pt x="31957" y="19247"/>
                  </a:cubicBezTo>
                  <a:cubicBezTo>
                    <a:pt x="32390" y="18647"/>
                    <a:pt x="32657" y="18247"/>
                    <a:pt x="32657" y="18247"/>
                  </a:cubicBezTo>
                  <a:cubicBezTo>
                    <a:pt x="32657" y="18247"/>
                    <a:pt x="32891" y="17846"/>
                    <a:pt x="33258" y="17213"/>
                  </a:cubicBezTo>
                  <a:cubicBezTo>
                    <a:pt x="33591" y="16579"/>
                    <a:pt x="34025" y="15712"/>
                    <a:pt x="34358" y="14844"/>
                  </a:cubicBezTo>
                  <a:cubicBezTo>
                    <a:pt x="34692" y="13944"/>
                    <a:pt x="34992" y="13010"/>
                    <a:pt x="35126" y="12309"/>
                  </a:cubicBezTo>
                  <a:cubicBezTo>
                    <a:pt x="35259" y="11609"/>
                    <a:pt x="35259" y="11142"/>
                    <a:pt x="35226" y="11108"/>
                  </a:cubicBezTo>
                  <a:close/>
                  <a:moveTo>
                    <a:pt x="17013" y="8607"/>
                  </a:moveTo>
                  <a:cubicBezTo>
                    <a:pt x="16779" y="8607"/>
                    <a:pt x="16579" y="8640"/>
                    <a:pt x="16412" y="8640"/>
                  </a:cubicBezTo>
                  <a:cubicBezTo>
                    <a:pt x="16746" y="8873"/>
                    <a:pt x="17146" y="9140"/>
                    <a:pt x="17513" y="9374"/>
                  </a:cubicBezTo>
                  <a:cubicBezTo>
                    <a:pt x="17813" y="9541"/>
                    <a:pt x="18080" y="9707"/>
                    <a:pt x="18380" y="9841"/>
                  </a:cubicBezTo>
                  <a:cubicBezTo>
                    <a:pt x="18647" y="10008"/>
                    <a:pt x="18947" y="10141"/>
                    <a:pt x="19214" y="10274"/>
                  </a:cubicBezTo>
                  <a:cubicBezTo>
                    <a:pt x="19781" y="10575"/>
                    <a:pt x="20315" y="10775"/>
                    <a:pt x="20782" y="11008"/>
                  </a:cubicBezTo>
                  <a:cubicBezTo>
                    <a:pt x="21216" y="11208"/>
                    <a:pt x="21616" y="11342"/>
                    <a:pt x="21883" y="11442"/>
                  </a:cubicBezTo>
                  <a:cubicBezTo>
                    <a:pt x="22183" y="11542"/>
                    <a:pt x="22316" y="11609"/>
                    <a:pt x="22316" y="11609"/>
                  </a:cubicBezTo>
                  <a:cubicBezTo>
                    <a:pt x="22316" y="11609"/>
                    <a:pt x="22483" y="11642"/>
                    <a:pt x="22750" y="11742"/>
                  </a:cubicBezTo>
                  <a:cubicBezTo>
                    <a:pt x="23050" y="11809"/>
                    <a:pt x="23451" y="11942"/>
                    <a:pt x="23918" y="12076"/>
                  </a:cubicBezTo>
                  <a:cubicBezTo>
                    <a:pt x="24885" y="12309"/>
                    <a:pt x="26186" y="12609"/>
                    <a:pt x="27520" y="12743"/>
                  </a:cubicBezTo>
                  <a:cubicBezTo>
                    <a:pt x="28427" y="12856"/>
                    <a:pt x="29333" y="12923"/>
                    <a:pt x="30135" y="12923"/>
                  </a:cubicBezTo>
                  <a:cubicBezTo>
                    <a:pt x="30514" y="12923"/>
                    <a:pt x="30869" y="12908"/>
                    <a:pt x="31189" y="12876"/>
                  </a:cubicBezTo>
                  <a:cubicBezTo>
                    <a:pt x="31623" y="12876"/>
                    <a:pt x="31990" y="12810"/>
                    <a:pt x="32257" y="12776"/>
                  </a:cubicBezTo>
                  <a:lnTo>
                    <a:pt x="32257" y="12776"/>
                  </a:lnTo>
                  <a:cubicBezTo>
                    <a:pt x="32190" y="12876"/>
                    <a:pt x="32090" y="13010"/>
                    <a:pt x="32023" y="13143"/>
                  </a:cubicBezTo>
                  <a:cubicBezTo>
                    <a:pt x="31423" y="14144"/>
                    <a:pt x="30522" y="15411"/>
                    <a:pt x="29588" y="16679"/>
                  </a:cubicBezTo>
                  <a:cubicBezTo>
                    <a:pt x="28688" y="17913"/>
                    <a:pt x="27687" y="19114"/>
                    <a:pt x="26920" y="19981"/>
                  </a:cubicBezTo>
                  <a:cubicBezTo>
                    <a:pt x="26519" y="20448"/>
                    <a:pt x="26186" y="20782"/>
                    <a:pt x="25986" y="21049"/>
                  </a:cubicBezTo>
                  <a:cubicBezTo>
                    <a:pt x="25752" y="21282"/>
                    <a:pt x="25619" y="21449"/>
                    <a:pt x="25619" y="21449"/>
                  </a:cubicBezTo>
                  <a:cubicBezTo>
                    <a:pt x="25619" y="21449"/>
                    <a:pt x="25485" y="21582"/>
                    <a:pt x="25252" y="21816"/>
                  </a:cubicBezTo>
                  <a:cubicBezTo>
                    <a:pt x="25018" y="22083"/>
                    <a:pt x="24718" y="22450"/>
                    <a:pt x="24285" y="22850"/>
                  </a:cubicBezTo>
                  <a:cubicBezTo>
                    <a:pt x="24118" y="23017"/>
                    <a:pt x="23918" y="23217"/>
                    <a:pt x="23717" y="23417"/>
                  </a:cubicBezTo>
                  <a:cubicBezTo>
                    <a:pt x="24018" y="23350"/>
                    <a:pt x="24318" y="23317"/>
                    <a:pt x="24618" y="23250"/>
                  </a:cubicBezTo>
                  <a:cubicBezTo>
                    <a:pt x="24651" y="23217"/>
                    <a:pt x="24651" y="23217"/>
                    <a:pt x="24651" y="23217"/>
                  </a:cubicBezTo>
                  <a:cubicBezTo>
                    <a:pt x="25085" y="22817"/>
                    <a:pt x="25419" y="22450"/>
                    <a:pt x="25652" y="22216"/>
                  </a:cubicBezTo>
                  <a:cubicBezTo>
                    <a:pt x="25886" y="21949"/>
                    <a:pt x="26019" y="21816"/>
                    <a:pt x="26019" y="21816"/>
                  </a:cubicBezTo>
                  <a:cubicBezTo>
                    <a:pt x="26019" y="21816"/>
                    <a:pt x="26153" y="21683"/>
                    <a:pt x="26386" y="21416"/>
                  </a:cubicBezTo>
                  <a:cubicBezTo>
                    <a:pt x="26620" y="21149"/>
                    <a:pt x="26953" y="20782"/>
                    <a:pt x="27320" y="20348"/>
                  </a:cubicBezTo>
                  <a:cubicBezTo>
                    <a:pt x="28054" y="19414"/>
                    <a:pt x="29021" y="18180"/>
                    <a:pt x="29922" y="16912"/>
                  </a:cubicBezTo>
                  <a:cubicBezTo>
                    <a:pt x="30823" y="15612"/>
                    <a:pt x="31656" y="14277"/>
                    <a:pt x="32224" y="13243"/>
                  </a:cubicBezTo>
                  <a:cubicBezTo>
                    <a:pt x="32324" y="13076"/>
                    <a:pt x="32424" y="12876"/>
                    <a:pt x="32490" y="12709"/>
                  </a:cubicBezTo>
                  <a:cubicBezTo>
                    <a:pt x="32724" y="12676"/>
                    <a:pt x="32824" y="12643"/>
                    <a:pt x="32824" y="12643"/>
                  </a:cubicBezTo>
                  <a:cubicBezTo>
                    <a:pt x="32824" y="12609"/>
                    <a:pt x="32724" y="12609"/>
                    <a:pt x="32557" y="12609"/>
                  </a:cubicBezTo>
                  <a:cubicBezTo>
                    <a:pt x="32691" y="12376"/>
                    <a:pt x="32791" y="12176"/>
                    <a:pt x="32857" y="12009"/>
                  </a:cubicBezTo>
                  <a:cubicBezTo>
                    <a:pt x="33024" y="11675"/>
                    <a:pt x="33091" y="11509"/>
                    <a:pt x="33091" y="11509"/>
                  </a:cubicBezTo>
                  <a:cubicBezTo>
                    <a:pt x="33090" y="11507"/>
                    <a:pt x="33088" y="11507"/>
                    <a:pt x="33087" y="11507"/>
                  </a:cubicBezTo>
                  <a:cubicBezTo>
                    <a:pt x="33039" y="11507"/>
                    <a:pt x="32776" y="11966"/>
                    <a:pt x="32357" y="12643"/>
                  </a:cubicBezTo>
                  <a:cubicBezTo>
                    <a:pt x="32057" y="12643"/>
                    <a:pt x="31656" y="12676"/>
                    <a:pt x="31189" y="12676"/>
                  </a:cubicBezTo>
                  <a:cubicBezTo>
                    <a:pt x="30189" y="12676"/>
                    <a:pt x="28888" y="12543"/>
                    <a:pt x="27587" y="12376"/>
                  </a:cubicBezTo>
                  <a:cubicBezTo>
                    <a:pt x="26286" y="12176"/>
                    <a:pt x="25018" y="11842"/>
                    <a:pt x="24051" y="11575"/>
                  </a:cubicBezTo>
                  <a:cubicBezTo>
                    <a:pt x="23584" y="11442"/>
                    <a:pt x="23217" y="11275"/>
                    <a:pt x="22917" y="11208"/>
                  </a:cubicBezTo>
                  <a:cubicBezTo>
                    <a:pt x="22650" y="11108"/>
                    <a:pt x="22517" y="11075"/>
                    <a:pt x="22517" y="11075"/>
                  </a:cubicBezTo>
                  <a:cubicBezTo>
                    <a:pt x="22517" y="11075"/>
                    <a:pt x="22350" y="11008"/>
                    <a:pt x="22083" y="10908"/>
                  </a:cubicBezTo>
                  <a:cubicBezTo>
                    <a:pt x="21816" y="10808"/>
                    <a:pt x="21416" y="10708"/>
                    <a:pt x="20982" y="10508"/>
                  </a:cubicBezTo>
                  <a:cubicBezTo>
                    <a:pt x="20515" y="10308"/>
                    <a:pt x="19981" y="10141"/>
                    <a:pt x="19414" y="9874"/>
                  </a:cubicBezTo>
                  <a:cubicBezTo>
                    <a:pt x="19148" y="9741"/>
                    <a:pt x="18847" y="9607"/>
                    <a:pt x="18580" y="9474"/>
                  </a:cubicBezTo>
                  <a:cubicBezTo>
                    <a:pt x="18280" y="9307"/>
                    <a:pt x="18013" y="9174"/>
                    <a:pt x="17713" y="9007"/>
                  </a:cubicBezTo>
                  <a:cubicBezTo>
                    <a:pt x="17480" y="8873"/>
                    <a:pt x="17246" y="8740"/>
                    <a:pt x="17013" y="8607"/>
                  </a:cubicBezTo>
                  <a:close/>
                  <a:moveTo>
                    <a:pt x="27020" y="13510"/>
                  </a:moveTo>
                  <a:cubicBezTo>
                    <a:pt x="26986" y="13510"/>
                    <a:pt x="26720" y="14010"/>
                    <a:pt x="26286" y="14744"/>
                  </a:cubicBezTo>
                  <a:cubicBezTo>
                    <a:pt x="25886" y="15478"/>
                    <a:pt x="25285" y="16445"/>
                    <a:pt x="24651" y="17379"/>
                  </a:cubicBezTo>
                  <a:cubicBezTo>
                    <a:pt x="24018" y="18313"/>
                    <a:pt x="23317" y="19214"/>
                    <a:pt x="22783" y="19848"/>
                  </a:cubicBezTo>
                  <a:cubicBezTo>
                    <a:pt x="22216" y="20515"/>
                    <a:pt x="21849" y="20915"/>
                    <a:pt x="21849" y="20915"/>
                  </a:cubicBezTo>
                  <a:cubicBezTo>
                    <a:pt x="21849" y="20915"/>
                    <a:pt x="21749" y="21015"/>
                    <a:pt x="21583" y="21216"/>
                  </a:cubicBezTo>
                  <a:cubicBezTo>
                    <a:pt x="21416" y="21382"/>
                    <a:pt x="21182" y="21649"/>
                    <a:pt x="20882" y="21949"/>
                  </a:cubicBezTo>
                  <a:cubicBezTo>
                    <a:pt x="20315" y="22550"/>
                    <a:pt x="19514" y="23317"/>
                    <a:pt x="18647" y="23984"/>
                  </a:cubicBezTo>
                  <a:cubicBezTo>
                    <a:pt x="18881" y="23984"/>
                    <a:pt x="19114" y="23951"/>
                    <a:pt x="19381" y="23951"/>
                  </a:cubicBezTo>
                  <a:cubicBezTo>
                    <a:pt x="20115" y="23384"/>
                    <a:pt x="20782" y="22817"/>
                    <a:pt x="21249" y="22316"/>
                  </a:cubicBezTo>
                  <a:cubicBezTo>
                    <a:pt x="21583" y="22016"/>
                    <a:pt x="21816" y="21749"/>
                    <a:pt x="21983" y="21582"/>
                  </a:cubicBezTo>
                  <a:cubicBezTo>
                    <a:pt x="22183" y="21416"/>
                    <a:pt x="22250" y="21282"/>
                    <a:pt x="22250" y="21282"/>
                  </a:cubicBezTo>
                  <a:cubicBezTo>
                    <a:pt x="22250" y="21282"/>
                    <a:pt x="22650" y="20849"/>
                    <a:pt x="23184" y="20181"/>
                  </a:cubicBezTo>
                  <a:cubicBezTo>
                    <a:pt x="23717" y="19514"/>
                    <a:pt x="24385" y="18580"/>
                    <a:pt x="24985" y="17613"/>
                  </a:cubicBezTo>
                  <a:cubicBezTo>
                    <a:pt x="25585" y="16612"/>
                    <a:pt x="26119" y="15645"/>
                    <a:pt x="26486" y="14844"/>
                  </a:cubicBezTo>
                  <a:cubicBezTo>
                    <a:pt x="26853" y="14077"/>
                    <a:pt x="27053" y="13543"/>
                    <a:pt x="27020" y="13510"/>
                  </a:cubicBezTo>
                  <a:close/>
                  <a:moveTo>
                    <a:pt x="21583" y="16679"/>
                  </a:moveTo>
                  <a:cubicBezTo>
                    <a:pt x="21549" y="16679"/>
                    <a:pt x="21382" y="17079"/>
                    <a:pt x="21082" y="17680"/>
                  </a:cubicBezTo>
                  <a:cubicBezTo>
                    <a:pt x="20782" y="18280"/>
                    <a:pt x="20348" y="19047"/>
                    <a:pt x="19881" y="19781"/>
                  </a:cubicBezTo>
                  <a:cubicBezTo>
                    <a:pt x="19381" y="20515"/>
                    <a:pt x="18847" y="21216"/>
                    <a:pt x="18447" y="21716"/>
                  </a:cubicBezTo>
                  <a:cubicBezTo>
                    <a:pt x="18013" y="22216"/>
                    <a:pt x="17713" y="22550"/>
                    <a:pt x="17713" y="22550"/>
                  </a:cubicBezTo>
                  <a:cubicBezTo>
                    <a:pt x="17713" y="22550"/>
                    <a:pt x="17613" y="22617"/>
                    <a:pt x="17513" y="22783"/>
                  </a:cubicBezTo>
                  <a:cubicBezTo>
                    <a:pt x="17380" y="22917"/>
                    <a:pt x="17179" y="23117"/>
                    <a:pt x="16946" y="23350"/>
                  </a:cubicBezTo>
                  <a:cubicBezTo>
                    <a:pt x="16746" y="23584"/>
                    <a:pt x="16479" y="23817"/>
                    <a:pt x="16212" y="24084"/>
                  </a:cubicBezTo>
                  <a:cubicBezTo>
                    <a:pt x="16446" y="24084"/>
                    <a:pt x="16679" y="24051"/>
                    <a:pt x="16946" y="24051"/>
                  </a:cubicBezTo>
                  <a:cubicBezTo>
                    <a:pt x="17079" y="23951"/>
                    <a:pt x="17213" y="23817"/>
                    <a:pt x="17313" y="23717"/>
                  </a:cubicBezTo>
                  <a:cubicBezTo>
                    <a:pt x="17580" y="23517"/>
                    <a:pt x="17747" y="23284"/>
                    <a:pt x="17913" y="23150"/>
                  </a:cubicBezTo>
                  <a:cubicBezTo>
                    <a:pt x="18047" y="23017"/>
                    <a:pt x="18113" y="22917"/>
                    <a:pt x="18113" y="22917"/>
                  </a:cubicBezTo>
                  <a:cubicBezTo>
                    <a:pt x="18113" y="22917"/>
                    <a:pt x="18414" y="22583"/>
                    <a:pt x="18847" y="22049"/>
                  </a:cubicBezTo>
                  <a:cubicBezTo>
                    <a:pt x="19248" y="21516"/>
                    <a:pt x="19781" y="20782"/>
                    <a:pt x="20215" y="19981"/>
                  </a:cubicBezTo>
                  <a:cubicBezTo>
                    <a:pt x="20649" y="19214"/>
                    <a:pt x="21049" y="18414"/>
                    <a:pt x="21282" y="17780"/>
                  </a:cubicBezTo>
                  <a:cubicBezTo>
                    <a:pt x="21516" y="17146"/>
                    <a:pt x="21616" y="16679"/>
                    <a:pt x="21583" y="16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3087375" y="4116725"/>
              <a:ext cx="1617850" cy="619275"/>
            </a:xfrm>
            <a:custGeom>
              <a:avLst/>
              <a:gdLst/>
              <a:ahLst/>
              <a:cxnLst/>
              <a:rect l="l" t="t" r="r" b="b"/>
              <a:pathLst>
                <a:path w="64714" h="24771" extrusionOk="0">
                  <a:moveTo>
                    <a:pt x="63112" y="0"/>
                  </a:moveTo>
                  <a:cubicBezTo>
                    <a:pt x="62045" y="0"/>
                    <a:pt x="60544" y="401"/>
                    <a:pt x="58976" y="1201"/>
                  </a:cubicBezTo>
                  <a:cubicBezTo>
                    <a:pt x="55740" y="2769"/>
                    <a:pt x="52104" y="5838"/>
                    <a:pt x="48702" y="9074"/>
                  </a:cubicBezTo>
                  <a:cubicBezTo>
                    <a:pt x="47001" y="10675"/>
                    <a:pt x="45233" y="12142"/>
                    <a:pt x="43498" y="13443"/>
                  </a:cubicBezTo>
                  <a:cubicBezTo>
                    <a:pt x="41764" y="14711"/>
                    <a:pt x="40062" y="15845"/>
                    <a:pt x="38595" y="16712"/>
                  </a:cubicBezTo>
                  <a:cubicBezTo>
                    <a:pt x="37828" y="17146"/>
                    <a:pt x="37160" y="17580"/>
                    <a:pt x="36527" y="17880"/>
                  </a:cubicBezTo>
                  <a:cubicBezTo>
                    <a:pt x="36226" y="18047"/>
                    <a:pt x="35926" y="18213"/>
                    <a:pt x="35659" y="18347"/>
                  </a:cubicBezTo>
                  <a:cubicBezTo>
                    <a:pt x="35392" y="18480"/>
                    <a:pt x="35159" y="18614"/>
                    <a:pt x="34925" y="18714"/>
                  </a:cubicBezTo>
                  <a:cubicBezTo>
                    <a:pt x="34025" y="19181"/>
                    <a:pt x="33491" y="19414"/>
                    <a:pt x="33491" y="19414"/>
                  </a:cubicBezTo>
                  <a:cubicBezTo>
                    <a:pt x="33491" y="19414"/>
                    <a:pt x="33358" y="19481"/>
                    <a:pt x="33124" y="19581"/>
                  </a:cubicBezTo>
                  <a:cubicBezTo>
                    <a:pt x="32891" y="19715"/>
                    <a:pt x="32524" y="19881"/>
                    <a:pt x="32090" y="20081"/>
                  </a:cubicBezTo>
                  <a:cubicBezTo>
                    <a:pt x="31156" y="20482"/>
                    <a:pt x="29855" y="21049"/>
                    <a:pt x="28221" y="21616"/>
                  </a:cubicBezTo>
                  <a:cubicBezTo>
                    <a:pt x="26620" y="22150"/>
                    <a:pt x="24685" y="22717"/>
                    <a:pt x="22583" y="23050"/>
                  </a:cubicBezTo>
                  <a:cubicBezTo>
                    <a:pt x="20968" y="23332"/>
                    <a:pt x="19233" y="23496"/>
                    <a:pt x="17502" y="23496"/>
                  </a:cubicBezTo>
                  <a:cubicBezTo>
                    <a:pt x="16982" y="23496"/>
                    <a:pt x="16462" y="23481"/>
                    <a:pt x="15945" y="23451"/>
                  </a:cubicBezTo>
                  <a:cubicBezTo>
                    <a:pt x="13677" y="23284"/>
                    <a:pt x="11442" y="22783"/>
                    <a:pt x="9441" y="22016"/>
                  </a:cubicBezTo>
                  <a:cubicBezTo>
                    <a:pt x="7439" y="21249"/>
                    <a:pt x="5705" y="20248"/>
                    <a:pt x="4337" y="19214"/>
                  </a:cubicBezTo>
                  <a:cubicBezTo>
                    <a:pt x="1660" y="17183"/>
                    <a:pt x="293" y="15338"/>
                    <a:pt x="85" y="15338"/>
                  </a:cubicBezTo>
                  <a:cubicBezTo>
                    <a:pt x="77" y="15338"/>
                    <a:pt x="72" y="15340"/>
                    <a:pt x="67" y="15345"/>
                  </a:cubicBezTo>
                  <a:cubicBezTo>
                    <a:pt x="1" y="15378"/>
                    <a:pt x="334" y="15845"/>
                    <a:pt x="968" y="16679"/>
                  </a:cubicBezTo>
                  <a:cubicBezTo>
                    <a:pt x="1101" y="16879"/>
                    <a:pt x="1301" y="17079"/>
                    <a:pt x="1502" y="17313"/>
                  </a:cubicBezTo>
                  <a:cubicBezTo>
                    <a:pt x="1702" y="17546"/>
                    <a:pt x="1935" y="17813"/>
                    <a:pt x="2169" y="18080"/>
                  </a:cubicBezTo>
                  <a:cubicBezTo>
                    <a:pt x="2402" y="18347"/>
                    <a:pt x="2702" y="18580"/>
                    <a:pt x="3003" y="18881"/>
                  </a:cubicBezTo>
                  <a:cubicBezTo>
                    <a:pt x="3303" y="19147"/>
                    <a:pt x="3570" y="19448"/>
                    <a:pt x="3937" y="19715"/>
                  </a:cubicBezTo>
                  <a:cubicBezTo>
                    <a:pt x="5271" y="20882"/>
                    <a:pt x="7039" y="22016"/>
                    <a:pt x="9074" y="22883"/>
                  </a:cubicBezTo>
                  <a:cubicBezTo>
                    <a:pt x="11108" y="23784"/>
                    <a:pt x="13443" y="24385"/>
                    <a:pt x="15812" y="24618"/>
                  </a:cubicBezTo>
                  <a:cubicBezTo>
                    <a:pt x="16752" y="24722"/>
                    <a:pt x="17687" y="24771"/>
                    <a:pt x="18609" y="24771"/>
                  </a:cubicBezTo>
                  <a:cubicBezTo>
                    <a:pt x="20042" y="24771"/>
                    <a:pt x="21444" y="24654"/>
                    <a:pt x="22783" y="24451"/>
                  </a:cubicBezTo>
                  <a:cubicBezTo>
                    <a:pt x="25018" y="24151"/>
                    <a:pt x="27020" y="23617"/>
                    <a:pt x="28721" y="23084"/>
                  </a:cubicBezTo>
                  <a:cubicBezTo>
                    <a:pt x="30422" y="22550"/>
                    <a:pt x="31790" y="21983"/>
                    <a:pt x="32724" y="21616"/>
                  </a:cubicBezTo>
                  <a:cubicBezTo>
                    <a:pt x="33224" y="21416"/>
                    <a:pt x="33591" y="21216"/>
                    <a:pt x="33825" y="21116"/>
                  </a:cubicBezTo>
                  <a:cubicBezTo>
                    <a:pt x="34092" y="21015"/>
                    <a:pt x="34225" y="20949"/>
                    <a:pt x="34225" y="20949"/>
                  </a:cubicBezTo>
                  <a:cubicBezTo>
                    <a:pt x="34225" y="20949"/>
                    <a:pt x="34759" y="20682"/>
                    <a:pt x="35693" y="20215"/>
                  </a:cubicBezTo>
                  <a:cubicBezTo>
                    <a:pt x="35926" y="20081"/>
                    <a:pt x="36160" y="19948"/>
                    <a:pt x="36460" y="19815"/>
                  </a:cubicBezTo>
                  <a:cubicBezTo>
                    <a:pt x="36727" y="19648"/>
                    <a:pt x="36994" y="19481"/>
                    <a:pt x="37327" y="19314"/>
                  </a:cubicBezTo>
                  <a:cubicBezTo>
                    <a:pt x="37961" y="18947"/>
                    <a:pt x="38661" y="18514"/>
                    <a:pt x="39395" y="18047"/>
                  </a:cubicBezTo>
                  <a:cubicBezTo>
                    <a:pt x="40896" y="17113"/>
                    <a:pt x="42598" y="15912"/>
                    <a:pt x="44366" y="14544"/>
                  </a:cubicBezTo>
                  <a:cubicBezTo>
                    <a:pt x="46100" y="13176"/>
                    <a:pt x="47868" y="11609"/>
                    <a:pt x="49536" y="9941"/>
                  </a:cubicBezTo>
                  <a:cubicBezTo>
                    <a:pt x="52805" y="6605"/>
                    <a:pt x="56274" y="3470"/>
                    <a:pt x="59276" y="1768"/>
                  </a:cubicBezTo>
                  <a:cubicBezTo>
                    <a:pt x="60777" y="901"/>
                    <a:pt x="62145" y="434"/>
                    <a:pt x="63112" y="334"/>
                  </a:cubicBezTo>
                  <a:cubicBezTo>
                    <a:pt x="63320" y="313"/>
                    <a:pt x="63508" y="305"/>
                    <a:pt x="63678" y="305"/>
                  </a:cubicBezTo>
                  <a:cubicBezTo>
                    <a:pt x="64204" y="305"/>
                    <a:pt x="64541" y="381"/>
                    <a:pt x="64664" y="381"/>
                  </a:cubicBezTo>
                  <a:cubicBezTo>
                    <a:pt x="64692" y="381"/>
                    <a:pt x="64708" y="377"/>
                    <a:pt x="64713" y="367"/>
                  </a:cubicBezTo>
                  <a:cubicBezTo>
                    <a:pt x="64713" y="334"/>
                    <a:pt x="64180" y="0"/>
                    <a:pt x="63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39"/>
          <p:cNvGrpSpPr/>
          <p:nvPr/>
        </p:nvGrpSpPr>
        <p:grpSpPr>
          <a:xfrm>
            <a:off x="5520025" y="839989"/>
            <a:ext cx="502296" cy="682006"/>
            <a:chOff x="3838825" y="1082552"/>
            <a:chExt cx="502296" cy="682006"/>
          </a:xfrm>
        </p:grpSpPr>
        <p:sp>
          <p:nvSpPr>
            <p:cNvPr id="1321" name="Google Shape;1321;p39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4128096" y="1390264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4150946" y="1082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39"/>
          <p:cNvGrpSpPr/>
          <p:nvPr/>
        </p:nvGrpSpPr>
        <p:grpSpPr>
          <a:xfrm flipH="1">
            <a:off x="-1134343" y="2518020"/>
            <a:ext cx="3134053" cy="2394979"/>
            <a:chOff x="2790925" y="681175"/>
            <a:chExt cx="1243425" cy="950200"/>
          </a:xfrm>
        </p:grpSpPr>
        <p:sp>
          <p:nvSpPr>
            <p:cNvPr id="1326" name="Google Shape;1326;p39"/>
            <p:cNvSpPr/>
            <p:nvPr/>
          </p:nvSpPr>
          <p:spPr>
            <a:xfrm>
              <a:off x="2790925" y="681175"/>
              <a:ext cx="1243425" cy="947450"/>
            </a:xfrm>
            <a:custGeom>
              <a:avLst/>
              <a:gdLst/>
              <a:ahLst/>
              <a:cxnLst/>
              <a:rect l="l" t="t" r="r" b="b"/>
              <a:pathLst>
                <a:path w="49737" h="37898" extrusionOk="0">
                  <a:moveTo>
                    <a:pt x="1" y="1"/>
                  </a:moveTo>
                  <a:cubicBezTo>
                    <a:pt x="4904" y="5638"/>
                    <a:pt x="7673" y="12843"/>
                    <a:pt x="12243" y="18747"/>
                  </a:cubicBezTo>
                  <a:cubicBezTo>
                    <a:pt x="16846" y="24718"/>
                    <a:pt x="23151" y="29222"/>
                    <a:pt x="29889" y="32557"/>
                  </a:cubicBezTo>
                  <a:cubicBezTo>
                    <a:pt x="32157" y="33691"/>
                    <a:pt x="34492" y="34726"/>
                    <a:pt x="36994" y="35126"/>
                  </a:cubicBezTo>
                  <a:cubicBezTo>
                    <a:pt x="39929" y="35626"/>
                    <a:pt x="43298" y="35026"/>
                    <a:pt x="47768" y="37461"/>
                  </a:cubicBezTo>
                  <a:cubicBezTo>
                    <a:pt x="47768" y="37461"/>
                    <a:pt x="48369" y="37897"/>
                    <a:pt x="48857" y="37897"/>
                  </a:cubicBezTo>
                  <a:cubicBezTo>
                    <a:pt x="49030" y="37897"/>
                    <a:pt x="49189" y="37843"/>
                    <a:pt x="49303" y="37694"/>
                  </a:cubicBezTo>
                  <a:cubicBezTo>
                    <a:pt x="49736" y="37127"/>
                    <a:pt x="48769" y="36160"/>
                    <a:pt x="48769" y="36160"/>
                  </a:cubicBezTo>
                  <a:cubicBezTo>
                    <a:pt x="45834" y="33158"/>
                    <a:pt x="44833" y="28821"/>
                    <a:pt x="43966" y="24718"/>
                  </a:cubicBezTo>
                  <a:cubicBezTo>
                    <a:pt x="43765" y="25686"/>
                    <a:pt x="43432" y="26620"/>
                    <a:pt x="43032" y="27554"/>
                  </a:cubicBezTo>
                  <a:cubicBezTo>
                    <a:pt x="40997" y="24118"/>
                    <a:pt x="38628" y="20882"/>
                    <a:pt x="35926" y="17980"/>
                  </a:cubicBezTo>
                  <a:cubicBezTo>
                    <a:pt x="34992" y="19214"/>
                    <a:pt x="33792" y="20249"/>
                    <a:pt x="32457" y="21049"/>
                  </a:cubicBezTo>
                  <a:cubicBezTo>
                    <a:pt x="32824" y="19581"/>
                    <a:pt x="33158" y="17980"/>
                    <a:pt x="32491" y="16613"/>
                  </a:cubicBezTo>
                  <a:cubicBezTo>
                    <a:pt x="32224" y="16045"/>
                    <a:pt x="31824" y="15578"/>
                    <a:pt x="31390" y="15111"/>
                  </a:cubicBezTo>
                  <a:cubicBezTo>
                    <a:pt x="28621" y="12009"/>
                    <a:pt x="25686" y="9074"/>
                    <a:pt x="22617" y="6272"/>
                  </a:cubicBezTo>
                  <a:cubicBezTo>
                    <a:pt x="21633" y="5347"/>
                    <a:pt x="20461" y="4396"/>
                    <a:pt x="19151" y="4396"/>
                  </a:cubicBezTo>
                  <a:cubicBezTo>
                    <a:pt x="18996" y="4396"/>
                    <a:pt x="18840" y="4409"/>
                    <a:pt x="18681" y="4437"/>
                  </a:cubicBezTo>
                  <a:cubicBezTo>
                    <a:pt x="17901" y="4553"/>
                    <a:pt x="17172" y="5043"/>
                    <a:pt x="16406" y="5043"/>
                  </a:cubicBezTo>
                  <a:cubicBezTo>
                    <a:pt x="16287" y="5043"/>
                    <a:pt x="16167" y="5031"/>
                    <a:pt x="16046" y="5004"/>
                  </a:cubicBezTo>
                  <a:cubicBezTo>
                    <a:pt x="16212" y="4437"/>
                    <a:pt x="16346" y="3870"/>
                    <a:pt x="16513" y="3303"/>
                  </a:cubicBezTo>
                  <a:cubicBezTo>
                    <a:pt x="13877" y="2169"/>
                    <a:pt x="10875" y="2536"/>
                    <a:pt x="8040" y="2302"/>
                  </a:cubicBezTo>
                  <a:cubicBezTo>
                    <a:pt x="5238" y="2102"/>
                    <a:pt x="2469" y="130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2877650" y="746850"/>
              <a:ext cx="1150850" cy="884525"/>
            </a:xfrm>
            <a:custGeom>
              <a:avLst/>
              <a:gdLst/>
              <a:ahLst/>
              <a:cxnLst/>
              <a:rect l="l" t="t" r="r" b="b"/>
              <a:pathLst>
                <a:path w="46034" h="35381" extrusionOk="0">
                  <a:moveTo>
                    <a:pt x="251" y="1"/>
                  </a:moveTo>
                  <a:cubicBezTo>
                    <a:pt x="193" y="1"/>
                    <a:pt x="134" y="26"/>
                    <a:pt x="101" y="76"/>
                  </a:cubicBezTo>
                  <a:cubicBezTo>
                    <a:pt x="1" y="176"/>
                    <a:pt x="1" y="309"/>
                    <a:pt x="101" y="409"/>
                  </a:cubicBezTo>
                  <a:lnTo>
                    <a:pt x="1836" y="2144"/>
                  </a:lnTo>
                  <a:cubicBezTo>
                    <a:pt x="2970" y="3278"/>
                    <a:pt x="4571" y="4846"/>
                    <a:pt x="6539" y="6747"/>
                  </a:cubicBezTo>
                  <a:cubicBezTo>
                    <a:pt x="8474" y="8648"/>
                    <a:pt x="10742" y="10817"/>
                    <a:pt x="13244" y="13118"/>
                  </a:cubicBezTo>
                  <a:cubicBezTo>
                    <a:pt x="15746" y="15420"/>
                    <a:pt x="18447" y="17788"/>
                    <a:pt x="21249" y="20090"/>
                  </a:cubicBezTo>
                  <a:cubicBezTo>
                    <a:pt x="22650" y="21257"/>
                    <a:pt x="24085" y="22358"/>
                    <a:pt x="25519" y="23426"/>
                  </a:cubicBezTo>
                  <a:cubicBezTo>
                    <a:pt x="26954" y="24493"/>
                    <a:pt x="28388" y="25527"/>
                    <a:pt x="29822" y="26428"/>
                  </a:cubicBezTo>
                  <a:cubicBezTo>
                    <a:pt x="31223" y="27362"/>
                    <a:pt x="32658" y="28229"/>
                    <a:pt x="34025" y="28996"/>
                  </a:cubicBezTo>
                  <a:cubicBezTo>
                    <a:pt x="35360" y="29764"/>
                    <a:pt x="36694" y="30397"/>
                    <a:pt x="37961" y="30964"/>
                  </a:cubicBezTo>
                  <a:cubicBezTo>
                    <a:pt x="39196" y="31531"/>
                    <a:pt x="40363" y="31965"/>
                    <a:pt x="41364" y="32399"/>
                  </a:cubicBezTo>
                  <a:cubicBezTo>
                    <a:pt x="42331" y="32832"/>
                    <a:pt x="43165" y="33266"/>
                    <a:pt x="43766" y="33733"/>
                  </a:cubicBezTo>
                  <a:cubicBezTo>
                    <a:pt x="44399" y="34167"/>
                    <a:pt x="44833" y="34567"/>
                    <a:pt x="45133" y="34867"/>
                  </a:cubicBezTo>
                  <a:cubicBezTo>
                    <a:pt x="45433" y="35134"/>
                    <a:pt x="45600" y="35301"/>
                    <a:pt x="45600" y="35301"/>
                  </a:cubicBezTo>
                  <a:cubicBezTo>
                    <a:pt x="45637" y="35356"/>
                    <a:pt x="45694" y="35381"/>
                    <a:pt x="45754" y="35381"/>
                  </a:cubicBezTo>
                  <a:cubicBezTo>
                    <a:pt x="45804" y="35381"/>
                    <a:pt x="45855" y="35364"/>
                    <a:pt x="45900" y="35334"/>
                  </a:cubicBezTo>
                  <a:cubicBezTo>
                    <a:pt x="46000" y="35267"/>
                    <a:pt x="46034" y="35134"/>
                    <a:pt x="45967" y="35034"/>
                  </a:cubicBezTo>
                  <a:lnTo>
                    <a:pt x="45934" y="35034"/>
                  </a:lnTo>
                  <a:cubicBezTo>
                    <a:pt x="45934" y="35034"/>
                    <a:pt x="45800" y="34834"/>
                    <a:pt x="45533" y="34500"/>
                  </a:cubicBezTo>
                  <a:cubicBezTo>
                    <a:pt x="45267" y="34167"/>
                    <a:pt x="44833" y="33666"/>
                    <a:pt x="44199" y="33166"/>
                  </a:cubicBezTo>
                  <a:cubicBezTo>
                    <a:pt x="43599" y="32599"/>
                    <a:pt x="42765" y="32065"/>
                    <a:pt x="41764" y="31565"/>
                  </a:cubicBezTo>
                  <a:cubicBezTo>
                    <a:pt x="40763" y="31064"/>
                    <a:pt x="39596" y="30597"/>
                    <a:pt x="38395" y="29997"/>
                  </a:cubicBezTo>
                  <a:cubicBezTo>
                    <a:pt x="35960" y="28863"/>
                    <a:pt x="33225" y="27362"/>
                    <a:pt x="30389" y="25561"/>
                  </a:cubicBezTo>
                  <a:cubicBezTo>
                    <a:pt x="28955" y="24660"/>
                    <a:pt x="27521" y="23693"/>
                    <a:pt x="26086" y="22658"/>
                  </a:cubicBezTo>
                  <a:cubicBezTo>
                    <a:pt x="24619" y="21624"/>
                    <a:pt x="23184" y="20557"/>
                    <a:pt x="21750" y="19456"/>
                  </a:cubicBezTo>
                  <a:cubicBezTo>
                    <a:pt x="20349" y="18355"/>
                    <a:pt x="18914" y="17221"/>
                    <a:pt x="17547" y="16120"/>
                  </a:cubicBezTo>
                  <a:cubicBezTo>
                    <a:pt x="16213" y="14953"/>
                    <a:pt x="14878" y="13819"/>
                    <a:pt x="13611" y="12718"/>
                  </a:cubicBezTo>
                  <a:cubicBezTo>
                    <a:pt x="11076" y="10483"/>
                    <a:pt x="8774" y="8315"/>
                    <a:pt x="6806" y="6447"/>
                  </a:cubicBezTo>
                  <a:cubicBezTo>
                    <a:pt x="4871" y="4545"/>
                    <a:pt x="3270" y="2978"/>
                    <a:pt x="2169" y="1844"/>
                  </a:cubicBezTo>
                  <a:cubicBezTo>
                    <a:pt x="1035" y="709"/>
                    <a:pt x="401" y="76"/>
                    <a:pt x="401" y="76"/>
                  </a:cubicBezTo>
                  <a:cubicBezTo>
                    <a:pt x="368" y="26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3091975" y="1098975"/>
              <a:ext cx="155150" cy="17250"/>
            </a:xfrm>
            <a:custGeom>
              <a:avLst/>
              <a:gdLst/>
              <a:ahLst/>
              <a:cxnLst/>
              <a:rect l="l" t="t" r="r" b="b"/>
              <a:pathLst>
                <a:path w="6206" h="690" extrusionOk="0">
                  <a:moveTo>
                    <a:pt x="6072" y="1"/>
                  </a:moveTo>
                  <a:cubicBezTo>
                    <a:pt x="6072" y="1"/>
                    <a:pt x="5705" y="34"/>
                    <a:pt x="5138" y="101"/>
                  </a:cubicBezTo>
                  <a:cubicBezTo>
                    <a:pt x="4604" y="167"/>
                    <a:pt x="3837" y="267"/>
                    <a:pt x="3103" y="301"/>
                  </a:cubicBezTo>
                  <a:cubicBezTo>
                    <a:pt x="2336" y="368"/>
                    <a:pt x="1602" y="401"/>
                    <a:pt x="1035" y="401"/>
                  </a:cubicBezTo>
                  <a:lnTo>
                    <a:pt x="101" y="401"/>
                  </a:lnTo>
                  <a:cubicBezTo>
                    <a:pt x="34" y="401"/>
                    <a:pt x="1" y="468"/>
                    <a:pt x="1" y="501"/>
                  </a:cubicBezTo>
                  <a:cubicBezTo>
                    <a:pt x="1" y="568"/>
                    <a:pt x="34" y="601"/>
                    <a:pt x="101" y="634"/>
                  </a:cubicBezTo>
                  <a:cubicBezTo>
                    <a:pt x="101" y="634"/>
                    <a:pt x="468" y="668"/>
                    <a:pt x="1035" y="668"/>
                  </a:cubicBezTo>
                  <a:cubicBezTo>
                    <a:pt x="1270" y="682"/>
                    <a:pt x="1539" y="690"/>
                    <a:pt x="1828" y="690"/>
                  </a:cubicBezTo>
                  <a:cubicBezTo>
                    <a:pt x="2237" y="690"/>
                    <a:pt x="2687" y="674"/>
                    <a:pt x="3136" y="634"/>
                  </a:cubicBezTo>
                  <a:cubicBezTo>
                    <a:pt x="3870" y="568"/>
                    <a:pt x="4637" y="468"/>
                    <a:pt x="5204" y="368"/>
                  </a:cubicBezTo>
                  <a:cubicBezTo>
                    <a:pt x="5738" y="267"/>
                    <a:pt x="6105" y="167"/>
                    <a:pt x="6105" y="167"/>
                  </a:cubicBezTo>
                  <a:cubicBezTo>
                    <a:pt x="6172" y="167"/>
                    <a:pt x="6205" y="134"/>
                    <a:pt x="6205" y="67"/>
                  </a:cubicBezTo>
                  <a:cubicBezTo>
                    <a:pt x="6172" y="34"/>
                    <a:pt x="6138" y="1"/>
                    <a:pt x="6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3132850" y="1152350"/>
              <a:ext cx="176800" cy="25875"/>
            </a:xfrm>
            <a:custGeom>
              <a:avLst/>
              <a:gdLst/>
              <a:ahLst/>
              <a:cxnLst/>
              <a:rect l="l" t="t" r="r" b="b"/>
              <a:pathLst>
                <a:path w="7072" h="1035" extrusionOk="0">
                  <a:moveTo>
                    <a:pt x="6939" y="1"/>
                  </a:moveTo>
                  <a:cubicBezTo>
                    <a:pt x="6939" y="1"/>
                    <a:pt x="5237" y="367"/>
                    <a:pt x="3536" y="568"/>
                  </a:cubicBezTo>
                  <a:cubicBezTo>
                    <a:pt x="2669" y="668"/>
                    <a:pt x="1835" y="734"/>
                    <a:pt x="1168" y="768"/>
                  </a:cubicBezTo>
                  <a:cubicBezTo>
                    <a:pt x="534" y="801"/>
                    <a:pt x="100" y="801"/>
                    <a:pt x="100" y="801"/>
                  </a:cubicBezTo>
                  <a:cubicBezTo>
                    <a:pt x="67" y="801"/>
                    <a:pt x="0" y="834"/>
                    <a:pt x="0" y="901"/>
                  </a:cubicBezTo>
                  <a:cubicBezTo>
                    <a:pt x="0" y="968"/>
                    <a:pt x="34" y="1001"/>
                    <a:pt x="100" y="1001"/>
                  </a:cubicBezTo>
                  <a:cubicBezTo>
                    <a:pt x="100" y="1001"/>
                    <a:pt x="534" y="1035"/>
                    <a:pt x="1201" y="1035"/>
                  </a:cubicBezTo>
                  <a:cubicBezTo>
                    <a:pt x="1835" y="1035"/>
                    <a:pt x="2702" y="1001"/>
                    <a:pt x="3569" y="901"/>
                  </a:cubicBezTo>
                  <a:cubicBezTo>
                    <a:pt x="4437" y="768"/>
                    <a:pt x="5304" y="634"/>
                    <a:pt x="5938" y="468"/>
                  </a:cubicBezTo>
                  <a:cubicBezTo>
                    <a:pt x="6572" y="334"/>
                    <a:pt x="6972" y="201"/>
                    <a:pt x="6972" y="201"/>
                  </a:cubicBezTo>
                  <a:cubicBezTo>
                    <a:pt x="7039" y="167"/>
                    <a:pt x="7072" y="134"/>
                    <a:pt x="7039" y="67"/>
                  </a:cubicBezTo>
                  <a:cubicBezTo>
                    <a:pt x="7039" y="34"/>
                    <a:pt x="6972" y="1"/>
                    <a:pt x="6939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3220400" y="1238250"/>
              <a:ext cx="189325" cy="33375"/>
            </a:xfrm>
            <a:custGeom>
              <a:avLst/>
              <a:gdLst/>
              <a:ahLst/>
              <a:cxnLst/>
              <a:rect l="l" t="t" r="r" b="b"/>
              <a:pathLst>
                <a:path w="7573" h="1335" extrusionOk="0">
                  <a:moveTo>
                    <a:pt x="7439" y="0"/>
                  </a:moveTo>
                  <a:cubicBezTo>
                    <a:pt x="7439" y="0"/>
                    <a:pt x="5638" y="434"/>
                    <a:pt x="3803" y="701"/>
                  </a:cubicBezTo>
                  <a:cubicBezTo>
                    <a:pt x="2869" y="834"/>
                    <a:pt x="1935" y="968"/>
                    <a:pt x="1268" y="1034"/>
                  </a:cubicBezTo>
                  <a:cubicBezTo>
                    <a:pt x="568" y="1101"/>
                    <a:pt x="101" y="1134"/>
                    <a:pt x="101" y="1134"/>
                  </a:cubicBezTo>
                  <a:cubicBezTo>
                    <a:pt x="34" y="1134"/>
                    <a:pt x="1" y="1168"/>
                    <a:pt x="1" y="1235"/>
                  </a:cubicBezTo>
                  <a:cubicBezTo>
                    <a:pt x="1" y="1301"/>
                    <a:pt x="34" y="1335"/>
                    <a:pt x="101" y="1335"/>
                  </a:cubicBezTo>
                  <a:cubicBezTo>
                    <a:pt x="101" y="1335"/>
                    <a:pt x="568" y="1335"/>
                    <a:pt x="1268" y="1301"/>
                  </a:cubicBezTo>
                  <a:cubicBezTo>
                    <a:pt x="1969" y="1268"/>
                    <a:pt x="2903" y="1168"/>
                    <a:pt x="3837" y="1034"/>
                  </a:cubicBezTo>
                  <a:cubicBezTo>
                    <a:pt x="4771" y="901"/>
                    <a:pt x="5705" y="701"/>
                    <a:pt x="6372" y="501"/>
                  </a:cubicBezTo>
                  <a:cubicBezTo>
                    <a:pt x="7039" y="334"/>
                    <a:pt x="7506" y="200"/>
                    <a:pt x="7506" y="200"/>
                  </a:cubicBezTo>
                  <a:cubicBezTo>
                    <a:pt x="7539" y="167"/>
                    <a:pt x="7573" y="134"/>
                    <a:pt x="7573" y="100"/>
                  </a:cubicBezTo>
                  <a:cubicBezTo>
                    <a:pt x="7539" y="34"/>
                    <a:pt x="7506" y="0"/>
                    <a:pt x="743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3282125" y="1290775"/>
              <a:ext cx="195150" cy="33600"/>
            </a:xfrm>
            <a:custGeom>
              <a:avLst/>
              <a:gdLst/>
              <a:ahLst/>
              <a:cxnLst/>
              <a:rect l="l" t="t" r="r" b="b"/>
              <a:pathLst>
                <a:path w="7806" h="1344" extrusionOk="0">
                  <a:moveTo>
                    <a:pt x="7672" y="1"/>
                  </a:moveTo>
                  <a:cubicBezTo>
                    <a:pt x="7672" y="1"/>
                    <a:pt x="5838" y="568"/>
                    <a:pt x="3936" y="835"/>
                  </a:cubicBezTo>
                  <a:cubicBezTo>
                    <a:pt x="2969" y="968"/>
                    <a:pt x="2035" y="1035"/>
                    <a:pt x="1301" y="1068"/>
                  </a:cubicBezTo>
                  <a:cubicBezTo>
                    <a:pt x="567" y="1102"/>
                    <a:pt x="100" y="1102"/>
                    <a:pt x="100" y="1102"/>
                  </a:cubicBezTo>
                  <a:cubicBezTo>
                    <a:pt x="34" y="1102"/>
                    <a:pt x="0" y="1135"/>
                    <a:pt x="0" y="1168"/>
                  </a:cubicBezTo>
                  <a:cubicBezTo>
                    <a:pt x="0" y="1235"/>
                    <a:pt x="34" y="1302"/>
                    <a:pt x="100" y="1302"/>
                  </a:cubicBezTo>
                  <a:lnTo>
                    <a:pt x="434" y="1302"/>
                  </a:lnTo>
                  <a:cubicBezTo>
                    <a:pt x="634" y="1335"/>
                    <a:pt x="934" y="1335"/>
                    <a:pt x="1301" y="1335"/>
                  </a:cubicBezTo>
                  <a:cubicBezTo>
                    <a:pt x="1427" y="1341"/>
                    <a:pt x="1560" y="1344"/>
                    <a:pt x="1698" y="1344"/>
                  </a:cubicBezTo>
                  <a:cubicBezTo>
                    <a:pt x="2367" y="1344"/>
                    <a:pt x="3168" y="1279"/>
                    <a:pt x="3970" y="1168"/>
                  </a:cubicBezTo>
                  <a:cubicBezTo>
                    <a:pt x="4937" y="1002"/>
                    <a:pt x="5904" y="801"/>
                    <a:pt x="6605" y="568"/>
                  </a:cubicBezTo>
                  <a:cubicBezTo>
                    <a:pt x="6938" y="468"/>
                    <a:pt x="7239" y="368"/>
                    <a:pt x="7439" y="301"/>
                  </a:cubicBezTo>
                  <a:cubicBezTo>
                    <a:pt x="7639" y="234"/>
                    <a:pt x="7739" y="168"/>
                    <a:pt x="7739" y="168"/>
                  </a:cubicBezTo>
                  <a:cubicBezTo>
                    <a:pt x="7772" y="168"/>
                    <a:pt x="7806" y="101"/>
                    <a:pt x="7806" y="68"/>
                  </a:cubicBezTo>
                  <a:cubicBezTo>
                    <a:pt x="7772" y="1"/>
                    <a:pt x="7739" y="1"/>
                    <a:pt x="76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3442225" y="1388350"/>
              <a:ext cx="180150" cy="39225"/>
            </a:xfrm>
            <a:custGeom>
              <a:avLst/>
              <a:gdLst/>
              <a:ahLst/>
              <a:cxnLst/>
              <a:rect l="l" t="t" r="r" b="b"/>
              <a:pathLst>
                <a:path w="7206" h="1569" extrusionOk="0">
                  <a:moveTo>
                    <a:pt x="7072" y="1"/>
                  </a:moveTo>
                  <a:cubicBezTo>
                    <a:pt x="7072" y="1"/>
                    <a:pt x="6639" y="101"/>
                    <a:pt x="6005" y="267"/>
                  </a:cubicBezTo>
                  <a:cubicBezTo>
                    <a:pt x="5338" y="434"/>
                    <a:pt x="4471" y="634"/>
                    <a:pt x="3603" y="801"/>
                  </a:cubicBezTo>
                  <a:cubicBezTo>
                    <a:pt x="2736" y="968"/>
                    <a:pt x="1869" y="1101"/>
                    <a:pt x="1202" y="1201"/>
                  </a:cubicBezTo>
                  <a:cubicBezTo>
                    <a:pt x="534" y="1302"/>
                    <a:pt x="101" y="1335"/>
                    <a:pt x="101" y="1335"/>
                  </a:cubicBezTo>
                  <a:cubicBezTo>
                    <a:pt x="34" y="1368"/>
                    <a:pt x="1" y="1402"/>
                    <a:pt x="1" y="1468"/>
                  </a:cubicBezTo>
                  <a:cubicBezTo>
                    <a:pt x="1" y="1502"/>
                    <a:pt x="34" y="1568"/>
                    <a:pt x="101" y="1568"/>
                  </a:cubicBezTo>
                  <a:cubicBezTo>
                    <a:pt x="101" y="1568"/>
                    <a:pt x="568" y="1535"/>
                    <a:pt x="1235" y="1468"/>
                  </a:cubicBezTo>
                  <a:cubicBezTo>
                    <a:pt x="1902" y="1402"/>
                    <a:pt x="2803" y="1302"/>
                    <a:pt x="3670" y="1135"/>
                  </a:cubicBezTo>
                  <a:cubicBezTo>
                    <a:pt x="4571" y="935"/>
                    <a:pt x="5438" y="734"/>
                    <a:pt x="6072" y="534"/>
                  </a:cubicBezTo>
                  <a:cubicBezTo>
                    <a:pt x="6706" y="334"/>
                    <a:pt x="7139" y="167"/>
                    <a:pt x="7139" y="167"/>
                  </a:cubicBezTo>
                  <a:cubicBezTo>
                    <a:pt x="7206" y="167"/>
                    <a:pt x="7206" y="101"/>
                    <a:pt x="7206" y="67"/>
                  </a:cubicBezTo>
                  <a:cubicBezTo>
                    <a:pt x="7173" y="34"/>
                    <a:pt x="7139" y="1"/>
                    <a:pt x="707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3506450" y="1434225"/>
              <a:ext cx="196000" cy="39225"/>
            </a:xfrm>
            <a:custGeom>
              <a:avLst/>
              <a:gdLst/>
              <a:ahLst/>
              <a:cxnLst/>
              <a:rect l="l" t="t" r="r" b="b"/>
              <a:pathLst>
                <a:path w="7840" h="1569" extrusionOk="0">
                  <a:moveTo>
                    <a:pt x="7706" y="0"/>
                  </a:moveTo>
                  <a:cubicBezTo>
                    <a:pt x="7706" y="0"/>
                    <a:pt x="5838" y="501"/>
                    <a:pt x="3936" y="834"/>
                  </a:cubicBezTo>
                  <a:cubicBezTo>
                    <a:pt x="2969" y="1001"/>
                    <a:pt x="2002" y="1134"/>
                    <a:pt x="1301" y="1234"/>
                  </a:cubicBezTo>
                  <a:cubicBezTo>
                    <a:pt x="567" y="1301"/>
                    <a:pt x="100" y="1368"/>
                    <a:pt x="100" y="1368"/>
                  </a:cubicBezTo>
                  <a:cubicBezTo>
                    <a:pt x="34" y="1368"/>
                    <a:pt x="0" y="1435"/>
                    <a:pt x="0" y="1468"/>
                  </a:cubicBezTo>
                  <a:cubicBezTo>
                    <a:pt x="0" y="1535"/>
                    <a:pt x="34" y="1568"/>
                    <a:pt x="100" y="1568"/>
                  </a:cubicBezTo>
                  <a:cubicBezTo>
                    <a:pt x="100" y="1568"/>
                    <a:pt x="601" y="1568"/>
                    <a:pt x="1335" y="1501"/>
                  </a:cubicBezTo>
                  <a:cubicBezTo>
                    <a:pt x="2035" y="1468"/>
                    <a:pt x="3036" y="1335"/>
                    <a:pt x="3970" y="1168"/>
                  </a:cubicBezTo>
                  <a:cubicBezTo>
                    <a:pt x="4937" y="968"/>
                    <a:pt x="5904" y="767"/>
                    <a:pt x="6605" y="567"/>
                  </a:cubicBezTo>
                  <a:cubicBezTo>
                    <a:pt x="7305" y="367"/>
                    <a:pt x="7739" y="200"/>
                    <a:pt x="7739" y="200"/>
                  </a:cubicBezTo>
                  <a:lnTo>
                    <a:pt x="7772" y="200"/>
                  </a:lnTo>
                  <a:cubicBezTo>
                    <a:pt x="7806" y="167"/>
                    <a:pt x="7839" y="134"/>
                    <a:pt x="7806" y="67"/>
                  </a:cubicBezTo>
                  <a:cubicBezTo>
                    <a:pt x="7806" y="34"/>
                    <a:pt x="7739" y="0"/>
                    <a:pt x="7706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3240425" y="834625"/>
              <a:ext cx="11700" cy="264375"/>
            </a:xfrm>
            <a:custGeom>
              <a:avLst/>
              <a:gdLst/>
              <a:ahLst/>
              <a:cxnLst/>
              <a:rect l="l" t="t" r="r" b="b"/>
              <a:pathLst>
                <a:path w="468" h="10575" extrusionOk="0">
                  <a:moveTo>
                    <a:pt x="100" y="0"/>
                  </a:moveTo>
                  <a:cubicBezTo>
                    <a:pt x="34" y="0"/>
                    <a:pt x="0" y="34"/>
                    <a:pt x="0" y="100"/>
                  </a:cubicBezTo>
                  <a:cubicBezTo>
                    <a:pt x="0" y="100"/>
                    <a:pt x="34" y="768"/>
                    <a:pt x="34" y="1735"/>
                  </a:cubicBezTo>
                  <a:cubicBezTo>
                    <a:pt x="67" y="2702"/>
                    <a:pt x="100" y="4003"/>
                    <a:pt x="134" y="5304"/>
                  </a:cubicBezTo>
                  <a:cubicBezTo>
                    <a:pt x="134" y="6572"/>
                    <a:pt x="134" y="7873"/>
                    <a:pt x="134" y="8840"/>
                  </a:cubicBezTo>
                  <a:cubicBezTo>
                    <a:pt x="134" y="9841"/>
                    <a:pt x="134" y="10475"/>
                    <a:pt x="134" y="10475"/>
                  </a:cubicBezTo>
                  <a:cubicBezTo>
                    <a:pt x="134" y="10541"/>
                    <a:pt x="167" y="10575"/>
                    <a:pt x="234" y="10575"/>
                  </a:cubicBezTo>
                  <a:cubicBezTo>
                    <a:pt x="267" y="10575"/>
                    <a:pt x="334" y="10541"/>
                    <a:pt x="334" y="10475"/>
                  </a:cubicBezTo>
                  <a:cubicBezTo>
                    <a:pt x="334" y="10475"/>
                    <a:pt x="367" y="9841"/>
                    <a:pt x="401" y="8873"/>
                  </a:cubicBezTo>
                  <a:cubicBezTo>
                    <a:pt x="434" y="7873"/>
                    <a:pt x="467" y="6572"/>
                    <a:pt x="467" y="5271"/>
                  </a:cubicBezTo>
                  <a:cubicBezTo>
                    <a:pt x="434" y="4003"/>
                    <a:pt x="401" y="2702"/>
                    <a:pt x="334" y="1702"/>
                  </a:cubicBezTo>
                  <a:cubicBezTo>
                    <a:pt x="267" y="734"/>
                    <a:pt x="200" y="1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3307975" y="822125"/>
              <a:ext cx="18375" cy="336925"/>
            </a:xfrm>
            <a:custGeom>
              <a:avLst/>
              <a:gdLst/>
              <a:ahLst/>
              <a:cxnLst/>
              <a:rect l="l" t="t" r="r" b="b"/>
              <a:pathLst>
                <a:path w="735" h="13477" extrusionOk="0">
                  <a:moveTo>
                    <a:pt x="501" y="0"/>
                  </a:moveTo>
                  <a:cubicBezTo>
                    <a:pt x="434" y="0"/>
                    <a:pt x="401" y="33"/>
                    <a:pt x="401" y="100"/>
                  </a:cubicBezTo>
                  <a:cubicBezTo>
                    <a:pt x="401" y="100"/>
                    <a:pt x="401" y="934"/>
                    <a:pt x="401" y="2168"/>
                  </a:cubicBezTo>
                  <a:cubicBezTo>
                    <a:pt x="401" y="3402"/>
                    <a:pt x="401" y="5070"/>
                    <a:pt x="334" y="6738"/>
                  </a:cubicBezTo>
                  <a:cubicBezTo>
                    <a:pt x="300" y="8373"/>
                    <a:pt x="234" y="10041"/>
                    <a:pt x="134" y="11275"/>
                  </a:cubicBezTo>
                  <a:cubicBezTo>
                    <a:pt x="67" y="12542"/>
                    <a:pt x="34" y="13376"/>
                    <a:pt x="34" y="13376"/>
                  </a:cubicBezTo>
                  <a:cubicBezTo>
                    <a:pt x="0" y="13410"/>
                    <a:pt x="67" y="13443"/>
                    <a:pt x="100" y="13476"/>
                  </a:cubicBezTo>
                  <a:cubicBezTo>
                    <a:pt x="167" y="13476"/>
                    <a:pt x="200" y="13443"/>
                    <a:pt x="200" y="13376"/>
                  </a:cubicBezTo>
                  <a:cubicBezTo>
                    <a:pt x="200" y="13376"/>
                    <a:pt x="234" y="13176"/>
                    <a:pt x="267" y="12809"/>
                  </a:cubicBezTo>
                  <a:cubicBezTo>
                    <a:pt x="300" y="12442"/>
                    <a:pt x="367" y="11942"/>
                    <a:pt x="401" y="11308"/>
                  </a:cubicBezTo>
                  <a:cubicBezTo>
                    <a:pt x="501" y="10074"/>
                    <a:pt x="601" y="8406"/>
                    <a:pt x="667" y="6738"/>
                  </a:cubicBezTo>
                  <a:cubicBezTo>
                    <a:pt x="734" y="5070"/>
                    <a:pt x="734" y="3402"/>
                    <a:pt x="701" y="2168"/>
                  </a:cubicBezTo>
                  <a:cubicBezTo>
                    <a:pt x="667" y="901"/>
                    <a:pt x="601" y="100"/>
                    <a:pt x="601" y="100"/>
                  </a:cubicBezTo>
                  <a:cubicBezTo>
                    <a:pt x="601" y="33"/>
                    <a:pt x="567" y="0"/>
                    <a:pt x="501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3411375" y="972225"/>
              <a:ext cx="38375" cy="266875"/>
            </a:xfrm>
            <a:custGeom>
              <a:avLst/>
              <a:gdLst/>
              <a:ahLst/>
              <a:cxnLst/>
              <a:rect l="l" t="t" r="r" b="b"/>
              <a:pathLst>
                <a:path w="1535" h="10675" extrusionOk="0">
                  <a:moveTo>
                    <a:pt x="1435" y="0"/>
                  </a:moveTo>
                  <a:cubicBezTo>
                    <a:pt x="1368" y="0"/>
                    <a:pt x="1301" y="34"/>
                    <a:pt x="1301" y="100"/>
                  </a:cubicBezTo>
                  <a:cubicBezTo>
                    <a:pt x="1301" y="100"/>
                    <a:pt x="1268" y="768"/>
                    <a:pt x="1168" y="1735"/>
                  </a:cubicBezTo>
                  <a:cubicBezTo>
                    <a:pt x="1068" y="2736"/>
                    <a:pt x="935" y="4037"/>
                    <a:pt x="768" y="5337"/>
                  </a:cubicBezTo>
                  <a:cubicBezTo>
                    <a:pt x="601" y="6638"/>
                    <a:pt x="434" y="7973"/>
                    <a:pt x="267" y="8940"/>
                  </a:cubicBezTo>
                  <a:cubicBezTo>
                    <a:pt x="101" y="9907"/>
                    <a:pt x="1" y="10575"/>
                    <a:pt x="1" y="10575"/>
                  </a:cubicBezTo>
                  <a:cubicBezTo>
                    <a:pt x="1" y="10608"/>
                    <a:pt x="34" y="10675"/>
                    <a:pt x="67" y="10675"/>
                  </a:cubicBezTo>
                  <a:cubicBezTo>
                    <a:pt x="134" y="10675"/>
                    <a:pt x="167" y="10641"/>
                    <a:pt x="201" y="10608"/>
                  </a:cubicBezTo>
                  <a:cubicBezTo>
                    <a:pt x="201" y="10608"/>
                    <a:pt x="234" y="10441"/>
                    <a:pt x="301" y="10141"/>
                  </a:cubicBezTo>
                  <a:cubicBezTo>
                    <a:pt x="334" y="9874"/>
                    <a:pt x="434" y="9474"/>
                    <a:pt x="534" y="8973"/>
                  </a:cubicBezTo>
                  <a:cubicBezTo>
                    <a:pt x="701" y="8006"/>
                    <a:pt x="901" y="6705"/>
                    <a:pt x="1101" y="5404"/>
                  </a:cubicBezTo>
                  <a:cubicBezTo>
                    <a:pt x="1268" y="4070"/>
                    <a:pt x="1368" y="2769"/>
                    <a:pt x="1435" y="1768"/>
                  </a:cubicBezTo>
                  <a:cubicBezTo>
                    <a:pt x="1502" y="768"/>
                    <a:pt x="1535" y="134"/>
                    <a:pt x="1535" y="134"/>
                  </a:cubicBezTo>
                  <a:cubicBezTo>
                    <a:pt x="1535" y="67"/>
                    <a:pt x="1468" y="0"/>
                    <a:pt x="1435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3477250" y="1064775"/>
              <a:ext cx="43400" cy="219700"/>
            </a:xfrm>
            <a:custGeom>
              <a:avLst/>
              <a:gdLst/>
              <a:ahLst/>
              <a:cxnLst/>
              <a:rect l="l" t="t" r="r" b="b"/>
              <a:pathLst>
                <a:path w="1736" h="8788" extrusionOk="0">
                  <a:moveTo>
                    <a:pt x="1635" y="1"/>
                  </a:moveTo>
                  <a:cubicBezTo>
                    <a:pt x="1569" y="1"/>
                    <a:pt x="1535" y="34"/>
                    <a:pt x="1535" y="101"/>
                  </a:cubicBezTo>
                  <a:cubicBezTo>
                    <a:pt x="1535" y="101"/>
                    <a:pt x="1435" y="635"/>
                    <a:pt x="1335" y="1435"/>
                  </a:cubicBezTo>
                  <a:cubicBezTo>
                    <a:pt x="1235" y="2236"/>
                    <a:pt x="1068" y="3337"/>
                    <a:pt x="868" y="4404"/>
                  </a:cubicBezTo>
                  <a:cubicBezTo>
                    <a:pt x="701" y="5472"/>
                    <a:pt x="468" y="6539"/>
                    <a:pt x="301" y="7340"/>
                  </a:cubicBezTo>
                  <a:cubicBezTo>
                    <a:pt x="134" y="8140"/>
                    <a:pt x="1" y="8674"/>
                    <a:pt x="1" y="8674"/>
                  </a:cubicBezTo>
                  <a:cubicBezTo>
                    <a:pt x="1" y="8707"/>
                    <a:pt x="34" y="8774"/>
                    <a:pt x="67" y="8774"/>
                  </a:cubicBezTo>
                  <a:cubicBezTo>
                    <a:pt x="85" y="8783"/>
                    <a:pt x="101" y="8787"/>
                    <a:pt x="115" y="8787"/>
                  </a:cubicBezTo>
                  <a:cubicBezTo>
                    <a:pt x="152" y="8787"/>
                    <a:pt x="176" y="8756"/>
                    <a:pt x="201" y="8707"/>
                  </a:cubicBezTo>
                  <a:cubicBezTo>
                    <a:pt x="201" y="8707"/>
                    <a:pt x="334" y="8207"/>
                    <a:pt x="568" y="7406"/>
                  </a:cubicBezTo>
                  <a:cubicBezTo>
                    <a:pt x="768" y="6606"/>
                    <a:pt x="1001" y="5538"/>
                    <a:pt x="1202" y="4471"/>
                  </a:cubicBezTo>
                  <a:cubicBezTo>
                    <a:pt x="1402" y="3370"/>
                    <a:pt x="1535" y="2303"/>
                    <a:pt x="1635" y="1469"/>
                  </a:cubicBezTo>
                  <a:cubicBezTo>
                    <a:pt x="1702" y="668"/>
                    <a:pt x="1735" y="101"/>
                    <a:pt x="1735" y="101"/>
                  </a:cubicBezTo>
                  <a:cubicBezTo>
                    <a:pt x="1735" y="68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3617350" y="1215725"/>
              <a:ext cx="40050" cy="176000"/>
            </a:xfrm>
            <a:custGeom>
              <a:avLst/>
              <a:gdLst/>
              <a:ahLst/>
              <a:cxnLst/>
              <a:rect l="l" t="t" r="r" b="b"/>
              <a:pathLst>
                <a:path w="1602" h="7040" extrusionOk="0">
                  <a:moveTo>
                    <a:pt x="1502" y="1"/>
                  </a:moveTo>
                  <a:cubicBezTo>
                    <a:pt x="1435" y="1"/>
                    <a:pt x="1402" y="34"/>
                    <a:pt x="1368" y="101"/>
                  </a:cubicBezTo>
                  <a:cubicBezTo>
                    <a:pt x="1368" y="101"/>
                    <a:pt x="1268" y="501"/>
                    <a:pt x="1135" y="1168"/>
                  </a:cubicBezTo>
                  <a:cubicBezTo>
                    <a:pt x="968" y="1802"/>
                    <a:pt x="801" y="2636"/>
                    <a:pt x="635" y="3503"/>
                  </a:cubicBezTo>
                  <a:cubicBezTo>
                    <a:pt x="468" y="4337"/>
                    <a:pt x="301" y="5204"/>
                    <a:pt x="168" y="5838"/>
                  </a:cubicBezTo>
                  <a:cubicBezTo>
                    <a:pt x="67" y="6472"/>
                    <a:pt x="1" y="6906"/>
                    <a:pt x="1" y="6906"/>
                  </a:cubicBezTo>
                  <a:cubicBezTo>
                    <a:pt x="1" y="6972"/>
                    <a:pt x="34" y="7006"/>
                    <a:pt x="67" y="7039"/>
                  </a:cubicBezTo>
                  <a:cubicBezTo>
                    <a:pt x="134" y="7039"/>
                    <a:pt x="168" y="7006"/>
                    <a:pt x="168" y="6939"/>
                  </a:cubicBezTo>
                  <a:cubicBezTo>
                    <a:pt x="168" y="6939"/>
                    <a:pt x="301" y="6539"/>
                    <a:pt x="434" y="5905"/>
                  </a:cubicBezTo>
                  <a:cubicBezTo>
                    <a:pt x="601" y="5271"/>
                    <a:pt x="768" y="4404"/>
                    <a:pt x="935" y="3570"/>
                  </a:cubicBezTo>
                  <a:cubicBezTo>
                    <a:pt x="1135" y="2703"/>
                    <a:pt x="1302" y="1835"/>
                    <a:pt x="1402" y="1202"/>
                  </a:cubicBezTo>
                  <a:cubicBezTo>
                    <a:pt x="1502" y="568"/>
                    <a:pt x="1569" y="134"/>
                    <a:pt x="1569" y="134"/>
                  </a:cubicBezTo>
                  <a:cubicBezTo>
                    <a:pt x="1602" y="67"/>
                    <a:pt x="1569" y="34"/>
                    <a:pt x="1502" y="1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3689900" y="1209900"/>
              <a:ext cx="49225" cy="228025"/>
            </a:xfrm>
            <a:custGeom>
              <a:avLst/>
              <a:gdLst/>
              <a:ahLst/>
              <a:cxnLst/>
              <a:rect l="l" t="t" r="r" b="b"/>
              <a:pathLst>
                <a:path w="1969" h="9121" extrusionOk="0">
                  <a:moveTo>
                    <a:pt x="1869" y="0"/>
                  </a:moveTo>
                  <a:cubicBezTo>
                    <a:pt x="1835" y="0"/>
                    <a:pt x="1769" y="34"/>
                    <a:pt x="1769" y="100"/>
                  </a:cubicBezTo>
                  <a:cubicBezTo>
                    <a:pt x="1769" y="100"/>
                    <a:pt x="1735" y="667"/>
                    <a:pt x="1635" y="1501"/>
                  </a:cubicBezTo>
                  <a:cubicBezTo>
                    <a:pt x="1535" y="2369"/>
                    <a:pt x="1402" y="3503"/>
                    <a:pt x="1168" y="4603"/>
                  </a:cubicBezTo>
                  <a:cubicBezTo>
                    <a:pt x="735" y="6838"/>
                    <a:pt x="34" y="9007"/>
                    <a:pt x="34" y="9007"/>
                  </a:cubicBezTo>
                  <a:cubicBezTo>
                    <a:pt x="1" y="9040"/>
                    <a:pt x="34" y="9107"/>
                    <a:pt x="68" y="9107"/>
                  </a:cubicBezTo>
                  <a:cubicBezTo>
                    <a:pt x="87" y="9116"/>
                    <a:pt x="107" y="9120"/>
                    <a:pt x="124" y="9120"/>
                  </a:cubicBezTo>
                  <a:cubicBezTo>
                    <a:pt x="168" y="9120"/>
                    <a:pt x="201" y="9097"/>
                    <a:pt x="201" y="9073"/>
                  </a:cubicBezTo>
                  <a:cubicBezTo>
                    <a:pt x="201" y="9073"/>
                    <a:pt x="268" y="8940"/>
                    <a:pt x="334" y="8706"/>
                  </a:cubicBezTo>
                  <a:cubicBezTo>
                    <a:pt x="434" y="8473"/>
                    <a:pt x="568" y="8139"/>
                    <a:pt x="701" y="7706"/>
                  </a:cubicBezTo>
                  <a:cubicBezTo>
                    <a:pt x="968" y="6905"/>
                    <a:pt x="1268" y="5804"/>
                    <a:pt x="1502" y="4670"/>
                  </a:cubicBezTo>
                  <a:cubicBezTo>
                    <a:pt x="1702" y="3536"/>
                    <a:pt x="1869" y="2402"/>
                    <a:pt x="1902" y="1535"/>
                  </a:cubicBezTo>
                  <a:cubicBezTo>
                    <a:pt x="1936" y="1101"/>
                    <a:pt x="1969" y="767"/>
                    <a:pt x="1969" y="501"/>
                  </a:cubicBezTo>
                  <a:cubicBezTo>
                    <a:pt x="1969" y="267"/>
                    <a:pt x="1969" y="100"/>
                    <a:pt x="1969" y="100"/>
                  </a:cubicBezTo>
                  <a:cubicBezTo>
                    <a:pt x="1969" y="67"/>
                    <a:pt x="1936" y="0"/>
                    <a:pt x="1869" y="0"/>
                  </a:cubicBezTo>
                  <a:close/>
                </a:path>
              </a:pathLst>
            </a:custGeom>
            <a:solidFill>
              <a:srgbClr val="231C3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9"/>
          <p:cNvGrpSpPr/>
          <p:nvPr/>
        </p:nvGrpSpPr>
        <p:grpSpPr>
          <a:xfrm rot="-3201281">
            <a:off x="1463967" y="3313255"/>
            <a:ext cx="955836" cy="586390"/>
            <a:chOff x="3648646" y="1574377"/>
            <a:chExt cx="955771" cy="586351"/>
          </a:xfrm>
        </p:grpSpPr>
        <p:sp>
          <p:nvSpPr>
            <p:cNvPr id="1341" name="Google Shape;1341;p39"/>
            <p:cNvSpPr/>
            <p:nvPr/>
          </p:nvSpPr>
          <p:spPr>
            <a:xfrm>
              <a:off x="4469350" y="168548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3648646" y="1574377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0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B Garamond"/>
              <a:buChar char="●"/>
              <a:def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○"/>
              <a:defRPr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■"/>
              <a:defRPr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●"/>
              <a:defRPr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○"/>
              <a:defRPr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■"/>
              <a:defRPr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●"/>
              <a:defRPr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○"/>
              <a:defRPr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B Garamond"/>
              <a:buChar char="■"/>
              <a:defRPr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61" r:id="rId6"/>
    <p:sldLayoutId id="2147483673" r:id="rId7"/>
    <p:sldLayoutId id="2147483684" r:id="rId8"/>
    <p:sldLayoutId id="2147483685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45"/>
          <p:cNvGrpSpPr/>
          <p:nvPr/>
        </p:nvGrpSpPr>
        <p:grpSpPr>
          <a:xfrm rot="-1558370">
            <a:off x="2551441" y="386308"/>
            <a:ext cx="3213279" cy="6167040"/>
            <a:chOff x="1997159" y="232290"/>
            <a:chExt cx="948466" cy="1820330"/>
          </a:xfrm>
        </p:grpSpPr>
        <p:sp>
          <p:nvSpPr>
            <p:cNvPr id="1399" name="Google Shape;1399;p45"/>
            <p:cNvSpPr/>
            <p:nvPr/>
          </p:nvSpPr>
          <p:spPr>
            <a:xfrm>
              <a:off x="2550353" y="1369796"/>
              <a:ext cx="170150" cy="682825"/>
            </a:xfrm>
            <a:custGeom>
              <a:avLst/>
              <a:gdLst/>
              <a:ahLst/>
              <a:cxnLst/>
              <a:rect l="l" t="t" r="r" b="b"/>
              <a:pathLst>
                <a:path w="6806" h="27313" extrusionOk="0">
                  <a:moveTo>
                    <a:pt x="950" y="0"/>
                  </a:moveTo>
                  <a:cubicBezTo>
                    <a:pt x="878" y="0"/>
                    <a:pt x="806" y="13"/>
                    <a:pt x="734" y="38"/>
                  </a:cubicBezTo>
                  <a:cubicBezTo>
                    <a:pt x="267" y="205"/>
                    <a:pt x="0" y="872"/>
                    <a:pt x="134" y="1539"/>
                  </a:cubicBezTo>
                  <a:lnTo>
                    <a:pt x="5504" y="26691"/>
                  </a:lnTo>
                  <a:cubicBezTo>
                    <a:pt x="5590" y="27063"/>
                    <a:pt x="5848" y="27312"/>
                    <a:pt x="6130" y="27312"/>
                  </a:cubicBezTo>
                  <a:cubicBezTo>
                    <a:pt x="6177" y="27312"/>
                    <a:pt x="6224" y="27305"/>
                    <a:pt x="6271" y="27291"/>
                  </a:cubicBezTo>
                  <a:cubicBezTo>
                    <a:pt x="6605" y="27191"/>
                    <a:pt x="6805" y="26724"/>
                    <a:pt x="6705" y="26257"/>
                  </a:cubicBezTo>
                  <a:lnTo>
                    <a:pt x="1835" y="939"/>
                  </a:lnTo>
                  <a:cubicBezTo>
                    <a:pt x="1722" y="374"/>
                    <a:pt x="1346" y="0"/>
                    <a:pt x="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2905575" y="886075"/>
              <a:ext cx="40050" cy="30875"/>
            </a:xfrm>
            <a:custGeom>
              <a:avLst/>
              <a:gdLst/>
              <a:ahLst/>
              <a:cxnLst/>
              <a:rect l="l" t="t" r="r" b="b"/>
              <a:pathLst>
                <a:path w="1602" h="1235" extrusionOk="0">
                  <a:moveTo>
                    <a:pt x="801" y="1"/>
                  </a:moveTo>
                  <a:cubicBezTo>
                    <a:pt x="1" y="1"/>
                    <a:pt x="1" y="1235"/>
                    <a:pt x="801" y="1235"/>
                  </a:cubicBezTo>
                  <a:cubicBezTo>
                    <a:pt x="1602" y="1235"/>
                    <a:pt x="1602" y="1"/>
                    <a:pt x="801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2921425" y="1007825"/>
              <a:ext cx="15875" cy="12550"/>
            </a:xfrm>
            <a:custGeom>
              <a:avLst/>
              <a:gdLst/>
              <a:ahLst/>
              <a:cxnLst/>
              <a:rect l="l" t="t" r="r" b="b"/>
              <a:pathLst>
                <a:path w="635" h="502" extrusionOk="0">
                  <a:moveTo>
                    <a:pt x="301" y="1"/>
                  </a:moveTo>
                  <a:cubicBezTo>
                    <a:pt x="0" y="1"/>
                    <a:pt x="0" y="501"/>
                    <a:pt x="301" y="501"/>
                  </a:cubicBezTo>
                  <a:cubicBezTo>
                    <a:pt x="634" y="501"/>
                    <a:pt x="634" y="1"/>
                    <a:pt x="301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997159" y="232290"/>
              <a:ext cx="948443" cy="1094787"/>
            </a:xfrm>
            <a:custGeom>
              <a:avLst/>
              <a:gdLst/>
              <a:ahLst/>
              <a:cxnLst/>
              <a:rect l="l" t="t" r="r" b="b"/>
              <a:pathLst>
                <a:path w="21383" h="24681" extrusionOk="0">
                  <a:moveTo>
                    <a:pt x="10501" y="0"/>
                  </a:moveTo>
                  <a:cubicBezTo>
                    <a:pt x="7925" y="0"/>
                    <a:pt x="5479" y="1447"/>
                    <a:pt x="3370" y="3006"/>
                  </a:cubicBezTo>
                  <a:cubicBezTo>
                    <a:pt x="1769" y="4207"/>
                    <a:pt x="134" y="5708"/>
                    <a:pt x="68" y="7676"/>
                  </a:cubicBezTo>
                  <a:cubicBezTo>
                    <a:pt x="1" y="9077"/>
                    <a:pt x="868" y="10445"/>
                    <a:pt x="2136" y="11012"/>
                  </a:cubicBezTo>
                  <a:cubicBezTo>
                    <a:pt x="2870" y="11379"/>
                    <a:pt x="3704" y="11446"/>
                    <a:pt x="4471" y="11713"/>
                  </a:cubicBezTo>
                  <a:cubicBezTo>
                    <a:pt x="5238" y="11979"/>
                    <a:pt x="5972" y="12546"/>
                    <a:pt x="6072" y="13380"/>
                  </a:cubicBezTo>
                  <a:cubicBezTo>
                    <a:pt x="6205" y="14281"/>
                    <a:pt x="5438" y="15082"/>
                    <a:pt x="5305" y="15982"/>
                  </a:cubicBezTo>
                  <a:cubicBezTo>
                    <a:pt x="4804" y="19852"/>
                    <a:pt x="10408" y="17617"/>
                    <a:pt x="11843" y="19718"/>
                  </a:cubicBezTo>
                  <a:cubicBezTo>
                    <a:pt x="12210" y="20252"/>
                    <a:pt x="12310" y="20886"/>
                    <a:pt x="12343" y="21520"/>
                  </a:cubicBezTo>
                  <a:cubicBezTo>
                    <a:pt x="12376" y="22520"/>
                    <a:pt x="12276" y="23521"/>
                    <a:pt x="12009" y="24522"/>
                  </a:cubicBezTo>
                  <a:cubicBezTo>
                    <a:pt x="12108" y="24633"/>
                    <a:pt x="12244" y="24680"/>
                    <a:pt x="12389" y="24680"/>
                  </a:cubicBezTo>
                  <a:cubicBezTo>
                    <a:pt x="12635" y="24680"/>
                    <a:pt x="12909" y="24544"/>
                    <a:pt x="13077" y="24355"/>
                  </a:cubicBezTo>
                  <a:cubicBezTo>
                    <a:pt x="13310" y="24021"/>
                    <a:pt x="13377" y="23621"/>
                    <a:pt x="13511" y="23221"/>
                  </a:cubicBezTo>
                  <a:cubicBezTo>
                    <a:pt x="13711" y="22454"/>
                    <a:pt x="14044" y="21753"/>
                    <a:pt x="14545" y="21153"/>
                  </a:cubicBezTo>
                  <a:cubicBezTo>
                    <a:pt x="15212" y="20352"/>
                    <a:pt x="16079" y="19752"/>
                    <a:pt x="16880" y="19051"/>
                  </a:cubicBezTo>
                  <a:cubicBezTo>
                    <a:pt x="17447" y="18517"/>
                    <a:pt x="18648" y="17684"/>
                    <a:pt x="19615" y="16716"/>
                  </a:cubicBezTo>
                  <a:cubicBezTo>
                    <a:pt x="20649" y="15649"/>
                    <a:pt x="21383" y="14448"/>
                    <a:pt x="20682" y="13414"/>
                  </a:cubicBezTo>
                  <a:cubicBezTo>
                    <a:pt x="20249" y="12847"/>
                    <a:pt x="19515" y="12613"/>
                    <a:pt x="18848" y="12446"/>
                  </a:cubicBezTo>
                  <a:cubicBezTo>
                    <a:pt x="17413" y="12113"/>
                    <a:pt x="15912" y="11946"/>
                    <a:pt x="14645" y="11212"/>
                  </a:cubicBezTo>
                  <a:cubicBezTo>
                    <a:pt x="13344" y="10478"/>
                    <a:pt x="12343" y="9044"/>
                    <a:pt x="12677" y="7610"/>
                  </a:cubicBezTo>
                  <a:cubicBezTo>
                    <a:pt x="13010" y="6175"/>
                    <a:pt x="14545" y="5275"/>
                    <a:pt x="14878" y="3840"/>
                  </a:cubicBezTo>
                  <a:cubicBezTo>
                    <a:pt x="15278" y="1906"/>
                    <a:pt x="13210" y="238"/>
                    <a:pt x="11209" y="38"/>
                  </a:cubicBezTo>
                  <a:cubicBezTo>
                    <a:pt x="10972" y="12"/>
                    <a:pt x="10736" y="0"/>
                    <a:pt x="10501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2747975" y="1097900"/>
              <a:ext cx="40050" cy="30875"/>
            </a:xfrm>
            <a:custGeom>
              <a:avLst/>
              <a:gdLst/>
              <a:ahLst/>
              <a:cxnLst/>
              <a:rect l="l" t="t" r="r" b="b"/>
              <a:pathLst>
                <a:path w="1602" h="1235" extrusionOk="0">
                  <a:moveTo>
                    <a:pt x="801" y="0"/>
                  </a:moveTo>
                  <a:cubicBezTo>
                    <a:pt x="0" y="0"/>
                    <a:pt x="0" y="1235"/>
                    <a:pt x="801" y="1235"/>
                  </a:cubicBezTo>
                  <a:cubicBezTo>
                    <a:pt x="1601" y="1235"/>
                    <a:pt x="1601" y="0"/>
                    <a:pt x="801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2551150" y="1080375"/>
              <a:ext cx="40075" cy="30875"/>
            </a:xfrm>
            <a:custGeom>
              <a:avLst/>
              <a:gdLst/>
              <a:ahLst/>
              <a:cxnLst/>
              <a:rect l="l" t="t" r="r" b="b"/>
              <a:pathLst>
                <a:path w="1603" h="1235" extrusionOk="0">
                  <a:moveTo>
                    <a:pt x="801" y="1"/>
                  </a:moveTo>
                  <a:cubicBezTo>
                    <a:pt x="1" y="1"/>
                    <a:pt x="1" y="1235"/>
                    <a:pt x="801" y="1235"/>
                  </a:cubicBezTo>
                  <a:cubicBezTo>
                    <a:pt x="1602" y="1235"/>
                    <a:pt x="1602" y="1"/>
                    <a:pt x="801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2645400" y="977800"/>
              <a:ext cx="40050" cy="30900"/>
            </a:xfrm>
            <a:custGeom>
              <a:avLst/>
              <a:gdLst/>
              <a:ahLst/>
              <a:cxnLst/>
              <a:rect l="l" t="t" r="r" b="b"/>
              <a:pathLst>
                <a:path w="1602" h="1236" extrusionOk="0">
                  <a:moveTo>
                    <a:pt x="801" y="1"/>
                  </a:moveTo>
                  <a:cubicBezTo>
                    <a:pt x="0" y="1"/>
                    <a:pt x="0" y="1235"/>
                    <a:pt x="801" y="1235"/>
                  </a:cubicBezTo>
                  <a:cubicBezTo>
                    <a:pt x="1601" y="1235"/>
                    <a:pt x="1601" y="1"/>
                    <a:pt x="801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2499450" y="817700"/>
              <a:ext cx="40050" cy="31700"/>
            </a:xfrm>
            <a:custGeom>
              <a:avLst/>
              <a:gdLst/>
              <a:ahLst/>
              <a:cxnLst/>
              <a:rect l="l" t="t" r="r" b="b"/>
              <a:pathLst>
                <a:path w="1602" h="1268" extrusionOk="0">
                  <a:moveTo>
                    <a:pt x="801" y="0"/>
                  </a:moveTo>
                  <a:cubicBezTo>
                    <a:pt x="1" y="0"/>
                    <a:pt x="1" y="1268"/>
                    <a:pt x="801" y="1268"/>
                  </a:cubicBezTo>
                  <a:cubicBezTo>
                    <a:pt x="1602" y="1268"/>
                    <a:pt x="1602" y="0"/>
                    <a:pt x="801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2756300" y="760975"/>
              <a:ext cx="40050" cy="30900"/>
            </a:xfrm>
            <a:custGeom>
              <a:avLst/>
              <a:gdLst/>
              <a:ahLst/>
              <a:cxnLst/>
              <a:rect l="l" t="t" r="r" b="b"/>
              <a:pathLst>
                <a:path w="1602" h="1236" extrusionOk="0">
                  <a:moveTo>
                    <a:pt x="801" y="1"/>
                  </a:moveTo>
                  <a:cubicBezTo>
                    <a:pt x="1" y="1"/>
                    <a:pt x="1" y="1235"/>
                    <a:pt x="801" y="1235"/>
                  </a:cubicBezTo>
                  <a:cubicBezTo>
                    <a:pt x="1602" y="1235"/>
                    <a:pt x="1602" y="1"/>
                    <a:pt x="801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2410225" y="1047025"/>
              <a:ext cx="40050" cy="31725"/>
            </a:xfrm>
            <a:custGeom>
              <a:avLst/>
              <a:gdLst/>
              <a:ahLst/>
              <a:cxnLst/>
              <a:rect l="l" t="t" r="r" b="b"/>
              <a:pathLst>
                <a:path w="1602" h="1269" extrusionOk="0">
                  <a:moveTo>
                    <a:pt x="801" y="0"/>
                  </a:moveTo>
                  <a:cubicBezTo>
                    <a:pt x="34" y="0"/>
                    <a:pt x="1" y="1268"/>
                    <a:pt x="801" y="1268"/>
                  </a:cubicBezTo>
                  <a:cubicBezTo>
                    <a:pt x="1602" y="1268"/>
                    <a:pt x="1602" y="0"/>
                    <a:pt x="801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2501125" y="609200"/>
              <a:ext cx="40050" cy="31725"/>
            </a:xfrm>
            <a:custGeom>
              <a:avLst/>
              <a:gdLst/>
              <a:ahLst/>
              <a:cxnLst/>
              <a:rect l="l" t="t" r="r" b="b"/>
              <a:pathLst>
                <a:path w="1602" h="1269" extrusionOk="0">
                  <a:moveTo>
                    <a:pt x="801" y="1"/>
                  </a:moveTo>
                  <a:cubicBezTo>
                    <a:pt x="0" y="1"/>
                    <a:pt x="0" y="1269"/>
                    <a:pt x="801" y="1269"/>
                  </a:cubicBezTo>
                  <a:cubicBezTo>
                    <a:pt x="1602" y="1269"/>
                    <a:pt x="1602" y="1"/>
                    <a:pt x="801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2570350" y="1243825"/>
              <a:ext cx="40050" cy="30900"/>
            </a:xfrm>
            <a:custGeom>
              <a:avLst/>
              <a:gdLst/>
              <a:ahLst/>
              <a:cxnLst/>
              <a:rect l="l" t="t" r="r" b="b"/>
              <a:pathLst>
                <a:path w="1602" h="1236" extrusionOk="0">
                  <a:moveTo>
                    <a:pt x="801" y="1"/>
                  </a:moveTo>
                  <a:cubicBezTo>
                    <a:pt x="0" y="1"/>
                    <a:pt x="0" y="1235"/>
                    <a:pt x="801" y="1235"/>
                  </a:cubicBezTo>
                  <a:cubicBezTo>
                    <a:pt x="1601" y="1235"/>
                    <a:pt x="1601" y="1"/>
                    <a:pt x="801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2642900" y="844375"/>
              <a:ext cx="16700" cy="125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2582850" y="912750"/>
              <a:ext cx="15875" cy="12550"/>
            </a:xfrm>
            <a:custGeom>
              <a:avLst/>
              <a:gdLst/>
              <a:ahLst/>
              <a:cxnLst/>
              <a:rect l="l" t="t" r="r" b="b"/>
              <a:pathLst>
                <a:path w="635" h="502" extrusionOk="0">
                  <a:moveTo>
                    <a:pt x="301" y="1"/>
                  </a:moveTo>
                  <a:cubicBezTo>
                    <a:pt x="0" y="1"/>
                    <a:pt x="0" y="501"/>
                    <a:pt x="301" y="501"/>
                  </a:cubicBezTo>
                  <a:cubicBezTo>
                    <a:pt x="634" y="501"/>
                    <a:pt x="634" y="1"/>
                    <a:pt x="301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2726275" y="881075"/>
              <a:ext cx="16725" cy="12525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2815525" y="789350"/>
              <a:ext cx="15850" cy="12525"/>
            </a:xfrm>
            <a:custGeom>
              <a:avLst/>
              <a:gdLst/>
              <a:ahLst/>
              <a:cxnLst/>
              <a:rect l="l" t="t" r="r" b="b"/>
              <a:pathLst>
                <a:path w="634" h="501" extrusionOk="0">
                  <a:moveTo>
                    <a:pt x="300" y="0"/>
                  </a:moveTo>
                  <a:cubicBezTo>
                    <a:pt x="0" y="0"/>
                    <a:pt x="0" y="500"/>
                    <a:pt x="300" y="500"/>
                  </a:cubicBezTo>
                  <a:cubicBezTo>
                    <a:pt x="634" y="500"/>
                    <a:pt x="634" y="0"/>
                    <a:pt x="300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2717950" y="698450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34" y="501"/>
                    <a:pt x="634" y="0"/>
                    <a:pt x="334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2427750" y="842700"/>
              <a:ext cx="17525" cy="1255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lnTo>
                    <a:pt x="400" y="501"/>
                  </a:lnTo>
                  <a:cubicBezTo>
                    <a:pt x="701" y="501"/>
                    <a:pt x="701" y="1"/>
                    <a:pt x="400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2486950" y="966125"/>
              <a:ext cx="15875" cy="12550"/>
            </a:xfrm>
            <a:custGeom>
              <a:avLst/>
              <a:gdLst/>
              <a:ahLst/>
              <a:cxnLst/>
              <a:rect l="l" t="t" r="r" b="b"/>
              <a:pathLst>
                <a:path w="635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34" y="501"/>
                    <a:pt x="634" y="1"/>
                    <a:pt x="334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2663750" y="10637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2737125" y="997825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34" y="501"/>
                    <a:pt x="634" y="0"/>
                    <a:pt x="334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2825525" y="927775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34" y="501"/>
                    <a:pt x="634" y="0"/>
                    <a:pt x="334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2843025" y="1092900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35" y="501"/>
                    <a:pt x="635" y="0"/>
                    <a:pt x="334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2809675" y="1244675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2698775" y="1185450"/>
              <a:ext cx="15850" cy="12550"/>
            </a:xfrm>
            <a:custGeom>
              <a:avLst/>
              <a:gdLst/>
              <a:ahLst/>
              <a:cxnLst/>
              <a:rect l="l" t="t" r="r" b="b"/>
              <a:pathLst>
                <a:path w="634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34" y="501"/>
                    <a:pt x="634" y="1"/>
                    <a:pt x="334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2639550" y="1318875"/>
              <a:ext cx="15875" cy="12550"/>
            </a:xfrm>
            <a:custGeom>
              <a:avLst/>
              <a:gdLst/>
              <a:ahLst/>
              <a:cxnLst/>
              <a:rect l="l" t="t" r="r" b="b"/>
              <a:pathLst>
                <a:path w="635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35" y="501"/>
                    <a:pt x="635" y="1"/>
                    <a:pt x="334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2605375" y="1193800"/>
              <a:ext cx="15850" cy="12525"/>
            </a:xfrm>
            <a:custGeom>
              <a:avLst/>
              <a:gdLst/>
              <a:ahLst/>
              <a:cxnLst/>
              <a:rect l="l" t="t" r="r" b="b"/>
              <a:pathLst>
                <a:path w="634" h="501" extrusionOk="0">
                  <a:moveTo>
                    <a:pt x="300" y="0"/>
                  </a:moveTo>
                  <a:cubicBezTo>
                    <a:pt x="0" y="0"/>
                    <a:pt x="0" y="501"/>
                    <a:pt x="300" y="501"/>
                  </a:cubicBezTo>
                  <a:cubicBezTo>
                    <a:pt x="634" y="501"/>
                    <a:pt x="634" y="0"/>
                    <a:pt x="300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2483600" y="1244675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301" y="0"/>
                  </a:moveTo>
                  <a:cubicBezTo>
                    <a:pt x="1" y="0"/>
                    <a:pt x="1" y="501"/>
                    <a:pt x="301" y="501"/>
                  </a:cubicBezTo>
                  <a:cubicBezTo>
                    <a:pt x="635" y="501"/>
                    <a:pt x="635" y="0"/>
                    <a:pt x="301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2448575" y="1122925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335" y="0"/>
                  </a:moveTo>
                  <a:cubicBezTo>
                    <a:pt x="1" y="0"/>
                    <a:pt x="1" y="500"/>
                    <a:pt x="335" y="500"/>
                  </a:cubicBezTo>
                  <a:cubicBezTo>
                    <a:pt x="635" y="500"/>
                    <a:pt x="635" y="0"/>
                    <a:pt x="335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2351025" y="10512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2384375" y="9511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0"/>
                  </a:moveTo>
                  <a:cubicBezTo>
                    <a:pt x="0" y="0"/>
                    <a:pt x="0" y="467"/>
                    <a:pt x="334" y="467"/>
                  </a:cubicBezTo>
                  <a:cubicBezTo>
                    <a:pt x="634" y="467"/>
                    <a:pt x="634" y="0"/>
                    <a:pt x="334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2674575" y="750975"/>
              <a:ext cx="15875" cy="12550"/>
            </a:xfrm>
            <a:custGeom>
              <a:avLst/>
              <a:gdLst/>
              <a:ahLst/>
              <a:cxnLst/>
              <a:rect l="l" t="t" r="r" b="b"/>
              <a:pathLst>
                <a:path w="635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35" y="501"/>
                    <a:pt x="635" y="1"/>
                    <a:pt x="334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2629550" y="660925"/>
              <a:ext cx="15875" cy="12525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301" y="0"/>
                  </a:moveTo>
                  <a:cubicBezTo>
                    <a:pt x="0" y="0"/>
                    <a:pt x="0" y="500"/>
                    <a:pt x="301" y="500"/>
                  </a:cubicBezTo>
                  <a:cubicBezTo>
                    <a:pt x="634" y="500"/>
                    <a:pt x="634" y="0"/>
                    <a:pt x="301" y="0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2413550" y="714275"/>
              <a:ext cx="16725" cy="12550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2533650" y="688425"/>
              <a:ext cx="15875" cy="12550"/>
            </a:xfrm>
            <a:custGeom>
              <a:avLst/>
              <a:gdLst/>
              <a:ahLst/>
              <a:cxnLst/>
              <a:rect l="l" t="t" r="r" b="b"/>
              <a:pathLst>
                <a:path w="635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34" y="501"/>
                    <a:pt x="634" y="1"/>
                    <a:pt x="334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2517800" y="1001150"/>
              <a:ext cx="16700" cy="125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C45959">
                <a:alpha val="5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5" name="Google Shape;1435;p45"/>
          <p:cNvGrpSpPr/>
          <p:nvPr/>
        </p:nvGrpSpPr>
        <p:grpSpPr>
          <a:xfrm>
            <a:off x="6130400" y="1977231"/>
            <a:ext cx="2205397" cy="2657757"/>
            <a:chOff x="3149575" y="3063425"/>
            <a:chExt cx="1520125" cy="1831925"/>
          </a:xfrm>
        </p:grpSpPr>
        <p:sp>
          <p:nvSpPr>
            <p:cNvPr id="1436" name="Google Shape;1436;p45"/>
            <p:cNvSpPr/>
            <p:nvPr/>
          </p:nvSpPr>
          <p:spPr>
            <a:xfrm>
              <a:off x="4604825" y="3555550"/>
              <a:ext cx="10475" cy="70525"/>
            </a:xfrm>
            <a:custGeom>
              <a:avLst/>
              <a:gdLst/>
              <a:ahLst/>
              <a:cxnLst/>
              <a:rect l="l" t="t" r="r" b="b"/>
              <a:pathLst>
                <a:path w="419" h="2821" extrusionOk="0">
                  <a:moveTo>
                    <a:pt x="220" y="1"/>
                  </a:moveTo>
                  <a:cubicBezTo>
                    <a:pt x="194" y="1"/>
                    <a:pt x="168" y="21"/>
                    <a:pt x="168" y="63"/>
                  </a:cubicBezTo>
                  <a:cubicBezTo>
                    <a:pt x="147" y="503"/>
                    <a:pt x="105" y="942"/>
                    <a:pt x="84" y="1382"/>
                  </a:cubicBezTo>
                  <a:cubicBezTo>
                    <a:pt x="63" y="1821"/>
                    <a:pt x="0" y="2323"/>
                    <a:pt x="105" y="2742"/>
                  </a:cubicBezTo>
                  <a:cubicBezTo>
                    <a:pt x="126" y="2794"/>
                    <a:pt x="173" y="2820"/>
                    <a:pt x="218" y="2820"/>
                  </a:cubicBezTo>
                  <a:cubicBezTo>
                    <a:pt x="262" y="2820"/>
                    <a:pt x="304" y="2794"/>
                    <a:pt x="314" y="2742"/>
                  </a:cubicBezTo>
                  <a:cubicBezTo>
                    <a:pt x="419" y="2365"/>
                    <a:pt x="356" y="1967"/>
                    <a:pt x="335" y="1570"/>
                  </a:cubicBezTo>
                  <a:cubicBezTo>
                    <a:pt x="335" y="1068"/>
                    <a:pt x="272" y="566"/>
                    <a:pt x="272" y="63"/>
                  </a:cubicBezTo>
                  <a:cubicBezTo>
                    <a:pt x="272" y="21"/>
                    <a:pt x="246" y="1"/>
                    <a:pt x="220" y="1"/>
                  </a:cubicBezTo>
                  <a:close/>
                </a:path>
              </a:pathLst>
            </a:custGeom>
            <a:solidFill>
              <a:srgbClr val="A0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4631500" y="3523775"/>
              <a:ext cx="19900" cy="50950"/>
            </a:xfrm>
            <a:custGeom>
              <a:avLst/>
              <a:gdLst/>
              <a:ahLst/>
              <a:cxnLst/>
              <a:rect l="l" t="t" r="r" b="b"/>
              <a:pathLst>
                <a:path w="796" h="2038" extrusionOk="0">
                  <a:moveTo>
                    <a:pt x="304" y="0"/>
                  </a:moveTo>
                  <a:cubicBezTo>
                    <a:pt x="252" y="0"/>
                    <a:pt x="199" y="27"/>
                    <a:pt x="168" y="79"/>
                  </a:cubicBezTo>
                  <a:cubicBezTo>
                    <a:pt x="1" y="372"/>
                    <a:pt x="1" y="748"/>
                    <a:pt x="21" y="1083"/>
                  </a:cubicBezTo>
                  <a:cubicBezTo>
                    <a:pt x="42" y="1439"/>
                    <a:pt x="63" y="1795"/>
                    <a:pt x="377" y="2004"/>
                  </a:cubicBezTo>
                  <a:cubicBezTo>
                    <a:pt x="412" y="2027"/>
                    <a:pt x="449" y="2038"/>
                    <a:pt x="484" y="2038"/>
                  </a:cubicBezTo>
                  <a:cubicBezTo>
                    <a:pt x="576" y="2038"/>
                    <a:pt x="661" y="1969"/>
                    <a:pt x="691" y="1878"/>
                  </a:cubicBezTo>
                  <a:cubicBezTo>
                    <a:pt x="796" y="1585"/>
                    <a:pt x="670" y="1272"/>
                    <a:pt x="628" y="979"/>
                  </a:cubicBezTo>
                  <a:cubicBezTo>
                    <a:pt x="607" y="665"/>
                    <a:pt x="586" y="351"/>
                    <a:pt x="440" y="79"/>
                  </a:cubicBezTo>
                  <a:cubicBezTo>
                    <a:pt x="409" y="27"/>
                    <a:pt x="356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4627850" y="3638300"/>
              <a:ext cx="16750" cy="45800"/>
            </a:xfrm>
            <a:custGeom>
              <a:avLst/>
              <a:gdLst/>
              <a:ahLst/>
              <a:cxnLst/>
              <a:rect l="l" t="t" r="r" b="b"/>
              <a:pathLst>
                <a:path w="670" h="1832" extrusionOk="0">
                  <a:moveTo>
                    <a:pt x="191" y="0"/>
                  </a:moveTo>
                  <a:cubicBezTo>
                    <a:pt x="147" y="0"/>
                    <a:pt x="105" y="23"/>
                    <a:pt x="105" y="59"/>
                  </a:cubicBezTo>
                  <a:cubicBezTo>
                    <a:pt x="0" y="645"/>
                    <a:pt x="63" y="1231"/>
                    <a:pt x="335" y="1754"/>
                  </a:cubicBezTo>
                  <a:cubicBezTo>
                    <a:pt x="358" y="1809"/>
                    <a:pt x="400" y="1832"/>
                    <a:pt x="442" y="1832"/>
                  </a:cubicBezTo>
                  <a:cubicBezTo>
                    <a:pt x="513" y="1832"/>
                    <a:pt x="586" y="1770"/>
                    <a:pt x="586" y="1691"/>
                  </a:cubicBezTo>
                  <a:cubicBezTo>
                    <a:pt x="670" y="1126"/>
                    <a:pt x="544" y="541"/>
                    <a:pt x="272" y="38"/>
                  </a:cubicBezTo>
                  <a:cubicBezTo>
                    <a:pt x="255" y="12"/>
                    <a:pt x="222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4569250" y="3605900"/>
              <a:ext cx="15725" cy="34550"/>
            </a:xfrm>
            <a:custGeom>
              <a:avLst/>
              <a:gdLst/>
              <a:ahLst/>
              <a:cxnLst/>
              <a:rect l="l" t="t" r="r" b="b"/>
              <a:pathLst>
                <a:path w="629" h="1382" extrusionOk="0">
                  <a:moveTo>
                    <a:pt x="307" y="0"/>
                  </a:moveTo>
                  <a:cubicBezTo>
                    <a:pt x="257" y="0"/>
                    <a:pt x="210" y="27"/>
                    <a:pt x="189" y="79"/>
                  </a:cubicBezTo>
                  <a:cubicBezTo>
                    <a:pt x="84" y="267"/>
                    <a:pt x="84" y="518"/>
                    <a:pt x="63" y="728"/>
                  </a:cubicBezTo>
                  <a:cubicBezTo>
                    <a:pt x="22" y="937"/>
                    <a:pt x="1" y="1188"/>
                    <a:pt x="189" y="1334"/>
                  </a:cubicBezTo>
                  <a:cubicBezTo>
                    <a:pt x="231" y="1366"/>
                    <a:pt x="273" y="1381"/>
                    <a:pt x="314" y="1381"/>
                  </a:cubicBezTo>
                  <a:cubicBezTo>
                    <a:pt x="356" y="1381"/>
                    <a:pt x="398" y="1366"/>
                    <a:pt x="440" y="1334"/>
                  </a:cubicBezTo>
                  <a:cubicBezTo>
                    <a:pt x="628" y="1188"/>
                    <a:pt x="607" y="937"/>
                    <a:pt x="566" y="728"/>
                  </a:cubicBezTo>
                  <a:cubicBezTo>
                    <a:pt x="545" y="518"/>
                    <a:pt x="545" y="267"/>
                    <a:pt x="440" y="79"/>
                  </a:cubicBezTo>
                  <a:cubicBezTo>
                    <a:pt x="409" y="27"/>
                    <a:pt x="356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5"/>
            <p:cNvSpPr/>
            <p:nvPr/>
          </p:nvSpPr>
          <p:spPr>
            <a:xfrm>
              <a:off x="4381975" y="3883975"/>
              <a:ext cx="287725" cy="630425"/>
            </a:xfrm>
            <a:custGeom>
              <a:avLst/>
              <a:gdLst/>
              <a:ahLst/>
              <a:cxnLst/>
              <a:rect l="l" t="t" r="r" b="b"/>
              <a:pathLst>
                <a:path w="11509" h="25217" extrusionOk="0">
                  <a:moveTo>
                    <a:pt x="5021" y="0"/>
                  </a:moveTo>
                  <a:cubicBezTo>
                    <a:pt x="3879" y="0"/>
                    <a:pt x="2777" y="590"/>
                    <a:pt x="2428" y="799"/>
                  </a:cubicBezTo>
                  <a:cubicBezTo>
                    <a:pt x="3328" y="5674"/>
                    <a:pt x="4709" y="16345"/>
                    <a:pt x="1298" y="22852"/>
                  </a:cubicBezTo>
                  <a:cubicBezTo>
                    <a:pt x="880" y="23668"/>
                    <a:pt x="461" y="24442"/>
                    <a:pt x="1" y="25196"/>
                  </a:cubicBezTo>
                  <a:lnTo>
                    <a:pt x="43" y="25217"/>
                  </a:lnTo>
                  <a:cubicBezTo>
                    <a:pt x="11509" y="18395"/>
                    <a:pt x="8998" y="4774"/>
                    <a:pt x="7471" y="1636"/>
                  </a:cubicBezTo>
                  <a:cubicBezTo>
                    <a:pt x="6875" y="379"/>
                    <a:pt x="5935" y="0"/>
                    <a:pt x="5021" y="0"/>
                  </a:cubicBezTo>
                  <a:close/>
                </a:path>
              </a:pathLst>
            </a:custGeom>
            <a:solidFill>
              <a:srgbClr val="F4F0EF"/>
            </a:solidFill>
            <a:ln w="19050" cap="flat" cmpd="sng">
              <a:solidFill>
                <a:srgbClr val="F4F0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5"/>
            <p:cNvSpPr/>
            <p:nvPr/>
          </p:nvSpPr>
          <p:spPr>
            <a:xfrm>
              <a:off x="3494300" y="3201050"/>
              <a:ext cx="1169650" cy="706275"/>
            </a:xfrm>
            <a:custGeom>
              <a:avLst/>
              <a:gdLst/>
              <a:ahLst/>
              <a:cxnLst/>
              <a:rect l="l" t="t" r="r" b="b"/>
              <a:pathLst>
                <a:path w="46786" h="28251" extrusionOk="0">
                  <a:moveTo>
                    <a:pt x="34876" y="0"/>
                  </a:moveTo>
                  <a:cubicBezTo>
                    <a:pt x="33086" y="0"/>
                    <a:pt x="30807" y="622"/>
                    <a:pt x="28331" y="2840"/>
                  </a:cubicBezTo>
                  <a:cubicBezTo>
                    <a:pt x="23979" y="6711"/>
                    <a:pt x="22786" y="10289"/>
                    <a:pt x="22786" y="10289"/>
                  </a:cubicBezTo>
                  <a:lnTo>
                    <a:pt x="21991" y="10331"/>
                  </a:lnTo>
                  <a:cubicBezTo>
                    <a:pt x="21636" y="9536"/>
                    <a:pt x="20422" y="7213"/>
                    <a:pt x="17869" y="5246"/>
                  </a:cubicBezTo>
                  <a:cubicBezTo>
                    <a:pt x="14886" y="2937"/>
                    <a:pt x="12594" y="1424"/>
                    <a:pt x="9689" y="1424"/>
                  </a:cubicBezTo>
                  <a:cubicBezTo>
                    <a:pt x="9436" y="1424"/>
                    <a:pt x="9178" y="1436"/>
                    <a:pt x="8914" y="1459"/>
                  </a:cubicBezTo>
                  <a:cubicBezTo>
                    <a:pt x="7575" y="2924"/>
                    <a:pt x="6299" y="4723"/>
                    <a:pt x="5127" y="6962"/>
                  </a:cubicBezTo>
                  <a:cubicBezTo>
                    <a:pt x="1" y="16712"/>
                    <a:pt x="754" y="22257"/>
                    <a:pt x="3851" y="22424"/>
                  </a:cubicBezTo>
                  <a:cubicBezTo>
                    <a:pt x="3851" y="22424"/>
                    <a:pt x="3432" y="25124"/>
                    <a:pt x="5880" y="25961"/>
                  </a:cubicBezTo>
                  <a:cubicBezTo>
                    <a:pt x="6488" y="26179"/>
                    <a:pt x="7004" y="26258"/>
                    <a:pt x="7417" y="26258"/>
                  </a:cubicBezTo>
                  <a:cubicBezTo>
                    <a:pt x="7558" y="26258"/>
                    <a:pt x="7688" y="26249"/>
                    <a:pt x="7805" y="26233"/>
                  </a:cubicBezTo>
                  <a:cubicBezTo>
                    <a:pt x="8747" y="26086"/>
                    <a:pt x="9081" y="25542"/>
                    <a:pt x="9081" y="25542"/>
                  </a:cubicBezTo>
                  <a:cubicBezTo>
                    <a:pt x="9081" y="25542"/>
                    <a:pt x="9981" y="27865"/>
                    <a:pt x="14919" y="28241"/>
                  </a:cubicBezTo>
                  <a:cubicBezTo>
                    <a:pt x="15014" y="28248"/>
                    <a:pt x="15110" y="28251"/>
                    <a:pt x="15207" y="28251"/>
                  </a:cubicBezTo>
                  <a:cubicBezTo>
                    <a:pt x="18855" y="28251"/>
                    <a:pt x="24670" y="23805"/>
                    <a:pt x="24670" y="23805"/>
                  </a:cubicBezTo>
                  <a:cubicBezTo>
                    <a:pt x="24670" y="23805"/>
                    <a:pt x="28864" y="27576"/>
                    <a:pt x="33424" y="27576"/>
                  </a:cubicBezTo>
                  <a:cubicBezTo>
                    <a:pt x="34414" y="27576"/>
                    <a:pt x="35422" y="27398"/>
                    <a:pt x="36408" y="26965"/>
                  </a:cubicBezTo>
                  <a:cubicBezTo>
                    <a:pt x="37328" y="26567"/>
                    <a:pt x="37600" y="26044"/>
                    <a:pt x="37600" y="25542"/>
                  </a:cubicBezTo>
                  <a:cubicBezTo>
                    <a:pt x="37621" y="24789"/>
                    <a:pt x="36994" y="24119"/>
                    <a:pt x="36994" y="24119"/>
                  </a:cubicBezTo>
                  <a:lnTo>
                    <a:pt x="36994" y="24119"/>
                  </a:lnTo>
                  <a:cubicBezTo>
                    <a:pt x="36994" y="24119"/>
                    <a:pt x="37816" y="24530"/>
                    <a:pt x="38654" y="24530"/>
                  </a:cubicBezTo>
                  <a:cubicBezTo>
                    <a:pt x="39376" y="24530"/>
                    <a:pt x="40109" y="24226"/>
                    <a:pt x="40341" y="23094"/>
                  </a:cubicBezTo>
                  <a:cubicBezTo>
                    <a:pt x="40341" y="23094"/>
                    <a:pt x="41030" y="23357"/>
                    <a:pt x="41771" y="23357"/>
                  </a:cubicBezTo>
                  <a:cubicBezTo>
                    <a:pt x="42302" y="23357"/>
                    <a:pt x="42859" y="23222"/>
                    <a:pt x="43208" y="22759"/>
                  </a:cubicBezTo>
                  <a:cubicBezTo>
                    <a:pt x="44484" y="21106"/>
                    <a:pt x="42957" y="20248"/>
                    <a:pt x="42957" y="20248"/>
                  </a:cubicBezTo>
                  <a:cubicBezTo>
                    <a:pt x="42957" y="20248"/>
                    <a:pt x="46618" y="20165"/>
                    <a:pt x="46744" y="15457"/>
                  </a:cubicBezTo>
                  <a:cubicBezTo>
                    <a:pt x="46786" y="13406"/>
                    <a:pt x="42685" y="5414"/>
                    <a:pt x="35968" y="78"/>
                  </a:cubicBezTo>
                  <a:cubicBezTo>
                    <a:pt x="35629" y="30"/>
                    <a:pt x="35264" y="0"/>
                    <a:pt x="34876" y="0"/>
                  </a:cubicBezTo>
                  <a:close/>
                </a:path>
              </a:pathLst>
            </a:custGeom>
            <a:solidFill>
              <a:srgbClr val="F4F0EF"/>
            </a:solidFill>
            <a:ln w="19050" cap="flat" cmpd="sng">
              <a:solidFill>
                <a:srgbClr val="F4F0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3455075" y="3063425"/>
              <a:ext cx="1140350" cy="395900"/>
            </a:xfrm>
            <a:custGeom>
              <a:avLst/>
              <a:gdLst/>
              <a:ahLst/>
              <a:cxnLst/>
              <a:rect l="l" t="t" r="r" b="b"/>
              <a:pathLst>
                <a:path w="45614" h="15836" extrusionOk="0">
                  <a:moveTo>
                    <a:pt x="41847" y="1"/>
                  </a:moveTo>
                  <a:cubicBezTo>
                    <a:pt x="40431" y="1"/>
                    <a:pt x="38452" y="397"/>
                    <a:pt x="35780" y="1524"/>
                  </a:cubicBezTo>
                  <a:cubicBezTo>
                    <a:pt x="34943" y="1880"/>
                    <a:pt x="34148" y="2319"/>
                    <a:pt x="33374" y="2842"/>
                  </a:cubicBezTo>
                  <a:cubicBezTo>
                    <a:pt x="27745" y="6546"/>
                    <a:pt x="24021" y="13639"/>
                    <a:pt x="24021" y="13639"/>
                  </a:cubicBezTo>
                  <a:cubicBezTo>
                    <a:pt x="24021" y="13639"/>
                    <a:pt x="21803" y="6357"/>
                    <a:pt x="14814" y="3344"/>
                  </a:cubicBezTo>
                  <a:cubicBezTo>
                    <a:pt x="14291" y="3093"/>
                    <a:pt x="13726" y="2884"/>
                    <a:pt x="13119" y="2717"/>
                  </a:cubicBezTo>
                  <a:cubicBezTo>
                    <a:pt x="10078" y="1807"/>
                    <a:pt x="7597" y="1467"/>
                    <a:pt x="5670" y="1467"/>
                  </a:cubicBezTo>
                  <a:cubicBezTo>
                    <a:pt x="2320" y="1467"/>
                    <a:pt x="639" y="2494"/>
                    <a:pt x="586" y="3344"/>
                  </a:cubicBezTo>
                  <a:cubicBezTo>
                    <a:pt x="503" y="4683"/>
                    <a:pt x="3202" y="5395"/>
                    <a:pt x="3202" y="5395"/>
                  </a:cubicBezTo>
                  <a:cubicBezTo>
                    <a:pt x="3202" y="5395"/>
                    <a:pt x="0" y="5897"/>
                    <a:pt x="126" y="7131"/>
                  </a:cubicBezTo>
                  <a:cubicBezTo>
                    <a:pt x="180" y="7657"/>
                    <a:pt x="772" y="7806"/>
                    <a:pt x="1425" y="7806"/>
                  </a:cubicBezTo>
                  <a:cubicBezTo>
                    <a:pt x="2281" y="7806"/>
                    <a:pt x="3243" y="7550"/>
                    <a:pt x="3243" y="7550"/>
                  </a:cubicBezTo>
                  <a:lnTo>
                    <a:pt x="3243" y="7550"/>
                  </a:lnTo>
                  <a:cubicBezTo>
                    <a:pt x="3243" y="7550"/>
                    <a:pt x="712" y="9872"/>
                    <a:pt x="1653" y="10626"/>
                  </a:cubicBezTo>
                  <a:cubicBezTo>
                    <a:pt x="1817" y="10758"/>
                    <a:pt x="2002" y="10817"/>
                    <a:pt x="2207" y="10817"/>
                  </a:cubicBezTo>
                  <a:cubicBezTo>
                    <a:pt x="3619" y="10817"/>
                    <a:pt x="5957" y="8012"/>
                    <a:pt x="8663" y="7299"/>
                  </a:cubicBezTo>
                  <a:cubicBezTo>
                    <a:pt x="9311" y="7131"/>
                    <a:pt x="9897" y="7027"/>
                    <a:pt x="10483" y="6964"/>
                  </a:cubicBezTo>
                  <a:cubicBezTo>
                    <a:pt x="10747" y="6941"/>
                    <a:pt x="11005" y="6929"/>
                    <a:pt x="11258" y="6929"/>
                  </a:cubicBezTo>
                  <a:cubicBezTo>
                    <a:pt x="14163" y="6929"/>
                    <a:pt x="16455" y="8442"/>
                    <a:pt x="19438" y="10751"/>
                  </a:cubicBezTo>
                  <a:cubicBezTo>
                    <a:pt x="21991" y="12718"/>
                    <a:pt x="23205" y="15041"/>
                    <a:pt x="23560" y="15836"/>
                  </a:cubicBezTo>
                  <a:lnTo>
                    <a:pt x="24355" y="15794"/>
                  </a:lnTo>
                  <a:cubicBezTo>
                    <a:pt x="24355" y="15794"/>
                    <a:pt x="25548" y="12216"/>
                    <a:pt x="29900" y="8345"/>
                  </a:cubicBezTo>
                  <a:cubicBezTo>
                    <a:pt x="32376" y="6127"/>
                    <a:pt x="34655" y="5505"/>
                    <a:pt x="36445" y="5505"/>
                  </a:cubicBezTo>
                  <a:cubicBezTo>
                    <a:pt x="36833" y="5505"/>
                    <a:pt x="37198" y="5535"/>
                    <a:pt x="37537" y="5583"/>
                  </a:cubicBezTo>
                  <a:cubicBezTo>
                    <a:pt x="38563" y="5709"/>
                    <a:pt x="39337" y="6022"/>
                    <a:pt x="39818" y="6253"/>
                  </a:cubicBezTo>
                  <a:cubicBezTo>
                    <a:pt x="40871" y="6731"/>
                    <a:pt x="42666" y="7648"/>
                    <a:pt x="43849" y="7648"/>
                  </a:cubicBezTo>
                  <a:cubicBezTo>
                    <a:pt x="44218" y="7648"/>
                    <a:pt x="44526" y="7559"/>
                    <a:pt x="44735" y="7341"/>
                  </a:cubicBezTo>
                  <a:cubicBezTo>
                    <a:pt x="45614" y="6420"/>
                    <a:pt x="42392" y="4976"/>
                    <a:pt x="42392" y="4976"/>
                  </a:cubicBezTo>
                  <a:lnTo>
                    <a:pt x="42392" y="4976"/>
                  </a:lnTo>
                  <a:cubicBezTo>
                    <a:pt x="42392" y="4976"/>
                    <a:pt x="42922" y="5055"/>
                    <a:pt x="43528" y="5055"/>
                  </a:cubicBezTo>
                  <a:cubicBezTo>
                    <a:pt x="44315" y="5055"/>
                    <a:pt x="45232" y="4922"/>
                    <a:pt x="45279" y="4307"/>
                  </a:cubicBezTo>
                  <a:cubicBezTo>
                    <a:pt x="45363" y="3219"/>
                    <a:pt x="42350" y="2758"/>
                    <a:pt x="42350" y="2758"/>
                  </a:cubicBezTo>
                  <a:cubicBezTo>
                    <a:pt x="42350" y="2758"/>
                    <a:pt x="44735" y="2717"/>
                    <a:pt x="44861" y="1670"/>
                  </a:cubicBezTo>
                  <a:cubicBezTo>
                    <a:pt x="44938" y="1014"/>
                    <a:pt x="44112" y="1"/>
                    <a:pt x="41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403275" y="3796175"/>
              <a:ext cx="1103225" cy="1008975"/>
            </a:xfrm>
            <a:custGeom>
              <a:avLst/>
              <a:gdLst/>
              <a:ahLst/>
              <a:cxnLst/>
              <a:rect l="l" t="t" r="r" b="b"/>
              <a:pathLst>
                <a:path w="44129" h="40359" extrusionOk="0">
                  <a:moveTo>
                    <a:pt x="28311" y="0"/>
                  </a:moveTo>
                  <a:cubicBezTo>
                    <a:pt x="28311" y="0"/>
                    <a:pt x="22515" y="4446"/>
                    <a:pt x="18850" y="4446"/>
                  </a:cubicBezTo>
                  <a:cubicBezTo>
                    <a:pt x="18752" y="4446"/>
                    <a:pt x="18655" y="4443"/>
                    <a:pt x="18560" y="4436"/>
                  </a:cubicBezTo>
                  <a:cubicBezTo>
                    <a:pt x="13622" y="4060"/>
                    <a:pt x="12722" y="1737"/>
                    <a:pt x="12722" y="1737"/>
                  </a:cubicBezTo>
                  <a:cubicBezTo>
                    <a:pt x="12722" y="1737"/>
                    <a:pt x="12388" y="2281"/>
                    <a:pt x="11446" y="2428"/>
                  </a:cubicBezTo>
                  <a:lnTo>
                    <a:pt x="10839" y="3181"/>
                  </a:lnTo>
                  <a:lnTo>
                    <a:pt x="10839" y="3202"/>
                  </a:lnTo>
                  <a:cubicBezTo>
                    <a:pt x="11990" y="3348"/>
                    <a:pt x="13120" y="3725"/>
                    <a:pt x="14229" y="4185"/>
                  </a:cubicBezTo>
                  <a:cubicBezTo>
                    <a:pt x="17849" y="5692"/>
                    <a:pt x="16740" y="10985"/>
                    <a:pt x="16740" y="10985"/>
                  </a:cubicBezTo>
                  <a:cubicBezTo>
                    <a:pt x="17263" y="17221"/>
                    <a:pt x="12304" y="25360"/>
                    <a:pt x="9689" y="28143"/>
                  </a:cubicBezTo>
                  <a:cubicBezTo>
                    <a:pt x="8509" y="29397"/>
                    <a:pt x="7675" y="29742"/>
                    <a:pt x="7114" y="29742"/>
                  </a:cubicBezTo>
                  <a:cubicBezTo>
                    <a:pt x="6430" y="29742"/>
                    <a:pt x="6152" y="29231"/>
                    <a:pt x="6152" y="29231"/>
                  </a:cubicBezTo>
                  <a:cubicBezTo>
                    <a:pt x="6152" y="29231"/>
                    <a:pt x="6152" y="32014"/>
                    <a:pt x="4730" y="32767"/>
                  </a:cubicBezTo>
                  <a:cubicBezTo>
                    <a:pt x="4417" y="32932"/>
                    <a:pt x="4116" y="32997"/>
                    <a:pt x="3836" y="32997"/>
                  </a:cubicBezTo>
                  <a:cubicBezTo>
                    <a:pt x="2841" y="32997"/>
                    <a:pt x="2114" y="32181"/>
                    <a:pt x="2114" y="32181"/>
                  </a:cubicBezTo>
                  <a:cubicBezTo>
                    <a:pt x="2114" y="32181"/>
                    <a:pt x="1968" y="34922"/>
                    <a:pt x="1" y="35675"/>
                  </a:cubicBezTo>
                  <a:cubicBezTo>
                    <a:pt x="775" y="36136"/>
                    <a:pt x="7512" y="40174"/>
                    <a:pt x="14564" y="40341"/>
                  </a:cubicBezTo>
                  <a:cubicBezTo>
                    <a:pt x="15071" y="40353"/>
                    <a:pt x="15567" y="40358"/>
                    <a:pt x="16052" y="40358"/>
                  </a:cubicBezTo>
                  <a:cubicBezTo>
                    <a:pt x="29903" y="40358"/>
                    <a:pt x="35277" y="35783"/>
                    <a:pt x="39421" y="28708"/>
                  </a:cubicBezTo>
                  <a:cubicBezTo>
                    <a:pt x="39860" y="27954"/>
                    <a:pt x="40300" y="27180"/>
                    <a:pt x="40718" y="26364"/>
                  </a:cubicBezTo>
                  <a:cubicBezTo>
                    <a:pt x="44129" y="19857"/>
                    <a:pt x="42727" y="9186"/>
                    <a:pt x="41848" y="4311"/>
                  </a:cubicBezTo>
                  <a:cubicBezTo>
                    <a:pt x="41555" y="2721"/>
                    <a:pt x="41304" y="1737"/>
                    <a:pt x="41304" y="1737"/>
                  </a:cubicBezTo>
                  <a:lnTo>
                    <a:pt x="41241" y="1737"/>
                  </a:lnTo>
                  <a:cubicBezTo>
                    <a:pt x="41241" y="2239"/>
                    <a:pt x="40969" y="2762"/>
                    <a:pt x="40049" y="3160"/>
                  </a:cubicBezTo>
                  <a:cubicBezTo>
                    <a:pt x="39063" y="3593"/>
                    <a:pt x="38055" y="3771"/>
                    <a:pt x="37065" y="3771"/>
                  </a:cubicBezTo>
                  <a:cubicBezTo>
                    <a:pt x="32505" y="3771"/>
                    <a:pt x="28311" y="0"/>
                    <a:pt x="28311" y="0"/>
                  </a:cubicBezTo>
                  <a:close/>
                </a:path>
              </a:pathLst>
            </a:custGeom>
            <a:solidFill>
              <a:srgbClr val="F4F0EF"/>
            </a:solidFill>
            <a:ln w="19050" cap="flat" cmpd="sng">
              <a:solidFill>
                <a:srgbClr val="F4F0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3825425" y="3077850"/>
              <a:ext cx="464000" cy="326550"/>
            </a:xfrm>
            <a:custGeom>
              <a:avLst/>
              <a:gdLst/>
              <a:ahLst/>
              <a:cxnLst/>
              <a:rect l="l" t="t" r="r" b="b"/>
              <a:pathLst>
                <a:path w="18560" h="13062" extrusionOk="0">
                  <a:moveTo>
                    <a:pt x="9854" y="1"/>
                  </a:moveTo>
                  <a:cubicBezTo>
                    <a:pt x="9221" y="1"/>
                    <a:pt x="8580" y="36"/>
                    <a:pt x="7930" y="110"/>
                  </a:cubicBezTo>
                  <a:cubicBezTo>
                    <a:pt x="6005" y="340"/>
                    <a:pt x="3076" y="884"/>
                    <a:pt x="0" y="2767"/>
                  </a:cubicBezTo>
                  <a:cubicBezTo>
                    <a:pt x="6989" y="5780"/>
                    <a:pt x="9207" y="13062"/>
                    <a:pt x="9207" y="13062"/>
                  </a:cubicBezTo>
                  <a:cubicBezTo>
                    <a:pt x="9207" y="13062"/>
                    <a:pt x="12931" y="5969"/>
                    <a:pt x="18560" y="2265"/>
                  </a:cubicBezTo>
                  <a:cubicBezTo>
                    <a:pt x="15913" y="872"/>
                    <a:pt x="12991" y="1"/>
                    <a:pt x="9854" y="1"/>
                  </a:cubicBezTo>
                  <a:close/>
                </a:path>
              </a:pathLst>
            </a:custGeom>
            <a:solidFill>
              <a:srgbClr val="F4F0EF"/>
            </a:solidFill>
            <a:ln w="19050" cap="flat" cmpd="sng">
              <a:solidFill>
                <a:srgbClr val="F4F0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3149575" y="3874925"/>
              <a:ext cx="699925" cy="818150"/>
            </a:xfrm>
            <a:custGeom>
              <a:avLst/>
              <a:gdLst/>
              <a:ahLst/>
              <a:cxnLst/>
              <a:rect l="l" t="t" r="r" b="b"/>
              <a:pathLst>
                <a:path w="27997" h="32726" extrusionOk="0">
                  <a:moveTo>
                    <a:pt x="20083" y="0"/>
                  </a:moveTo>
                  <a:cubicBezTo>
                    <a:pt x="17731" y="0"/>
                    <a:pt x="15323" y="1083"/>
                    <a:pt x="12932" y="4383"/>
                  </a:cubicBezTo>
                  <a:cubicBezTo>
                    <a:pt x="9061" y="9781"/>
                    <a:pt x="7471" y="15242"/>
                    <a:pt x="4792" y="21122"/>
                  </a:cubicBezTo>
                  <a:cubicBezTo>
                    <a:pt x="2093" y="27001"/>
                    <a:pt x="1" y="30705"/>
                    <a:pt x="754" y="31291"/>
                  </a:cubicBezTo>
                  <a:cubicBezTo>
                    <a:pt x="1160" y="31606"/>
                    <a:pt x="2101" y="31952"/>
                    <a:pt x="3160" y="31952"/>
                  </a:cubicBezTo>
                  <a:cubicBezTo>
                    <a:pt x="4067" y="31952"/>
                    <a:pt x="5060" y="31699"/>
                    <a:pt x="5880" y="30956"/>
                  </a:cubicBezTo>
                  <a:cubicBezTo>
                    <a:pt x="5880" y="30956"/>
                    <a:pt x="7094" y="32725"/>
                    <a:pt x="9052" y="32725"/>
                  </a:cubicBezTo>
                  <a:cubicBezTo>
                    <a:pt x="9275" y="32725"/>
                    <a:pt x="9509" y="32702"/>
                    <a:pt x="9751" y="32651"/>
                  </a:cubicBezTo>
                  <a:cubicBezTo>
                    <a:pt x="9898" y="32609"/>
                    <a:pt x="10023" y="32567"/>
                    <a:pt x="10149" y="32525"/>
                  </a:cubicBezTo>
                  <a:cubicBezTo>
                    <a:pt x="12116" y="31772"/>
                    <a:pt x="12262" y="29031"/>
                    <a:pt x="12262" y="29031"/>
                  </a:cubicBezTo>
                  <a:cubicBezTo>
                    <a:pt x="12262" y="29031"/>
                    <a:pt x="12989" y="29847"/>
                    <a:pt x="13984" y="29847"/>
                  </a:cubicBezTo>
                  <a:cubicBezTo>
                    <a:pt x="14264" y="29847"/>
                    <a:pt x="14565" y="29782"/>
                    <a:pt x="14878" y="29617"/>
                  </a:cubicBezTo>
                  <a:cubicBezTo>
                    <a:pt x="16300" y="28864"/>
                    <a:pt x="16300" y="26081"/>
                    <a:pt x="16300" y="26081"/>
                  </a:cubicBezTo>
                  <a:cubicBezTo>
                    <a:pt x="16300" y="26081"/>
                    <a:pt x="16577" y="26583"/>
                    <a:pt x="17257" y="26583"/>
                  </a:cubicBezTo>
                  <a:cubicBezTo>
                    <a:pt x="17818" y="26583"/>
                    <a:pt x="18654" y="26241"/>
                    <a:pt x="19837" y="24993"/>
                  </a:cubicBezTo>
                  <a:cubicBezTo>
                    <a:pt x="22452" y="22210"/>
                    <a:pt x="27411" y="14071"/>
                    <a:pt x="26888" y="7835"/>
                  </a:cubicBezTo>
                  <a:cubicBezTo>
                    <a:pt x="26888" y="7835"/>
                    <a:pt x="27997" y="2542"/>
                    <a:pt x="24377" y="1035"/>
                  </a:cubicBezTo>
                  <a:cubicBezTo>
                    <a:pt x="23268" y="575"/>
                    <a:pt x="22138" y="198"/>
                    <a:pt x="20987" y="52"/>
                  </a:cubicBezTo>
                  <a:cubicBezTo>
                    <a:pt x="20687" y="18"/>
                    <a:pt x="20386" y="0"/>
                    <a:pt x="20083" y="0"/>
                  </a:cubicBezTo>
                  <a:close/>
                </a:path>
              </a:pathLst>
            </a:custGeom>
            <a:solidFill>
              <a:srgbClr val="F4F0EF"/>
            </a:solidFill>
            <a:ln w="19050" cap="flat" cmpd="sng">
              <a:solidFill>
                <a:srgbClr val="F4F0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3704050" y="3427400"/>
              <a:ext cx="235950" cy="235400"/>
            </a:xfrm>
            <a:custGeom>
              <a:avLst/>
              <a:gdLst/>
              <a:ahLst/>
              <a:cxnLst/>
              <a:rect l="l" t="t" r="r" b="b"/>
              <a:pathLst>
                <a:path w="9438" h="9416" extrusionOk="0">
                  <a:moveTo>
                    <a:pt x="4709" y="0"/>
                  </a:moveTo>
                  <a:cubicBezTo>
                    <a:pt x="2114" y="0"/>
                    <a:pt x="1" y="2114"/>
                    <a:pt x="1" y="4708"/>
                  </a:cubicBezTo>
                  <a:cubicBezTo>
                    <a:pt x="1" y="7324"/>
                    <a:pt x="2114" y="9416"/>
                    <a:pt x="4709" y="9416"/>
                  </a:cubicBezTo>
                  <a:cubicBezTo>
                    <a:pt x="7324" y="9416"/>
                    <a:pt x="9438" y="7324"/>
                    <a:pt x="9438" y="4708"/>
                  </a:cubicBezTo>
                  <a:cubicBezTo>
                    <a:pt x="9438" y="2114"/>
                    <a:pt x="7324" y="0"/>
                    <a:pt x="4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3749575" y="3472375"/>
              <a:ext cx="144925" cy="145450"/>
            </a:xfrm>
            <a:custGeom>
              <a:avLst/>
              <a:gdLst/>
              <a:ahLst/>
              <a:cxnLst/>
              <a:rect l="l" t="t" r="r" b="b"/>
              <a:pathLst>
                <a:path w="5797" h="5818" extrusionOk="0">
                  <a:moveTo>
                    <a:pt x="2888" y="1"/>
                  </a:moveTo>
                  <a:cubicBezTo>
                    <a:pt x="1298" y="1"/>
                    <a:pt x="0" y="1319"/>
                    <a:pt x="0" y="2909"/>
                  </a:cubicBezTo>
                  <a:cubicBezTo>
                    <a:pt x="0" y="4520"/>
                    <a:pt x="1298" y="5817"/>
                    <a:pt x="2888" y="5817"/>
                  </a:cubicBezTo>
                  <a:cubicBezTo>
                    <a:pt x="4499" y="5817"/>
                    <a:pt x="5796" y="4520"/>
                    <a:pt x="5796" y="2909"/>
                  </a:cubicBezTo>
                  <a:cubicBezTo>
                    <a:pt x="5796" y="1319"/>
                    <a:pt x="4499" y="1"/>
                    <a:pt x="2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4196300" y="3393925"/>
              <a:ext cx="235400" cy="235400"/>
            </a:xfrm>
            <a:custGeom>
              <a:avLst/>
              <a:gdLst/>
              <a:ahLst/>
              <a:cxnLst/>
              <a:rect l="l" t="t" r="r" b="b"/>
              <a:pathLst>
                <a:path w="9416" h="9416" extrusionOk="0">
                  <a:moveTo>
                    <a:pt x="4708" y="0"/>
                  </a:moveTo>
                  <a:cubicBezTo>
                    <a:pt x="2113" y="0"/>
                    <a:pt x="0" y="2113"/>
                    <a:pt x="0" y="4708"/>
                  </a:cubicBezTo>
                  <a:cubicBezTo>
                    <a:pt x="0" y="7303"/>
                    <a:pt x="2113" y="9416"/>
                    <a:pt x="4708" y="9416"/>
                  </a:cubicBezTo>
                  <a:cubicBezTo>
                    <a:pt x="7302" y="9416"/>
                    <a:pt x="9416" y="7303"/>
                    <a:pt x="9416" y="4708"/>
                  </a:cubicBezTo>
                  <a:cubicBezTo>
                    <a:pt x="9416" y="2113"/>
                    <a:pt x="7302" y="0"/>
                    <a:pt x="4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4241275" y="3438900"/>
              <a:ext cx="145450" cy="145450"/>
            </a:xfrm>
            <a:custGeom>
              <a:avLst/>
              <a:gdLst/>
              <a:ahLst/>
              <a:cxnLst/>
              <a:rect l="l" t="t" r="r" b="b"/>
              <a:pathLst>
                <a:path w="5818" h="5818" extrusionOk="0">
                  <a:moveTo>
                    <a:pt x="2909" y="1"/>
                  </a:moveTo>
                  <a:cubicBezTo>
                    <a:pt x="1298" y="1"/>
                    <a:pt x="1" y="1298"/>
                    <a:pt x="1" y="2909"/>
                  </a:cubicBezTo>
                  <a:cubicBezTo>
                    <a:pt x="1" y="4520"/>
                    <a:pt x="1298" y="5817"/>
                    <a:pt x="2909" y="5817"/>
                  </a:cubicBezTo>
                  <a:cubicBezTo>
                    <a:pt x="4520" y="5817"/>
                    <a:pt x="5817" y="4520"/>
                    <a:pt x="5817" y="2909"/>
                  </a:cubicBezTo>
                  <a:cubicBezTo>
                    <a:pt x="5817" y="1298"/>
                    <a:pt x="4520" y="1"/>
                    <a:pt x="2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999075" y="3441925"/>
              <a:ext cx="125575" cy="216750"/>
            </a:xfrm>
            <a:custGeom>
              <a:avLst/>
              <a:gdLst/>
              <a:ahLst/>
              <a:cxnLst/>
              <a:rect l="l" t="t" r="r" b="b"/>
              <a:pathLst>
                <a:path w="5023" h="8670" extrusionOk="0">
                  <a:moveTo>
                    <a:pt x="2180" y="0"/>
                  </a:moveTo>
                  <a:cubicBezTo>
                    <a:pt x="2158" y="0"/>
                    <a:pt x="2136" y="2"/>
                    <a:pt x="2114" y="5"/>
                  </a:cubicBezTo>
                  <a:cubicBezTo>
                    <a:pt x="1277" y="131"/>
                    <a:pt x="1" y="4859"/>
                    <a:pt x="189" y="5299"/>
                  </a:cubicBezTo>
                  <a:cubicBezTo>
                    <a:pt x="437" y="5876"/>
                    <a:pt x="2392" y="8669"/>
                    <a:pt x="3089" y="8669"/>
                  </a:cubicBezTo>
                  <a:cubicBezTo>
                    <a:pt x="3099" y="8669"/>
                    <a:pt x="3109" y="8669"/>
                    <a:pt x="3119" y="8668"/>
                  </a:cubicBezTo>
                  <a:cubicBezTo>
                    <a:pt x="3809" y="8584"/>
                    <a:pt x="5023" y="5131"/>
                    <a:pt x="4981" y="4546"/>
                  </a:cubicBezTo>
                  <a:cubicBezTo>
                    <a:pt x="4940" y="3971"/>
                    <a:pt x="3271" y="0"/>
                    <a:pt x="2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4091150" y="3198275"/>
              <a:ext cx="1075" cy="2650"/>
            </a:xfrm>
            <a:custGeom>
              <a:avLst/>
              <a:gdLst/>
              <a:ahLst/>
              <a:cxnLst/>
              <a:rect l="l" t="t" r="r" b="b"/>
              <a:pathLst>
                <a:path w="43" h="106" extrusionOk="0">
                  <a:moveTo>
                    <a:pt x="42" y="1"/>
                  </a:moveTo>
                  <a:cubicBezTo>
                    <a:pt x="21" y="43"/>
                    <a:pt x="0" y="64"/>
                    <a:pt x="0" y="84"/>
                  </a:cubicBezTo>
                  <a:cubicBezTo>
                    <a:pt x="0" y="84"/>
                    <a:pt x="0" y="105"/>
                    <a:pt x="0" y="105"/>
                  </a:cubicBezTo>
                  <a:cubicBezTo>
                    <a:pt x="21" y="64"/>
                    <a:pt x="42" y="43"/>
                    <a:pt x="42" y="1"/>
                  </a:cubicBezTo>
                  <a:close/>
                </a:path>
              </a:pathLst>
            </a:custGeom>
            <a:solidFill>
              <a:srgbClr val="3A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870400" y="4752500"/>
              <a:ext cx="76925" cy="139925"/>
            </a:xfrm>
            <a:custGeom>
              <a:avLst/>
              <a:gdLst/>
              <a:ahLst/>
              <a:cxnLst/>
              <a:rect l="l" t="t" r="r" b="b"/>
              <a:pathLst>
                <a:path w="3077" h="5597" extrusionOk="0">
                  <a:moveTo>
                    <a:pt x="1356" y="1"/>
                  </a:moveTo>
                  <a:cubicBezTo>
                    <a:pt x="837" y="1"/>
                    <a:pt x="481" y="496"/>
                    <a:pt x="377" y="644"/>
                  </a:cubicBezTo>
                  <a:cubicBezTo>
                    <a:pt x="879" y="1712"/>
                    <a:pt x="691" y="3741"/>
                    <a:pt x="1" y="4871"/>
                  </a:cubicBezTo>
                  <a:cubicBezTo>
                    <a:pt x="147" y="5090"/>
                    <a:pt x="532" y="5596"/>
                    <a:pt x="1170" y="5596"/>
                  </a:cubicBezTo>
                  <a:cubicBezTo>
                    <a:pt x="1263" y="5596"/>
                    <a:pt x="1362" y="5585"/>
                    <a:pt x="1465" y="5561"/>
                  </a:cubicBezTo>
                  <a:cubicBezTo>
                    <a:pt x="2700" y="5289"/>
                    <a:pt x="3076" y="1188"/>
                    <a:pt x="2072" y="310"/>
                  </a:cubicBezTo>
                  <a:cubicBezTo>
                    <a:pt x="1810" y="84"/>
                    <a:pt x="1570" y="1"/>
                    <a:pt x="1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827500" y="4750350"/>
              <a:ext cx="71700" cy="145000"/>
            </a:xfrm>
            <a:custGeom>
              <a:avLst/>
              <a:gdLst/>
              <a:ahLst/>
              <a:cxnLst/>
              <a:rect l="l" t="t" r="r" b="b"/>
              <a:pathLst>
                <a:path w="2868" h="5800" extrusionOk="0">
                  <a:moveTo>
                    <a:pt x="1414" y="0"/>
                  </a:moveTo>
                  <a:cubicBezTo>
                    <a:pt x="644" y="0"/>
                    <a:pt x="126" y="856"/>
                    <a:pt x="126" y="856"/>
                  </a:cubicBezTo>
                  <a:lnTo>
                    <a:pt x="1" y="856"/>
                  </a:lnTo>
                  <a:cubicBezTo>
                    <a:pt x="524" y="1609"/>
                    <a:pt x="545" y="3409"/>
                    <a:pt x="85" y="4622"/>
                  </a:cubicBezTo>
                  <a:cubicBezTo>
                    <a:pt x="105" y="4943"/>
                    <a:pt x="220" y="5799"/>
                    <a:pt x="835" y="5799"/>
                  </a:cubicBezTo>
                  <a:cubicBezTo>
                    <a:pt x="863" y="5799"/>
                    <a:pt x="892" y="5798"/>
                    <a:pt x="922" y="5794"/>
                  </a:cubicBezTo>
                  <a:cubicBezTo>
                    <a:pt x="1361" y="5731"/>
                    <a:pt x="1717" y="5417"/>
                    <a:pt x="1989" y="4957"/>
                  </a:cubicBezTo>
                  <a:cubicBezTo>
                    <a:pt x="2679" y="3827"/>
                    <a:pt x="2867" y="1798"/>
                    <a:pt x="2365" y="730"/>
                  </a:cubicBezTo>
                  <a:cubicBezTo>
                    <a:pt x="2198" y="354"/>
                    <a:pt x="1947" y="82"/>
                    <a:pt x="1612" y="19"/>
                  </a:cubicBezTo>
                  <a:cubicBezTo>
                    <a:pt x="1544" y="6"/>
                    <a:pt x="1478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764875" y="4762725"/>
              <a:ext cx="83050" cy="132050"/>
            </a:xfrm>
            <a:custGeom>
              <a:avLst/>
              <a:gdLst/>
              <a:ahLst/>
              <a:cxnLst/>
              <a:rect l="l" t="t" r="r" b="b"/>
              <a:pathLst>
                <a:path w="3322" h="5282" extrusionOk="0">
                  <a:moveTo>
                    <a:pt x="2027" y="1"/>
                  </a:moveTo>
                  <a:cubicBezTo>
                    <a:pt x="765" y="1"/>
                    <a:pt x="288" y="1742"/>
                    <a:pt x="288" y="1742"/>
                  </a:cubicBezTo>
                  <a:cubicBezTo>
                    <a:pt x="457" y="1655"/>
                    <a:pt x="587" y="1615"/>
                    <a:pt x="688" y="1615"/>
                  </a:cubicBezTo>
                  <a:cubicBezTo>
                    <a:pt x="1594" y="1615"/>
                    <a:pt x="1" y="4859"/>
                    <a:pt x="1376" y="5236"/>
                  </a:cubicBezTo>
                  <a:cubicBezTo>
                    <a:pt x="1477" y="5267"/>
                    <a:pt x="1574" y="5281"/>
                    <a:pt x="1667" y="5281"/>
                  </a:cubicBezTo>
                  <a:cubicBezTo>
                    <a:pt x="2209" y="5281"/>
                    <a:pt x="2612" y="4788"/>
                    <a:pt x="2862" y="4127"/>
                  </a:cubicBezTo>
                  <a:cubicBezTo>
                    <a:pt x="3322" y="2914"/>
                    <a:pt x="3301" y="1114"/>
                    <a:pt x="2778" y="361"/>
                  </a:cubicBezTo>
                  <a:cubicBezTo>
                    <a:pt x="2652" y="194"/>
                    <a:pt x="2485" y="68"/>
                    <a:pt x="2297" y="26"/>
                  </a:cubicBezTo>
                  <a:cubicBezTo>
                    <a:pt x="2203" y="9"/>
                    <a:pt x="2113" y="1"/>
                    <a:pt x="2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4179025" y="4692525"/>
              <a:ext cx="72225" cy="139875"/>
            </a:xfrm>
            <a:custGeom>
              <a:avLst/>
              <a:gdLst/>
              <a:ahLst/>
              <a:cxnLst/>
              <a:rect l="l" t="t" r="r" b="b"/>
              <a:pathLst>
                <a:path w="2889" h="5595" extrusionOk="0">
                  <a:moveTo>
                    <a:pt x="996" y="0"/>
                  </a:moveTo>
                  <a:cubicBezTo>
                    <a:pt x="412" y="0"/>
                    <a:pt x="80" y="604"/>
                    <a:pt x="1" y="763"/>
                  </a:cubicBezTo>
                  <a:cubicBezTo>
                    <a:pt x="628" y="1767"/>
                    <a:pt x="712" y="3797"/>
                    <a:pt x="168" y="5010"/>
                  </a:cubicBezTo>
                  <a:cubicBezTo>
                    <a:pt x="319" y="5195"/>
                    <a:pt x="699" y="5595"/>
                    <a:pt x="1254" y="5595"/>
                  </a:cubicBezTo>
                  <a:cubicBezTo>
                    <a:pt x="1390" y="5595"/>
                    <a:pt x="1538" y="5570"/>
                    <a:pt x="1695" y="5512"/>
                  </a:cubicBezTo>
                  <a:cubicBezTo>
                    <a:pt x="2888" y="5094"/>
                    <a:pt x="2763" y="972"/>
                    <a:pt x="1633" y="219"/>
                  </a:cubicBezTo>
                  <a:cubicBezTo>
                    <a:pt x="1395" y="62"/>
                    <a:pt x="1183" y="0"/>
                    <a:pt x="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4128300" y="4696875"/>
              <a:ext cx="74825" cy="145500"/>
            </a:xfrm>
            <a:custGeom>
              <a:avLst/>
              <a:gdLst/>
              <a:ahLst/>
              <a:cxnLst/>
              <a:rect l="l" t="t" r="r" b="b"/>
              <a:pathLst>
                <a:path w="2993" h="5820" extrusionOk="0">
                  <a:moveTo>
                    <a:pt x="1390" y="0"/>
                  </a:moveTo>
                  <a:cubicBezTo>
                    <a:pt x="559" y="0"/>
                    <a:pt x="105" y="1007"/>
                    <a:pt x="105" y="1007"/>
                  </a:cubicBezTo>
                  <a:lnTo>
                    <a:pt x="0" y="1049"/>
                  </a:lnTo>
                  <a:cubicBezTo>
                    <a:pt x="607" y="1740"/>
                    <a:pt x="837" y="3497"/>
                    <a:pt x="523" y="4753"/>
                  </a:cubicBezTo>
                  <a:cubicBezTo>
                    <a:pt x="581" y="5040"/>
                    <a:pt x="779" y="5819"/>
                    <a:pt x="1342" y="5819"/>
                  </a:cubicBezTo>
                  <a:cubicBezTo>
                    <a:pt x="1394" y="5819"/>
                    <a:pt x="1449" y="5813"/>
                    <a:pt x="1507" y="5799"/>
                  </a:cubicBezTo>
                  <a:cubicBezTo>
                    <a:pt x="1925" y="5694"/>
                    <a:pt x="2239" y="5338"/>
                    <a:pt x="2448" y="4857"/>
                  </a:cubicBezTo>
                  <a:cubicBezTo>
                    <a:pt x="2992" y="3644"/>
                    <a:pt x="2929" y="1593"/>
                    <a:pt x="2302" y="589"/>
                  </a:cubicBezTo>
                  <a:cubicBezTo>
                    <a:pt x="2092" y="254"/>
                    <a:pt x="1799" y="24"/>
                    <a:pt x="1465" y="3"/>
                  </a:cubicBezTo>
                  <a:cubicBezTo>
                    <a:pt x="1440" y="1"/>
                    <a:pt x="1415" y="0"/>
                    <a:pt x="1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4076500" y="4716200"/>
              <a:ext cx="79025" cy="132225"/>
            </a:xfrm>
            <a:custGeom>
              <a:avLst/>
              <a:gdLst/>
              <a:ahLst/>
              <a:cxnLst/>
              <a:rect l="l" t="t" r="r" b="b"/>
              <a:pathLst>
                <a:path w="3161" h="5289" extrusionOk="0">
                  <a:moveTo>
                    <a:pt x="1691" y="0"/>
                  </a:moveTo>
                  <a:cubicBezTo>
                    <a:pt x="299" y="0"/>
                    <a:pt x="1" y="1950"/>
                    <a:pt x="1" y="1950"/>
                  </a:cubicBezTo>
                  <a:cubicBezTo>
                    <a:pt x="183" y="1825"/>
                    <a:pt x="323" y="1770"/>
                    <a:pt x="430" y="1770"/>
                  </a:cubicBezTo>
                  <a:cubicBezTo>
                    <a:pt x="1259" y="1770"/>
                    <a:pt x="141" y="5073"/>
                    <a:pt x="1549" y="5277"/>
                  </a:cubicBezTo>
                  <a:cubicBezTo>
                    <a:pt x="1603" y="5285"/>
                    <a:pt x="1655" y="5289"/>
                    <a:pt x="1705" y="5289"/>
                  </a:cubicBezTo>
                  <a:cubicBezTo>
                    <a:pt x="2306" y="5289"/>
                    <a:pt x="2693" y="4732"/>
                    <a:pt x="2867" y="3980"/>
                  </a:cubicBezTo>
                  <a:cubicBezTo>
                    <a:pt x="3160" y="2745"/>
                    <a:pt x="2930" y="967"/>
                    <a:pt x="2323" y="276"/>
                  </a:cubicBezTo>
                  <a:cubicBezTo>
                    <a:pt x="2177" y="109"/>
                    <a:pt x="2009" y="4"/>
                    <a:pt x="1800" y="4"/>
                  </a:cubicBezTo>
                  <a:cubicBezTo>
                    <a:pt x="1763" y="1"/>
                    <a:pt x="1727" y="0"/>
                    <a:pt x="1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698825" y="3660700"/>
              <a:ext cx="201425" cy="144400"/>
            </a:xfrm>
            <a:custGeom>
              <a:avLst/>
              <a:gdLst/>
              <a:ahLst/>
              <a:cxnLst/>
              <a:rect l="l" t="t" r="r" b="b"/>
              <a:pathLst>
                <a:path w="8057" h="5776" extrusionOk="0">
                  <a:moveTo>
                    <a:pt x="4018" y="0"/>
                  </a:moveTo>
                  <a:cubicBezTo>
                    <a:pt x="1800" y="0"/>
                    <a:pt x="1" y="1297"/>
                    <a:pt x="1" y="2888"/>
                  </a:cubicBezTo>
                  <a:cubicBezTo>
                    <a:pt x="1" y="4478"/>
                    <a:pt x="1800" y="5775"/>
                    <a:pt x="4018" y="5775"/>
                  </a:cubicBezTo>
                  <a:cubicBezTo>
                    <a:pt x="6257" y="5775"/>
                    <a:pt x="8056" y="4478"/>
                    <a:pt x="8056" y="2888"/>
                  </a:cubicBezTo>
                  <a:cubicBezTo>
                    <a:pt x="8056" y="1297"/>
                    <a:pt x="6257" y="0"/>
                    <a:pt x="4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4269000" y="3614775"/>
              <a:ext cx="207175" cy="144700"/>
            </a:xfrm>
            <a:custGeom>
              <a:avLst/>
              <a:gdLst/>
              <a:ahLst/>
              <a:cxnLst/>
              <a:rect l="l" t="t" r="r" b="b"/>
              <a:pathLst>
                <a:path w="8287" h="5788" extrusionOk="0">
                  <a:moveTo>
                    <a:pt x="4341" y="1"/>
                  </a:moveTo>
                  <a:cubicBezTo>
                    <a:pt x="4200" y="1"/>
                    <a:pt x="4057" y="6"/>
                    <a:pt x="3913" y="17"/>
                  </a:cubicBezTo>
                  <a:cubicBezTo>
                    <a:pt x="1695" y="205"/>
                    <a:pt x="0" y="1628"/>
                    <a:pt x="126" y="3218"/>
                  </a:cubicBezTo>
                  <a:cubicBezTo>
                    <a:pt x="243" y="4686"/>
                    <a:pt x="1916" y="5787"/>
                    <a:pt x="3946" y="5787"/>
                  </a:cubicBezTo>
                  <a:cubicBezTo>
                    <a:pt x="4087" y="5787"/>
                    <a:pt x="4230" y="5782"/>
                    <a:pt x="4374" y="5771"/>
                  </a:cubicBezTo>
                  <a:cubicBezTo>
                    <a:pt x="6591" y="5603"/>
                    <a:pt x="8286" y="4160"/>
                    <a:pt x="8161" y="2570"/>
                  </a:cubicBezTo>
                  <a:cubicBezTo>
                    <a:pt x="8043" y="1102"/>
                    <a:pt x="6371" y="1"/>
                    <a:pt x="43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45"/>
          <p:cNvGrpSpPr/>
          <p:nvPr/>
        </p:nvGrpSpPr>
        <p:grpSpPr>
          <a:xfrm>
            <a:off x="5711499" y="-1776558"/>
            <a:ext cx="3043043" cy="6452030"/>
            <a:chOff x="2813025" y="238125"/>
            <a:chExt cx="1966425" cy="4169325"/>
          </a:xfrm>
        </p:grpSpPr>
        <p:sp>
          <p:nvSpPr>
            <p:cNvPr id="1461" name="Google Shape;1461;p45"/>
            <p:cNvSpPr/>
            <p:nvPr/>
          </p:nvSpPr>
          <p:spPr>
            <a:xfrm>
              <a:off x="2813025" y="1991575"/>
              <a:ext cx="1966425" cy="2415875"/>
            </a:xfrm>
            <a:custGeom>
              <a:avLst/>
              <a:gdLst/>
              <a:ahLst/>
              <a:cxnLst/>
              <a:rect l="l" t="t" r="r" b="b"/>
              <a:pathLst>
                <a:path w="78657" h="96635" extrusionOk="0">
                  <a:moveTo>
                    <a:pt x="39995" y="9185"/>
                  </a:moveTo>
                  <a:cubicBezTo>
                    <a:pt x="40362" y="10787"/>
                    <a:pt x="40762" y="12421"/>
                    <a:pt x="41229" y="14022"/>
                  </a:cubicBezTo>
                  <a:cubicBezTo>
                    <a:pt x="42230" y="17692"/>
                    <a:pt x="43531" y="21294"/>
                    <a:pt x="44599" y="24930"/>
                  </a:cubicBezTo>
                  <a:cubicBezTo>
                    <a:pt x="45766" y="28933"/>
                    <a:pt x="46567" y="32969"/>
                    <a:pt x="47067" y="37039"/>
                  </a:cubicBezTo>
                  <a:cubicBezTo>
                    <a:pt x="44699" y="37005"/>
                    <a:pt x="42364" y="36972"/>
                    <a:pt x="39995" y="36972"/>
                  </a:cubicBezTo>
                  <a:lnTo>
                    <a:pt x="39995" y="9185"/>
                  </a:lnTo>
                  <a:close/>
                  <a:moveTo>
                    <a:pt x="38661" y="9185"/>
                  </a:moveTo>
                  <a:lnTo>
                    <a:pt x="38661" y="36972"/>
                  </a:lnTo>
                  <a:cubicBezTo>
                    <a:pt x="36293" y="36972"/>
                    <a:pt x="33924" y="37039"/>
                    <a:pt x="31589" y="37105"/>
                  </a:cubicBezTo>
                  <a:cubicBezTo>
                    <a:pt x="32090" y="33003"/>
                    <a:pt x="32890" y="28966"/>
                    <a:pt x="34058" y="24963"/>
                  </a:cubicBezTo>
                  <a:cubicBezTo>
                    <a:pt x="35125" y="21294"/>
                    <a:pt x="36459" y="17725"/>
                    <a:pt x="37427" y="14056"/>
                  </a:cubicBezTo>
                  <a:cubicBezTo>
                    <a:pt x="37894" y="12421"/>
                    <a:pt x="38294" y="10820"/>
                    <a:pt x="38661" y="9185"/>
                  </a:cubicBezTo>
                  <a:close/>
                  <a:moveTo>
                    <a:pt x="40662" y="6450"/>
                  </a:moveTo>
                  <a:lnTo>
                    <a:pt x="40662" y="6450"/>
                  </a:lnTo>
                  <a:cubicBezTo>
                    <a:pt x="41530" y="8452"/>
                    <a:pt x="42697" y="10353"/>
                    <a:pt x="44065" y="12154"/>
                  </a:cubicBezTo>
                  <a:cubicBezTo>
                    <a:pt x="46467" y="15256"/>
                    <a:pt x="49369" y="18058"/>
                    <a:pt x="51570" y="21294"/>
                  </a:cubicBezTo>
                  <a:cubicBezTo>
                    <a:pt x="55039" y="26298"/>
                    <a:pt x="57241" y="31768"/>
                    <a:pt x="58408" y="37472"/>
                  </a:cubicBezTo>
                  <a:cubicBezTo>
                    <a:pt x="55039" y="37272"/>
                    <a:pt x="51704" y="37139"/>
                    <a:pt x="48335" y="37072"/>
                  </a:cubicBezTo>
                  <a:cubicBezTo>
                    <a:pt x="47801" y="32869"/>
                    <a:pt x="47034" y="28733"/>
                    <a:pt x="45799" y="24663"/>
                  </a:cubicBezTo>
                  <a:cubicBezTo>
                    <a:pt x="44699" y="20994"/>
                    <a:pt x="43398" y="17425"/>
                    <a:pt x="42397" y="13755"/>
                  </a:cubicBezTo>
                  <a:cubicBezTo>
                    <a:pt x="41763" y="11320"/>
                    <a:pt x="41196" y="8885"/>
                    <a:pt x="40662" y="6450"/>
                  </a:cubicBezTo>
                  <a:close/>
                  <a:moveTo>
                    <a:pt x="37994" y="6450"/>
                  </a:moveTo>
                  <a:cubicBezTo>
                    <a:pt x="37460" y="8919"/>
                    <a:pt x="36893" y="11320"/>
                    <a:pt x="36259" y="13755"/>
                  </a:cubicBezTo>
                  <a:cubicBezTo>
                    <a:pt x="35259" y="17425"/>
                    <a:pt x="33958" y="21027"/>
                    <a:pt x="32857" y="24663"/>
                  </a:cubicBezTo>
                  <a:cubicBezTo>
                    <a:pt x="31623" y="28766"/>
                    <a:pt x="30822" y="32936"/>
                    <a:pt x="30322" y="37139"/>
                  </a:cubicBezTo>
                  <a:cubicBezTo>
                    <a:pt x="26953" y="37239"/>
                    <a:pt x="23584" y="37406"/>
                    <a:pt x="20214" y="37639"/>
                  </a:cubicBezTo>
                  <a:cubicBezTo>
                    <a:pt x="21382" y="31868"/>
                    <a:pt x="23617" y="26364"/>
                    <a:pt x="27086" y="21294"/>
                  </a:cubicBezTo>
                  <a:cubicBezTo>
                    <a:pt x="29288" y="18058"/>
                    <a:pt x="32190" y="15290"/>
                    <a:pt x="34591" y="12154"/>
                  </a:cubicBezTo>
                  <a:cubicBezTo>
                    <a:pt x="35959" y="10353"/>
                    <a:pt x="37127" y="8452"/>
                    <a:pt x="37994" y="6450"/>
                  </a:cubicBezTo>
                  <a:close/>
                  <a:moveTo>
                    <a:pt x="42797" y="7885"/>
                  </a:moveTo>
                  <a:cubicBezTo>
                    <a:pt x="42864" y="7951"/>
                    <a:pt x="42931" y="8051"/>
                    <a:pt x="43031" y="8151"/>
                  </a:cubicBezTo>
                  <a:cubicBezTo>
                    <a:pt x="47734" y="13489"/>
                    <a:pt x="53305" y="18192"/>
                    <a:pt x="57975" y="23562"/>
                  </a:cubicBezTo>
                  <a:cubicBezTo>
                    <a:pt x="61777" y="27999"/>
                    <a:pt x="64546" y="32769"/>
                    <a:pt x="66281" y="37973"/>
                  </a:cubicBezTo>
                  <a:cubicBezTo>
                    <a:pt x="64079" y="37806"/>
                    <a:pt x="61878" y="37673"/>
                    <a:pt x="59676" y="37539"/>
                  </a:cubicBezTo>
                  <a:cubicBezTo>
                    <a:pt x="58542" y="31902"/>
                    <a:pt x="56507" y="26464"/>
                    <a:pt x="53171" y="21494"/>
                  </a:cubicBezTo>
                  <a:cubicBezTo>
                    <a:pt x="49969" y="16758"/>
                    <a:pt x="45533" y="12721"/>
                    <a:pt x="42797" y="7885"/>
                  </a:cubicBezTo>
                  <a:close/>
                  <a:moveTo>
                    <a:pt x="35859" y="7885"/>
                  </a:moveTo>
                  <a:cubicBezTo>
                    <a:pt x="33124" y="12721"/>
                    <a:pt x="28687" y="16758"/>
                    <a:pt x="25485" y="21494"/>
                  </a:cubicBezTo>
                  <a:cubicBezTo>
                    <a:pt x="22116" y="26498"/>
                    <a:pt x="20081" y="32035"/>
                    <a:pt x="18947" y="37706"/>
                  </a:cubicBezTo>
                  <a:cubicBezTo>
                    <a:pt x="16745" y="37873"/>
                    <a:pt x="14510" y="38073"/>
                    <a:pt x="12309" y="38273"/>
                  </a:cubicBezTo>
                  <a:cubicBezTo>
                    <a:pt x="13977" y="32969"/>
                    <a:pt x="16812" y="28066"/>
                    <a:pt x="20715" y="23596"/>
                  </a:cubicBezTo>
                  <a:cubicBezTo>
                    <a:pt x="25351" y="18192"/>
                    <a:pt x="30922" y="13522"/>
                    <a:pt x="35625" y="8151"/>
                  </a:cubicBezTo>
                  <a:cubicBezTo>
                    <a:pt x="35726" y="8051"/>
                    <a:pt x="35792" y="7985"/>
                    <a:pt x="35859" y="7885"/>
                  </a:cubicBezTo>
                  <a:close/>
                  <a:moveTo>
                    <a:pt x="45766" y="9386"/>
                  </a:moveTo>
                  <a:cubicBezTo>
                    <a:pt x="46667" y="10153"/>
                    <a:pt x="47667" y="10887"/>
                    <a:pt x="48701" y="11587"/>
                  </a:cubicBezTo>
                  <a:cubicBezTo>
                    <a:pt x="54873" y="15657"/>
                    <a:pt x="61577" y="18926"/>
                    <a:pt x="66481" y="24296"/>
                  </a:cubicBezTo>
                  <a:cubicBezTo>
                    <a:pt x="70350" y="28533"/>
                    <a:pt x="73019" y="33470"/>
                    <a:pt x="74620" y="38707"/>
                  </a:cubicBezTo>
                  <a:cubicBezTo>
                    <a:pt x="72285" y="38473"/>
                    <a:pt x="69950" y="38273"/>
                    <a:pt x="67615" y="38073"/>
                  </a:cubicBezTo>
                  <a:cubicBezTo>
                    <a:pt x="65513" y="31401"/>
                    <a:pt x="61677" y="25697"/>
                    <a:pt x="56640" y="20393"/>
                  </a:cubicBezTo>
                  <a:cubicBezTo>
                    <a:pt x="53105" y="16657"/>
                    <a:pt x="49235" y="13155"/>
                    <a:pt x="45766" y="9386"/>
                  </a:cubicBezTo>
                  <a:close/>
                  <a:moveTo>
                    <a:pt x="32924" y="9419"/>
                  </a:moveTo>
                  <a:lnTo>
                    <a:pt x="32924" y="9419"/>
                  </a:lnTo>
                  <a:cubicBezTo>
                    <a:pt x="29421" y="13155"/>
                    <a:pt x="25552" y="16657"/>
                    <a:pt x="22016" y="20393"/>
                  </a:cubicBezTo>
                  <a:cubicBezTo>
                    <a:pt x="16979" y="25697"/>
                    <a:pt x="13143" y="31401"/>
                    <a:pt x="11041" y="38106"/>
                  </a:cubicBezTo>
                  <a:cubicBezTo>
                    <a:pt x="11008" y="38206"/>
                    <a:pt x="10975" y="38306"/>
                    <a:pt x="10941" y="38406"/>
                  </a:cubicBezTo>
                  <a:cubicBezTo>
                    <a:pt x="8606" y="38640"/>
                    <a:pt x="6238" y="38907"/>
                    <a:pt x="3869" y="39207"/>
                  </a:cubicBezTo>
                  <a:cubicBezTo>
                    <a:pt x="5504" y="33803"/>
                    <a:pt x="8173" y="28699"/>
                    <a:pt x="12175" y="24296"/>
                  </a:cubicBezTo>
                  <a:cubicBezTo>
                    <a:pt x="17079" y="18926"/>
                    <a:pt x="23784" y="15657"/>
                    <a:pt x="29955" y="11587"/>
                  </a:cubicBezTo>
                  <a:cubicBezTo>
                    <a:pt x="30989" y="10887"/>
                    <a:pt x="31990" y="10186"/>
                    <a:pt x="32924" y="9419"/>
                  </a:cubicBezTo>
                  <a:close/>
                  <a:moveTo>
                    <a:pt x="10608" y="39574"/>
                  </a:moveTo>
                  <a:lnTo>
                    <a:pt x="10608" y="39574"/>
                  </a:lnTo>
                  <a:cubicBezTo>
                    <a:pt x="8573" y="47113"/>
                    <a:pt x="8773" y="54985"/>
                    <a:pt x="9307" y="62657"/>
                  </a:cubicBezTo>
                  <a:cubicBezTo>
                    <a:pt x="9540" y="65926"/>
                    <a:pt x="9807" y="69162"/>
                    <a:pt x="10007" y="72431"/>
                  </a:cubicBezTo>
                  <a:cubicBezTo>
                    <a:pt x="8106" y="72431"/>
                    <a:pt x="6204" y="72464"/>
                    <a:pt x="4303" y="72531"/>
                  </a:cubicBezTo>
                  <a:cubicBezTo>
                    <a:pt x="3936" y="70529"/>
                    <a:pt x="3569" y="68528"/>
                    <a:pt x="3202" y="66527"/>
                  </a:cubicBezTo>
                  <a:cubicBezTo>
                    <a:pt x="1801" y="58421"/>
                    <a:pt x="1334" y="50382"/>
                    <a:pt x="3069" y="42309"/>
                  </a:cubicBezTo>
                  <a:cubicBezTo>
                    <a:pt x="3236" y="41675"/>
                    <a:pt x="3369" y="41042"/>
                    <a:pt x="3536" y="40408"/>
                  </a:cubicBezTo>
                  <a:cubicBezTo>
                    <a:pt x="5904" y="40108"/>
                    <a:pt x="8239" y="39841"/>
                    <a:pt x="10608" y="39574"/>
                  </a:cubicBezTo>
                  <a:close/>
                  <a:moveTo>
                    <a:pt x="18747" y="38873"/>
                  </a:moveTo>
                  <a:lnTo>
                    <a:pt x="18747" y="38873"/>
                  </a:lnTo>
                  <a:cubicBezTo>
                    <a:pt x="18613" y="39607"/>
                    <a:pt x="18480" y="40308"/>
                    <a:pt x="18413" y="41042"/>
                  </a:cubicBezTo>
                  <a:cubicBezTo>
                    <a:pt x="16945" y="51516"/>
                    <a:pt x="17746" y="62023"/>
                    <a:pt x="18580" y="72564"/>
                  </a:cubicBezTo>
                  <a:cubicBezTo>
                    <a:pt x="16145" y="72497"/>
                    <a:pt x="13743" y="72431"/>
                    <a:pt x="11308" y="72431"/>
                  </a:cubicBezTo>
                  <a:cubicBezTo>
                    <a:pt x="11241" y="71363"/>
                    <a:pt x="11141" y="70296"/>
                    <a:pt x="11075" y="69228"/>
                  </a:cubicBezTo>
                  <a:cubicBezTo>
                    <a:pt x="10407" y="60756"/>
                    <a:pt x="9540" y="52216"/>
                    <a:pt x="10975" y="43777"/>
                  </a:cubicBezTo>
                  <a:cubicBezTo>
                    <a:pt x="11208" y="42309"/>
                    <a:pt x="11542" y="40875"/>
                    <a:pt x="11942" y="39440"/>
                  </a:cubicBezTo>
                  <a:cubicBezTo>
                    <a:pt x="14210" y="39240"/>
                    <a:pt x="16478" y="39040"/>
                    <a:pt x="18747" y="38873"/>
                  </a:cubicBezTo>
                  <a:close/>
                  <a:moveTo>
                    <a:pt x="67949" y="39240"/>
                  </a:moveTo>
                  <a:lnTo>
                    <a:pt x="67949" y="39240"/>
                  </a:lnTo>
                  <a:cubicBezTo>
                    <a:pt x="70284" y="39440"/>
                    <a:pt x="72652" y="39641"/>
                    <a:pt x="74987" y="39874"/>
                  </a:cubicBezTo>
                  <a:cubicBezTo>
                    <a:pt x="75187" y="40675"/>
                    <a:pt x="75387" y="41509"/>
                    <a:pt x="75587" y="42309"/>
                  </a:cubicBezTo>
                  <a:cubicBezTo>
                    <a:pt x="77355" y="50382"/>
                    <a:pt x="76855" y="58421"/>
                    <a:pt x="75454" y="66493"/>
                  </a:cubicBezTo>
                  <a:cubicBezTo>
                    <a:pt x="75187" y="68061"/>
                    <a:pt x="74887" y="69595"/>
                    <a:pt x="74620" y="71163"/>
                  </a:cubicBezTo>
                  <a:cubicBezTo>
                    <a:pt x="74553" y="71163"/>
                    <a:pt x="74487" y="71163"/>
                    <a:pt x="74420" y="71197"/>
                  </a:cubicBezTo>
                  <a:cubicBezTo>
                    <a:pt x="72585" y="71997"/>
                    <a:pt x="70617" y="72531"/>
                    <a:pt x="68616" y="72864"/>
                  </a:cubicBezTo>
                  <a:cubicBezTo>
                    <a:pt x="68849" y="69462"/>
                    <a:pt x="69116" y="66060"/>
                    <a:pt x="69350" y="62657"/>
                  </a:cubicBezTo>
                  <a:cubicBezTo>
                    <a:pt x="69883" y="54851"/>
                    <a:pt x="70117" y="46879"/>
                    <a:pt x="67949" y="39240"/>
                  </a:cubicBezTo>
                  <a:close/>
                  <a:moveTo>
                    <a:pt x="30188" y="38273"/>
                  </a:moveTo>
                  <a:lnTo>
                    <a:pt x="30188" y="38273"/>
                  </a:lnTo>
                  <a:cubicBezTo>
                    <a:pt x="29888" y="40975"/>
                    <a:pt x="27053" y="43010"/>
                    <a:pt x="26352" y="44778"/>
                  </a:cubicBezTo>
                  <a:cubicBezTo>
                    <a:pt x="24284" y="50115"/>
                    <a:pt x="24618" y="62290"/>
                    <a:pt x="26552" y="67661"/>
                  </a:cubicBezTo>
                  <a:cubicBezTo>
                    <a:pt x="27086" y="69162"/>
                    <a:pt x="29921" y="71764"/>
                    <a:pt x="29988" y="73031"/>
                  </a:cubicBezTo>
                  <a:cubicBezTo>
                    <a:pt x="26619" y="72864"/>
                    <a:pt x="23283" y="72731"/>
                    <a:pt x="19948" y="72598"/>
                  </a:cubicBezTo>
                  <a:cubicBezTo>
                    <a:pt x="19747" y="70129"/>
                    <a:pt x="19581" y="68261"/>
                    <a:pt x="19547" y="67727"/>
                  </a:cubicBezTo>
                  <a:cubicBezTo>
                    <a:pt x="18947" y="59121"/>
                    <a:pt x="18547" y="50482"/>
                    <a:pt x="19547" y="41909"/>
                  </a:cubicBezTo>
                  <a:cubicBezTo>
                    <a:pt x="19647" y="40875"/>
                    <a:pt x="19814" y="39841"/>
                    <a:pt x="19981" y="38807"/>
                  </a:cubicBezTo>
                  <a:cubicBezTo>
                    <a:pt x="23383" y="38573"/>
                    <a:pt x="26786" y="38406"/>
                    <a:pt x="30188" y="38273"/>
                  </a:cubicBezTo>
                  <a:close/>
                  <a:moveTo>
                    <a:pt x="39995" y="38106"/>
                  </a:moveTo>
                  <a:cubicBezTo>
                    <a:pt x="40496" y="38106"/>
                    <a:pt x="41029" y="38106"/>
                    <a:pt x="41530" y="38140"/>
                  </a:cubicBezTo>
                  <a:cubicBezTo>
                    <a:pt x="43431" y="38140"/>
                    <a:pt x="45299" y="38140"/>
                    <a:pt x="47200" y="38206"/>
                  </a:cubicBezTo>
                  <a:cubicBezTo>
                    <a:pt x="47534" y="41075"/>
                    <a:pt x="50936" y="44544"/>
                    <a:pt x="51670" y="46879"/>
                  </a:cubicBezTo>
                  <a:cubicBezTo>
                    <a:pt x="53371" y="52350"/>
                    <a:pt x="54639" y="63591"/>
                    <a:pt x="51804" y="68561"/>
                  </a:cubicBezTo>
                  <a:cubicBezTo>
                    <a:pt x="51170" y="69729"/>
                    <a:pt x="47467" y="72231"/>
                    <a:pt x="47434" y="73431"/>
                  </a:cubicBezTo>
                  <a:lnTo>
                    <a:pt x="44632" y="73431"/>
                  </a:lnTo>
                  <a:cubicBezTo>
                    <a:pt x="43097" y="73398"/>
                    <a:pt x="38561" y="73398"/>
                    <a:pt x="37026" y="73365"/>
                  </a:cubicBezTo>
                  <a:lnTo>
                    <a:pt x="37026" y="73265"/>
                  </a:lnTo>
                  <a:cubicBezTo>
                    <a:pt x="35092" y="73231"/>
                    <a:pt x="33157" y="73165"/>
                    <a:pt x="31222" y="73065"/>
                  </a:cubicBezTo>
                  <a:cubicBezTo>
                    <a:pt x="31189" y="71997"/>
                    <a:pt x="28787" y="69162"/>
                    <a:pt x="28254" y="67794"/>
                  </a:cubicBezTo>
                  <a:cubicBezTo>
                    <a:pt x="26185" y="62424"/>
                    <a:pt x="25618" y="50648"/>
                    <a:pt x="27586" y="45278"/>
                  </a:cubicBezTo>
                  <a:cubicBezTo>
                    <a:pt x="28254" y="43377"/>
                    <a:pt x="31122" y="41108"/>
                    <a:pt x="31456" y="38240"/>
                  </a:cubicBezTo>
                  <a:cubicBezTo>
                    <a:pt x="33424" y="38206"/>
                    <a:pt x="37327" y="38140"/>
                    <a:pt x="39995" y="38140"/>
                  </a:cubicBezTo>
                  <a:lnTo>
                    <a:pt x="39995" y="38106"/>
                  </a:lnTo>
                  <a:close/>
                  <a:moveTo>
                    <a:pt x="59909" y="38707"/>
                  </a:moveTo>
                  <a:cubicBezTo>
                    <a:pt x="62144" y="38840"/>
                    <a:pt x="64379" y="38973"/>
                    <a:pt x="66614" y="39140"/>
                  </a:cubicBezTo>
                  <a:cubicBezTo>
                    <a:pt x="67081" y="40641"/>
                    <a:pt x="67415" y="42176"/>
                    <a:pt x="67682" y="43744"/>
                  </a:cubicBezTo>
                  <a:cubicBezTo>
                    <a:pt x="69116" y="52183"/>
                    <a:pt x="68249" y="60756"/>
                    <a:pt x="67582" y="69228"/>
                  </a:cubicBezTo>
                  <a:cubicBezTo>
                    <a:pt x="67482" y="70496"/>
                    <a:pt x="67415" y="71764"/>
                    <a:pt x="67315" y="73065"/>
                  </a:cubicBezTo>
                  <a:cubicBezTo>
                    <a:pt x="64880" y="73398"/>
                    <a:pt x="62411" y="73498"/>
                    <a:pt x="60010" y="73565"/>
                  </a:cubicBezTo>
                  <a:cubicBezTo>
                    <a:pt x="60877" y="62690"/>
                    <a:pt x="61744" y="51816"/>
                    <a:pt x="60276" y="41008"/>
                  </a:cubicBezTo>
                  <a:cubicBezTo>
                    <a:pt x="60143" y="40241"/>
                    <a:pt x="60043" y="39474"/>
                    <a:pt x="59909" y="38707"/>
                  </a:cubicBezTo>
                  <a:close/>
                  <a:moveTo>
                    <a:pt x="48468" y="38206"/>
                  </a:moveTo>
                  <a:lnTo>
                    <a:pt x="48468" y="38206"/>
                  </a:lnTo>
                  <a:cubicBezTo>
                    <a:pt x="51870" y="38306"/>
                    <a:pt x="55239" y="38440"/>
                    <a:pt x="58642" y="38607"/>
                  </a:cubicBezTo>
                  <a:cubicBezTo>
                    <a:pt x="58842" y="39707"/>
                    <a:pt x="59009" y="40808"/>
                    <a:pt x="59142" y="41876"/>
                  </a:cubicBezTo>
                  <a:cubicBezTo>
                    <a:pt x="60110" y="50448"/>
                    <a:pt x="59709" y="59121"/>
                    <a:pt x="59109" y="67694"/>
                  </a:cubicBezTo>
                  <a:cubicBezTo>
                    <a:pt x="59076" y="68328"/>
                    <a:pt x="58875" y="70596"/>
                    <a:pt x="58642" y="73565"/>
                  </a:cubicBezTo>
                  <a:cubicBezTo>
                    <a:pt x="57867" y="73580"/>
                    <a:pt x="57093" y="73587"/>
                    <a:pt x="56321" y="73587"/>
                  </a:cubicBezTo>
                  <a:cubicBezTo>
                    <a:pt x="53769" y="73587"/>
                    <a:pt x="51229" y="73516"/>
                    <a:pt x="48668" y="73465"/>
                  </a:cubicBezTo>
                  <a:cubicBezTo>
                    <a:pt x="48735" y="72064"/>
                    <a:pt x="52004" y="70563"/>
                    <a:pt x="52671" y="69262"/>
                  </a:cubicBezTo>
                  <a:cubicBezTo>
                    <a:pt x="55340" y="64191"/>
                    <a:pt x="54672" y="51816"/>
                    <a:pt x="52871" y="46379"/>
                  </a:cubicBezTo>
                  <a:cubicBezTo>
                    <a:pt x="52137" y="44177"/>
                    <a:pt x="48768" y="40942"/>
                    <a:pt x="48468" y="38206"/>
                  </a:cubicBezTo>
                  <a:close/>
                  <a:moveTo>
                    <a:pt x="10107" y="73565"/>
                  </a:moveTo>
                  <a:cubicBezTo>
                    <a:pt x="10407" y="78335"/>
                    <a:pt x="10608" y="83072"/>
                    <a:pt x="10407" y="87842"/>
                  </a:cubicBezTo>
                  <a:cubicBezTo>
                    <a:pt x="10407" y="88309"/>
                    <a:pt x="10374" y="88776"/>
                    <a:pt x="10341" y="89243"/>
                  </a:cubicBezTo>
                  <a:cubicBezTo>
                    <a:pt x="9006" y="89176"/>
                    <a:pt x="7672" y="89076"/>
                    <a:pt x="6371" y="88976"/>
                  </a:cubicBezTo>
                  <a:cubicBezTo>
                    <a:pt x="6238" y="83839"/>
                    <a:pt x="5437" y="78769"/>
                    <a:pt x="4503" y="73665"/>
                  </a:cubicBezTo>
                  <a:cubicBezTo>
                    <a:pt x="6371" y="73598"/>
                    <a:pt x="8239" y="73565"/>
                    <a:pt x="10107" y="73565"/>
                  </a:cubicBezTo>
                  <a:close/>
                  <a:moveTo>
                    <a:pt x="11375" y="73565"/>
                  </a:moveTo>
                  <a:lnTo>
                    <a:pt x="11375" y="73565"/>
                  </a:lnTo>
                  <a:cubicBezTo>
                    <a:pt x="13810" y="73598"/>
                    <a:pt x="16245" y="73632"/>
                    <a:pt x="18680" y="73698"/>
                  </a:cubicBezTo>
                  <a:cubicBezTo>
                    <a:pt x="19114" y="79136"/>
                    <a:pt x="19547" y="84539"/>
                    <a:pt x="19714" y="89943"/>
                  </a:cubicBezTo>
                  <a:cubicBezTo>
                    <a:pt x="16979" y="89743"/>
                    <a:pt x="14277" y="89543"/>
                    <a:pt x="11575" y="89343"/>
                  </a:cubicBezTo>
                  <a:cubicBezTo>
                    <a:pt x="11608" y="89009"/>
                    <a:pt x="11608" y="88676"/>
                    <a:pt x="11642" y="88342"/>
                  </a:cubicBezTo>
                  <a:cubicBezTo>
                    <a:pt x="11775" y="86174"/>
                    <a:pt x="11675" y="84006"/>
                    <a:pt x="11675" y="81804"/>
                  </a:cubicBezTo>
                  <a:cubicBezTo>
                    <a:pt x="11642" y="79069"/>
                    <a:pt x="11542" y="76300"/>
                    <a:pt x="11375" y="73565"/>
                  </a:cubicBezTo>
                  <a:close/>
                  <a:moveTo>
                    <a:pt x="74386" y="72464"/>
                  </a:moveTo>
                  <a:lnTo>
                    <a:pt x="74386" y="72464"/>
                  </a:lnTo>
                  <a:cubicBezTo>
                    <a:pt x="73286" y="78302"/>
                    <a:pt x="72285" y="84139"/>
                    <a:pt x="72285" y="90077"/>
                  </a:cubicBezTo>
                  <a:cubicBezTo>
                    <a:pt x="70984" y="90243"/>
                    <a:pt x="69683" y="90377"/>
                    <a:pt x="68382" y="90510"/>
                  </a:cubicBezTo>
                  <a:cubicBezTo>
                    <a:pt x="68315" y="89676"/>
                    <a:pt x="68249" y="88542"/>
                    <a:pt x="68249" y="87842"/>
                  </a:cubicBezTo>
                  <a:cubicBezTo>
                    <a:pt x="68082" y="83205"/>
                    <a:pt x="68249" y="78602"/>
                    <a:pt x="68516" y="74032"/>
                  </a:cubicBezTo>
                  <a:cubicBezTo>
                    <a:pt x="70517" y="73698"/>
                    <a:pt x="72485" y="73198"/>
                    <a:pt x="74386" y="72464"/>
                  </a:cubicBezTo>
                  <a:close/>
                  <a:moveTo>
                    <a:pt x="20014" y="73765"/>
                  </a:moveTo>
                  <a:cubicBezTo>
                    <a:pt x="23350" y="73865"/>
                    <a:pt x="26686" y="74032"/>
                    <a:pt x="30021" y="74165"/>
                  </a:cubicBezTo>
                  <a:cubicBezTo>
                    <a:pt x="30255" y="79369"/>
                    <a:pt x="30455" y="85407"/>
                    <a:pt x="30255" y="90677"/>
                  </a:cubicBezTo>
                  <a:cubicBezTo>
                    <a:pt x="27153" y="90477"/>
                    <a:pt x="24084" y="90277"/>
                    <a:pt x="21015" y="90043"/>
                  </a:cubicBezTo>
                  <a:cubicBezTo>
                    <a:pt x="20915" y="85974"/>
                    <a:pt x="20415" y="78902"/>
                    <a:pt x="20014" y="73765"/>
                  </a:cubicBezTo>
                  <a:close/>
                  <a:moveTo>
                    <a:pt x="31289" y="74199"/>
                  </a:moveTo>
                  <a:cubicBezTo>
                    <a:pt x="33724" y="74299"/>
                    <a:pt x="36193" y="74399"/>
                    <a:pt x="38661" y="74466"/>
                  </a:cubicBezTo>
                  <a:lnTo>
                    <a:pt x="38661" y="91111"/>
                  </a:lnTo>
                  <a:cubicBezTo>
                    <a:pt x="36259" y="91011"/>
                    <a:pt x="33858" y="90877"/>
                    <a:pt x="31489" y="90744"/>
                  </a:cubicBezTo>
                  <a:cubicBezTo>
                    <a:pt x="31689" y="85473"/>
                    <a:pt x="31523" y="79436"/>
                    <a:pt x="31289" y="74199"/>
                  </a:cubicBezTo>
                  <a:close/>
                  <a:moveTo>
                    <a:pt x="67248" y="74199"/>
                  </a:moveTo>
                  <a:cubicBezTo>
                    <a:pt x="67081" y="76734"/>
                    <a:pt x="67015" y="79269"/>
                    <a:pt x="66981" y="81804"/>
                  </a:cubicBezTo>
                  <a:cubicBezTo>
                    <a:pt x="66948" y="83972"/>
                    <a:pt x="66881" y="86174"/>
                    <a:pt x="67015" y="88342"/>
                  </a:cubicBezTo>
                  <a:cubicBezTo>
                    <a:pt x="67048" y="88909"/>
                    <a:pt x="67115" y="89977"/>
                    <a:pt x="67181" y="90644"/>
                  </a:cubicBezTo>
                  <a:cubicBezTo>
                    <a:pt x="64446" y="90911"/>
                    <a:pt x="61711" y="91077"/>
                    <a:pt x="58975" y="91211"/>
                  </a:cubicBezTo>
                  <a:cubicBezTo>
                    <a:pt x="59109" y="86107"/>
                    <a:pt x="59509" y="79636"/>
                    <a:pt x="59909" y="74699"/>
                  </a:cubicBezTo>
                  <a:lnTo>
                    <a:pt x="60643" y="74699"/>
                  </a:lnTo>
                  <a:cubicBezTo>
                    <a:pt x="62812" y="74632"/>
                    <a:pt x="65046" y="74499"/>
                    <a:pt x="67248" y="74199"/>
                  </a:cubicBezTo>
                  <a:close/>
                  <a:moveTo>
                    <a:pt x="39995" y="74499"/>
                  </a:moveTo>
                  <a:cubicBezTo>
                    <a:pt x="41663" y="74532"/>
                    <a:pt x="43298" y="74566"/>
                    <a:pt x="44965" y="74566"/>
                  </a:cubicBezTo>
                  <a:cubicBezTo>
                    <a:pt x="45766" y="74566"/>
                    <a:pt x="46567" y="74566"/>
                    <a:pt x="47367" y="74599"/>
                  </a:cubicBezTo>
                  <a:cubicBezTo>
                    <a:pt x="47134" y="79502"/>
                    <a:pt x="47000" y="86241"/>
                    <a:pt x="47167" y="91378"/>
                  </a:cubicBezTo>
                  <a:cubicBezTo>
                    <a:pt x="44765" y="91344"/>
                    <a:pt x="42397" y="91278"/>
                    <a:pt x="39995" y="91177"/>
                  </a:cubicBezTo>
                  <a:lnTo>
                    <a:pt x="39995" y="74499"/>
                  </a:lnTo>
                  <a:close/>
                  <a:moveTo>
                    <a:pt x="48601" y="74599"/>
                  </a:moveTo>
                  <a:cubicBezTo>
                    <a:pt x="51481" y="74657"/>
                    <a:pt x="54336" y="74739"/>
                    <a:pt x="57209" y="74739"/>
                  </a:cubicBezTo>
                  <a:cubicBezTo>
                    <a:pt x="57664" y="74739"/>
                    <a:pt x="58119" y="74737"/>
                    <a:pt x="58575" y="74732"/>
                  </a:cubicBezTo>
                  <a:lnTo>
                    <a:pt x="58575" y="74732"/>
                  </a:lnTo>
                  <a:cubicBezTo>
                    <a:pt x="58208" y="79569"/>
                    <a:pt x="57775" y="87208"/>
                    <a:pt x="57675" y="91278"/>
                  </a:cubicBezTo>
                  <a:cubicBezTo>
                    <a:pt x="55348" y="91353"/>
                    <a:pt x="53040" y="91390"/>
                    <a:pt x="50723" y="91390"/>
                  </a:cubicBezTo>
                  <a:cubicBezTo>
                    <a:pt x="49950" y="91390"/>
                    <a:pt x="49177" y="91386"/>
                    <a:pt x="48401" y="91378"/>
                  </a:cubicBezTo>
                  <a:cubicBezTo>
                    <a:pt x="48234" y="86241"/>
                    <a:pt x="48401" y="79536"/>
                    <a:pt x="48601" y="74599"/>
                  </a:cubicBezTo>
                  <a:close/>
                  <a:moveTo>
                    <a:pt x="39300" y="1"/>
                  </a:moveTo>
                  <a:cubicBezTo>
                    <a:pt x="39253" y="1"/>
                    <a:pt x="39206" y="5"/>
                    <a:pt x="39161" y="12"/>
                  </a:cubicBezTo>
                  <a:cubicBezTo>
                    <a:pt x="39161" y="12"/>
                    <a:pt x="39128" y="46"/>
                    <a:pt x="39128" y="46"/>
                  </a:cubicBezTo>
                  <a:lnTo>
                    <a:pt x="39095" y="46"/>
                  </a:lnTo>
                  <a:cubicBezTo>
                    <a:pt x="39095" y="46"/>
                    <a:pt x="39061" y="79"/>
                    <a:pt x="39061" y="79"/>
                  </a:cubicBezTo>
                  <a:cubicBezTo>
                    <a:pt x="38861" y="179"/>
                    <a:pt x="38694" y="346"/>
                    <a:pt x="38694" y="579"/>
                  </a:cubicBezTo>
                  <a:cubicBezTo>
                    <a:pt x="37127" y="3548"/>
                    <a:pt x="35058" y="6183"/>
                    <a:pt x="32323" y="8418"/>
                  </a:cubicBezTo>
                  <a:cubicBezTo>
                    <a:pt x="29721" y="10586"/>
                    <a:pt x="26686" y="12321"/>
                    <a:pt x="23717" y="14089"/>
                  </a:cubicBezTo>
                  <a:cubicBezTo>
                    <a:pt x="17446" y="17858"/>
                    <a:pt x="11909" y="22028"/>
                    <a:pt x="7939" y="27732"/>
                  </a:cubicBezTo>
                  <a:cubicBezTo>
                    <a:pt x="4136" y="33203"/>
                    <a:pt x="2102" y="39507"/>
                    <a:pt x="1201" y="45778"/>
                  </a:cubicBezTo>
                  <a:cubicBezTo>
                    <a:pt x="0" y="53851"/>
                    <a:pt x="1067" y="61790"/>
                    <a:pt x="2535" y="69796"/>
                  </a:cubicBezTo>
                  <a:cubicBezTo>
                    <a:pt x="2735" y="70830"/>
                    <a:pt x="2935" y="71897"/>
                    <a:pt x="3136" y="72931"/>
                  </a:cubicBezTo>
                  <a:cubicBezTo>
                    <a:pt x="3036" y="73131"/>
                    <a:pt x="3069" y="73398"/>
                    <a:pt x="3236" y="73532"/>
                  </a:cubicBezTo>
                  <a:cubicBezTo>
                    <a:pt x="4170" y="78635"/>
                    <a:pt x="5004" y="83739"/>
                    <a:pt x="5104" y="88909"/>
                  </a:cubicBezTo>
                  <a:cubicBezTo>
                    <a:pt x="5037" y="88909"/>
                    <a:pt x="4970" y="88909"/>
                    <a:pt x="4870" y="88876"/>
                  </a:cubicBezTo>
                  <a:cubicBezTo>
                    <a:pt x="4849" y="88875"/>
                    <a:pt x="4828" y="88874"/>
                    <a:pt x="4807" y="88874"/>
                  </a:cubicBezTo>
                  <a:cubicBezTo>
                    <a:pt x="3403" y="88874"/>
                    <a:pt x="3424" y="91079"/>
                    <a:pt x="4870" y="91177"/>
                  </a:cubicBezTo>
                  <a:cubicBezTo>
                    <a:pt x="5104" y="91211"/>
                    <a:pt x="5337" y="91211"/>
                    <a:pt x="5537" y="91211"/>
                  </a:cubicBezTo>
                  <a:cubicBezTo>
                    <a:pt x="4637" y="92178"/>
                    <a:pt x="5070" y="93946"/>
                    <a:pt x="6738" y="94180"/>
                  </a:cubicBezTo>
                  <a:cubicBezTo>
                    <a:pt x="18213" y="95914"/>
                    <a:pt x="29821" y="95714"/>
                    <a:pt x="40896" y="96415"/>
                  </a:cubicBezTo>
                  <a:cubicBezTo>
                    <a:pt x="43194" y="96569"/>
                    <a:pt x="45853" y="96635"/>
                    <a:pt x="48653" y="96635"/>
                  </a:cubicBezTo>
                  <a:cubicBezTo>
                    <a:pt x="57316" y="96635"/>
                    <a:pt x="67320" y="96010"/>
                    <a:pt x="72085" y="95481"/>
                  </a:cubicBezTo>
                  <a:cubicBezTo>
                    <a:pt x="73986" y="95280"/>
                    <a:pt x="74820" y="93045"/>
                    <a:pt x="73452" y="92278"/>
                  </a:cubicBezTo>
                  <a:cubicBezTo>
                    <a:pt x="74120" y="92178"/>
                    <a:pt x="74186" y="92111"/>
                    <a:pt x="74820" y="92011"/>
                  </a:cubicBezTo>
                  <a:cubicBezTo>
                    <a:pt x="76224" y="91788"/>
                    <a:pt x="75705" y="89764"/>
                    <a:pt x="74402" y="89764"/>
                  </a:cubicBezTo>
                  <a:cubicBezTo>
                    <a:pt x="74343" y="89764"/>
                    <a:pt x="74282" y="89768"/>
                    <a:pt x="74220" y="89776"/>
                  </a:cubicBezTo>
                  <a:cubicBezTo>
                    <a:pt x="73986" y="89843"/>
                    <a:pt x="73753" y="89843"/>
                    <a:pt x="73519" y="89877"/>
                  </a:cubicBezTo>
                  <a:cubicBezTo>
                    <a:pt x="73586" y="83105"/>
                    <a:pt x="74887" y="76434"/>
                    <a:pt x="76121" y="69762"/>
                  </a:cubicBezTo>
                  <a:cubicBezTo>
                    <a:pt x="77589" y="61790"/>
                    <a:pt x="78656" y="53851"/>
                    <a:pt x="77489" y="45778"/>
                  </a:cubicBezTo>
                  <a:cubicBezTo>
                    <a:pt x="76555" y="39474"/>
                    <a:pt x="74520" y="33203"/>
                    <a:pt x="70751" y="27732"/>
                  </a:cubicBezTo>
                  <a:cubicBezTo>
                    <a:pt x="66748" y="21995"/>
                    <a:pt x="61210" y="17825"/>
                    <a:pt x="54939" y="14089"/>
                  </a:cubicBezTo>
                  <a:cubicBezTo>
                    <a:pt x="51970" y="12321"/>
                    <a:pt x="48935" y="10586"/>
                    <a:pt x="46333" y="8418"/>
                  </a:cubicBezTo>
                  <a:cubicBezTo>
                    <a:pt x="43598" y="6150"/>
                    <a:pt x="41530" y="3548"/>
                    <a:pt x="39962" y="579"/>
                  </a:cubicBezTo>
                  <a:cubicBezTo>
                    <a:pt x="39962" y="413"/>
                    <a:pt x="39862" y="279"/>
                    <a:pt x="39728" y="179"/>
                  </a:cubicBezTo>
                  <a:cubicBezTo>
                    <a:pt x="39625" y="50"/>
                    <a:pt x="39461" y="1"/>
                    <a:pt x="39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52700" y="1825075"/>
              <a:ext cx="472875" cy="320700"/>
            </a:xfrm>
            <a:custGeom>
              <a:avLst/>
              <a:gdLst/>
              <a:ahLst/>
              <a:cxnLst/>
              <a:rect l="l" t="t" r="r" b="b"/>
              <a:pathLst>
                <a:path w="18915" h="12828" extrusionOk="0">
                  <a:moveTo>
                    <a:pt x="9413" y="0"/>
                  </a:moveTo>
                  <a:cubicBezTo>
                    <a:pt x="6759" y="0"/>
                    <a:pt x="4133" y="677"/>
                    <a:pt x="4838" y="2102"/>
                  </a:cubicBezTo>
                  <a:cubicBezTo>
                    <a:pt x="1" y="3537"/>
                    <a:pt x="4537" y="4037"/>
                    <a:pt x="4237" y="6172"/>
                  </a:cubicBezTo>
                  <a:cubicBezTo>
                    <a:pt x="4004" y="7373"/>
                    <a:pt x="1469" y="7473"/>
                    <a:pt x="1402" y="9274"/>
                  </a:cubicBezTo>
                  <a:cubicBezTo>
                    <a:pt x="1286" y="12453"/>
                    <a:pt x="7029" y="12828"/>
                    <a:pt x="8892" y="12828"/>
                  </a:cubicBezTo>
                  <a:cubicBezTo>
                    <a:pt x="9179" y="12828"/>
                    <a:pt x="9374" y="12819"/>
                    <a:pt x="9441" y="12810"/>
                  </a:cubicBezTo>
                  <a:cubicBezTo>
                    <a:pt x="9512" y="12819"/>
                    <a:pt x="9711" y="12828"/>
                    <a:pt x="10002" y="12828"/>
                  </a:cubicBezTo>
                  <a:cubicBezTo>
                    <a:pt x="11886" y="12828"/>
                    <a:pt x="17629" y="12453"/>
                    <a:pt x="17513" y="9274"/>
                  </a:cubicBezTo>
                  <a:cubicBezTo>
                    <a:pt x="17447" y="7473"/>
                    <a:pt x="14878" y="7373"/>
                    <a:pt x="14678" y="6172"/>
                  </a:cubicBezTo>
                  <a:cubicBezTo>
                    <a:pt x="14378" y="4037"/>
                    <a:pt x="18914" y="3537"/>
                    <a:pt x="14078" y="2102"/>
                  </a:cubicBezTo>
                  <a:cubicBezTo>
                    <a:pt x="14943" y="727"/>
                    <a:pt x="12163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658625" y="1563225"/>
              <a:ext cx="271875" cy="271900"/>
            </a:xfrm>
            <a:custGeom>
              <a:avLst/>
              <a:gdLst/>
              <a:ahLst/>
              <a:cxnLst/>
              <a:rect l="l" t="t" r="r" b="b"/>
              <a:pathLst>
                <a:path w="10875" h="10876" extrusionOk="0">
                  <a:moveTo>
                    <a:pt x="5437" y="2602"/>
                  </a:moveTo>
                  <a:cubicBezTo>
                    <a:pt x="7005" y="2602"/>
                    <a:pt x="8273" y="3870"/>
                    <a:pt x="8273" y="5438"/>
                  </a:cubicBezTo>
                  <a:cubicBezTo>
                    <a:pt x="8273" y="6972"/>
                    <a:pt x="7005" y="8240"/>
                    <a:pt x="5437" y="8240"/>
                  </a:cubicBezTo>
                  <a:cubicBezTo>
                    <a:pt x="3903" y="8240"/>
                    <a:pt x="2635" y="6972"/>
                    <a:pt x="2635" y="5438"/>
                  </a:cubicBezTo>
                  <a:cubicBezTo>
                    <a:pt x="2635" y="3870"/>
                    <a:pt x="3903" y="2602"/>
                    <a:pt x="5437" y="2602"/>
                  </a:cubicBezTo>
                  <a:close/>
                  <a:moveTo>
                    <a:pt x="5437" y="1"/>
                  </a:moveTo>
                  <a:cubicBezTo>
                    <a:pt x="2435" y="1"/>
                    <a:pt x="0" y="2436"/>
                    <a:pt x="0" y="5438"/>
                  </a:cubicBezTo>
                  <a:cubicBezTo>
                    <a:pt x="0" y="8440"/>
                    <a:pt x="2435" y="10875"/>
                    <a:pt x="5437" y="10875"/>
                  </a:cubicBezTo>
                  <a:cubicBezTo>
                    <a:pt x="8440" y="10875"/>
                    <a:pt x="10875" y="8440"/>
                    <a:pt x="10875" y="5438"/>
                  </a:cubicBezTo>
                  <a:cubicBezTo>
                    <a:pt x="10875" y="2436"/>
                    <a:pt x="8440" y="1"/>
                    <a:pt x="5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615525" y="2124600"/>
              <a:ext cx="335250" cy="75525"/>
            </a:xfrm>
            <a:custGeom>
              <a:avLst/>
              <a:gdLst/>
              <a:ahLst/>
              <a:cxnLst/>
              <a:rect l="l" t="t" r="r" b="b"/>
              <a:pathLst>
                <a:path w="13410" h="3021" extrusionOk="0">
                  <a:moveTo>
                    <a:pt x="11724" y="1"/>
                  </a:moveTo>
                  <a:cubicBezTo>
                    <a:pt x="11641" y="1"/>
                    <a:pt x="11554" y="10"/>
                    <a:pt x="11464" y="28"/>
                  </a:cubicBezTo>
                  <a:cubicBezTo>
                    <a:pt x="9645" y="368"/>
                    <a:pt x="7610" y="732"/>
                    <a:pt x="5632" y="732"/>
                  </a:cubicBezTo>
                  <a:cubicBezTo>
                    <a:pt x="4310" y="732"/>
                    <a:pt x="3014" y="569"/>
                    <a:pt x="1824" y="128"/>
                  </a:cubicBezTo>
                  <a:cubicBezTo>
                    <a:pt x="1680" y="72"/>
                    <a:pt x="1544" y="47"/>
                    <a:pt x="1419" y="47"/>
                  </a:cubicBezTo>
                  <a:cubicBezTo>
                    <a:pt x="352" y="47"/>
                    <a:pt x="0" y="1882"/>
                    <a:pt x="1224" y="2330"/>
                  </a:cubicBezTo>
                  <a:cubicBezTo>
                    <a:pt x="2597" y="2833"/>
                    <a:pt x="4087" y="3020"/>
                    <a:pt x="5601" y="3020"/>
                  </a:cubicBezTo>
                  <a:cubicBezTo>
                    <a:pt x="7800" y="3020"/>
                    <a:pt x="10049" y="2625"/>
                    <a:pt x="12065" y="2230"/>
                  </a:cubicBezTo>
                  <a:cubicBezTo>
                    <a:pt x="13409" y="1980"/>
                    <a:pt x="12966" y="1"/>
                    <a:pt x="11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730325" y="238125"/>
              <a:ext cx="129300" cy="1409975"/>
            </a:xfrm>
            <a:custGeom>
              <a:avLst/>
              <a:gdLst/>
              <a:ahLst/>
              <a:cxnLst/>
              <a:rect l="l" t="t" r="r" b="b"/>
              <a:pathLst>
                <a:path w="5172" h="56399" extrusionOk="0">
                  <a:moveTo>
                    <a:pt x="1435" y="0"/>
                  </a:moveTo>
                  <a:lnTo>
                    <a:pt x="1435" y="49202"/>
                  </a:lnTo>
                  <a:cubicBezTo>
                    <a:pt x="902" y="49269"/>
                    <a:pt x="468" y="49769"/>
                    <a:pt x="468" y="50303"/>
                  </a:cubicBezTo>
                  <a:cubicBezTo>
                    <a:pt x="468" y="50636"/>
                    <a:pt x="635" y="50936"/>
                    <a:pt x="835" y="51137"/>
                  </a:cubicBezTo>
                  <a:cubicBezTo>
                    <a:pt x="1" y="51670"/>
                    <a:pt x="201" y="53271"/>
                    <a:pt x="1435" y="53271"/>
                  </a:cubicBezTo>
                  <a:lnTo>
                    <a:pt x="1435" y="55273"/>
                  </a:lnTo>
                  <a:cubicBezTo>
                    <a:pt x="1435" y="56023"/>
                    <a:pt x="2011" y="56399"/>
                    <a:pt x="2586" y="56399"/>
                  </a:cubicBezTo>
                  <a:cubicBezTo>
                    <a:pt x="3161" y="56399"/>
                    <a:pt x="3737" y="56023"/>
                    <a:pt x="3737" y="55273"/>
                  </a:cubicBezTo>
                  <a:lnTo>
                    <a:pt x="3737" y="53271"/>
                  </a:lnTo>
                  <a:cubicBezTo>
                    <a:pt x="5004" y="53271"/>
                    <a:pt x="5171" y="51570"/>
                    <a:pt x="4271" y="51103"/>
                  </a:cubicBezTo>
                  <a:cubicBezTo>
                    <a:pt x="4471" y="50903"/>
                    <a:pt x="4571" y="50636"/>
                    <a:pt x="4571" y="50303"/>
                  </a:cubicBezTo>
                  <a:cubicBezTo>
                    <a:pt x="4571" y="49802"/>
                    <a:pt x="4204" y="49335"/>
                    <a:pt x="3737" y="49202"/>
                  </a:cubicBezTo>
                  <a:lnTo>
                    <a:pt x="3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6" name="Google Shape;1466;p45"/>
          <p:cNvSpPr txBox="1">
            <a:spLocks noGrp="1"/>
          </p:cNvSpPr>
          <p:nvPr>
            <p:ph type="ctrTitle"/>
          </p:nvPr>
        </p:nvSpPr>
        <p:spPr>
          <a:xfrm>
            <a:off x="713225" y="2255693"/>
            <a:ext cx="5037754" cy="10385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dirty="0"/>
              <a:t>UNIT 8: FILMS</a:t>
            </a:r>
            <a:endParaRPr sz="5600" dirty="0"/>
          </a:p>
        </p:txBody>
      </p:sp>
      <p:sp>
        <p:nvSpPr>
          <p:cNvPr id="1467" name="Google Shape;1467;p45"/>
          <p:cNvSpPr txBox="1">
            <a:spLocks noGrp="1"/>
          </p:cNvSpPr>
          <p:nvPr>
            <p:ph type="subTitle" idx="1"/>
          </p:nvPr>
        </p:nvSpPr>
        <p:spPr>
          <a:xfrm>
            <a:off x="713225" y="3274623"/>
            <a:ext cx="4569000" cy="4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/>
              <a:t>Lesson 5: Skills 1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4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4211638" cy="77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2. Read the film review of Harry Potter and the Sorcerer's Stone on Mark's blog. Match the words with their meanings.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8271A-7E28-1FEA-5398-8B75C33AC6FB}"/>
              </a:ext>
            </a:extLst>
          </p:cNvPr>
          <p:cNvSpPr txBox="1"/>
          <p:nvPr/>
        </p:nvSpPr>
        <p:spPr>
          <a:xfrm>
            <a:off x="4306186" y="-10633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It is the first of the Harry Potter film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He’s a powerful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People say it’s a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for teens. I agree because the story is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58BF-A827-7558-C5B7-D628A2C367DF}"/>
              </a:ext>
            </a:extLst>
          </p:cNvPr>
          <p:cNvSpPr txBox="1"/>
          <p:nvPr/>
        </p:nvSpPr>
        <p:spPr>
          <a:xfrm>
            <a:off x="4306186" y="-10633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It is the first of the Harry Potter film </a:t>
            </a:r>
            <a:r>
              <a:rPr lang="en-US" sz="1800" b="1" i="0" u="sng" dirty="0">
                <a:solidFill>
                  <a:schemeClr val="tx1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He’s a powerful </a:t>
            </a:r>
            <a:r>
              <a:rPr lang="en-US" sz="1800" b="1" i="0" u="sng" dirty="0">
                <a:solidFill>
                  <a:schemeClr val="tx1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.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People say it’s a </a:t>
            </a:r>
            <a:r>
              <a:rPr lang="en-US" sz="1800" b="1" i="0" u="sng" dirty="0">
                <a:solidFill>
                  <a:schemeClr val="tx1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 for teens. 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+mj-lt"/>
              </a:rPr>
              <a:t>I agree because the story is </a:t>
            </a:r>
            <a:r>
              <a:rPr lang="en-US" sz="1800" b="1" i="0" u="sng" dirty="0">
                <a:solidFill>
                  <a:schemeClr val="tx2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+mj-lt"/>
              </a:rPr>
              <a:t> 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D06B8C-8C5D-561F-A4EB-091F0A02E62C}"/>
              </a:ext>
            </a:extLst>
          </p:cNvPr>
          <p:cNvSpPr/>
          <p:nvPr/>
        </p:nvSpPr>
        <p:spPr>
          <a:xfrm>
            <a:off x="95693" y="1398640"/>
            <a:ext cx="1297174" cy="90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  <a:r>
              <a:rPr lang="en-US" sz="1700" dirty="0">
                <a:solidFill>
                  <a:schemeClr val="tx1"/>
                </a:solidFill>
              </a:rPr>
              <a:t>. series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74571D-45FF-11F1-0972-5D3CF43A5FBF}"/>
              </a:ext>
            </a:extLst>
          </p:cNvPr>
          <p:cNvSpPr/>
          <p:nvPr/>
        </p:nvSpPr>
        <p:spPr>
          <a:xfrm>
            <a:off x="95693" y="2467672"/>
            <a:ext cx="1297172" cy="8825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2</a:t>
            </a:r>
            <a:r>
              <a:rPr lang="en-US" sz="1700" dirty="0">
                <a:solidFill>
                  <a:schemeClr val="tx1"/>
                </a:solidFill>
              </a:rPr>
              <a:t>. wizard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B854EA-AD43-C136-355F-1C561EAE85ED}"/>
              </a:ext>
            </a:extLst>
          </p:cNvPr>
          <p:cNvSpPr/>
          <p:nvPr/>
        </p:nvSpPr>
        <p:spPr>
          <a:xfrm>
            <a:off x="95693" y="3509665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3. </a:t>
            </a:r>
            <a:r>
              <a:rPr lang="en-US" sz="1700" dirty="0">
                <a:solidFill>
                  <a:schemeClr val="tx1"/>
                </a:solidFill>
              </a:rPr>
              <a:t>must-see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ABEBA1-67A5-2B62-BCEB-53BE67946CBD}"/>
              </a:ext>
            </a:extLst>
          </p:cNvPr>
          <p:cNvSpPr/>
          <p:nvPr/>
        </p:nvSpPr>
        <p:spPr>
          <a:xfrm>
            <a:off x="95693" y="4312423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4</a:t>
            </a:r>
            <a:r>
              <a:rPr lang="en-US" sz="1700" dirty="0">
                <a:solidFill>
                  <a:schemeClr val="tx1"/>
                </a:solidFill>
              </a:rPr>
              <a:t>. gripping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EC87AD-71A8-AA6F-3960-68EBDD5476C5}"/>
              </a:ext>
            </a:extLst>
          </p:cNvPr>
          <p:cNvSpPr/>
          <p:nvPr/>
        </p:nvSpPr>
        <p:spPr>
          <a:xfrm>
            <a:off x="1818167" y="1425681"/>
            <a:ext cx="2402957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a. </a:t>
            </a:r>
            <a:r>
              <a:rPr lang="en-US" sz="1700" dirty="0">
                <a:solidFill>
                  <a:schemeClr val="tx1"/>
                </a:solidFill>
              </a:rPr>
              <a:t>something that is so good that you think others should see it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6308A-B9D8-4C61-2543-8B7281A575F7}"/>
              </a:ext>
            </a:extLst>
          </p:cNvPr>
          <p:cNvSpPr/>
          <p:nvPr/>
        </p:nvSpPr>
        <p:spPr>
          <a:xfrm>
            <a:off x="1818167" y="2467673"/>
            <a:ext cx="2402955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b. </a:t>
            </a:r>
            <a:r>
              <a:rPr lang="en-US" sz="1700" dirty="0">
                <a:solidFill>
                  <a:schemeClr val="tx1"/>
                </a:solidFill>
              </a:rPr>
              <a:t>related films that tell stories about the same characters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F8DFAD-C495-A3C8-3DB1-9FEB41B8DFA7}"/>
              </a:ext>
            </a:extLst>
          </p:cNvPr>
          <p:cNvSpPr/>
          <p:nvPr/>
        </p:nvSpPr>
        <p:spPr>
          <a:xfrm>
            <a:off x="1818167" y="3509665"/>
            <a:ext cx="2402956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c. </a:t>
            </a:r>
            <a:r>
              <a:rPr lang="en-US" sz="1700" dirty="0">
                <a:solidFill>
                  <a:schemeClr val="tx1"/>
                </a:solidFill>
              </a:rPr>
              <a:t>very exciting or interesting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64E579-4414-EF2A-F166-380EE4495F80}"/>
              </a:ext>
            </a:extLst>
          </p:cNvPr>
          <p:cNvSpPr/>
          <p:nvPr/>
        </p:nvSpPr>
        <p:spPr>
          <a:xfrm>
            <a:off x="1818167" y="4312423"/>
            <a:ext cx="2402957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d. </a:t>
            </a:r>
            <a:r>
              <a:rPr lang="en-US" sz="1700" dirty="0">
                <a:solidFill>
                  <a:schemeClr val="tx1"/>
                </a:solidFill>
              </a:rPr>
              <a:t>a man who has magical powers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EEC501-1433-A24C-6FA8-EA68FA6D0C79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>
            <a:off x="1392867" y="1853412"/>
            <a:ext cx="425300" cy="1055514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EBFB2A-DF9B-1AED-4AFF-9B57446477D2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1392865" y="2908925"/>
            <a:ext cx="425302" cy="1725134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4C9EF7-CE7B-4822-D9C4-8EF829FC22F2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1392865" y="1866934"/>
            <a:ext cx="425302" cy="1964367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FDF291-2734-1FDC-492C-C8556444CA83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1392865" y="3831301"/>
            <a:ext cx="425302" cy="802758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1FE4164-1C03-9FBE-C3B5-475CFB9E3B32}"/>
              </a:ext>
            </a:extLst>
          </p:cNvPr>
          <p:cNvGrpSpPr/>
          <p:nvPr/>
        </p:nvGrpSpPr>
        <p:grpSpPr>
          <a:xfrm>
            <a:off x="5409721" y="732652"/>
            <a:ext cx="2768968" cy="2176273"/>
            <a:chOff x="5146153" y="814181"/>
            <a:chExt cx="3125973" cy="2137195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D8A7372B-D937-16E8-69CB-281C3170A461}"/>
                </a:ext>
              </a:extLst>
            </p:cNvPr>
            <p:cNvSpPr/>
            <p:nvPr/>
          </p:nvSpPr>
          <p:spPr>
            <a:xfrm>
              <a:off x="5146153" y="814181"/>
              <a:ext cx="3125973" cy="2137195"/>
            </a:xfrm>
            <a:prstGeom prst="wedgeRectCallout">
              <a:avLst>
                <a:gd name="adj1" fmla="val 21064"/>
                <a:gd name="adj2" fmla="val 6333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r>
                <a:rPr lang="en-US" sz="1800" b="1" dirty="0">
                  <a:solidFill>
                    <a:schemeClr val="tx1"/>
                  </a:solidFill>
                </a:rPr>
                <a:t>gripping (adj) /'</a:t>
              </a:r>
              <a:r>
                <a:rPr lang="en-US" sz="1800" b="1" dirty="0" err="1">
                  <a:solidFill>
                    <a:schemeClr val="tx1"/>
                  </a:solidFill>
                </a:rPr>
                <a:t>gripi</a:t>
              </a:r>
              <a:r>
                <a:rPr lang="el-GR" sz="1800" b="1" dirty="0">
                  <a:solidFill>
                    <a:schemeClr val="tx1"/>
                  </a:solidFill>
                </a:rPr>
                <a:t>η</a:t>
              </a:r>
              <a:r>
                <a:rPr lang="en-US" sz="1800" b="1" dirty="0">
                  <a:solidFill>
                    <a:schemeClr val="tx1"/>
                  </a:solidFill>
                </a:rPr>
                <a:t>/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FE917E-27D1-F921-836F-DA0BA2D662E1}"/>
                </a:ext>
              </a:extLst>
            </p:cNvPr>
            <p:cNvSpPr/>
            <p:nvPr/>
          </p:nvSpPr>
          <p:spPr>
            <a:xfrm>
              <a:off x="6889898" y="893135"/>
              <a:ext cx="457200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CBEEAC27-7FEE-C64C-30C6-FEA6A09E2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590" y="842765"/>
              <a:ext cx="2805099" cy="1734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brelasdegripping">
            <a:hlinkClick r:id="" action="ppaction://media"/>
            <a:extLst>
              <a:ext uri="{FF2B5EF4-FFF2-40B4-BE49-F238E27FC236}">
                <a16:creationId xmlns:a16="http://schemas.microsoft.com/office/drawing/2014/main" id="{108DDDDB-1840-5635-C545-95B8E5CF4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60744" y="21779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5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319">
            <a:extLst>
              <a:ext uri="{FF2B5EF4-FFF2-40B4-BE49-F238E27FC236}">
                <a16:creationId xmlns:a16="http://schemas.microsoft.com/office/drawing/2014/main" id="{A1F27799-CE64-89F2-4D4A-96343B23D5F1}"/>
              </a:ext>
            </a:extLst>
          </p:cNvPr>
          <p:cNvSpPr txBox="1"/>
          <p:nvPr/>
        </p:nvSpPr>
        <p:spPr>
          <a:xfrm>
            <a:off x="80069" y="696389"/>
            <a:ext cx="4320207" cy="4154984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1. What kind of film is Harry Potter and the Sorcerer's Stone? </a:t>
            </a:r>
          </a:p>
          <a:p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2. Who is Daniel Radcliffe?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3. What is the film about?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dirty="0">
              <a:solidFill>
                <a:srgbClr val="333333"/>
              </a:solidFill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4. What do people say about the film?</a:t>
            </a:r>
          </a:p>
        </p:txBody>
      </p:sp>
      <p:sp>
        <p:nvSpPr>
          <p:cNvPr id="74" name="Google Shape;1473;p46">
            <a:extLst>
              <a:ext uri="{FF2B5EF4-FFF2-40B4-BE49-F238E27FC236}">
                <a16:creationId xmlns:a16="http://schemas.microsoft.com/office/drawing/2014/main" id="{92B8F071-5503-5C27-7C57-79FBC384D99E}"/>
              </a:ext>
            </a:extLst>
          </p:cNvPr>
          <p:cNvSpPr txBox="1">
            <a:spLocks/>
          </p:cNvSpPr>
          <p:nvPr/>
        </p:nvSpPr>
        <p:spPr>
          <a:xfrm>
            <a:off x="80070" y="0"/>
            <a:ext cx="4131568" cy="776288"/>
          </a:xfrm>
          <a:prstGeom prst="rect">
            <a:avLst/>
          </a:prstGeom>
          <a:solidFill>
            <a:srgbClr val="F4F0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3. Read Mark's blog again and answer the questions. 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CCA99AB3-8071-2B80-427E-C6CEBEE378DD}"/>
              </a:ext>
            </a:extLst>
          </p:cNvPr>
          <p:cNvSpPr txBox="1"/>
          <p:nvPr/>
        </p:nvSpPr>
        <p:spPr>
          <a:xfrm>
            <a:off x="4280313" y="1811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Mon, Apr 20th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 is a fantasy. Its director is Chris Columbus. It is the first of the Harry Potter film series.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tells the story of Harry Potter. He’s a powerful wizard.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received a lot of good reviews. People say it’s a must-see for teens. I agree because the story is gripping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Posted by Mark at 5.30 p.m.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12EE0F0F-614B-6972-70E2-E88EF8DA7DDF}"/>
              </a:ext>
            </a:extLst>
          </p:cNvPr>
          <p:cNvCxnSpPr>
            <a:cxnSpLocks/>
          </p:cNvCxnSpPr>
          <p:nvPr/>
        </p:nvCxnSpPr>
        <p:spPr>
          <a:xfrm>
            <a:off x="488272" y="1065322"/>
            <a:ext cx="1233996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1723EF76-4789-999F-7D87-BDB74837F9A3}"/>
              </a:ext>
            </a:extLst>
          </p:cNvPr>
          <p:cNvCxnSpPr>
            <a:cxnSpLocks/>
          </p:cNvCxnSpPr>
          <p:nvPr/>
        </p:nvCxnSpPr>
        <p:spPr>
          <a:xfrm>
            <a:off x="2889769" y="1056444"/>
            <a:ext cx="679054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56AE36A7-40C1-F3A9-4853-35937E442362}"/>
              </a:ext>
            </a:extLst>
          </p:cNvPr>
          <p:cNvCxnSpPr>
            <a:cxnSpLocks/>
          </p:cNvCxnSpPr>
          <p:nvPr/>
        </p:nvCxnSpPr>
        <p:spPr>
          <a:xfrm>
            <a:off x="148745" y="1384917"/>
            <a:ext cx="39527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CDCAC41F-5008-ADEF-03D5-EE429E759A70}"/>
              </a:ext>
            </a:extLst>
          </p:cNvPr>
          <p:cNvCxnSpPr>
            <a:cxnSpLocks/>
          </p:cNvCxnSpPr>
          <p:nvPr/>
        </p:nvCxnSpPr>
        <p:spPr>
          <a:xfrm>
            <a:off x="488272" y="2050744"/>
            <a:ext cx="568171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F6C227CD-FE58-68FC-BA43-00287FFDEBE7}"/>
              </a:ext>
            </a:extLst>
          </p:cNvPr>
          <p:cNvCxnSpPr>
            <a:cxnSpLocks/>
          </p:cNvCxnSpPr>
          <p:nvPr/>
        </p:nvCxnSpPr>
        <p:spPr>
          <a:xfrm>
            <a:off x="1420427" y="2050744"/>
            <a:ext cx="193533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7541DEA6-A797-1C04-280A-0CD546F2A9B7}"/>
              </a:ext>
            </a:extLst>
          </p:cNvPr>
          <p:cNvCxnSpPr>
            <a:cxnSpLocks/>
          </p:cNvCxnSpPr>
          <p:nvPr/>
        </p:nvCxnSpPr>
        <p:spPr>
          <a:xfrm>
            <a:off x="501676" y="2734323"/>
            <a:ext cx="648070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99941F25-2CB8-EF02-0ADA-44EE642AEA1B}"/>
              </a:ext>
            </a:extLst>
          </p:cNvPr>
          <p:cNvCxnSpPr>
            <a:cxnSpLocks/>
          </p:cNvCxnSpPr>
          <p:nvPr/>
        </p:nvCxnSpPr>
        <p:spPr>
          <a:xfrm>
            <a:off x="2457527" y="2734323"/>
            <a:ext cx="727969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3F195AB8-CECF-7C63-1A1F-518D2BE61F59}"/>
              </a:ext>
            </a:extLst>
          </p:cNvPr>
          <p:cNvCxnSpPr>
            <a:cxnSpLocks/>
          </p:cNvCxnSpPr>
          <p:nvPr/>
        </p:nvCxnSpPr>
        <p:spPr>
          <a:xfrm>
            <a:off x="528308" y="4408534"/>
            <a:ext cx="6214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8EA61C25-3440-B99B-C958-5F93AEB5F37B}"/>
              </a:ext>
            </a:extLst>
          </p:cNvPr>
          <p:cNvCxnSpPr>
            <a:cxnSpLocks/>
          </p:cNvCxnSpPr>
          <p:nvPr/>
        </p:nvCxnSpPr>
        <p:spPr>
          <a:xfrm>
            <a:off x="1633490" y="4408534"/>
            <a:ext cx="136716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2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949EDF8-6162-9B6A-F205-55FBA399AD12}"/>
              </a:ext>
            </a:extLst>
          </p:cNvPr>
          <p:cNvSpPr txBox="1"/>
          <p:nvPr/>
        </p:nvSpPr>
        <p:spPr>
          <a:xfrm>
            <a:off x="80069" y="696389"/>
            <a:ext cx="4320207" cy="4154984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1. What kind of film is Harry Potter and the Sorcerer's Stone? </a:t>
            </a:r>
          </a:p>
          <a:p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2. Who is Daniel Radcliffe?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3. What is the film about?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dirty="0">
              <a:solidFill>
                <a:srgbClr val="333333"/>
              </a:solidFill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4. What do people say about the film?</a:t>
            </a:r>
          </a:p>
        </p:txBody>
      </p:sp>
      <p:sp>
        <p:nvSpPr>
          <p:cNvPr id="74" name="Google Shape;1473;p46">
            <a:extLst>
              <a:ext uri="{FF2B5EF4-FFF2-40B4-BE49-F238E27FC236}">
                <a16:creationId xmlns:a16="http://schemas.microsoft.com/office/drawing/2014/main" id="{92B8F071-5503-5C27-7C57-79FBC384D99E}"/>
              </a:ext>
            </a:extLst>
          </p:cNvPr>
          <p:cNvSpPr txBox="1">
            <a:spLocks/>
          </p:cNvSpPr>
          <p:nvPr/>
        </p:nvSpPr>
        <p:spPr>
          <a:xfrm>
            <a:off x="80070" y="0"/>
            <a:ext cx="4131568" cy="776288"/>
          </a:xfrm>
          <a:prstGeom prst="rect">
            <a:avLst/>
          </a:prstGeom>
          <a:solidFill>
            <a:srgbClr val="F4F0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3. Read Mark's blog again and answer the questions.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040A0-CA9E-7E85-0441-BE1A4011D794}"/>
              </a:ext>
            </a:extLst>
          </p:cNvPr>
          <p:cNvSpPr txBox="1"/>
          <p:nvPr/>
        </p:nvSpPr>
        <p:spPr>
          <a:xfrm>
            <a:off x="4280313" y="1811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Mon, Apr 20th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 is a fantasy. Its director is Chris Columbus. It is the first of the Harry Potter film series.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tells the story of Harry Potter. He’s a powerful wizard.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received a lot of good reviews. People say it’s a must-see for teens. I agree because the story is gripping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Posted by Mark at 5.30 p.m.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4D0AD-0453-5D1E-2065-FFE8B9FF2543}"/>
              </a:ext>
            </a:extLst>
          </p:cNvPr>
          <p:cNvSpPr txBox="1"/>
          <p:nvPr/>
        </p:nvSpPr>
        <p:spPr>
          <a:xfrm>
            <a:off x="4280313" y="15128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chemeClr val="tx1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u="sng" dirty="0">
                <a:solidFill>
                  <a:schemeClr val="tx2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 is a </a:t>
            </a:r>
            <a:r>
              <a:rPr lang="en-US" sz="1800" b="1" i="0" u="sng" dirty="0">
                <a:solidFill>
                  <a:schemeClr val="tx2"/>
                </a:solidFill>
                <a:effectLst/>
                <a:latin typeface="+mj-lt"/>
              </a:rPr>
              <a:t>fantasy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. Its director is Chris Columbus. It is the first of the Harry </a:t>
            </a: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Potter film series.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tells the story of Harry Potter. He’s a powerful wizard.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received a lot of good reviews. People say it’s a must-see for teens. I agree because the story is gripping and the acting is excellent. The music is also amazing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chemeClr val="tx1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ACAF0-5FCE-28DC-DC63-6B00070F38C4}"/>
              </a:ext>
            </a:extLst>
          </p:cNvPr>
          <p:cNvCxnSpPr>
            <a:cxnSpLocks/>
          </p:cNvCxnSpPr>
          <p:nvPr/>
        </p:nvCxnSpPr>
        <p:spPr>
          <a:xfrm>
            <a:off x="488272" y="1065322"/>
            <a:ext cx="1233996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5842C4-7629-59F4-ED94-57EF448AD622}"/>
              </a:ext>
            </a:extLst>
          </p:cNvPr>
          <p:cNvCxnSpPr>
            <a:cxnSpLocks/>
          </p:cNvCxnSpPr>
          <p:nvPr/>
        </p:nvCxnSpPr>
        <p:spPr>
          <a:xfrm>
            <a:off x="2889769" y="1056444"/>
            <a:ext cx="679054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0C0F8D-10CF-78EA-4002-CF4B33E19DA5}"/>
              </a:ext>
            </a:extLst>
          </p:cNvPr>
          <p:cNvCxnSpPr>
            <a:cxnSpLocks/>
          </p:cNvCxnSpPr>
          <p:nvPr/>
        </p:nvCxnSpPr>
        <p:spPr>
          <a:xfrm>
            <a:off x="148745" y="1384917"/>
            <a:ext cx="39527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81CD0E-0D5C-6B9F-95E7-EBA189176556}"/>
              </a:ext>
            </a:extLst>
          </p:cNvPr>
          <p:cNvCxnSpPr>
            <a:cxnSpLocks/>
          </p:cNvCxnSpPr>
          <p:nvPr/>
        </p:nvCxnSpPr>
        <p:spPr>
          <a:xfrm>
            <a:off x="488272" y="2050744"/>
            <a:ext cx="568171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A4578B-48C6-C4AB-A858-C74563734422}"/>
              </a:ext>
            </a:extLst>
          </p:cNvPr>
          <p:cNvCxnSpPr>
            <a:cxnSpLocks/>
          </p:cNvCxnSpPr>
          <p:nvPr/>
        </p:nvCxnSpPr>
        <p:spPr>
          <a:xfrm>
            <a:off x="1420427" y="2050744"/>
            <a:ext cx="193533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A0F1DD-DE15-C3DC-4A0F-EC9B0D5CE41A}"/>
              </a:ext>
            </a:extLst>
          </p:cNvPr>
          <p:cNvCxnSpPr>
            <a:cxnSpLocks/>
          </p:cNvCxnSpPr>
          <p:nvPr/>
        </p:nvCxnSpPr>
        <p:spPr>
          <a:xfrm>
            <a:off x="501676" y="2734323"/>
            <a:ext cx="648070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0401BA-239E-3270-2831-16E98A0CE13F}"/>
              </a:ext>
            </a:extLst>
          </p:cNvPr>
          <p:cNvCxnSpPr>
            <a:cxnSpLocks/>
          </p:cNvCxnSpPr>
          <p:nvPr/>
        </p:nvCxnSpPr>
        <p:spPr>
          <a:xfrm>
            <a:off x="2457527" y="2734323"/>
            <a:ext cx="727969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26D894-5798-EAAD-E840-01A97A80FFA8}"/>
              </a:ext>
            </a:extLst>
          </p:cNvPr>
          <p:cNvCxnSpPr>
            <a:cxnSpLocks/>
          </p:cNvCxnSpPr>
          <p:nvPr/>
        </p:nvCxnSpPr>
        <p:spPr>
          <a:xfrm>
            <a:off x="528308" y="4390778"/>
            <a:ext cx="6214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03B752-D5D1-B684-12D8-723F44EF2B8A}"/>
              </a:ext>
            </a:extLst>
          </p:cNvPr>
          <p:cNvCxnSpPr>
            <a:cxnSpLocks/>
          </p:cNvCxnSpPr>
          <p:nvPr/>
        </p:nvCxnSpPr>
        <p:spPr>
          <a:xfrm>
            <a:off x="1633490" y="4390778"/>
            <a:ext cx="136716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E4E4BB9-C3E4-9177-CA4B-C675EA21F47F}"/>
              </a:ext>
            </a:extLst>
          </p:cNvPr>
          <p:cNvSpPr txBox="1"/>
          <p:nvPr/>
        </p:nvSpPr>
        <p:spPr>
          <a:xfrm>
            <a:off x="148745" y="1412590"/>
            <a:ext cx="2308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It is a fantasy.</a:t>
            </a:r>
          </a:p>
        </p:txBody>
      </p:sp>
    </p:spTree>
    <p:extLst>
      <p:ext uri="{BB962C8B-B14F-4D97-AF65-F5344CB8AC3E}">
        <p14:creationId xmlns:p14="http://schemas.microsoft.com/office/powerpoint/2010/main" val="181117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6D568F-7DBA-13E5-BF58-3FAD1B722DDC}"/>
              </a:ext>
            </a:extLst>
          </p:cNvPr>
          <p:cNvSpPr txBox="1"/>
          <p:nvPr/>
        </p:nvSpPr>
        <p:spPr>
          <a:xfrm>
            <a:off x="80069" y="696389"/>
            <a:ext cx="4320207" cy="4154984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1. What kind of film is Harry Potter and the Sorcerer's Stone? </a:t>
            </a:r>
          </a:p>
          <a:p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2. Who is Daniel Radcliffe?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3. What is the film about?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dirty="0">
              <a:solidFill>
                <a:srgbClr val="333333"/>
              </a:solidFill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4. What do people say about the film?</a:t>
            </a:r>
          </a:p>
        </p:txBody>
      </p:sp>
      <p:sp>
        <p:nvSpPr>
          <p:cNvPr id="74" name="Google Shape;1473;p46">
            <a:extLst>
              <a:ext uri="{FF2B5EF4-FFF2-40B4-BE49-F238E27FC236}">
                <a16:creationId xmlns:a16="http://schemas.microsoft.com/office/drawing/2014/main" id="{92B8F071-5503-5C27-7C57-79FBC384D99E}"/>
              </a:ext>
            </a:extLst>
          </p:cNvPr>
          <p:cNvSpPr txBox="1">
            <a:spLocks/>
          </p:cNvSpPr>
          <p:nvPr/>
        </p:nvSpPr>
        <p:spPr>
          <a:xfrm>
            <a:off x="80070" y="0"/>
            <a:ext cx="4131568" cy="776288"/>
          </a:xfrm>
          <a:prstGeom prst="rect">
            <a:avLst/>
          </a:prstGeom>
          <a:solidFill>
            <a:srgbClr val="F4F0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3. Read Mark's blog again and answer the questions.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040A0-CA9E-7E85-0441-BE1A4011D794}"/>
              </a:ext>
            </a:extLst>
          </p:cNvPr>
          <p:cNvSpPr txBox="1"/>
          <p:nvPr/>
        </p:nvSpPr>
        <p:spPr>
          <a:xfrm>
            <a:off x="4280313" y="1811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Mon, Apr 20th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 is a fantasy. Its director is Chris Columbus. It is the first of the Harry Potter film series.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tells the story of Harry Potter. He’s a powerful wizard.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received a lot of good reviews. People say it’s a must-see for teens. I agree because the story is gripping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Posted by Mark at 5.30 p.m.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4D0AD-0453-5D1E-2065-FFE8B9FF2543}"/>
              </a:ext>
            </a:extLst>
          </p:cNvPr>
          <p:cNvSpPr txBox="1"/>
          <p:nvPr/>
        </p:nvSpPr>
        <p:spPr>
          <a:xfrm>
            <a:off x="4280313" y="1056444"/>
            <a:ext cx="5021360" cy="355482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i="1" u="sng" dirty="0">
                <a:solidFill>
                  <a:schemeClr val="tx2"/>
                </a:solidFill>
                <a:effectLst/>
                <a:latin typeface="+mj-lt"/>
              </a:rPr>
              <a:t>Daniel Radcliffe</a:t>
            </a:r>
            <a:r>
              <a:rPr lang="en-US" sz="1800" i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is </a:t>
            </a:r>
            <a:r>
              <a:rPr lang="en-US" sz="1800" b="1" i="1" u="sng" dirty="0">
                <a:solidFill>
                  <a:schemeClr val="tx2"/>
                </a:solidFill>
                <a:effectLst/>
                <a:latin typeface="+mj-lt"/>
              </a:rPr>
              <a:t>one of the stars in the film.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A210C-E586-6E57-A099-9D7EFABB8BFD}"/>
              </a:ext>
            </a:extLst>
          </p:cNvPr>
          <p:cNvCxnSpPr>
            <a:cxnSpLocks/>
          </p:cNvCxnSpPr>
          <p:nvPr/>
        </p:nvCxnSpPr>
        <p:spPr>
          <a:xfrm>
            <a:off x="488272" y="1065322"/>
            <a:ext cx="1233996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6F8BAD-C893-D435-EE2D-1738DEFCC01E}"/>
              </a:ext>
            </a:extLst>
          </p:cNvPr>
          <p:cNvCxnSpPr>
            <a:cxnSpLocks/>
          </p:cNvCxnSpPr>
          <p:nvPr/>
        </p:nvCxnSpPr>
        <p:spPr>
          <a:xfrm>
            <a:off x="2889769" y="1056444"/>
            <a:ext cx="679054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0FA711-5407-A485-6C86-843297FAB3FA}"/>
              </a:ext>
            </a:extLst>
          </p:cNvPr>
          <p:cNvCxnSpPr>
            <a:cxnSpLocks/>
          </p:cNvCxnSpPr>
          <p:nvPr/>
        </p:nvCxnSpPr>
        <p:spPr>
          <a:xfrm>
            <a:off x="148745" y="1384917"/>
            <a:ext cx="39527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8FF249-38AD-4DFB-BBC3-EDB83995CE05}"/>
              </a:ext>
            </a:extLst>
          </p:cNvPr>
          <p:cNvCxnSpPr>
            <a:cxnSpLocks/>
          </p:cNvCxnSpPr>
          <p:nvPr/>
        </p:nvCxnSpPr>
        <p:spPr>
          <a:xfrm>
            <a:off x="488272" y="2050744"/>
            <a:ext cx="568171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6F622-30B9-0123-3005-58D4D0E0698D}"/>
              </a:ext>
            </a:extLst>
          </p:cNvPr>
          <p:cNvCxnSpPr>
            <a:cxnSpLocks/>
          </p:cNvCxnSpPr>
          <p:nvPr/>
        </p:nvCxnSpPr>
        <p:spPr>
          <a:xfrm>
            <a:off x="1420427" y="2050744"/>
            <a:ext cx="193533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739B81-E8AB-B37F-9C2E-3E45AA717770}"/>
              </a:ext>
            </a:extLst>
          </p:cNvPr>
          <p:cNvCxnSpPr>
            <a:cxnSpLocks/>
          </p:cNvCxnSpPr>
          <p:nvPr/>
        </p:nvCxnSpPr>
        <p:spPr>
          <a:xfrm>
            <a:off x="501676" y="2734323"/>
            <a:ext cx="648070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0183ED-BD0A-E6BC-D9DB-9A0719EDE993}"/>
              </a:ext>
            </a:extLst>
          </p:cNvPr>
          <p:cNvCxnSpPr>
            <a:cxnSpLocks/>
          </p:cNvCxnSpPr>
          <p:nvPr/>
        </p:nvCxnSpPr>
        <p:spPr>
          <a:xfrm>
            <a:off x="2457527" y="2734323"/>
            <a:ext cx="727969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6017A6-3353-45F6-F7BF-DCC99E9DFA35}"/>
              </a:ext>
            </a:extLst>
          </p:cNvPr>
          <p:cNvCxnSpPr>
            <a:cxnSpLocks/>
          </p:cNvCxnSpPr>
          <p:nvPr/>
        </p:nvCxnSpPr>
        <p:spPr>
          <a:xfrm>
            <a:off x="528308" y="4390778"/>
            <a:ext cx="6214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4BE077-AB45-D8EA-1EDF-D669E166226B}"/>
              </a:ext>
            </a:extLst>
          </p:cNvPr>
          <p:cNvCxnSpPr>
            <a:cxnSpLocks/>
          </p:cNvCxnSpPr>
          <p:nvPr/>
        </p:nvCxnSpPr>
        <p:spPr>
          <a:xfrm>
            <a:off x="1633490" y="4390778"/>
            <a:ext cx="136716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6B0E3D9-3267-0232-DA58-A95C974CF088}"/>
              </a:ext>
            </a:extLst>
          </p:cNvPr>
          <p:cNvSpPr txBox="1"/>
          <p:nvPr/>
        </p:nvSpPr>
        <p:spPr>
          <a:xfrm>
            <a:off x="148745" y="1412590"/>
            <a:ext cx="2308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It is a fantasy.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27DDCD-69C7-C534-0AD0-8DC06832FFE3}"/>
              </a:ext>
            </a:extLst>
          </p:cNvPr>
          <p:cNvSpPr txBox="1"/>
          <p:nvPr/>
        </p:nvSpPr>
        <p:spPr>
          <a:xfrm>
            <a:off x="114408" y="2073135"/>
            <a:ext cx="4131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He is one of the stars in the film.</a:t>
            </a:r>
          </a:p>
        </p:txBody>
      </p:sp>
    </p:spTree>
    <p:extLst>
      <p:ext uri="{BB962C8B-B14F-4D97-AF65-F5344CB8AC3E}">
        <p14:creationId xmlns:p14="http://schemas.microsoft.com/office/powerpoint/2010/main" val="276092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CF286F-EF46-0191-07FE-78585744B8C3}"/>
              </a:ext>
            </a:extLst>
          </p:cNvPr>
          <p:cNvSpPr txBox="1"/>
          <p:nvPr/>
        </p:nvSpPr>
        <p:spPr>
          <a:xfrm>
            <a:off x="80069" y="696389"/>
            <a:ext cx="4320207" cy="4154984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1. What kind of film is Harry Potter and the Sorcerer's Stone? </a:t>
            </a:r>
          </a:p>
          <a:p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2. Who is Daniel Radcliffe?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3. What is the film about?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dirty="0">
              <a:solidFill>
                <a:srgbClr val="333333"/>
              </a:solidFill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4. What do people say about the film?</a:t>
            </a:r>
          </a:p>
        </p:txBody>
      </p:sp>
      <p:sp>
        <p:nvSpPr>
          <p:cNvPr id="74" name="Google Shape;1473;p46">
            <a:extLst>
              <a:ext uri="{FF2B5EF4-FFF2-40B4-BE49-F238E27FC236}">
                <a16:creationId xmlns:a16="http://schemas.microsoft.com/office/drawing/2014/main" id="{92B8F071-5503-5C27-7C57-79FBC384D99E}"/>
              </a:ext>
            </a:extLst>
          </p:cNvPr>
          <p:cNvSpPr txBox="1">
            <a:spLocks/>
          </p:cNvSpPr>
          <p:nvPr/>
        </p:nvSpPr>
        <p:spPr>
          <a:xfrm>
            <a:off x="80070" y="0"/>
            <a:ext cx="4131568" cy="776288"/>
          </a:xfrm>
          <a:prstGeom prst="rect">
            <a:avLst/>
          </a:prstGeom>
          <a:solidFill>
            <a:srgbClr val="F4F0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3. Read Mark's blog again and answer the questions. 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63429AAA-2FE6-C8B4-8164-06BFD3066944}"/>
              </a:ext>
            </a:extLst>
          </p:cNvPr>
          <p:cNvCxnSpPr>
            <a:cxnSpLocks/>
          </p:cNvCxnSpPr>
          <p:nvPr/>
        </p:nvCxnSpPr>
        <p:spPr>
          <a:xfrm>
            <a:off x="488272" y="1065322"/>
            <a:ext cx="1233996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8F3207D8-DFFC-1D71-F682-8E20AC01FC13}"/>
              </a:ext>
            </a:extLst>
          </p:cNvPr>
          <p:cNvCxnSpPr>
            <a:cxnSpLocks/>
          </p:cNvCxnSpPr>
          <p:nvPr/>
        </p:nvCxnSpPr>
        <p:spPr>
          <a:xfrm>
            <a:off x="2889769" y="1056444"/>
            <a:ext cx="679054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28C5B981-CA94-2E53-B87A-93300F06650C}"/>
              </a:ext>
            </a:extLst>
          </p:cNvPr>
          <p:cNvCxnSpPr>
            <a:cxnSpLocks/>
          </p:cNvCxnSpPr>
          <p:nvPr/>
        </p:nvCxnSpPr>
        <p:spPr>
          <a:xfrm>
            <a:off x="148745" y="1384917"/>
            <a:ext cx="39527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1BF4A67A-EA62-7E59-16E8-61226EE82E71}"/>
              </a:ext>
            </a:extLst>
          </p:cNvPr>
          <p:cNvCxnSpPr>
            <a:cxnSpLocks/>
          </p:cNvCxnSpPr>
          <p:nvPr/>
        </p:nvCxnSpPr>
        <p:spPr>
          <a:xfrm>
            <a:off x="488272" y="2050744"/>
            <a:ext cx="568171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78E37709-432E-1CE1-D66D-D07C7ECE4091}"/>
              </a:ext>
            </a:extLst>
          </p:cNvPr>
          <p:cNvCxnSpPr>
            <a:cxnSpLocks/>
          </p:cNvCxnSpPr>
          <p:nvPr/>
        </p:nvCxnSpPr>
        <p:spPr>
          <a:xfrm>
            <a:off x="1420427" y="2050744"/>
            <a:ext cx="193533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D2BA6A44-4CBD-3F07-8C67-0B3C01F059CB}"/>
              </a:ext>
            </a:extLst>
          </p:cNvPr>
          <p:cNvCxnSpPr>
            <a:cxnSpLocks/>
          </p:cNvCxnSpPr>
          <p:nvPr/>
        </p:nvCxnSpPr>
        <p:spPr>
          <a:xfrm>
            <a:off x="501676" y="2734323"/>
            <a:ext cx="648070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07A781F1-B241-2270-D660-1ECDB865AC2F}"/>
              </a:ext>
            </a:extLst>
          </p:cNvPr>
          <p:cNvCxnSpPr>
            <a:cxnSpLocks/>
          </p:cNvCxnSpPr>
          <p:nvPr/>
        </p:nvCxnSpPr>
        <p:spPr>
          <a:xfrm>
            <a:off x="2457527" y="2734323"/>
            <a:ext cx="727969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EDA88AE8-361D-BB61-EF20-FDB544DDDFCE}"/>
              </a:ext>
            </a:extLst>
          </p:cNvPr>
          <p:cNvCxnSpPr>
            <a:cxnSpLocks/>
          </p:cNvCxnSpPr>
          <p:nvPr/>
        </p:nvCxnSpPr>
        <p:spPr>
          <a:xfrm>
            <a:off x="528308" y="4390778"/>
            <a:ext cx="6214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6C24DE23-B811-9DD2-8A50-2CF638A0959C}"/>
              </a:ext>
            </a:extLst>
          </p:cNvPr>
          <p:cNvCxnSpPr>
            <a:cxnSpLocks/>
          </p:cNvCxnSpPr>
          <p:nvPr/>
        </p:nvCxnSpPr>
        <p:spPr>
          <a:xfrm>
            <a:off x="1633490" y="4390778"/>
            <a:ext cx="136716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B040A0-CA9E-7E85-0441-BE1A4011D794}"/>
              </a:ext>
            </a:extLst>
          </p:cNvPr>
          <p:cNvSpPr txBox="1"/>
          <p:nvPr/>
        </p:nvSpPr>
        <p:spPr>
          <a:xfrm>
            <a:off x="4280313" y="1811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Mon, Apr 20th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 is a fantasy. Its director is Chris Columbus. It is the first of the Harry Potter film series.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The film tells the story of Harry Potter. He’s a powerful wizard.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received a lot of good reviews. People say it’s a must-see for teens. I agree because the story is gripping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Posted by Mark at 5.30 p.m.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4D0AD-0453-5D1E-2065-FFE8B9FF2543}"/>
              </a:ext>
            </a:extLst>
          </p:cNvPr>
          <p:cNvSpPr txBox="1"/>
          <p:nvPr/>
        </p:nvSpPr>
        <p:spPr>
          <a:xfrm>
            <a:off x="4245976" y="7858"/>
            <a:ext cx="4932362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</a:rPr>
              <a:t>Mon, Apr 20th</a:t>
            </a:r>
            <a:endParaRPr lang="en-US" sz="1800" dirty="0">
              <a:solidFill>
                <a:schemeClr val="tx1"/>
              </a:solidFill>
            </a:endParaRP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</a:rPr>
              <a:t>Harry Potter and the Sorcerer’s Stone</a:t>
            </a:r>
            <a:r>
              <a:rPr lang="en-US" sz="1800" dirty="0">
                <a:solidFill>
                  <a:schemeClr val="tx1"/>
                </a:solidFill>
              </a:rPr>
              <a:t> is a fantasy. Its director is Chris Columbus. It is the first of the Harry Potter film series.</a:t>
            </a: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</a:rPr>
              <a:t>Daniel Radcliffe is one of the stars in the film.</a:t>
            </a:r>
            <a:endParaRPr lang="en-US" sz="1800" i="1" u="sng" dirty="0">
              <a:solidFill>
                <a:schemeClr val="tx1"/>
              </a:solidFill>
            </a:endParaRP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</a:rPr>
              <a:t>The film </a:t>
            </a:r>
            <a:r>
              <a:rPr lang="en-US" sz="1800" i="1" u="sng" dirty="0">
                <a:solidFill>
                  <a:schemeClr val="tx2"/>
                </a:solidFill>
              </a:rPr>
              <a:t>tells</a:t>
            </a:r>
            <a:r>
              <a:rPr lang="en-US" sz="1800" i="1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the story of </a:t>
            </a:r>
            <a:r>
              <a:rPr lang="en-US" sz="1800" b="1" i="1" u="sng" dirty="0">
                <a:solidFill>
                  <a:schemeClr val="tx2"/>
                </a:solidFill>
              </a:rPr>
              <a:t>Harry Potter</a:t>
            </a:r>
            <a:r>
              <a:rPr lang="en-US" sz="1800" dirty="0">
                <a:solidFill>
                  <a:schemeClr val="tx1"/>
                </a:solidFill>
              </a:rPr>
              <a:t>. He’s </a:t>
            </a:r>
            <a:r>
              <a:rPr lang="en-US" sz="1800" b="1" i="1" u="sng" dirty="0">
                <a:solidFill>
                  <a:schemeClr val="tx2"/>
                </a:solidFill>
              </a:rPr>
              <a:t>a powerful wizard.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</a:rPr>
              <a:t>The film received a lot of good reviews. People say it’s a must-see for teens. I agree because the story is gripping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</a:rPr>
              <a:t>Posted by Mark at 5.30 p.m.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C6AD7-1364-5463-001D-777D6E81B5BB}"/>
              </a:ext>
            </a:extLst>
          </p:cNvPr>
          <p:cNvSpPr txBox="1"/>
          <p:nvPr/>
        </p:nvSpPr>
        <p:spPr>
          <a:xfrm>
            <a:off x="148745" y="1412590"/>
            <a:ext cx="2308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It is a fantasy.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23FD2-0B56-1E7D-9E47-2C694437EBF4}"/>
              </a:ext>
            </a:extLst>
          </p:cNvPr>
          <p:cNvSpPr txBox="1"/>
          <p:nvPr/>
        </p:nvSpPr>
        <p:spPr>
          <a:xfrm>
            <a:off x="114408" y="2073135"/>
            <a:ext cx="4131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He is one of the stars in the film.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612B6-89F4-F09E-D04F-A55D16DD91BD}"/>
              </a:ext>
            </a:extLst>
          </p:cNvPr>
          <p:cNvSpPr txBox="1"/>
          <p:nvPr/>
        </p:nvSpPr>
        <p:spPr>
          <a:xfrm>
            <a:off x="114408" y="2731681"/>
            <a:ext cx="432020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900" b="1" dirty="0">
                <a:solidFill>
                  <a:schemeClr val="tx2"/>
                </a:solidFill>
              </a:rPr>
              <a:t>It’s about Harry Potter, a powerful 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solidFill>
                  <a:schemeClr val="tx2"/>
                </a:solidFill>
              </a:rPr>
              <a:t>wizard. He is a student at a school for wizards and learns about himself, his family, and the bad things happening around him.</a:t>
            </a:r>
          </a:p>
        </p:txBody>
      </p:sp>
    </p:spTree>
    <p:extLst>
      <p:ext uri="{BB962C8B-B14F-4D97-AF65-F5344CB8AC3E}">
        <p14:creationId xmlns:p14="http://schemas.microsoft.com/office/powerpoint/2010/main" val="385919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CF286F-EF46-0191-07FE-78585744B8C3}"/>
              </a:ext>
            </a:extLst>
          </p:cNvPr>
          <p:cNvSpPr txBox="1"/>
          <p:nvPr/>
        </p:nvSpPr>
        <p:spPr>
          <a:xfrm>
            <a:off x="80069" y="696389"/>
            <a:ext cx="4320207" cy="4154984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1. What kind of film is Harry Potter and the Sorcerer's Stone? </a:t>
            </a:r>
          </a:p>
          <a:p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2. Who is Daniel Radcliffe?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3. What is the film about? </a:t>
            </a: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b="0" dirty="0">
              <a:solidFill>
                <a:srgbClr val="333333"/>
              </a:solidFill>
              <a:effectLst/>
              <a:highlight>
                <a:srgbClr val="F4F0EF"/>
              </a:highlight>
              <a:latin typeface="+mj-lt"/>
            </a:endParaRPr>
          </a:p>
          <a:p>
            <a:pPr algn="just"/>
            <a:endParaRPr lang="en-US" sz="2200" dirty="0">
              <a:solidFill>
                <a:srgbClr val="333333"/>
              </a:solidFill>
              <a:highlight>
                <a:srgbClr val="F4F0EF"/>
              </a:highlight>
              <a:latin typeface="+mj-lt"/>
            </a:endParaRPr>
          </a:p>
          <a:p>
            <a:pPr algn="just"/>
            <a:r>
              <a:rPr lang="en-US" sz="2200" b="0" dirty="0">
                <a:solidFill>
                  <a:srgbClr val="333333"/>
                </a:solidFill>
                <a:effectLst/>
                <a:highlight>
                  <a:srgbClr val="F4F0EF"/>
                </a:highlight>
                <a:latin typeface="+mj-lt"/>
              </a:rPr>
              <a:t>4. What do people say about the film?</a:t>
            </a:r>
          </a:p>
        </p:txBody>
      </p:sp>
      <p:sp>
        <p:nvSpPr>
          <p:cNvPr id="74" name="Google Shape;1473;p46">
            <a:extLst>
              <a:ext uri="{FF2B5EF4-FFF2-40B4-BE49-F238E27FC236}">
                <a16:creationId xmlns:a16="http://schemas.microsoft.com/office/drawing/2014/main" id="{92B8F071-5503-5C27-7C57-79FBC384D99E}"/>
              </a:ext>
            </a:extLst>
          </p:cNvPr>
          <p:cNvSpPr txBox="1">
            <a:spLocks/>
          </p:cNvSpPr>
          <p:nvPr/>
        </p:nvSpPr>
        <p:spPr>
          <a:xfrm>
            <a:off x="80070" y="0"/>
            <a:ext cx="4131568" cy="776288"/>
          </a:xfrm>
          <a:prstGeom prst="rect">
            <a:avLst/>
          </a:prstGeom>
          <a:solidFill>
            <a:srgbClr val="F4F0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3. Read Mark's blog again and answer the questions. 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63429AAA-2FE6-C8B4-8164-06BFD3066944}"/>
              </a:ext>
            </a:extLst>
          </p:cNvPr>
          <p:cNvCxnSpPr>
            <a:cxnSpLocks/>
          </p:cNvCxnSpPr>
          <p:nvPr/>
        </p:nvCxnSpPr>
        <p:spPr>
          <a:xfrm>
            <a:off x="488272" y="1065322"/>
            <a:ext cx="1233996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8F3207D8-DFFC-1D71-F682-8E20AC01FC13}"/>
              </a:ext>
            </a:extLst>
          </p:cNvPr>
          <p:cNvCxnSpPr>
            <a:cxnSpLocks/>
          </p:cNvCxnSpPr>
          <p:nvPr/>
        </p:nvCxnSpPr>
        <p:spPr>
          <a:xfrm>
            <a:off x="2889769" y="1056444"/>
            <a:ext cx="679054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28C5B981-CA94-2E53-B87A-93300F06650C}"/>
              </a:ext>
            </a:extLst>
          </p:cNvPr>
          <p:cNvCxnSpPr>
            <a:cxnSpLocks/>
          </p:cNvCxnSpPr>
          <p:nvPr/>
        </p:nvCxnSpPr>
        <p:spPr>
          <a:xfrm>
            <a:off x="148745" y="1384917"/>
            <a:ext cx="39527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1BF4A67A-EA62-7E59-16E8-61226EE82E71}"/>
              </a:ext>
            </a:extLst>
          </p:cNvPr>
          <p:cNvCxnSpPr>
            <a:cxnSpLocks/>
          </p:cNvCxnSpPr>
          <p:nvPr/>
        </p:nvCxnSpPr>
        <p:spPr>
          <a:xfrm>
            <a:off x="488272" y="2050744"/>
            <a:ext cx="568171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78E37709-432E-1CE1-D66D-D07C7ECE4091}"/>
              </a:ext>
            </a:extLst>
          </p:cNvPr>
          <p:cNvCxnSpPr>
            <a:cxnSpLocks/>
          </p:cNvCxnSpPr>
          <p:nvPr/>
        </p:nvCxnSpPr>
        <p:spPr>
          <a:xfrm>
            <a:off x="1420427" y="2050744"/>
            <a:ext cx="193533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D2BA6A44-4CBD-3F07-8C67-0B3C01F059CB}"/>
              </a:ext>
            </a:extLst>
          </p:cNvPr>
          <p:cNvCxnSpPr>
            <a:cxnSpLocks/>
          </p:cNvCxnSpPr>
          <p:nvPr/>
        </p:nvCxnSpPr>
        <p:spPr>
          <a:xfrm>
            <a:off x="501676" y="2734323"/>
            <a:ext cx="648070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07A781F1-B241-2270-D660-1ECDB865AC2F}"/>
              </a:ext>
            </a:extLst>
          </p:cNvPr>
          <p:cNvCxnSpPr>
            <a:cxnSpLocks/>
          </p:cNvCxnSpPr>
          <p:nvPr/>
        </p:nvCxnSpPr>
        <p:spPr>
          <a:xfrm>
            <a:off x="2457527" y="2734323"/>
            <a:ext cx="727969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EDA88AE8-361D-BB61-EF20-FDB544DDDFCE}"/>
              </a:ext>
            </a:extLst>
          </p:cNvPr>
          <p:cNvCxnSpPr>
            <a:cxnSpLocks/>
          </p:cNvCxnSpPr>
          <p:nvPr/>
        </p:nvCxnSpPr>
        <p:spPr>
          <a:xfrm>
            <a:off x="528308" y="4390778"/>
            <a:ext cx="621438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6C24DE23-B811-9DD2-8A50-2CF638A0959C}"/>
              </a:ext>
            </a:extLst>
          </p:cNvPr>
          <p:cNvCxnSpPr>
            <a:cxnSpLocks/>
          </p:cNvCxnSpPr>
          <p:nvPr/>
        </p:nvCxnSpPr>
        <p:spPr>
          <a:xfrm>
            <a:off x="1633490" y="4390778"/>
            <a:ext cx="1367162" cy="0"/>
          </a:xfrm>
          <a:prstGeom prst="line">
            <a:avLst/>
          </a:prstGeom>
          <a:ln w="38100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B040A0-CA9E-7E85-0441-BE1A4011D794}"/>
              </a:ext>
            </a:extLst>
          </p:cNvPr>
          <p:cNvSpPr txBox="1"/>
          <p:nvPr/>
        </p:nvSpPr>
        <p:spPr>
          <a:xfrm>
            <a:off x="4280313" y="1811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Mon, Apr 20th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 is a fantasy. Its director is Chris Columbus. It is the first of the Harry Potter film series.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The film tells the story of Harry Potter. He’s a powerful wizard.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The film received a lot of good reviews. People say it’s a must-see for teens. I agree because the story is gripping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i="0" dirty="0">
                <a:solidFill>
                  <a:schemeClr val="tx1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  <a:effectLst/>
                <a:latin typeface="+mj-lt"/>
              </a:rPr>
              <a:t>Posted by Mark at 5.30 p.m.</a:t>
            </a:r>
            <a:endParaRPr lang="en-US" sz="180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4D0AD-0453-5D1E-2065-FFE8B9FF2543}"/>
              </a:ext>
            </a:extLst>
          </p:cNvPr>
          <p:cNvSpPr txBox="1"/>
          <p:nvPr/>
        </p:nvSpPr>
        <p:spPr>
          <a:xfrm>
            <a:off x="4245976" y="7858"/>
            <a:ext cx="489802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</a:rPr>
              <a:t>Mon, Apr 20th</a:t>
            </a:r>
            <a:endParaRPr lang="en-US" sz="1800" dirty="0">
              <a:solidFill>
                <a:schemeClr val="tx1"/>
              </a:solidFill>
            </a:endParaRP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</a:rPr>
              <a:t>Harry Potter and the Sorcerer’s Stone</a:t>
            </a:r>
            <a:r>
              <a:rPr lang="en-US" sz="1800" dirty="0">
                <a:solidFill>
                  <a:schemeClr val="tx1"/>
                </a:solidFill>
              </a:rPr>
              <a:t> is a fantasy. Its director is Chris Columbus. It is the first of the Harry Potter film series.</a:t>
            </a: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</a:rPr>
              <a:t>Daniel Radcliffe is one of the stars in the film.</a:t>
            </a:r>
            <a:endParaRPr lang="en-US" sz="1800" i="1" u="sng" dirty="0">
              <a:solidFill>
                <a:schemeClr val="tx1"/>
              </a:solidFill>
            </a:endParaRP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</a:rPr>
              <a:t>The film tells the story of Harry Potter. He’s a powerful wizard.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</a:rPr>
              <a:t>The film received a lot of good reviews. </a:t>
            </a:r>
            <a:r>
              <a:rPr lang="en-US" sz="1800" i="1" u="sng" dirty="0">
                <a:solidFill>
                  <a:schemeClr val="tx2"/>
                </a:solidFill>
              </a:rPr>
              <a:t>People say</a:t>
            </a:r>
            <a:r>
              <a:rPr lang="en-US" sz="1800" i="1" dirty="0">
                <a:solidFill>
                  <a:schemeClr val="tx2"/>
                </a:solidFill>
              </a:rPr>
              <a:t> </a:t>
            </a:r>
            <a:r>
              <a:rPr lang="en-US" sz="1800" b="1" i="1" u="sng" dirty="0">
                <a:solidFill>
                  <a:schemeClr val="tx2"/>
                </a:solidFill>
              </a:rPr>
              <a:t>it’s a must-see for teens</a:t>
            </a:r>
            <a:r>
              <a:rPr lang="en-US" sz="1800" dirty="0">
                <a:solidFill>
                  <a:schemeClr val="tx1"/>
                </a:solidFill>
              </a:rPr>
              <a:t>. I agree because the story is gripping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dirty="0">
                <a:solidFill>
                  <a:schemeClr val="tx1"/>
                </a:solidFill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i="1" dirty="0">
                <a:solidFill>
                  <a:schemeClr val="tx1"/>
                </a:solidFill>
              </a:rPr>
              <a:t>Posted by Mark at 5.30 p.m.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C6AD7-1364-5463-001D-777D6E81B5BB}"/>
              </a:ext>
            </a:extLst>
          </p:cNvPr>
          <p:cNvSpPr txBox="1"/>
          <p:nvPr/>
        </p:nvSpPr>
        <p:spPr>
          <a:xfrm>
            <a:off x="148745" y="1412590"/>
            <a:ext cx="2308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It is a fantasy.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23FD2-0B56-1E7D-9E47-2C694437EBF4}"/>
              </a:ext>
            </a:extLst>
          </p:cNvPr>
          <p:cNvSpPr txBox="1"/>
          <p:nvPr/>
        </p:nvSpPr>
        <p:spPr>
          <a:xfrm>
            <a:off x="114408" y="2073135"/>
            <a:ext cx="4131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He is one of the stars in the film.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612B6-89F4-F09E-D04F-A55D16DD91BD}"/>
              </a:ext>
            </a:extLst>
          </p:cNvPr>
          <p:cNvSpPr txBox="1"/>
          <p:nvPr/>
        </p:nvSpPr>
        <p:spPr>
          <a:xfrm>
            <a:off x="114408" y="2731681"/>
            <a:ext cx="432020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900" b="1" dirty="0">
                <a:solidFill>
                  <a:schemeClr val="tx2"/>
                </a:solidFill>
              </a:rPr>
              <a:t>It’s about Harry Potter, a powerful 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solidFill>
                  <a:schemeClr val="tx2"/>
                </a:solidFill>
              </a:rPr>
              <a:t>wizard. He is a student at a school for wizards and learns about himself, his family, and the bad things happening around him.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8E741-CC8A-CE37-02DD-1EBEEF4F110E}"/>
              </a:ext>
            </a:extLst>
          </p:cNvPr>
          <p:cNvSpPr txBox="1"/>
          <p:nvPr/>
        </p:nvSpPr>
        <p:spPr>
          <a:xfrm>
            <a:off x="114408" y="4711895"/>
            <a:ext cx="45552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tx2"/>
                </a:solidFill>
              </a:rPr>
              <a:t>People say it’s a must-see for teens</a:t>
            </a:r>
          </a:p>
        </p:txBody>
      </p:sp>
    </p:spTree>
    <p:extLst>
      <p:ext uri="{BB962C8B-B14F-4D97-AF65-F5344CB8AC3E}">
        <p14:creationId xmlns:p14="http://schemas.microsoft.com/office/powerpoint/2010/main" val="122531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60"/>
          <p:cNvSpPr txBox="1">
            <a:spLocks noGrp="1"/>
          </p:cNvSpPr>
          <p:nvPr>
            <p:ph type="title"/>
          </p:nvPr>
        </p:nvSpPr>
        <p:spPr>
          <a:xfrm>
            <a:off x="713225" y="2378750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Speaking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57" name="Google Shape;2057;p60"/>
          <p:cNvSpPr txBox="1">
            <a:spLocks noGrp="1"/>
          </p:cNvSpPr>
          <p:nvPr>
            <p:ph type="title" idx="2"/>
          </p:nvPr>
        </p:nvSpPr>
        <p:spPr>
          <a:xfrm>
            <a:off x="713225" y="1128250"/>
            <a:ext cx="27870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058" name="Google Shape;2058;p60"/>
          <p:cNvSpPr/>
          <p:nvPr/>
        </p:nvSpPr>
        <p:spPr>
          <a:xfrm>
            <a:off x="6545852" y="3392157"/>
            <a:ext cx="37069" cy="30650"/>
          </a:xfrm>
          <a:custGeom>
            <a:avLst/>
            <a:gdLst/>
            <a:ahLst/>
            <a:cxnLst/>
            <a:rect l="l" t="t" r="r" b="b"/>
            <a:pathLst>
              <a:path w="768" h="635" extrusionOk="0">
                <a:moveTo>
                  <a:pt x="368" y="0"/>
                </a:moveTo>
                <a:cubicBezTo>
                  <a:pt x="1" y="0"/>
                  <a:pt x="1" y="634"/>
                  <a:pt x="368" y="634"/>
                </a:cubicBezTo>
                <a:cubicBezTo>
                  <a:pt x="768" y="634"/>
                  <a:pt x="768" y="0"/>
                  <a:pt x="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9" name="Google Shape;2059;p60"/>
          <p:cNvGrpSpPr/>
          <p:nvPr/>
        </p:nvGrpSpPr>
        <p:grpSpPr>
          <a:xfrm>
            <a:off x="4285313" y="1776700"/>
            <a:ext cx="2595488" cy="3082450"/>
            <a:chOff x="4285313" y="1776700"/>
            <a:chExt cx="2595488" cy="3082450"/>
          </a:xfrm>
        </p:grpSpPr>
        <p:sp>
          <p:nvSpPr>
            <p:cNvPr id="2060" name="Google Shape;2060;p60"/>
            <p:cNvSpPr/>
            <p:nvPr/>
          </p:nvSpPr>
          <p:spPr>
            <a:xfrm>
              <a:off x="4674956" y="4169794"/>
              <a:ext cx="1816209" cy="689356"/>
            </a:xfrm>
            <a:custGeom>
              <a:avLst/>
              <a:gdLst/>
              <a:ahLst/>
              <a:cxnLst/>
              <a:rect l="l" t="t" r="r" b="b"/>
              <a:pathLst>
                <a:path w="37628" h="14282" extrusionOk="0">
                  <a:moveTo>
                    <a:pt x="3837" y="1"/>
                  </a:moveTo>
                  <a:lnTo>
                    <a:pt x="868" y="5905"/>
                  </a:lnTo>
                  <a:cubicBezTo>
                    <a:pt x="1" y="7606"/>
                    <a:pt x="668" y="9708"/>
                    <a:pt x="2402" y="10575"/>
                  </a:cubicBezTo>
                  <a:cubicBezTo>
                    <a:pt x="5598" y="12173"/>
                    <a:pt x="11185" y="14281"/>
                    <a:pt x="18540" y="14281"/>
                  </a:cubicBezTo>
                  <a:cubicBezTo>
                    <a:pt x="18708" y="14281"/>
                    <a:pt x="18877" y="14280"/>
                    <a:pt x="19048" y="14278"/>
                  </a:cubicBezTo>
                  <a:cubicBezTo>
                    <a:pt x="26786" y="14211"/>
                    <a:pt x="32424" y="12009"/>
                    <a:pt x="35493" y="10442"/>
                  </a:cubicBezTo>
                  <a:cubicBezTo>
                    <a:pt x="37027" y="9641"/>
                    <a:pt x="37628" y="7773"/>
                    <a:pt x="36860" y="6239"/>
                  </a:cubicBezTo>
                  <a:lnTo>
                    <a:pt x="337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0"/>
            <p:cNvSpPr/>
            <p:nvPr/>
          </p:nvSpPr>
          <p:spPr>
            <a:xfrm>
              <a:off x="4285313" y="1776700"/>
              <a:ext cx="2595488" cy="2595488"/>
            </a:xfrm>
            <a:custGeom>
              <a:avLst/>
              <a:gdLst/>
              <a:ahLst/>
              <a:cxnLst/>
              <a:rect l="l" t="t" r="r" b="b"/>
              <a:pathLst>
                <a:path w="53773" h="53773" extrusionOk="0">
                  <a:moveTo>
                    <a:pt x="26887" y="0"/>
                  </a:moveTo>
                  <a:cubicBezTo>
                    <a:pt x="12043" y="0"/>
                    <a:pt x="1" y="12042"/>
                    <a:pt x="1" y="26886"/>
                  </a:cubicBezTo>
                  <a:cubicBezTo>
                    <a:pt x="1" y="41730"/>
                    <a:pt x="12043" y="53772"/>
                    <a:pt x="26887" y="53772"/>
                  </a:cubicBezTo>
                  <a:cubicBezTo>
                    <a:pt x="41731" y="53772"/>
                    <a:pt x="53772" y="41730"/>
                    <a:pt x="53772" y="26886"/>
                  </a:cubicBezTo>
                  <a:cubicBezTo>
                    <a:pt x="53772" y="12042"/>
                    <a:pt x="41731" y="0"/>
                    <a:pt x="26887" y="0"/>
                  </a:cubicBezTo>
                  <a:close/>
                </a:path>
              </a:pathLst>
            </a:custGeom>
            <a:solidFill>
              <a:srgbClr val="D8C9AC">
                <a:alpha val="526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2" name="Google Shape;2062;p60"/>
            <p:cNvSpPr/>
            <p:nvPr/>
          </p:nvSpPr>
          <p:spPr>
            <a:xfrm>
              <a:off x="6347811" y="3617566"/>
              <a:ext cx="75732" cy="58018"/>
            </a:xfrm>
            <a:custGeom>
              <a:avLst/>
              <a:gdLst/>
              <a:ahLst/>
              <a:cxnLst/>
              <a:rect l="l" t="t" r="r" b="b"/>
              <a:pathLst>
                <a:path w="1569" h="1202" extrusionOk="0">
                  <a:moveTo>
                    <a:pt x="801" y="0"/>
                  </a:moveTo>
                  <a:cubicBezTo>
                    <a:pt x="1" y="0"/>
                    <a:pt x="1" y="1201"/>
                    <a:pt x="801" y="1201"/>
                  </a:cubicBezTo>
                  <a:cubicBezTo>
                    <a:pt x="1569" y="1201"/>
                    <a:pt x="1569" y="0"/>
                    <a:pt x="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0"/>
            <p:cNvSpPr/>
            <p:nvPr/>
          </p:nvSpPr>
          <p:spPr>
            <a:xfrm>
              <a:off x="6011338" y="3343841"/>
              <a:ext cx="38662" cy="30650"/>
            </a:xfrm>
            <a:custGeom>
              <a:avLst/>
              <a:gdLst/>
              <a:ahLst/>
              <a:cxnLst/>
              <a:rect l="l" t="t" r="r" b="b"/>
              <a:pathLst>
                <a:path w="801" h="635" extrusionOk="0">
                  <a:moveTo>
                    <a:pt x="400" y="1"/>
                  </a:moveTo>
                  <a:cubicBezTo>
                    <a:pt x="0" y="1"/>
                    <a:pt x="0" y="634"/>
                    <a:pt x="400" y="634"/>
                  </a:cubicBezTo>
                  <a:cubicBezTo>
                    <a:pt x="801" y="634"/>
                    <a:pt x="801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0"/>
            <p:cNvSpPr/>
            <p:nvPr/>
          </p:nvSpPr>
          <p:spPr>
            <a:xfrm>
              <a:off x="5737648" y="2243215"/>
              <a:ext cx="75732" cy="59610"/>
            </a:xfrm>
            <a:custGeom>
              <a:avLst/>
              <a:gdLst/>
              <a:ahLst/>
              <a:cxnLst/>
              <a:rect l="l" t="t" r="r" b="b"/>
              <a:pathLst>
                <a:path w="1569" h="1235" extrusionOk="0">
                  <a:moveTo>
                    <a:pt x="768" y="0"/>
                  </a:moveTo>
                  <a:cubicBezTo>
                    <a:pt x="1" y="0"/>
                    <a:pt x="1" y="1235"/>
                    <a:pt x="768" y="1235"/>
                  </a:cubicBezTo>
                  <a:cubicBezTo>
                    <a:pt x="1569" y="1235"/>
                    <a:pt x="1569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0"/>
            <p:cNvSpPr/>
            <p:nvPr/>
          </p:nvSpPr>
          <p:spPr>
            <a:xfrm>
              <a:off x="5695765" y="2356867"/>
              <a:ext cx="29009" cy="22589"/>
            </a:xfrm>
            <a:custGeom>
              <a:avLst/>
              <a:gdLst/>
              <a:ahLst/>
              <a:cxnLst/>
              <a:rect l="l" t="t" r="r" b="b"/>
              <a:pathLst>
                <a:path w="601" h="468" extrusionOk="0">
                  <a:moveTo>
                    <a:pt x="300" y="1"/>
                  </a:moveTo>
                  <a:cubicBezTo>
                    <a:pt x="0" y="1"/>
                    <a:pt x="0" y="468"/>
                    <a:pt x="300" y="468"/>
                  </a:cubicBezTo>
                  <a:cubicBezTo>
                    <a:pt x="601" y="468"/>
                    <a:pt x="601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0"/>
            <p:cNvSpPr/>
            <p:nvPr/>
          </p:nvSpPr>
          <p:spPr>
            <a:xfrm>
              <a:off x="5409153" y="3738331"/>
              <a:ext cx="75732" cy="59610"/>
            </a:xfrm>
            <a:custGeom>
              <a:avLst/>
              <a:gdLst/>
              <a:ahLst/>
              <a:cxnLst/>
              <a:rect l="l" t="t" r="r" b="b"/>
              <a:pathLst>
                <a:path w="1569" h="1235" extrusionOk="0">
                  <a:moveTo>
                    <a:pt x="801" y="0"/>
                  </a:moveTo>
                  <a:cubicBezTo>
                    <a:pt x="1" y="0"/>
                    <a:pt x="1" y="1234"/>
                    <a:pt x="801" y="1234"/>
                  </a:cubicBezTo>
                  <a:cubicBezTo>
                    <a:pt x="1568" y="1234"/>
                    <a:pt x="1568" y="0"/>
                    <a:pt x="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0"/>
            <p:cNvSpPr/>
            <p:nvPr/>
          </p:nvSpPr>
          <p:spPr>
            <a:xfrm>
              <a:off x="5512204" y="4028129"/>
              <a:ext cx="29009" cy="22589"/>
            </a:xfrm>
            <a:custGeom>
              <a:avLst/>
              <a:gdLst/>
              <a:ahLst/>
              <a:cxnLst/>
              <a:rect l="l" t="t" r="r" b="b"/>
              <a:pathLst>
                <a:path w="601" h="468" extrusionOk="0">
                  <a:moveTo>
                    <a:pt x="301" y="0"/>
                  </a:moveTo>
                  <a:cubicBezTo>
                    <a:pt x="0" y="0"/>
                    <a:pt x="0" y="467"/>
                    <a:pt x="301" y="467"/>
                  </a:cubicBezTo>
                  <a:cubicBezTo>
                    <a:pt x="601" y="467"/>
                    <a:pt x="601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0"/>
            <p:cNvSpPr/>
            <p:nvPr/>
          </p:nvSpPr>
          <p:spPr>
            <a:xfrm>
              <a:off x="5273908" y="3892883"/>
              <a:ext cx="29009" cy="22589"/>
            </a:xfrm>
            <a:custGeom>
              <a:avLst/>
              <a:gdLst/>
              <a:ahLst/>
              <a:cxnLst/>
              <a:rect l="l" t="t" r="r" b="b"/>
              <a:pathLst>
                <a:path w="601" h="468" extrusionOk="0">
                  <a:moveTo>
                    <a:pt x="301" y="0"/>
                  </a:moveTo>
                  <a:cubicBezTo>
                    <a:pt x="1" y="0"/>
                    <a:pt x="1" y="467"/>
                    <a:pt x="301" y="467"/>
                  </a:cubicBezTo>
                  <a:cubicBezTo>
                    <a:pt x="601" y="467"/>
                    <a:pt x="601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0"/>
          <p:cNvGrpSpPr/>
          <p:nvPr/>
        </p:nvGrpSpPr>
        <p:grpSpPr>
          <a:xfrm rot="1289426">
            <a:off x="4628101" y="-113997"/>
            <a:ext cx="3224253" cy="3230368"/>
            <a:chOff x="4164800" y="1049525"/>
            <a:chExt cx="2053175" cy="2056825"/>
          </a:xfrm>
        </p:grpSpPr>
        <p:sp>
          <p:nvSpPr>
            <p:cNvPr id="2070" name="Google Shape;2070;p60"/>
            <p:cNvSpPr/>
            <p:nvPr/>
          </p:nvSpPr>
          <p:spPr>
            <a:xfrm>
              <a:off x="4740986" y="2472806"/>
              <a:ext cx="218990" cy="262479"/>
            </a:xfrm>
            <a:custGeom>
              <a:avLst/>
              <a:gdLst/>
              <a:ahLst/>
              <a:cxnLst/>
              <a:rect l="l" t="t" r="r" b="b"/>
              <a:pathLst>
                <a:path w="4537" h="5438" extrusionOk="0">
                  <a:moveTo>
                    <a:pt x="2269" y="0"/>
                  </a:moveTo>
                  <a:cubicBezTo>
                    <a:pt x="2269" y="0"/>
                    <a:pt x="2135" y="2602"/>
                    <a:pt x="0" y="2736"/>
                  </a:cubicBezTo>
                  <a:cubicBezTo>
                    <a:pt x="2135" y="2836"/>
                    <a:pt x="2269" y="5438"/>
                    <a:pt x="2269" y="5438"/>
                  </a:cubicBezTo>
                  <a:cubicBezTo>
                    <a:pt x="2269" y="5438"/>
                    <a:pt x="2402" y="2836"/>
                    <a:pt x="4537" y="2736"/>
                  </a:cubicBezTo>
                  <a:cubicBezTo>
                    <a:pt x="2402" y="2602"/>
                    <a:pt x="2269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0"/>
            <p:cNvSpPr/>
            <p:nvPr/>
          </p:nvSpPr>
          <p:spPr>
            <a:xfrm>
              <a:off x="4657242" y="2740063"/>
              <a:ext cx="111160" cy="132060"/>
            </a:xfrm>
            <a:custGeom>
              <a:avLst/>
              <a:gdLst/>
              <a:ahLst/>
              <a:cxnLst/>
              <a:rect l="l" t="t" r="r" b="b"/>
              <a:pathLst>
                <a:path w="2303" h="2736" extrusionOk="0">
                  <a:moveTo>
                    <a:pt x="1135" y="1"/>
                  </a:moveTo>
                  <a:cubicBezTo>
                    <a:pt x="1135" y="1"/>
                    <a:pt x="1068" y="1302"/>
                    <a:pt x="1" y="1368"/>
                  </a:cubicBezTo>
                  <a:cubicBezTo>
                    <a:pt x="1068" y="1402"/>
                    <a:pt x="1135" y="2736"/>
                    <a:pt x="1135" y="2736"/>
                  </a:cubicBezTo>
                  <a:cubicBezTo>
                    <a:pt x="1135" y="2736"/>
                    <a:pt x="1235" y="1402"/>
                    <a:pt x="2302" y="1368"/>
                  </a:cubicBezTo>
                  <a:cubicBezTo>
                    <a:pt x="1235" y="1302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0"/>
            <p:cNvSpPr/>
            <p:nvPr/>
          </p:nvSpPr>
          <p:spPr>
            <a:xfrm>
              <a:off x="4889119" y="2847941"/>
              <a:ext cx="59610" cy="45130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0"/>
            <p:cNvSpPr/>
            <p:nvPr/>
          </p:nvSpPr>
          <p:spPr>
            <a:xfrm>
              <a:off x="4629875" y="2637012"/>
              <a:ext cx="29057" cy="22589"/>
            </a:xfrm>
            <a:custGeom>
              <a:avLst/>
              <a:gdLst/>
              <a:ahLst/>
              <a:cxnLst/>
              <a:rect l="l" t="t" r="r" b="b"/>
              <a:pathLst>
                <a:path w="602" h="468" extrusionOk="0">
                  <a:moveTo>
                    <a:pt x="301" y="1"/>
                  </a:moveTo>
                  <a:cubicBezTo>
                    <a:pt x="1" y="1"/>
                    <a:pt x="1" y="468"/>
                    <a:pt x="301" y="468"/>
                  </a:cubicBezTo>
                  <a:cubicBezTo>
                    <a:pt x="601" y="468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0"/>
            <p:cNvSpPr/>
            <p:nvPr/>
          </p:nvSpPr>
          <p:spPr>
            <a:xfrm>
              <a:off x="5042079" y="2674081"/>
              <a:ext cx="29009" cy="22589"/>
            </a:xfrm>
            <a:custGeom>
              <a:avLst/>
              <a:gdLst/>
              <a:ahLst/>
              <a:cxnLst/>
              <a:rect l="l" t="t" r="r" b="b"/>
              <a:pathLst>
                <a:path w="601" h="468" extrusionOk="0">
                  <a:moveTo>
                    <a:pt x="300" y="0"/>
                  </a:moveTo>
                  <a:cubicBezTo>
                    <a:pt x="0" y="0"/>
                    <a:pt x="0" y="467"/>
                    <a:pt x="300" y="467"/>
                  </a:cubicBezTo>
                  <a:cubicBezTo>
                    <a:pt x="601" y="467"/>
                    <a:pt x="601" y="0"/>
                    <a:pt x="3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0"/>
            <p:cNvSpPr/>
            <p:nvPr/>
          </p:nvSpPr>
          <p:spPr>
            <a:xfrm>
              <a:off x="5338379" y="2222267"/>
              <a:ext cx="29009" cy="22589"/>
            </a:xfrm>
            <a:custGeom>
              <a:avLst/>
              <a:gdLst/>
              <a:ahLst/>
              <a:cxnLst/>
              <a:rect l="l" t="t" r="r" b="b"/>
              <a:pathLst>
                <a:path w="601" h="468" extrusionOk="0">
                  <a:moveTo>
                    <a:pt x="301" y="1"/>
                  </a:moveTo>
                  <a:cubicBezTo>
                    <a:pt x="0" y="1"/>
                    <a:pt x="0" y="468"/>
                    <a:pt x="301" y="468"/>
                  </a:cubicBezTo>
                  <a:cubicBezTo>
                    <a:pt x="601" y="468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0"/>
            <p:cNvSpPr/>
            <p:nvPr/>
          </p:nvSpPr>
          <p:spPr>
            <a:xfrm>
              <a:off x="4786925" y="1049525"/>
              <a:ext cx="880650" cy="1694900"/>
            </a:xfrm>
            <a:custGeom>
              <a:avLst/>
              <a:gdLst/>
              <a:ahLst/>
              <a:cxnLst/>
              <a:rect l="l" t="t" r="r" b="b"/>
              <a:pathLst>
                <a:path w="35226" h="67796" extrusionOk="0">
                  <a:moveTo>
                    <a:pt x="31556" y="1"/>
                  </a:moveTo>
                  <a:cubicBezTo>
                    <a:pt x="30989" y="5471"/>
                    <a:pt x="26686" y="9908"/>
                    <a:pt x="22383" y="13610"/>
                  </a:cubicBezTo>
                  <a:cubicBezTo>
                    <a:pt x="18047" y="17313"/>
                    <a:pt x="13277" y="21016"/>
                    <a:pt x="11242" y="26153"/>
                  </a:cubicBezTo>
                  <a:cubicBezTo>
                    <a:pt x="9340" y="30889"/>
                    <a:pt x="10008" y="36260"/>
                    <a:pt x="8273" y="41063"/>
                  </a:cubicBezTo>
                  <a:cubicBezTo>
                    <a:pt x="6572" y="45633"/>
                    <a:pt x="4637" y="45433"/>
                    <a:pt x="2902" y="50203"/>
                  </a:cubicBezTo>
                  <a:cubicBezTo>
                    <a:pt x="1535" y="54073"/>
                    <a:pt x="0" y="57775"/>
                    <a:pt x="467" y="60144"/>
                  </a:cubicBezTo>
                  <a:cubicBezTo>
                    <a:pt x="1370" y="64564"/>
                    <a:pt x="9622" y="67795"/>
                    <a:pt x="17905" y="67795"/>
                  </a:cubicBezTo>
                  <a:cubicBezTo>
                    <a:pt x="21871" y="67795"/>
                    <a:pt x="25845" y="67054"/>
                    <a:pt x="29021" y="65347"/>
                  </a:cubicBezTo>
                  <a:cubicBezTo>
                    <a:pt x="30255" y="64714"/>
                    <a:pt x="35226" y="62212"/>
                    <a:pt x="34592" y="59410"/>
                  </a:cubicBezTo>
                  <a:cubicBezTo>
                    <a:pt x="34392" y="58509"/>
                    <a:pt x="33791" y="57709"/>
                    <a:pt x="33291" y="56875"/>
                  </a:cubicBezTo>
                  <a:cubicBezTo>
                    <a:pt x="31690" y="54173"/>
                    <a:pt x="31256" y="51004"/>
                    <a:pt x="30889" y="47935"/>
                  </a:cubicBezTo>
                  <a:lnTo>
                    <a:pt x="29054" y="33191"/>
                  </a:lnTo>
                  <a:cubicBezTo>
                    <a:pt x="28788" y="30856"/>
                    <a:pt x="28487" y="28521"/>
                    <a:pt x="28688" y="26219"/>
                  </a:cubicBezTo>
                  <a:cubicBezTo>
                    <a:pt x="29088" y="21483"/>
                    <a:pt x="31456" y="17113"/>
                    <a:pt x="32424" y="12443"/>
                  </a:cubicBezTo>
                  <a:cubicBezTo>
                    <a:pt x="33257" y="8307"/>
                    <a:pt x="32957" y="3970"/>
                    <a:pt x="3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0"/>
            <p:cNvSpPr/>
            <p:nvPr/>
          </p:nvSpPr>
          <p:spPr>
            <a:xfrm>
              <a:off x="4164800" y="2403825"/>
              <a:ext cx="2053175" cy="702525"/>
            </a:xfrm>
            <a:custGeom>
              <a:avLst/>
              <a:gdLst/>
              <a:ahLst/>
              <a:cxnLst/>
              <a:rect l="l" t="t" r="r" b="b"/>
              <a:pathLst>
                <a:path w="82127" h="28101" extrusionOk="0">
                  <a:moveTo>
                    <a:pt x="28521" y="1"/>
                  </a:moveTo>
                  <a:cubicBezTo>
                    <a:pt x="25470" y="1414"/>
                    <a:pt x="22226" y="1854"/>
                    <a:pt x="18896" y="1854"/>
                  </a:cubicBezTo>
                  <a:cubicBezTo>
                    <a:pt x="13815" y="1854"/>
                    <a:pt x="8535" y="829"/>
                    <a:pt x="3437" y="668"/>
                  </a:cubicBezTo>
                  <a:cubicBezTo>
                    <a:pt x="2936" y="668"/>
                    <a:pt x="2436" y="668"/>
                    <a:pt x="2002" y="868"/>
                  </a:cubicBezTo>
                  <a:cubicBezTo>
                    <a:pt x="1168" y="1268"/>
                    <a:pt x="868" y="2302"/>
                    <a:pt x="768" y="3203"/>
                  </a:cubicBezTo>
                  <a:cubicBezTo>
                    <a:pt x="1" y="9507"/>
                    <a:pt x="4271" y="15578"/>
                    <a:pt x="9808" y="18681"/>
                  </a:cubicBezTo>
                  <a:cubicBezTo>
                    <a:pt x="15345" y="21783"/>
                    <a:pt x="21883" y="22450"/>
                    <a:pt x="28221" y="22584"/>
                  </a:cubicBezTo>
                  <a:cubicBezTo>
                    <a:pt x="30990" y="22650"/>
                    <a:pt x="33792" y="22617"/>
                    <a:pt x="36527" y="23184"/>
                  </a:cubicBezTo>
                  <a:cubicBezTo>
                    <a:pt x="42250" y="24352"/>
                    <a:pt x="47665" y="28101"/>
                    <a:pt x="53311" y="28101"/>
                  </a:cubicBezTo>
                  <a:cubicBezTo>
                    <a:pt x="54116" y="28101"/>
                    <a:pt x="54925" y="28025"/>
                    <a:pt x="55741" y="27854"/>
                  </a:cubicBezTo>
                  <a:cubicBezTo>
                    <a:pt x="60277" y="26920"/>
                    <a:pt x="63680" y="23317"/>
                    <a:pt x="67749" y="21149"/>
                  </a:cubicBezTo>
                  <a:cubicBezTo>
                    <a:pt x="71519" y="19181"/>
                    <a:pt x="76055" y="18347"/>
                    <a:pt x="78991" y="15245"/>
                  </a:cubicBezTo>
                  <a:cubicBezTo>
                    <a:pt x="81159" y="12977"/>
                    <a:pt x="82126" y="9574"/>
                    <a:pt x="81459" y="6505"/>
                  </a:cubicBezTo>
                  <a:cubicBezTo>
                    <a:pt x="81259" y="5471"/>
                    <a:pt x="80859" y="4471"/>
                    <a:pt x="80058" y="3770"/>
                  </a:cubicBezTo>
                  <a:cubicBezTo>
                    <a:pt x="78957" y="2836"/>
                    <a:pt x="77356" y="2736"/>
                    <a:pt x="75889" y="2736"/>
                  </a:cubicBezTo>
                  <a:cubicBezTo>
                    <a:pt x="75510" y="2734"/>
                    <a:pt x="75132" y="2732"/>
                    <a:pt x="74753" y="2732"/>
                  </a:cubicBezTo>
                  <a:cubicBezTo>
                    <a:pt x="69857" y="2732"/>
                    <a:pt x="64936" y="2931"/>
                    <a:pt x="60044" y="3303"/>
                  </a:cubicBezTo>
                  <a:lnTo>
                    <a:pt x="28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0"/>
            <p:cNvSpPr/>
            <p:nvPr/>
          </p:nvSpPr>
          <p:spPr>
            <a:xfrm>
              <a:off x="4803600" y="2338775"/>
              <a:ext cx="844800" cy="320250"/>
            </a:xfrm>
            <a:custGeom>
              <a:avLst/>
              <a:gdLst/>
              <a:ahLst/>
              <a:cxnLst/>
              <a:rect l="l" t="t" r="r" b="b"/>
              <a:pathLst>
                <a:path w="33792" h="12810" extrusionOk="0">
                  <a:moveTo>
                    <a:pt x="1969" y="1"/>
                  </a:moveTo>
                  <a:cubicBezTo>
                    <a:pt x="1101" y="2403"/>
                    <a:pt x="234" y="4704"/>
                    <a:pt x="1" y="6572"/>
                  </a:cubicBezTo>
                  <a:cubicBezTo>
                    <a:pt x="3703" y="10342"/>
                    <a:pt x="9974" y="12810"/>
                    <a:pt x="17046" y="12810"/>
                  </a:cubicBezTo>
                  <a:cubicBezTo>
                    <a:pt x="23951" y="12810"/>
                    <a:pt x="30055" y="10475"/>
                    <a:pt x="33791" y="6906"/>
                  </a:cubicBezTo>
                  <a:cubicBezTo>
                    <a:pt x="33524" y="6339"/>
                    <a:pt x="33158" y="5838"/>
                    <a:pt x="32824" y="5305"/>
                  </a:cubicBezTo>
                  <a:cubicBezTo>
                    <a:pt x="31990" y="3870"/>
                    <a:pt x="31456" y="2336"/>
                    <a:pt x="31123" y="735"/>
                  </a:cubicBezTo>
                  <a:cubicBezTo>
                    <a:pt x="27420" y="3103"/>
                    <a:pt x="22483" y="4571"/>
                    <a:pt x="17046" y="4571"/>
                  </a:cubicBezTo>
                  <a:cubicBezTo>
                    <a:pt x="11108" y="4571"/>
                    <a:pt x="5738" y="2803"/>
                    <a:pt x="1969" y="1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>
              <a:solidFill>
                <a:srgbClr val="C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9" name="Google Shape;2079;p60"/>
            <p:cNvSpPr/>
            <p:nvPr/>
          </p:nvSpPr>
          <p:spPr>
            <a:xfrm>
              <a:off x="5383175" y="1290700"/>
              <a:ext cx="144950" cy="1135925"/>
            </a:xfrm>
            <a:custGeom>
              <a:avLst/>
              <a:gdLst/>
              <a:ahLst/>
              <a:cxnLst/>
              <a:rect l="l" t="t" r="r" b="b"/>
              <a:pathLst>
                <a:path w="5798" h="45437" extrusionOk="0">
                  <a:moveTo>
                    <a:pt x="5496" y="1"/>
                  </a:moveTo>
                  <a:cubicBezTo>
                    <a:pt x="5396" y="1"/>
                    <a:pt x="5298" y="59"/>
                    <a:pt x="5271" y="194"/>
                  </a:cubicBezTo>
                  <a:cubicBezTo>
                    <a:pt x="4204" y="4163"/>
                    <a:pt x="3070" y="8100"/>
                    <a:pt x="1702" y="11969"/>
                  </a:cubicBezTo>
                  <a:cubicBezTo>
                    <a:pt x="334" y="15805"/>
                    <a:pt x="1" y="19208"/>
                    <a:pt x="101" y="23244"/>
                  </a:cubicBezTo>
                  <a:cubicBezTo>
                    <a:pt x="201" y="27614"/>
                    <a:pt x="301" y="31983"/>
                    <a:pt x="434" y="36353"/>
                  </a:cubicBezTo>
                  <a:cubicBezTo>
                    <a:pt x="501" y="39455"/>
                    <a:pt x="534" y="42624"/>
                    <a:pt x="2269" y="45326"/>
                  </a:cubicBezTo>
                  <a:cubicBezTo>
                    <a:pt x="2328" y="45404"/>
                    <a:pt x="2406" y="45437"/>
                    <a:pt x="2484" y="45437"/>
                  </a:cubicBezTo>
                  <a:cubicBezTo>
                    <a:pt x="2672" y="45437"/>
                    <a:pt x="2854" y="45248"/>
                    <a:pt x="2736" y="45059"/>
                  </a:cubicBezTo>
                  <a:cubicBezTo>
                    <a:pt x="635" y="41790"/>
                    <a:pt x="968" y="37621"/>
                    <a:pt x="868" y="33885"/>
                  </a:cubicBezTo>
                  <a:cubicBezTo>
                    <a:pt x="768" y="30082"/>
                    <a:pt x="668" y="26246"/>
                    <a:pt x="568" y="22443"/>
                  </a:cubicBezTo>
                  <a:cubicBezTo>
                    <a:pt x="501" y="18507"/>
                    <a:pt x="1102" y="15138"/>
                    <a:pt x="2436" y="11435"/>
                  </a:cubicBezTo>
                  <a:cubicBezTo>
                    <a:pt x="3737" y="7799"/>
                    <a:pt x="4771" y="4063"/>
                    <a:pt x="5738" y="327"/>
                  </a:cubicBezTo>
                  <a:cubicBezTo>
                    <a:pt x="5798" y="128"/>
                    <a:pt x="5644" y="1"/>
                    <a:pt x="5496" y="1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0"/>
            <p:cNvSpPr/>
            <p:nvPr/>
          </p:nvSpPr>
          <p:spPr>
            <a:xfrm>
              <a:off x="5433225" y="1428100"/>
              <a:ext cx="82575" cy="18450"/>
            </a:xfrm>
            <a:custGeom>
              <a:avLst/>
              <a:gdLst/>
              <a:ahLst/>
              <a:cxnLst/>
              <a:rect l="l" t="t" r="r" b="b"/>
              <a:pathLst>
                <a:path w="3303" h="738" extrusionOk="0">
                  <a:moveTo>
                    <a:pt x="303" y="0"/>
                  </a:moveTo>
                  <a:cubicBezTo>
                    <a:pt x="1" y="0"/>
                    <a:pt x="11" y="470"/>
                    <a:pt x="334" y="502"/>
                  </a:cubicBezTo>
                  <a:cubicBezTo>
                    <a:pt x="1201" y="602"/>
                    <a:pt x="2102" y="669"/>
                    <a:pt x="2969" y="736"/>
                  </a:cubicBezTo>
                  <a:cubicBezTo>
                    <a:pt x="2980" y="737"/>
                    <a:pt x="2990" y="737"/>
                    <a:pt x="3000" y="737"/>
                  </a:cubicBezTo>
                  <a:cubicBezTo>
                    <a:pt x="3302" y="737"/>
                    <a:pt x="3292" y="268"/>
                    <a:pt x="2969" y="235"/>
                  </a:cubicBezTo>
                  <a:cubicBezTo>
                    <a:pt x="2102" y="135"/>
                    <a:pt x="1201" y="68"/>
                    <a:pt x="334" y="2"/>
                  </a:cubicBezTo>
                  <a:cubicBezTo>
                    <a:pt x="323" y="1"/>
                    <a:pt x="313" y="0"/>
                    <a:pt x="303" y="0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0"/>
            <p:cNvSpPr/>
            <p:nvPr/>
          </p:nvSpPr>
          <p:spPr>
            <a:xfrm>
              <a:off x="5417375" y="1507200"/>
              <a:ext cx="79550" cy="17400"/>
            </a:xfrm>
            <a:custGeom>
              <a:avLst/>
              <a:gdLst/>
              <a:ahLst/>
              <a:cxnLst/>
              <a:rect l="l" t="t" r="r" b="b"/>
              <a:pathLst>
                <a:path w="3182" h="696" extrusionOk="0">
                  <a:moveTo>
                    <a:pt x="2796" y="1"/>
                  </a:moveTo>
                  <a:cubicBezTo>
                    <a:pt x="2776" y="1"/>
                    <a:pt x="2756" y="3"/>
                    <a:pt x="2736" y="7"/>
                  </a:cubicBezTo>
                  <a:cubicBezTo>
                    <a:pt x="2222" y="135"/>
                    <a:pt x="1709" y="195"/>
                    <a:pt x="1196" y="195"/>
                  </a:cubicBezTo>
                  <a:cubicBezTo>
                    <a:pt x="909" y="195"/>
                    <a:pt x="621" y="176"/>
                    <a:pt x="334" y="140"/>
                  </a:cubicBezTo>
                  <a:cubicBezTo>
                    <a:pt x="323" y="139"/>
                    <a:pt x="313" y="139"/>
                    <a:pt x="303" y="139"/>
                  </a:cubicBezTo>
                  <a:cubicBezTo>
                    <a:pt x="1" y="139"/>
                    <a:pt x="11" y="608"/>
                    <a:pt x="334" y="640"/>
                  </a:cubicBezTo>
                  <a:cubicBezTo>
                    <a:pt x="645" y="676"/>
                    <a:pt x="952" y="695"/>
                    <a:pt x="1256" y="695"/>
                  </a:cubicBezTo>
                  <a:cubicBezTo>
                    <a:pt x="1800" y="695"/>
                    <a:pt x="2335" y="635"/>
                    <a:pt x="2869" y="507"/>
                  </a:cubicBezTo>
                  <a:cubicBezTo>
                    <a:pt x="3182" y="444"/>
                    <a:pt x="3084" y="1"/>
                    <a:pt x="2796" y="1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0"/>
            <p:cNvSpPr/>
            <p:nvPr/>
          </p:nvSpPr>
          <p:spPr>
            <a:xfrm>
              <a:off x="5380600" y="2119975"/>
              <a:ext cx="74400" cy="29025"/>
            </a:xfrm>
            <a:custGeom>
              <a:avLst/>
              <a:gdLst/>
              <a:ahLst/>
              <a:cxnLst/>
              <a:rect l="l" t="t" r="r" b="b"/>
              <a:pathLst>
                <a:path w="2976" h="1161" extrusionOk="0">
                  <a:moveTo>
                    <a:pt x="2624" y="0"/>
                  </a:moveTo>
                  <a:cubicBezTo>
                    <a:pt x="2597" y="0"/>
                    <a:pt x="2569" y="4"/>
                    <a:pt x="2539" y="13"/>
                  </a:cubicBezTo>
                  <a:lnTo>
                    <a:pt x="304" y="647"/>
                  </a:lnTo>
                  <a:cubicBezTo>
                    <a:pt x="0" y="738"/>
                    <a:pt x="84" y="1161"/>
                    <a:pt x="352" y="1161"/>
                  </a:cubicBezTo>
                  <a:cubicBezTo>
                    <a:pt x="379" y="1161"/>
                    <a:pt x="407" y="1156"/>
                    <a:pt x="437" y="1147"/>
                  </a:cubicBezTo>
                  <a:lnTo>
                    <a:pt x="2672" y="514"/>
                  </a:lnTo>
                  <a:cubicBezTo>
                    <a:pt x="2976" y="423"/>
                    <a:pt x="2893" y="0"/>
                    <a:pt x="2624" y="0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0"/>
            <p:cNvSpPr/>
            <p:nvPr/>
          </p:nvSpPr>
          <p:spPr>
            <a:xfrm>
              <a:off x="5354525" y="2185175"/>
              <a:ext cx="91550" cy="30375"/>
            </a:xfrm>
            <a:custGeom>
              <a:avLst/>
              <a:gdLst/>
              <a:ahLst/>
              <a:cxnLst/>
              <a:rect l="l" t="t" r="r" b="b"/>
              <a:pathLst>
                <a:path w="3662" h="1215" extrusionOk="0">
                  <a:moveTo>
                    <a:pt x="3275" y="1"/>
                  </a:moveTo>
                  <a:cubicBezTo>
                    <a:pt x="3256" y="1"/>
                    <a:pt x="3236" y="3"/>
                    <a:pt x="3215" y="7"/>
                  </a:cubicBezTo>
                  <a:cubicBezTo>
                    <a:pt x="2248" y="241"/>
                    <a:pt x="1280" y="474"/>
                    <a:pt x="313" y="708"/>
                  </a:cubicBezTo>
                  <a:cubicBezTo>
                    <a:pt x="0" y="770"/>
                    <a:pt x="98" y="1214"/>
                    <a:pt x="386" y="1214"/>
                  </a:cubicBezTo>
                  <a:cubicBezTo>
                    <a:pt x="406" y="1214"/>
                    <a:pt x="426" y="1212"/>
                    <a:pt x="446" y="1208"/>
                  </a:cubicBezTo>
                  <a:cubicBezTo>
                    <a:pt x="1414" y="974"/>
                    <a:pt x="2381" y="741"/>
                    <a:pt x="3348" y="507"/>
                  </a:cubicBezTo>
                  <a:cubicBezTo>
                    <a:pt x="3661" y="445"/>
                    <a:pt x="3563" y="1"/>
                    <a:pt x="3275" y="1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4" name="Google Shape;2084;p60"/>
          <p:cNvGrpSpPr/>
          <p:nvPr/>
        </p:nvGrpSpPr>
        <p:grpSpPr>
          <a:xfrm>
            <a:off x="3500225" y="3594688"/>
            <a:ext cx="668850" cy="684700"/>
            <a:chOff x="7045150" y="3390188"/>
            <a:chExt cx="668850" cy="684700"/>
          </a:xfrm>
        </p:grpSpPr>
        <p:sp>
          <p:nvSpPr>
            <p:cNvPr id="2085" name="Google Shape;2085;p60"/>
            <p:cNvSpPr/>
            <p:nvPr/>
          </p:nvSpPr>
          <p:spPr>
            <a:xfrm>
              <a:off x="7045150" y="3390188"/>
              <a:ext cx="668850" cy="684700"/>
            </a:xfrm>
            <a:custGeom>
              <a:avLst/>
              <a:gdLst/>
              <a:ahLst/>
              <a:cxnLst/>
              <a:rect l="l" t="t" r="r" b="b"/>
              <a:pathLst>
                <a:path w="26754" h="27388" extrusionOk="0">
                  <a:moveTo>
                    <a:pt x="12243" y="1"/>
                  </a:moveTo>
                  <a:cubicBezTo>
                    <a:pt x="11842" y="1"/>
                    <a:pt x="11442" y="34"/>
                    <a:pt x="11042" y="101"/>
                  </a:cubicBezTo>
                  <a:cubicBezTo>
                    <a:pt x="10508" y="168"/>
                    <a:pt x="9974" y="301"/>
                    <a:pt x="9474" y="468"/>
                  </a:cubicBezTo>
                  <a:cubicBezTo>
                    <a:pt x="9007" y="601"/>
                    <a:pt x="8540" y="835"/>
                    <a:pt x="7973" y="1102"/>
                  </a:cubicBezTo>
                  <a:cubicBezTo>
                    <a:pt x="7139" y="1569"/>
                    <a:pt x="6305" y="2169"/>
                    <a:pt x="5371" y="3003"/>
                  </a:cubicBezTo>
                  <a:cubicBezTo>
                    <a:pt x="4671" y="3670"/>
                    <a:pt x="3937" y="4471"/>
                    <a:pt x="3170" y="5471"/>
                  </a:cubicBezTo>
                  <a:cubicBezTo>
                    <a:pt x="2202" y="6706"/>
                    <a:pt x="1535" y="7773"/>
                    <a:pt x="1068" y="8807"/>
                  </a:cubicBezTo>
                  <a:cubicBezTo>
                    <a:pt x="501" y="10008"/>
                    <a:pt x="167" y="11242"/>
                    <a:pt x="67" y="12443"/>
                  </a:cubicBezTo>
                  <a:cubicBezTo>
                    <a:pt x="1" y="13244"/>
                    <a:pt x="1" y="14078"/>
                    <a:pt x="134" y="14845"/>
                  </a:cubicBezTo>
                  <a:cubicBezTo>
                    <a:pt x="201" y="15112"/>
                    <a:pt x="234" y="15412"/>
                    <a:pt x="334" y="15712"/>
                  </a:cubicBezTo>
                  <a:cubicBezTo>
                    <a:pt x="468" y="16579"/>
                    <a:pt x="735" y="17413"/>
                    <a:pt x="1101" y="18247"/>
                  </a:cubicBezTo>
                  <a:cubicBezTo>
                    <a:pt x="1568" y="19248"/>
                    <a:pt x="2202" y="20215"/>
                    <a:pt x="2969" y="21083"/>
                  </a:cubicBezTo>
                  <a:cubicBezTo>
                    <a:pt x="4304" y="22617"/>
                    <a:pt x="6138" y="23918"/>
                    <a:pt x="8373" y="25019"/>
                  </a:cubicBezTo>
                  <a:cubicBezTo>
                    <a:pt x="9441" y="25553"/>
                    <a:pt x="10608" y="26020"/>
                    <a:pt x="11876" y="26420"/>
                  </a:cubicBezTo>
                  <a:cubicBezTo>
                    <a:pt x="13310" y="26887"/>
                    <a:pt x="14711" y="27187"/>
                    <a:pt x="16112" y="27320"/>
                  </a:cubicBezTo>
                  <a:cubicBezTo>
                    <a:pt x="16613" y="27354"/>
                    <a:pt x="17113" y="27387"/>
                    <a:pt x="17580" y="27387"/>
                  </a:cubicBezTo>
                  <a:cubicBezTo>
                    <a:pt x="17813" y="27387"/>
                    <a:pt x="18080" y="27354"/>
                    <a:pt x="18347" y="27354"/>
                  </a:cubicBezTo>
                  <a:cubicBezTo>
                    <a:pt x="19014" y="27320"/>
                    <a:pt x="19748" y="27220"/>
                    <a:pt x="20582" y="27054"/>
                  </a:cubicBezTo>
                  <a:cubicBezTo>
                    <a:pt x="21316" y="26887"/>
                    <a:pt x="21883" y="26720"/>
                    <a:pt x="22417" y="26487"/>
                  </a:cubicBezTo>
                  <a:cubicBezTo>
                    <a:pt x="22917" y="26286"/>
                    <a:pt x="23384" y="26020"/>
                    <a:pt x="23784" y="25719"/>
                  </a:cubicBezTo>
                  <a:cubicBezTo>
                    <a:pt x="24552" y="25119"/>
                    <a:pt x="25185" y="24352"/>
                    <a:pt x="25686" y="23451"/>
                  </a:cubicBezTo>
                  <a:cubicBezTo>
                    <a:pt x="25886" y="23051"/>
                    <a:pt x="26086" y="22617"/>
                    <a:pt x="26253" y="22050"/>
                  </a:cubicBezTo>
                  <a:cubicBezTo>
                    <a:pt x="26386" y="21616"/>
                    <a:pt x="26486" y="21149"/>
                    <a:pt x="26586" y="20649"/>
                  </a:cubicBezTo>
                  <a:cubicBezTo>
                    <a:pt x="26720" y="19682"/>
                    <a:pt x="26753" y="18681"/>
                    <a:pt x="26653" y="17613"/>
                  </a:cubicBezTo>
                  <a:cubicBezTo>
                    <a:pt x="26553" y="16546"/>
                    <a:pt x="26319" y="15512"/>
                    <a:pt x="26086" y="14678"/>
                  </a:cubicBezTo>
                  <a:cubicBezTo>
                    <a:pt x="25586" y="12643"/>
                    <a:pt x="24818" y="10642"/>
                    <a:pt x="23818" y="8674"/>
                  </a:cubicBezTo>
                  <a:cubicBezTo>
                    <a:pt x="22750" y="6606"/>
                    <a:pt x="21449" y="4838"/>
                    <a:pt x="20015" y="3403"/>
                  </a:cubicBezTo>
                  <a:cubicBezTo>
                    <a:pt x="19248" y="2669"/>
                    <a:pt x="18414" y="2036"/>
                    <a:pt x="17513" y="1502"/>
                  </a:cubicBezTo>
                  <a:cubicBezTo>
                    <a:pt x="16613" y="968"/>
                    <a:pt x="15578" y="535"/>
                    <a:pt x="14444" y="268"/>
                  </a:cubicBezTo>
                  <a:cubicBezTo>
                    <a:pt x="13710" y="101"/>
                    <a:pt x="12977" y="1"/>
                    <a:pt x="12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0"/>
            <p:cNvSpPr/>
            <p:nvPr/>
          </p:nvSpPr>
          <p:spPr>
            <a:xfrm>
              <a:off x="7265300" y="3546988"/>
              <a:ext cx="206850" cy="372775"/>
            </a:xfrm>
            <a:custGeom>
              <a:avLst/>
              <a:gdLst/>
              <a:ahLst/>
              <a:cxnLst/>
              <a:rect l="l" t="t" r="r" b="b"/>
              <a:pathLst>
                <a:path w="8274" h="14911" extrusionOk="0">
                  <a:moveTo>
                    <a:pt x="4004" y="0"/>
                  </a:moveTo>
                  <a:cubicBezTo>
                    <a:pt x="3904" y="0"/>
                    <a:pt x="3804" y="33"/>
                    <a:pt x="3704" y="100"/>
                  </a:cubicBezTo>
                  <a:cubicBezTo>
                    <a:pt x="3537" y="167"/>
                    <a:pt x="3370" y="334"/>
                    <a:pt x="3303" y="500"/>
                  </a:cubicBezTo>
                  <a:lnTo>
                    <a:pt x="3203" y="1067"/>
                  </a:lnTo>
                  <a:cubicBezTo>
                    <a:pt x="3003" y="2001"/>
                    <a:pt x="2770" y="3002"/>
                    <a:pt x="2603" y="4036"/>
                  </a:cubicBezTo>
                  <a:cubicBezTo>
                    <a:pt x="2203" y="3302"/>
                    <a:pt x="1802" y="2602"/>
                    <a:pt x="1402" y="1901"/>
                  </a:cubicBezTo>
                  <a:cubicBezTo>
                    <a:pt x="1269" y="1635"/>
                    <a:pt x="1035" y="1501"/>
                    <a:pt x="768" y="1501"/>
                  </a:cubicBezTo>
                  <a:cubicBezTo>
                    <a:pt x="635" y="1501"/>
                    <a:pt x="535" y="1501"/>
                    <a:pt x="435" y="1568"/>
                  </a:cubicBezTo>
                  <a:cubicBezTo>
                    <a:pt x="268" y="1635"/>
                    <a:pt x="134" y="1801"/>
                    <a:pt x="68" y="2001"/>
                  </a:cubicBezTo>
                  <a:cubicBezTo>
                    <a:pt x="1" y="2202"/>
                    <a:pt x="1" y="2402"/>
                    <a:pt x="101" y="2535"/>
                  </a:cubicBezTo>
                  <a:cubicBezTo>
                    <a:pt x="802" y="3803"/>
                    <a:pt x="1535" y="5070"/>
                    <a:pt x="2236" y="6338"/>
                  </a:cubicBezTo>
                  <a:cubicBezTo>
                    <a:pt x="3704" y="9040"/>
                    <a:pt x="5271" y="11808"/>
                    <a:pt x="6839" y="14510"/>
                  </a:cubicBezTo>
                  <a:cubicBezTo>
                    <a:pt x="6973" y="14711"/>
                    <a:pt x="7106" y="14811"/>
                    <a:pt x="7273" y="14877"/>
                  </a:cubicBezTo>
                  <a:cubicBezTo>
                    <a:pt x="7340" y="14911"/>
                    <a:pt x="7440" y="14911"/>
                    <a:pt x="7506" y="14911"/>
                  </a:cubicBezTo>
                  <a:cubicBezTo>
                    <a:pt x="7606" y="14911"/>
                    <a:pt x="7740" y="14877"/>
                    <a:pt x="7840" y="14844"/>
                  </a:cubicBezTo>
                  <a:cubicBezTo>
                    <a:pt x="8007" y="14744"/>
                    <a:pt x="8140" y="14577"/>
                    <a:pt x="8207" y="14377"/>
                  </a:cubicBezTo>
                  <a:cubicBezTo>
                    <a:pt x="8274" y="14177"/>
                    <a:pt x="8240" y="14010"/>
                    <a:pt x="8173" y="13843"/>
                  </a:cubicBezTo>
                  <a:cubicBezTo>
                    <a:pt x="7373" y="12542"/>
                    <a:pt x="6572" y="11141"/>
                    <a:pt x="5638" y="9440"/>
                  </a:cubicBezTo>
                  <a:cubicBezTo>
                    <a:pt x="5705" y="9040"/>
                    <a:pt x="5805" y="8640"/>
                    <a:pt x="5872" y="8239"/>
                  </a:cubicBezTo>
                  <a:cubicBezTo>
                    <a:pt x="6205" y="6838"/>
                    <a:pt x="6506" y="5404"/>
                    <a:pt x="6973" y="4003"/>
                  </a:cubicBezTo>
                  <a:cubicBezTo>
                    <a:pt x="7039" y="3836"/>
                    <a:pt x="7006" y="3636"/>
                    <a:pt x="6906" y="3436"/>
                  </a:cubicBezTo>
                  <a:cubicBezTo>
                    <a:pt x="6839" y="3269"/>
                    <a:pt x="6672" y="3136"/>
                    <a:pt x="6472" y="3069"/>
                  </a:cubicBezTo>
                  <a:cubicBezTo>
                    <a:pt x="6406" y="3069"/>
                    <a:pt x="6339" y="3036"/>
                    <a:pt x="6272" y="3036"/>
                  </a:cubicBezTo>
                  <a:cubicBezTo>
                    <a:pt x="5939" y="3036"/>
                    <a:pt x="5672" y="3269"/>
                    <a:pt x="5572" y="3569"/>
                  </a:cubicBezTo>
                  <a:cubicBezTo>
                    <a:pt x="5138" y="4870"/>
                    <a:pt x="4871" y="6138"/>
                    <a:pt x="4538" y="7539"/>
                  </a:cubicBezTo>
                  <a:lnTo>
                    <a:pt x="3737" y="6071"/>
                  </a:lnTo>
                  <a:cubicBezTo>
                    <a:pt x="3837" y="5237"/>
                    <a:pt x="4004" y="4370"/>
                    <a:pt x="4204" y="3302"/>
                  </a:cubicBezTo>
                  <a:cubicBezTo>
                    <a:pt x="4337" y="2769"/>
                    <a:pt x="4437" y="2202"/>
                    <a:pt x="4571" y="1635"/>
                  </a:cubicBezTo>
                  <a:lnTo>
                    <a:pt x="4704" y="1001"/>
                  </a:lnTo>
                  <a:cubicBezTo>
                    <a:pt x="4738" y="801"/>
                    <a:pt x="4771" y="600"/>
                    <a:pt x="4671" y="434"/>
                  </a:cubicBezTo>
                  <a:cubicBezTo>
                    <a:pt x="4571" y="267"/>
                    <a:pt x="4437" y="133"/>
                    <a:pt x="4237" y="67"/>
                  </a:cubicBezTo>
                  <a:cubicBezTo>
                    <a:pt x="4171" y="33"/>
                    <a:pt x="4104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7" name="Google Shape;2087;p60"/>
          <p:cNvSpPr/>
          <p:nvPr/>
        </p:nvSpPr>
        <p:spPr>
          <a:xfrm>
            <a:off x="7950800" y="4455963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D04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60"/>
          <p:cNvSpPr/>
          <p:nvPr/>
        </p:nvSpPr>
        <p:spPr>
          <a:xfrm>
            <a:off x="7949975" y="4455963"/>
            <a:ext cx="850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0"/>
                </a:moveTo>
                <a:cubicBezTo>
                  <a:pt x="0" y="0"/>
                  <a:pt x="0" y="0"/>
                  <a:pt x="34" y="0"/>
                </a:cubicBezTo>
                <a:close/>
              </a:path>
            </a:pathLst>
          </a:custGeom>
          <a:solidFill>
            <a:srgbClr val="D04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60"/>
          <p:cNvSpPr/>
          <p:nvPr/>
        </p:nvSpPr>
        <p:spPr>
          <a:xfrm>
            <a:off x="7949975" y="4455963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04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0" name="Google Shape;2090;p60"/>
          <p:cNvGrpSpPr/>
          <p:nvPr/>
        </p:nvGrpSpPr>
        <p:grpSpPr>
          <a:xfrm>
            <a:off x="7518000" y="4018138"/>
            <a:ext cx="813925" cy="592950"/>
            <a:chOff x="7518000" y="4018138"/>
            <a:chExt cx="813925" cy="592950"/>
          </a:xfrm>
        </p:grpSpPr>
        <p:sp>
          <p:nvSpPr>
            <p:cNvPr id="2091" name="Google Shape;2091;p60"/>
            <p:cNvSpPr/>
            <p:nvPr/>
          </p:nvSpPr>
          <p:spPr>
            <a:xfrm>
              <a:off x="7518000" y="4018138"/>
              <a:ext cx="813925" cy="592950"/>
            </a:xfrm>
            <a:custGeom>
              <a:avLst/>
              <a:gdLst/>
              <a:ahLst/>
              <a:cxnLst/>
              <a:rect l="l" t="t" r="r" b="b"/>
              <a:pathLst>
                <a:path w="32557" h="23718" extrusionOk="0">
                  <a:moveTo>
                    <a:pt x="16712" y="1"/>
                  </a:moveTo>
                  <a:cubicBezTo>
                    <a:pt x="15745" y="1"/>
                    <a:pt x="14744" y="68"/>
                    <a:pt x="13710" y="168"/>
                  </a:cubicBezTo>
                  <a:cubicBezTo>
                    <a:pt x="12309" y="301"/>
                    <a:pt x="10975" y="535"/>
                    <a:pt x="9774" y="835"/>
                  </a:cubicBezTo>
                  <a:cubicBezTo>
                    <a:pt x="8540" y="1135"/>
                    <a:pt x="7439" y="1535"/>
                    <a:pt x="6405" y="2036"/>
                  </a:cubicBezTo>
                  <a:cubicBezTo>
                    <a:pt x="4403" y="3036"/>
                    <a:pt x="2802" y="4471"/>
                    <a:pt x="1701" y="6172"/>
                  </a:cubicBezTo>
                  <a:cubicBezTo>
                    <a:pt x="601" y="7907"/>
                    <a:pt x="0" y="9975"/>
                    <a:pt x="0" y="12110"/>
                  </a:cubicBezTo>
                  <a:cubicBezTo>
                    <a:pt x="0" y="13277"/>
                    <a:pt x="167" y="14445"/>
                    <a:pt x="467" y="15612"/>
                  </a:cubicBezTo>
                  <a:cubicBezTo>
                    <a:pt x="801" y="16946"/>
                    <a:pt x="1201" y="18080"/>
                    <a:pt x="1768" y="19081"/>
                  </a:cubicBezTo>
                  <a:cubicBezTo>
                    <a:pt x="2402" y="20249"/>
                    <a:pt x="3169" y="21216"/>
                    <a:pt x="4070" y="21917"/>
                  </a:cubicBezTo>
                  <a:cubicBezTo>
                    <a:pt x="4537" y="22283"/>
                    <a:pt x="5070" y="22617"/>
                    <a:pt x="5671" y="22851"/>
                  </a:cubicBezTo>
                  <a:cubicBezTo>
                    <a:pt x="6305" y="23151"/>
                    <a:pt x="7005" y="23284"/>
                    <a:pt x="7606" y="23418"/>
                  </a:cubicBezTo>
                  <a:cubicBezTo>
                    <a:pt x="8706" y="23618"/>
                    <a:pt x="9907" y="23718"/>
                    <a:pt x="11308" y="23718"/>
                  </a:cubicBezTo>
                  <a:lnTo>
                    <a:pt x="11875" y="23718"/>
                  </a:lnTo>
                  <a:cubicBezTo>
                    <a:pt x="13210" y="23684"/>
                    <a:pt x="14644" y="23584"/>
                    <a:pt x="16245" y="23351"/>
                  </a:cubicBezTo>
                  <a:cubicBezTo>
                    <a:pt x="17479" y="23184"/>
                    <a:pt x="18814" y="22951"/>
                    <a:pt x="20448" y="22617"/>
                  </a:cubicBezTo>
                  <a:lnTo>
                    <a:pt x="20582" y="22584"/>
                  </a:lnTo>
                  <a:cubicBezTo>
                    <a:pt x="21182" y="22484"/>
                    <a:pt x="21716" y="22350"/>
                    <a:pt x="22249" y="22250"/>
                  </a:cubicBezTo>
                  <a:cubicBezTo>
                    <a:pt x="22783" y="22117"/>
                    <a:pt x="23350" y="21950"/>
                    <a:pt x="23951" y="21783"/>
                  </a:cubicBezTo>
                  <a:cubicBezTo>
                    <a:pt x="25018" y="21416"/>
                    <a:pt x="26019" y="21016"/>
                    <a:pt x="26953" y="20516"/>
                  </a:cubicBezTo>
                  <a:cubicBezTo>
                    <a:pt x="27987" y="20015"/>
                    <a:pt x="28888" y="19381"/>
                    <a:pt x="29655" y="18714"/>
                  </a:cubicBezTo>
                  <a:cubicBezTo>
                    <a:pt x="30055" y="18347"/>
                    <a:pt x="30422" y="17980"/>
                    <a:pt x="30756" y="17547"/>
                  </a:cubicBezTo>
                  <a:cubicBezTo>
                    <a:pt x="31089" y="17180"/>
                    <a:pt x="31356" y="16746"/>
                    <a:pt x="31656" y="16246"/>
                  </a:cubicBezTo>
                  <a:cubicBezTo>
                    <a:pt x="32123" y="15345"/>
                    <a:pt x="32423" y="14311"/>
                    <a:pt x="32523" y="13244"/>
                  </a:cubicBezTo>
                  <a:cubicBezTo>
                    <a:pt x="32557" y="12677"/>
                    <a:pt x="32523" y="12110"/>
                    <a:pt x="32423" y="11476"/>
                  </a:cubicBezTo>
                  <a:cubicBezTo>
                    <a:pt x="32357" y="10909"/>
                    <a:pt x="32223" y="10308"/>
                    <a:pt x="31990" y="9574"/>
                  </a:cubicBezTo>
                  <a:cubicBezTo>
                    <a:pt x="31623" y="8474"/>
                    <a:pt x="31089" y="7339"/>
                    <a:pt x="30422" y="6239"/>
                  </a:cubicBezTo>
                  <a:cubicBezTo>
                    <a:pt x="29788" y="5238"/>
                    <a:pt x="29021" y="4337"/>
                    <a:pt x="28120" y="3470"/>
                  </a:cubicBezTo>
                  <a:cubicBezTo>
                    <a:pt x="27253" y="2703"/>
                    <a:pt x="26252" y="2036"/>
                    <a:pt x="25152" y="1535"/>
                  </a:cubicBezTo>
                  <a:cubicBezTo>
                    <a:pt x="24318" y="1168"/>
                    <a:pt x="23417" y="868"/>
                    <a:pt x="22450" y="701"/>
                  </a:cubicBezTo>
                  <a:cubicBezTo>
                    <a:pt x="22149" y="601"/>
                    <a:pt x="21849" y="535"/>
                    <a:pt x="21516" y="468"/>
                  </a:cubicBezTo>
                  <a:cubicBezTo>
                    <a:pt x="21282" y="435"/>
                    <a:pt x="21082" y="401"/>
                    <a:pt x="20848" y="368"/>
                  </a:cubicBezTo>
                  <a:cubicBezTo>
                    <a:pt x="19548" y="134"/>
                    <a:pt x="18147" y="1"/>
                    <a:pt x="16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0"/>
            <p:cNvSpPr/>
            <p:nvPr/>
          </p:nvSpPr>
          <p:spPr>
            <a:xfrm>
              <a:off x="7672275" y="4159913"/>
              <a:ext cx="455350" cy="232700"/>
            </a:xfrm>
            <a:custGeom>
              <a:avLst/>
              <a:gdLst/>
              <a:ahLst/>
              <a:cxnLst/>
              <a:rect l="l" t="t" r="r" b="b"/>
              <a:pathLst>
                <a:path w="18214" h="9308" extrusionOk="0">
                  <a:moveTo>
                    <a:pt x="15144" y="1935"/>
                  </a:moveTo>
                  <a:lnTo>
                    <a:pt x="15144" y="1935"/>
                  </a:lnTo>
                  <a:cubicBezTo>
                    <a:pt x="14511" y="2769"/>
                    <a:pt x="13944" y="3670"/>
                    <a:pt x="13410" y="4470"/>
                  </a:cubicBezTo>
                  <a:lnTo>
                    <a:pt x="12976" y="5204"/>
                  </a:lnTo>
                  <a:cubicBezTo>
                    <a:pt x="11775" y="4404"/>
                    <a:pt x="10841" y="3737"/>
                    <a:pt x="9974" y="3069"/>
                  </a:cubicBezTo>
                  <a:cubicBezTo>
                    <a:pt x="12009" y="2602"/>
                    <a:pt x="13643" y="2236"/>
                    <a:pt x="15144" y="1935"/>
                  </a:cubicBezTo>
                  <a:close/>
                  <a:moveTo>
                    <a:pt x="17513" y="1"/>
                  </a:moveTo>
                  <a:cubicBezTo>
                    <a:pt x="17413" y="1"/>
                    <a:pt x="17346" y="34"/>
                    <a:pt x="17279" y="34"/>
                  </a:cubicBezTo>
                  <a:cubicBezTo>
                    <a:pt x="14177" y="634"/>
                    <a:pt x="11208" y="1335"/>
                    <a:pt x="8940" y="1869"/>
                  </a:cubicBezTo>
                  <a:cubicBezTo>
                    <a:pt x="7772" y="2135"/>
                    <a:pt x="6638" y="2402"/>
                    <a:pt x="5504" y="2703"/>
                  </a:cubicBezTo>
                  <a:lnTo>
                    <a:pt x="4904" y="2836"/>
                  </a:lnTo>
                  <a:lnTo>
                    <a:pt x="4737" y="2903"/>
                  </a:lnTo>
                  <a:lnTo>
                    <a:pt x="3703" y="3136"/>
                  </a:lnTo>
                  <a:lnTo>
                    <a:pt x="2702" y="3370"/>
                  </a:lnTo>
                  <a:lnTo>
                    <a:pt x="1902" y="3570"/>
                  </a:lnTo>
                  <a:lnTo>
                    <a:pt x="1701" y="3603"/>
                  </a:lnTo>
                  <a:cubicBezTo>
                    <a:pt x="1301" y="3703"/>
                    <a:pt x="901" y="3803"/>
                    <a:pt x="534" y="3903"/>
                  </a:cubicBezTo>
                  <a:cubicBezTo>
                    <a:pt x="367" y="3937"/>
                    <a:pt x="234" y="4070"/>
                    <a:pt x="134" y="4237"/>
                  </a:cubicBezTo>
                  <a:cubicBezTo>
                    <a:pt x="34" y="4404"/>
                    <a:pt x="0" y="4604"/>
                    <a:pt x="67" y="4804"/>
                  </a:cubicBezTo>
                  <a:cubicBezTo>
                    <a:pt x="167" y="5104"/>
                    <a:pt x="434" y="5304"/>
                    <a:pt x="767" y="5304"/>
                  </a:cubicBezTo>
                  <a:cubicBezTo>
                    <a:pt x="834" y="5304"/>
                    <a:pt x="901" y="5271"/>
                    <a:pt x="968" y="5271"/>
                  </a:cubicBezTo>
                  <a:cubicBezTo>
                    <a:pt x="1335" y="5171"/>
                    <a:pt x="1668" y="5104"/>
                    <a:pt x="2035" y="5004"/>
                  </a:cubicBezTo>
                  <a:lnTo>
                    <a:pt x="2235" y="4971"/>
                  </a:lnTo>
                  <a:lnTo>
                    <a:pt x="2969" y="4771"/>
                  </a:lnTo>
                  <a:cubicBezTo>
                    <a:pt x="3670" y="4604"/>
                    <a:pt x="4337" y="4437"/>
                    <a:pt x="5004" y="4270"/>
                  </a:cubicBezTo>
                  <a:lnTo>
                    <a:pt x="5204" y="4237"/>
                  </a:lnTo>
                  <a:lnTo>
                    <a:pt x="6405" y="3937"/>
                  </a:lnTo>
                  <a:lnTo>
                    <a:pt x="7639" y="3637"/>
                  </a:lnTo>
                  <a:lnTo>
                    <a:pt x="7639" y="3637"/>
                  </a:lnTo>
                  <a:cubicBezTo>
                    <a:pt x="7005" y="4571"/>
                    <a:pt x="6371" y="5571"/>
                    <a:pt x="5771" y="6505"/>
                  </a:cubicBezTo>
                  <a:lnTo>
                    <a:pt x="5771" y="6539"/>
                  </a:lnTo>
                  <a:cubicBezTo>
                    <a:pt x="5404" y="7106"/>
                    <a:pt x="5037" y="7673"/>
                    <a:pt x="4670" y="8240"/>
                  </a:cubicBezTo>
                  <a:cubicBezTo>
                    <a:pt x="4570" y="8407"/>
                    <a:pt x="4570" y="8640"/>
                    <a:pt x="4637" y="8774"/>
                  </a:cubicBezTo>
                  <a:cubicBezTo>
                    <a:pt x="4704" y="8974"/>
                    <a:pt x="4804" y="9140"/>
                    <a:pt x="4970" y="9207"/>
                  </a:cubicBezTo>
                  <a:cubicBezTo>
                    <a:pt x="5104" y="9274"/>
                    <a:pt x="5204" y="9307"/>
                    <a:pt x="5337" y="9307"/>
                  </a:cubicBezTo>
                  <a:cubicBezTo>
                    <a:pt x="5404" y="9307"/>
                    <a:pt x="5471" y="9274"/>
                    <a:pt x="5538" y="9274"/>
                  </a:cubicBezTo>
                  <a:cubicBezTo>
                    <a:pt x="5704" y="9207"/>
                    <a:pt x="5838" y="9107"/>
                    <a:pt x="5938" y="8907"/>
                  </a:cubicBezTo>
                  <a:cubicBezTo>
                    <a:pt x="6271" y="8407"/>
                    <a:pt x="6605" y="7906"/>
                    <a:pt x="6905" y="7406"/>
                  </a:cubicBezTo>
                  <a:lnTo>
                    <a:pt x="7005" y="7239"/>
                  </a:lnTo>
                  <a:lnTo>
                    <a:pt x="7072" y="7172"/>
                  </a:lnTo>
                  <a:cubicBezTo>
                    <a:pt x="7706" y="6172"/>
                    <a:pt x="8340" y="5104"/>
                    <a:pt x="9007" y="4137"/>
                  </a:cubicBezTo>
                  <a:cubicBezTo>
                    <a:pt x="10308" y="5138"/>
                    <a:pt x="11642" y="6038"/>
                    <a:pt x="12643" y="6705"/>
                  </a:cubicBezTo>
                  <a:cubicBezTo>
                    <a:pt x="12809" y="6805"/>
                    <a:pt x="12943" y="6839"/>
                    <a:pt x="13076" y="6839"/>
                  </a:cubicBezTo>
                  <a:lnTo>
                    <a:pt x="13210" y="6839"/>
                  </a:lnTo>
                  <a:cubicBezTo>
                    <a:pt x="13276" y="6839"/>
                    <a:pt x="13343" y="6805"/>
                    <a:pt x="13377" y="6772"/>
                  </a:cubicBezTo>
                  <a:cubicBezTo>
                    <a:pt x="13577" y="6739"/>
                    <a:pt x="13743" y="6639"/>
                    <a:pt x="13844" y="6505"/>
                  </a:cubicBezTo>
                  <a:cubicBezTo>
                    <a:pt x="14044" y="6172"/>
                    <a:pt x="14244" y="5838"/>
                    <a:pt x="14444" y="5538"/>
                  </a:cubicBezTo>
                  <a:lnTo>
                    <a:pt x="14611" y="5271"/>
                  </a:lnTo>
                  <a:cubicBezTo>
                    <a:pt x="15445" y="3970"/>
                    <a:pt x="16279" y="2669"/>
                    <a:pt x="17246" y="1502"/>
                  </a:cubicBezTo>
                  <a:lnTo>
                    <a:pt x="17680" y="1402"/>
                  </a:lnTo>
                  <a:cubicBezTo>
                    <a:pt x="17880" y="1368"/>
                    <a:pt x="18047" y="1201"/>
                    <a:pt x="18113" y="1068"/>
                  </a:cubicBezTo>
                  <a:cubicBezTo>
                    <a:pt x="18213" y="901"/>
                    <a:pt x="18213" y="701"/>
                    <a:pt x="18147" y="501"/>
                  </a:cubicBezTo>
                  <a:cubicBezTo>
                    <a:pt x="18113" y="334"/>
                    <a:pt x="17980" y="201"/>
                    <a:pt x="17813" y="101"/>
                  </a:cubicBezTo>
                  <a:cubicBezTo>
                    <a:pt x="17713" y="34"/>
                    <a:pt x="17613" y="1"/>
                    <a:pt x="17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3" name="Google Shape;2093;p60"/>
          <p:cNvGrpSpPr/>
          <p:nvPr/>
        </p:nvGrpSpPr>
        <p:grpSpPr>
          <a:xfrm>
            <a:off x="6746600" y="3914738"/>
            <a:ext cx="697200" cy="773075"/>
            <a:chOff x="6746600" y="3914738"/>
            <a:chExt cx="697200" cy="773075"/>
          </a:xfrm>
        </p:grpSpPr>
        <p:sp>
          <p:nvSpPr>
            <p:cNvPr id="2094" name="Google Shape;2094;p60"/>
            <p:cNvSpPr/>
            <p:nvPr/>
          </p:nvSpPr>
          <p:spPr>
            <a:xfrm>
              <a:off x="6746600" y="3914738"/>
              <a:ext cx="697200" cy="773075"/>
            </a:xfrm>
            <a:custGeom>
              <a:avLst/>
              <a:gdLst/>
              <a:ahLst/>
              <a:cxnLst/>
              <a:rect l="l" t="t" r="r" b="b"/>
              <a:pathLst>
                <a:path w="27888" h="30923" extrusionOk="0">
                  <a:moveTo>
                    <a:pt x="6672" y="1"/>
                  </a:moveTo>
                  <a:cubicBezTo>
                    <a:pt x="6239" y="1"/>
                    <a:pt x="5805" y="34"/>
                    <a:pt x="5371" y="101"/>
                  </a:cubicBezTo>
                  <a:cubicBezTo>
                    <a:pt x="5104" y="134"/>
                    <a:pt x="4838" y="201"/>
                    <a:pt x="4571" y="301"/>
                  </a:cubicBezTo>
                  <a:cubicBezTo>
                    <a:pt x="4237" y="367"/>
                    <a:pt x="3937" y="534"/>
                    <a:pt x="3670" y="668"/>
                  </a:cubicBezTo>
                  <a:cubicBezTo>
                    <a:pt x="3236" y="834"/>
                    <a:pt x="2836" y="1101"/>
                    <a:pt x="2403" y="1502"/>
                  </a:cubicBezTo>
                  <a:cubicBezTo>
                    <a:pt x="1769" y="2002"/>
                    <a:pt x="1268" y="2703"/>
                    <a:pt x="868" y="3503"/>
                  </a:cubicBezTo>
                  <a:cubicBezTo>
                    <a:pt x="535" y="4237"/>
                    <a:pt x="301" y="5038"/>
                    <a:pt x="168" y="5972"/>
                  </a:cubicBezTo>
                  <a:cubicBezTo>
                    <a:pt x="34" y="6972"/>
                    <a:pt x="1" y="8040"/>
                    <a:pt x="101" y="9241"/>
                  </a:cubicBezTo>
                  <a:cubicBezTo>
                    <a:pt x="134" y="9374"/>
                    <a:pt x="134" y="9507"/>
                    <a:pt x="134" y="9641"/>
                  </a:cubicBezTo>
                  <a:cubicBezTo>
                    <a:pt x="201" y="10341"/>
                    <a:pt x="268" y="11075"/>
                    <a:pt x="401" y="11942"/>
                  </a:cubicBezTo>
                  <a:cubicBezTo>
                    <a:pt x="635" y="13343"/>
                    <a:pt x="935" y="14811"/>
                    <a:pt x="1402" y="16479"/>
                  </a:cubicBezTo>
                  <a:cubicBezTo>
                    <a:pt x="1735" y="17680"/>
                    <a:pt x="2102" y="18881"/>
                    <a:pt x="2403" y="19881"/>
                  </a:cubicBezTo>
                  <a:cubicBezTo>
                    <a:pt x="3070" y="21916"/>
                    <a:pt x="3703" y="23484"/>
                    <a:pt x="4437" y="24852"/>
                  </a:cubicBezTo>
                  <a:cubicBezTo>
                    <a:pt x="4938" y="25752"/>
                    <a:pt x="5505" y="26620"/>
                    <a:pt x="6205" y="27420"/>
                  </a:cubicBezTo>
                  <a:cubicBezTo>
                    <a:pt x="6839" y="28187"/>
                    <a:pt x="7606" y="28888"/>
                    <a:pt x="8474" y="29455"/>
                  </a:cubicBezTo>
                  <a:cubicBezTo>
                    <a:pt x="9975" y="30422"/>
                    <a:pt x="11776" y="30923"/>
                    <a:pt x="13777" y="30923"/>
                  </a:cubicBezTo>
                  <a:cubicBezTo>
                    <a:pt x="14211" y="30923"/>
                    <a:pt x="14678" y="30923"/>
                    <a:pt x="15112" y="30856"/>
                  </a:cubicBezTo>
                  <a:cubicBezTo>
                    <a:pt x="16312" y="30723"/>
                    <a:pt x="17480" y="30422"/>
                    <a:pt x="18614" y="29989"/>
                  </a:cubicBezTo>
                  <a:cubicBezTo>
                    <a:pt x="19615" y="29588"/>
                    <a:pt x="20549" y="29055"/>
                    <a:pt x="21449" y="28554"/>
                  </a:cubicBezTo>
                  <a:cubicBezTo>
                    <a:pt x="22383" y="28021"/>
                    <a:pt x="23217" y="27487"/>
                    <a:pt x="23918" y="26920"/>
                  </a:cubicBezTo>
                  <a:cubicBezTo>
                    <a:pt x="24852" y="26253"/>
                    <a:pt x="25586" y="25552"/>
                    <a:pt x="26153" y="24852"/>
                  </a:cubicBezTo>
                  <a:cubicBezTo>
                    <a:pt x="26486" y="24451"/>
                    <a:pt x="26787" y="24018"/>
                    <a:pt x="27020" y="23584"/>
                  </a:cubicBezTo>
                  <a:cubicBezTo>
                    <a:pt x="27254" y="23184"/>
                    <a:pt x="27454" y="22717"/>
                    <a:pt x="27587" y="22216"/>
                  </a:cubicBezTo>
                  <a:cubicBezTo>
                    <a:pt x="27754" y="21616"/>
                    <a:pt x="27821" y="21016"/>
                    <a:pt x="27854" y="20549"/>
                  </a:cubicBezTo>
                  <a:cubicBezTo>
                    <a:pt x="27887" y="20015"/>
                    <a:pt x="27887" y="19448"/>
                    <a:pt x="27821" y="18814"/>
                  </a:cubicBezTo>
                  <a:cubicBezTo>
                    <a:pt x="27687" y="17713"/>
                    <a:pt x="27387" y="16512"/>
                    <a:pt x="26953" y="15312"/>
                  </a:cubicBezTo>
                  <a:cubicBezTo>
                    <a:pt x="26520" y="14244"/>
                    <a:pt x="25986" y="13177"/>
                    <a:pt x="25352" y="12076"/>
                  </a:cubicBezTo>
                  <a:cubicBezTo>
                    <a:pt x="23184" y="8473"/>
                    <a:pt x="19682" y="5271"/>
                    <a:pt x="15278" y="2836"/>
                  </a:cubicBezTo>
                  <a:cubicBezTo>
                    <a:pt x="14311" y="2336"/>
                    <a:pt x="13277" y="1835"/>
                    <a:pt x="12210" y="1368"/>
                  </a:cubicBezTo>
                  <a:cubicBezTo>
                    <a:pt x="11342" y="1001"/>
                    <a:pt x="10175" y="568"/>
                    <a:pt x="8907" y="267"/>
                  </a:cubicBezTo>
                  <a:cubicBezTo>
                    <a:pt x="8340" y="134"/>
                    <a:pt x="7740" y="34"/>
                    <a:pt x="7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0"/>
            <p:cNvSpPr/>
            <p:nvPr/>
          </p:nvSpPr>
          <p:spPr>
            <a:xfrm>
              <a:off x="6908400" y="4055663"/>
              <a:ext cx="337750" cy="421175"/>
            </a:xfrm>
            <a:custGeom>
              <a:avLst/>
              <a:gdLst/>
              <a:ahLst/>
              <a:cxnLst/>
              <a:rect l="l" t="t" r="r" b="b"/>
              <a:pathLst>
                <a:path w="13510" h="16847" extrusionOk="0">
                  <a:moveTo>
                    <a:pt x="7472" y="2336"/>
                  </a:moveTo>
                  <a:cubicBezTo>
                    <a:pt x="8173" y="3937"/>
                    <a:pt x="8873" y="5538"/>
                    <a:pt x="9674" y="7473"/>
                  </a:cubicBezTo>
                  <a:lnTo>
                    <a:pt x="8039" y="6706"/>
                  </a:lnTo>
                  <a:lnTo>
                    <a:pt x="6171" y="5838"/>
                  </a:lnTo>
                  <a:cubicBezTo>
                    <a:pt x="6538" y="4738"/>
                    <a:pt x="6972" y="3570"/>
                    <a:pt x="7472" y="2336"/>
                  </a:cubicBezTo>
                  <a:close/>
                  <a:moveTo>
                    <a:pt x="2202" y="5572"/>
                  </a:moveTo>
                  <a:lnTo>
                    <a:pt x="3169" y="6039"/>
                  </a:lnTo>
                  <a:lnTo>
                    <a:pt x="4403" y="6606"/>
                  </a:lnTo>
                  <a:cubicBezTo>
                    <a:pt x="4170" y="7373"/>
                    <a:pt x="3936" y="8140"/>
                    <a:pt x="3736" y="8907"/>
                  </a:cubicBezTo>
                  <a:cubicBezTo>
                    <a:pt x="3202" y="7706"/>
                    <a:pt x="2702" y="6606"/>
                    <a:pt x="2202" y="5572"/>
                  </a:cubicBezTo>
                  <a:close/>
                  <a:moveTo>
                    <a:pt x="7339" y="1"/>
                  </a:moveTo>
                  <a:cubicBezTo>
                    <a:pt x="7038" y="1"/>
                    <a:pt x="6805" y="168"/>
                    <a:pt x="6672" y="401"/>
                  </a:cubicBezTo>
                  <a:cubicBezTo>
                    <a:pt x="5904" y="2336"/>
                    <a:pt x="5337" y="3837"/>
                    <a:pt x="4837" y="5238"/>
                  </a:cubicBezTo>
                  <a:cubicBezTo>
                    <a:pt x="3469" y="4571"/>
                    <a:pt x="2302" y="4037"/>
                    <a:pt x="1134" y="3503"/>
                  </a:cubicBezTo>
                  <a:cubicBezTo>
                    <a:pt x="1034" y="3470"/>
                    <a:pt x="934" y="3470"/>
                    <a:pt x="834" y="3470"/>
                  </a:cubicBezTo>
                  <a:cubicBezTo>
                    <a:pt x="534" y="3470"/>
                    <a:pt x="300" y="3604"/>
                    <a:pt x="167" y="3870"/>
                  </a:cubicBezTo>
                  <a:cubicBezTo>
                    <a:pt x="167" y="3904"/>
                    <a:pt x="167" y="3904"/>
                    <a:pt x="134" y="3937"/>
                  </a:cubicBezTo>
                  <a:lnTo>
                    <a:pt x="134" y="3970"/>
                  </a:lnTo>
                  <a:cubicBezTo>
                    <a:pt x="67" y="4137"/>
                    <a:pt x="0" y="4371"/>
                    <a:pt x="100" y="4538"/>
                  </a:cubicBezTo>
                  <a:cubicBezTo>
                    <a:pt x="1568" y="7440"/>
                    <a:pt x="2869" y="10475"/>
                    <a:pt x="4170" y="13411"/>
                  </a:cubicBezTo>
                  <a:lnTo>
                    <a:pt x="4170" y="13477"/>
                  </a:lnTo>
                  <a:cubicBezTo>
                    <a:pt x="4603" y="14445"/>
                    <a:pt x="5037" y="15412"/>
                    <a:pt x="5437" y="16379"/>
                  </a:cubicBezTo>
                  <a:cubicBezTo>
                    <a:pt x="5571" y="16680"/>
                    <a:pt x="5838" y="16846"/>
                    <a:pt x="6138" y="16846"/>
                  </a:cubicBezTo>
                  <a:cubicBezTo>
                    <a:pt x="6205" y="16846"/>
                    <a:pt x="6305" y="16846"/>
                    <a:pt x="6371" y="16813"/>
                  </a:cubicBezTo>
                  <a:cubicBezTo>
                    <a:pt x="6571" y="16746"/>
                    <a:pt x="6705" y="16579"/>
                    <a:pt x="6805" y="16379"/>
                  </a:cubicBezTo>
                  <a:cubicBezTo>
                    <a:pt x="6872" y="16213"/>
                    <a:pt x="6872" y="16046"/>
                    <a:pt x="6805" y="15879"/>
                  </a:cubicBezTo>
                  <a:cubicBezTo>
                    <a:pt x="6371" y="14912"/>
                    <a:pt x="5938" y="13911"/>
                    <a:pt x="5504" y="12944"/>
                  </a:cubicBezTo>
                  <a:cubicBezTo>
                    <a:pt x="5237" y="12310"/>
                    <a:pt x="4970" y="11676"/>
                    <a:pt x="4703" y="11076"/>
                  </a:cubicBezTo>
                  <a:cubicBezTo>
                    <a:pt x="4737" y="11009"/>
                    <a:pt x="4737" y="10942"/>
                    <a:pt x="4770" y="10875"/>
                  </a:cubicBezTo>
                  <a:cubicBezTo>
                    <a:pt x="5004" y="9708"/>
                    <a:pt x="5304" y="8507"/>
                    <a:pt x="5704" y="7206"/>
                  </a:cubicBezTo>
                  <a:lnTo>
                    <a:pt x="7439" y="8007"/>
                  </a:lnTo>
                  <a:cubicBezTo>
                    <a:pt x="8406" y="8474"/>
                    <a:pt x="9373" y="8941"/>
                    <a:pt x="10374" y="9408"/>
                  </a:cubicBezTo>
                  <a:cubicBezTo>
                    <a:pt x="10408" y="9408"/>
                    <a:pt x="10441" y="9441"/>
                    <a:pt x="10474" y="9441"/>
                  </a:cubicBezTo>
                  <a:lnTo>
                    <a:pt x="10808" y="10242"/>
                  </a:lnTo>
                  <a:cubicBezTo>
                    <a:pt x="11241" y="11276"/>
                    <a:pt x="11642" y="12310"/>
                    <a:pt x="12075" y="13377"/>
                  </a:cubicBezTo>
                  <a:cubicBezTo>
                    <a:pt x="12209" y="13644"/>
                    <a:pt x="12476" y="13844"/>
                    <a:pt x="12776" y="13844"/>
                  </a:cubicBezTo>
                  <a:cubicBezTo>
                    <a:pt x="12843" y="13844"/>
                    <a:pt x="12943" y="13811"/>
                    <a:pt x="13009" y="13777"/>
                  </a:cubicBezTo>
                  <a:cubicBezTo>
                    <a:pt x="13210" y="13711"/>
                    <a:pt x="13343" y="13577"/>
                    <a:pt x="13443" y="13411"/>
                  </a:cubicBezTo>
                  <a:cubicBezTo>
                    <a:pt x="13510" y="13210"/>
                    <a:pt x="13510" y="13044"/>
                    <a:pt x="13443" y="12843"/>
                  </a:cubicBezTo>
                  <a:cubicBezTo>
                    <a:pt x="13009" y="11809"/>
                    <a:pt x="12576" y="10775"/>
                    <a:pt x="12142" y="9741"/>
                  </a:cubicBezTo>
                  <a:cubicBezTo>
                    <a:pt x="10908" y="6706"/>
                    <a:pt x="9607" y="3537"/>
                    <a:pt x="8206" y="468"/>
                  </a:cubicBezTo>
                  <a:cubicBezTo>
                    <a:pt x="8106" y="268"/>
                    <a:pt x="7972" y="168"/>
                    <a:pt x="7839" y="68"/>
                  </a:cubicBezTo>
                  <a:cubicBezTo>
                    <a:pt x="7739" y="34"/>
                    <a:pt x="7639" y="1"/>
                    <a:pt x="7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6" name="Google Shape;2096;p60"/>
          <p:cNvGrpSpPr/>
          <p:nvPr/>
        </p:nvGrpSpPr>
        <p:grpSpPr>
          <a:xfrm>
            <a:off x="7518000" y="3042814"/>
            <a:ext cx="502296" cy="682006"/>
            <a:chOff x="3838825" y="1082552"/>
            <a:chExt cx="502296" cy="682006"/>
          </a:xfrm>
        </p:grpSpPr>
        <p:sp>
          <p:nvSpPr>
            <p:cNvPr id="2097" name="Google Shape;2097;p60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0"/>
            <p:cNvSpPr/>
            <p:nvPr/>
          </p:nvSpPr>
          <p:spPr>
            <a:xfrm>
              <a:off x="4128096" y="1390264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0"/>
            <p:cNvSpPr/>
            <p:nvPr/>
          </p:nvSpPr>
          <p:spPr>
            <a:xfrm>
              <a:off x="4150946" y="1082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0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1926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4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760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4. Look at the table. Work in pairs. Ask and answer questions about the film Kungfu Boy.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A74ECC-FDC5-8045-9EB0-32AE319C0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568183"/>
              </p:ext>
            </p:extLst>
          </p:nvPr>
        </p:nvGraphicFramePr>
        <p:xfrm>
          <a:off x="173763" y="876114"/>
          <a:ext cx="4682322" cy="4049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087">
                  <a:extLst>
                    <a:ext uri="{9D8B030D-6E8A-4147-A177-3AD203B41FA5}">
                      <a16:colId xmlns:a16="http://schemas.microsoft.com/office/drawing/2014/main" val="1217793384"/>
                    </a:ext>
                  </a:extLst>
                </a:gridCol>
                <a:gridCol w="2450235">
                  <a:extLst>
                    <a:ext uri="{9D8B030D-6E8A-4147-A177-3AD203B41FA5}">
                      <a16:colId xmlns:a16="http://schemas.microsoft.com/office/drawing/2014/main" val="2590515497"/>
                    </a:ext>
                  </a:extLst>
                </a:gridCol>
              </a:tblGrid>
              <a:tr h="411783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Film’s name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Kungfu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Boy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70546"/>
                  </a:ext>
                </a:extLst>
              </a:tr>
              <a:tr h="411783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Director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John Stevenson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11928"/>
                  </a:ext>
                </a:extLst>
              </a:tr>
              <a:tr h="411783">
                <a:tc>
                  <a:txBody>
                    <a:bodyPr/>
                    <a:lstStyle/>
                    <a:p>
                      <a:r>
                        <a:rPr lang="en-US" sz="1800" b="0">
                          <a:latin typeface="+mj-lt"/>
                        </a:rPr>
                        <a:t>Type of</a:t>
                      </a:r>
                      <a:r>
                        <a:rPr lang="en-US" sz="1800" b="0" baseline="0">
                          <a:latin typeface="+mj-lt"/>
                        </a:rPr>
                        <a:t> film</a:t>
                      </a:r>
                      <a:endParaRPr lang="en-GB" sz="1800" b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Comedy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35401"/>
                  </a:ext>
                </a:extLst>
              </a:tr>
              <a:tr h="362632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Main actor / actress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Bruce Wane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14947"/>
                  </a:ext>
                </a:extLst>
              </a:tr>
              <a:tr h="735297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Main content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About</a:t>
                      </a:r>
                      <a:r>
                        <a:rPr lang="en-US" sz="1800" b="0" baseline="0" dirty="0">
                          <a:latin typeface="+mj-lt"/>
                        </a:rPr>
                        <a:t> a very big boy who saves his town and becomes a hero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35133"/>
                  </a:ext>
                </a:extLst>
              </a:tr>
              <a:tr h="411783">
                <a:tc>
                  <a:txBody>
                    <a:bodyPr/>
                    <a:lstStyle/>
                    <a:p>
                      <a:r>
                        <a:rPr lang="en-US" sz="1800" b="0">
                          <a:latin typeface="+mj-lt"/>
                        </a:rPr>
                        <a:t>Reviews</a:t>
                      </a:r>
                      <a:endParaRPr lang="en-GB" sz="1800" b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Funny and interesting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47045"/>
                  </a:ext>
                </a:extLst>
              </a:tr>
              <a:tr h="710749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Time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4.30</a:t>
                      </a:r>
                      <a:r>
                        <a:rPr lang="en-US" sz="1800" b="0" baseline="0" dirty="0">
                          <a:latin typeface="+mj-lt"/>
                        </a:rPr>
                        <a:t> </a:t>
                      </a:r>
                      <a:r>
                        <a:rPr lang="en-US" sz="1800" b="0" baseline="0" dirty="0" err="1">
                          <a:latin typeface="+mj-lt"/>
                        </a:rPr>
                        <a:t>p.m</a:t>
                      </a:r>
                      <a:r>
                        <a:rPr lang="en-US" sz="1800" b="0" baseline="0" dirty="0">
                          <a:latin typeface="+mj-lt"/>
                        </a:rPr>
                        <a:t> and 8.30 </a:t>
                      </a:r>
                      <a:r>
                        <a:rPr lang="en-US" sz="1800" b="0" baseline="0" dirty="0" err="1">
                          <a:latin typeface="+mj-lt"/>
                        </a:rPr>
                        <a:t>p.m</a:t>
                      </a:r>
                      <a:r>
                        <a:rPr lang="en-US" sz="1800" b="0" baseline="0" dirty="0">
                          <a:latin typeface="+mj-lt"/>
                        </a:rPr>
                        <a:t> daily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57958"/>
                  </a:ext>
                </a:extLst>
              </a:tr>
              <a:tr h="411783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Place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Ngoc </a:t>
                      </a:r>
                      <a:r>
                        <a:rPr lang="en-US" sz="1800" b="0" dirty="0" err="1">
                          <a:latin typeface="+mj-lt"/>
                        </a:rPr>
                        <a:t>Khanh</a:t>
                      </a:r>
                      <a:r>
                        <a:rPr lang="en-US" sz="1800" b="0" dirty="0">
                          <a:latin typeface="+mj-lt"/>
                        </a:rPr>
                        <a:t> Cinema</a:t>
                      </a:r>
                      <a:endParaRPr lang="en-GB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809202"/>
                  </a:ext>
                </a:extLst>
              </a:tr>
            </a:tbl>
          </a:graphicData>
        </a:graphic>
      </p:graphicFrame>
      <p:sp>
        <p:nvSpPr>
          <p:cNvPr id="1499" name="Speech Bubble: Rectangle 1498">
            <a:extLst>
              <a:ext uri="{FF2B5EF4-FFF2-40B4-BE49-F238E27FC236}">
                <a16:creationId xmlns:a16="http://schemas.microsoft.com/office/drawing/2014/main" id="{BE1AF885-907B-7D35-3F1B-A2C8FA764FE8}"/>
              </a:ext>
            </a:extLst>
          </p:cNvPr>
          <p:cNvSpPr/>
          <p:nvPr/>
        </p:nvSpPr>
        <p:spPr>
          <a:xfrm>
            <a:off x="4972812" y="876114"/>
            <a:ext cx="2882850" cy="640356"/>
          </a:xfrm>
          <a:prstGeom prst="wedgeRectCallout">
            <a:avLst>
              <a:gd name="adj1" fmla="val -36956"/>
              <a:gd name="adj2" fmla="val 78691"/>
            </a:avLst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How about seeing a film this evening?</a:t>
            </a:r>
          </a:p>
        </p:txBody>
      </p:sp>
      <p:sp>
        <p:nvSpPr>
          <p:cNvPr id="1500" name="Speech Bubble: Rectangle 1499">
            <a:extLst>
              <a:ext uri="{FF2B5EF4-FFF2-40B4-BE49-F238E27FC236}">
                <a16:creationId xmlns:a16="http://schemas.microsoft.com/office/drawing/2014/main" id="{CEC436DE-2E7E-9687-DD9A-689B672A1B1A}"/>
              </a:ext>
            </a:extLst>
          </p:cNvPr>
          <p:cNvSpPr/>
          <p:nvPr/>
        </p:nvSpPr>
        <p:spPr>
          <a:xfrm>
            <a:off x="6116209" y="1631662"/>
            <a:ext cx="2882850" cy="669925"/>
          </a:xfrm>
          <a:prstGeom prst="wedgeRectCallout">
            <a:avLst>
              <a:gd name="adj1" fmla="val 37259"/>
              <a:gd name="adj2" fmla="val 81635"/>
            </a:avLst>
          </a:prstGeom>
          <a:solidFill>
            <a:srgbClr val="D8C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That’s a great idea. What film shall we see?</a:t>
            </a:r>
          </a:p>
        </p:txBody>
      </p:sp>
      <p:sp>
        <p:nvSpPr>
          <p:cNvPr id="1501" name="Speech Bubble: Rectangle 1500">
            <a:extLst>
              <a:ext uri="{FF2B5EF4-FFF2-40B4-BE49-F238E27FC236}">
                <a16:creationId xmlns:a16="http://schemas.microsoft.com/office/drawing/2014/main" id="{AA6EAF06-3700-53A5-E6FA-87FBA5D39AEA}"/>
              </a:ext>
            </a:extLst>
          </p:cNvPr>
          <p:cNvSpPr/>
          <p:nvPr/>
        </p:nvSpPr>
        <p:spPr>
          <a:xfrm>
            <a:off x="4972812" y="2420828"/>
            <a:ext cx="1685440" cy="640356"/>
          </a:xfrm>
          <a:prstGeom prst="wedgeRectCallout">
            <a:avLst>
              <a:gd name="adj1" fmla="val -36956"/>
              <a:gd name="adj2" fmla="val 78691"/>
            </a:avLst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Kungfu Boy.</a:t>
            </a:r>
          </a:p>
        </p:txBody>
      </p:sp>
      <p:sp>
        <p:nvSpPr>
          <p:cNvPr id="1502" name="Speech Bubble: Rectangle 1501">
            <a:extLst>
              <a:ext uri="{FF2B5EF4-FFF2-40B4-BE49-F238E27FC236}">
                <a16:creationId xmlns:a16="http://schemas.microsoft.com/office/drawing/2014/main" id="{F1D1F8FA-72D2-FC79-3680-DE7D4EE65ABA}"/>
              </a:ext>
            </a:extLst>
          </p:cNvPr>
          <p:cNvSpPr/>
          <p:nvPr/>
        </p:nvSpPr>
        <p:spPr>
          <a:xfrm>
            <a:off x="6116209" y="3180425"/>
            <a:ext cx="2882850" cy="669925"/>
          </a:xfrm>
          <a:prstGeom prst="wedgeRectCallout">
            <a:avLst>
              <a:gd name="adj1" fmla="val 37259"/>
              <a:gd name="adj2" fmla="val 81635"/>
            </a:avLst>
          </a:prstGeom>
          <a:solidFill>
            <a:srgbClr val="D8C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What kind of film is it? </a:t>
            </a:r>
          </a:p>
        </p:txBody>
      </p:sp>
      <p:sp>
        <p:nvSpPr>
          <p:cNvPr id="1503" name="Speech Bubble: Rectangle 1502">
            <a:extLst>
              <a:ext uri="{FF2B5EF4-FFF2-40B4-BE49-F238E27FC236}">
                <a16:creationId xmlns:a16="http://schemas.microsoft.com/office/drawing/2014/main" id="{E976740A-92A0-AF82-269D-D6F4C6BC50E4}"/>
              </a:ext>
            </a:extLst>
          </p:cNvPr>
          <p:cNvSpPr/>
          <p:nvPr/>
        </p:nvSpPr>
        <p:spPr>
          <a:xfrm>
            <a:off x="4972812" y="3965542"/>
            <a:ext cx="1685440" cy="640356"/>
          </a:xfrm>
          <a:prstGeom prst="wedgeRectCallout">
            <a:avLst>
              <a:gd name="adj1" fmla="val -36956"/>
              <a:gd name="adj2" fmla="val 78691"/>
            </a:avLst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…</a:t>
            </a:r>
          </a:p>
        </p:txBody>
      </p:sp>
      <p:graphicFrame>
        <p:nvGraphicFramePr>
          <p:cNvPr id="1025" name="Table 1024">
            <a:extLst>
              <a:ext uri="{FF2B5EF4-FFF2-40B4-BE49-F238E27FC236}">
                <a16:creationId xmlns:a16="http://schemas.microsoft.com/office/drawing/2014/main" id="{8A083C69-E44B-724A-5848-E47F9B07A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097844"/>
              </p:ext>
            </p:extLst>
          </p:nvPr>
        </p:nvGraphicFramePr>
        <p:xfrm>
          <a:off x="173763" y="876114"/>
          <a:ext cx="4682322" cy="411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087">
                  <a:extLst>
                    <a:ext uri="{9D8B030D-6E8A-4147-A177-3AD203B41FA5}">
                      <a16:colId xmlns:a16="http://schemas.microsoft.com/office/drawing/2014/main" val="2407402145"/>
                    </a:ext>
                  </a:extLst>
                </a:gridCol>
                <a:gridCol w="2450235">
                  <a:extLst>
                    <a:ext uri="{9D8B030D-6E8A-4147-A177-3AD203B41FA5}">
                      <a16:colId xmlns:a16="http://schemas.microsoft.com/office/drawing/2014/main" val="1988861313"/>
                    </a:ext>
                  </a:extLst>
                </a:gridCol>
              </a:tblGrid>
              <a:tr h="411783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Film’s name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Kungfu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Boy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077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96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9" grpId="0" animBg="1"/>
      <p:bldP spid="1500" grpId="0" animBg="1"/>
      <p:bldP spid="1501" grpId="0" animBg="1"/>
      <p:bldP spid="1502" grpId="0" animBg="1"/>
      <p:bldP spid="150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73;p46">
            <a:extLst>
              <a:ext uri="{FF2B5EF4-FFF2-40B4-BE49-F238E27FC236}">
                <a16:creationId xmlns:a16="http://schemas.microsoft.com/office/drawing/2014/main" id="{B122367B-1783-6055-2FE3-B6038FB748A5}"/>
              </a:ext>
            </a:extLst>
          </p:cNvPr>
          <p:cNvSpPr txBox="1">
            <a:spLocks/>
          </p:cNvSpPr>
          <p:nvPr/>
        </p:nvSpPr>
        <p:spPr>
          <a:xfrm>
            <a:off x="142043" y="-1"/>
            <a:ext cx="5894773" cy="158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 b="1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5. </a:t>
            </a:r>
          </a:p>
          <a:p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Work in groups. </a:t>
            </a:r>
          </a:p>
          <a:p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5 minutes.</a:t>
            </a:r>
          </a:p>
          <a:p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Take turns to talk about the film Kungfu Boy.</a:t>
            </a:r>
          </a:p>
        </p:txBody>
      </p:sp>
      <p:pic>
        <p:nvPicPr>
          <p:cNvPr id="14342" name="Picture 6" descr="210 Support Group Illustrations &amp; Clip Art - iStock">
            <a:extLst>
              <a:ext uri="{FF2B5EF4-FFF2-40B4-BE49-F238E27FC236}">
                <a16:creationId xmlns:a16="http://schemas.microsoft.com/office/drawing/2014/main" id="{3E88FEF3-9543-F453-3264-9FE315562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r="7494"/>
          <a:stretch/>
        </p:blipFill>
        <p:spPr bwMode="auto">
          <a:xfrm>
            <a:off x="5107074" y="1873189"/>
            <a:ext cx="3931600" cy="276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8F006-3542-7C7E-B1F9-6A96EFAA849E}"/>
              </a:ext>
            </a:extLst>
          </p:cNvPr>
          <p:cNvSpPr txBox="1"/>
          <p:nvPr/>
        </p:nvSpPr>
        <p:spPr>
          <a:xfrm>
            <a:off x="142043" y="1396845"/>
            <a:ext cx="361321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u="sng" dirty="0">
                <a:solidFill>
                  <a:schemeClr val="tx2"/>
                </a:solidFill>
                <a:latin typeface="+mj-lt"/>
              </a:rPr>
              <a:t>Example:</a:t>
            </a:r>
            <a:br>
              <a:rPr lang="en-US" sz="1800" dirty="0">
                <a:solidFill>
                  <a:srgbClr val="4494D0"/>
                </a:solidFill>
                <a:latin typeface="+mj-lt"/>
              </a:rPr>
            </a:br>
            <a:r>
              <a:rPr lang="en-US" sz="1800" i="1" dirty="0">
                <a:latin typeface="+mj-lt"/>
              </a:rPr>
              <a:t>Kungfu Boy </a:t>
            </a:r>
            <a:r>
              <a:rPr lang="en-US" sz="1800" dirty="0">
                <a:latin typeface="+mj-lt"/>
              </a:rPr>
              <a:t>is on at … at … p.m.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</a:rPr>
              <a:t>It’s (an) … about …</a:t>
            </a:r>
          </a:p>
        </p:txBody>
      </p:sp>
      <p:pic>
        <p:nvPicPr>
          <p:cNvPr id="7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F437BD41-9BDC-E5C5-B2BE-B62FCE661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4683" y="183379"/>
            <a:ext cx="2157274" cy="1213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29DCBD-F9AA-5FD1-0269-2EB06D30AC7E}"/>
              </a:ext>
            </a:extLst>
          </p:cNvPr>
          <p:cNvSpPr txBox="1"/>
          <p:nvPr/>
        </p:nvSpPr>
        <p:spPr>
          <a:xfrm>
            <a:off x="142043" y="2709808"/>
            <a:ext cx="49650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C53333"/>
                </a:solidFill>
                <a:latin typeface="+mj-lt"/>
              </a:rPr>
              <a:t>Kungfu Boy is a comedy directed by John Stevenson. Bruce Wane is the main actor in this film. It's about a very big boy who saves his town and becomes a hero. People say that it's a must-see because it's very funny and interesting. It's at 4.30 p.m. and 8.30 p.m. daily at Ngoc </a:t>
            </a:r>
            <a:r>
              <a:rPr lang="en-US" sz="1800" i="1" dirty="0" err="1">
                <a:solidFill>
                  <a:srgbClr val="C53333"/>
                </a:solidFill>
                <a:latin typeface="+mj-lt"/>
              </a:rPr>
              <a:t>Khanh</a:t>
            </a:r>
            <a:r>
              <a:rPr lang="en-US" sz="1800" i="1" dirty="0">
                <a:solidFill>
                  <a:srgbClr val="C53333"/>
                </a:solidFill>
                <a:latin typeface="+mj-lt"/>
              </a:rPr>
              <a:t> Cinema. Let's go to see it!</a:t>
            </a:r>
          </a:p>
        </p:txBody>
      </p:sp>
    </p:spTree>
    <p:extLst>
      <p:ext uri="{BB962C8B-B14F-4D97-AF65-F5344CB8AC3E}">
        <p14:creationId xmlns:p14="http://schemas.microsoft.com/office/powerpoint/2010/main" val="18608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5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48"/>
          <p:cNvSpPr txBox="1">
            <a:spLocks noGrp="1"/>
          </p:cNvSpPr>
          <p:nvPr>
            <p:ph type="title"/>
          </p:nvPr>
        </p:nvSpPr>
        <p:spPr>
          <a:xfrm>
            <a:off x="713218" y="0"/>
            <a:ext cx="4870829" cy="6110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Wrap up</a:t>
            </a:r>
            <a:endParaRPr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27CDA-7F1E-D384-CC3E-005E6E18D52B}"/>
              </a:ext>
            </a:extLst>
          </p:cNvPr>
          <p:cNvSpPr txBox="1"/>
          <p:nvPr/>
        </p:nvSpPr>
        <p:spPr>
          <a:xfrm>
            <a:off x="44558" y="501827"/>
            <a:ext cx="50334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effectLst/>
                <a:latin typeface="+mj-lt"/>
              </a:rPr>
              <a:t>Choose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2B08BD-7528-D002-8FFF-FC4A3A2B5579}"/>
              </a:ext>
            </a:extLst>
          </p:cNvPr>
          <p:cNvSpPr txBox="1"/>
          <p:nvPr/>
        </p:nvSpPr>
        <p:spPr>
          <a:xfrm>
            <a:off x="44558" y="826497"/>
            <a:ext cx="6134300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</a:rPr>
              <a:t>1. What is the film in the text?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</a:rPr>
              <a:t>A. Maleficent		B. Harry Potter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</a:rPr>
              <a:t>2. What information can you talk about a film?</a:t>
            </a:r>
          </a:p>
          <a:p>
            <a:pPr marR="0" algn="l" rtl="0" fontAlgn="t">
              <a:spcBef>
                <a:spcPts val="60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A. Your favorite character	B. Soundtracks</a:t>
            </a:r>
          </a:p>
          <a:p>
            <a:pPr marR="0" algn="l" rtl="0" fontAlgn="t">
              <a:spcBef>
                <a:spcPts val="60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C. Film’s name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		D.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Director</a:t>
            </a:r>
          </a:p>
          <a:p>
            <a:pPr marR="0" algn="l" rtl="0" fontAlgn="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Type of</a:t>
            </a:r>
            <a:r>
              <a:rPr lang="en-US" sz="2000" b="0" i="0" u="none" strike="noStrike" baseline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film</a:t>
            </a:r>
            <a:r>
              <a:rPr lang="en-US" sz="2000" baseline="0" dirty="0">
                <a:solidFill>
                  <a:schemeClr val="bg1"/>
                </a:solidFill>
                <a:latin typeface="Arial" panose="020B0604020202020204" pitchFamily="34" charset="0"/>
              </a:rPr>
              <a:t>		F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Main actor / actress</a:t>
            </a:r>
          </a:p>
          <a:p>
            <a:pPr marR="0" algn="l" rtl="0" fontAlgn="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Main content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		H.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Reviews</a:t>
            </a:r>
          </a:p>
          <a:p>
            <a:pPr marR="0" algn="l" rtl="0" fontAlgn="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Time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			K.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Place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083B35-50B5-1E86-D42B-6DB613F8DEBE}"/>
              </a:ext>
            </a:extLst>
          </p:cNvPr>
          <p:cNvSpPr/>
          <p:nvPr/>
        </p:nvSpPr>
        <p:spPr>
          <a:xfrm>
            <a:off x="2766892" y="1257384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DECDA3-C3D7-1ED2-5F63-01BCDB10F5E4}"/>
              </a:ext>
            </a:extLst>
          </p:cNvPr>
          <p:cNvSpPr/>
          <p:nvPr/>
        </p:nvSpPr>
        <p:spPr>
          <a:xfrm>
            <a:off x="2766892" y="2402603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DDE51-FCC6-0BFE-D7E9-BB3B5766790C}"/>
              </a:ext>
            </a:extLst>
          </p:cNvPr>
          <p:cNvSpPr/>
          <p:nvPr/>
        </p:nvSpPr>
        <p:spPr>
          <a:xfrm>
            <a:off x="50325" y="2402603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084105-269A-E67E-5C7D-14E4D94F0F30}"/>
              </a:ext>
            </a:extLst>
          </p:cNvPr>
          <p:cNvSpPr/>
          <p:nvPr/>
        </p:nvSpPr>
        <p:spPr>
          <a:xfrm>
            <a:off x="2766892" y="2802098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F00121-694F-3458-9455-3FF86FA0E045}"/>
              </a:ext>
            </a:extLst>
          </p:cNvPr>
          <p:cNvSpPr/>
          <p:nvPr/>
        </p:nvSpPr>
        <p:spPr>
          <a:xfrm>
            <a:off x="50325" y="2802098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5009E4-7B1D-B873-9E5F-A0AECA4500BF}"/>
              </a:ext>
            </a:extLst>
          </p:cNvPr>
          <p:cNvSpPr/>
          <p:nvPr/>
        </p:nvSpPr>
        <p:spPr>
          <a:xfrm>
            <a:off x="2766892" y="3183838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D8151B-753C-2EE2-7D6B-3403B94778EA}"/>
              </a:ext>
            </a:extLst>
          </p:cNvPr>
          <p:cNvSpPr/>
          <p:nvPr/>
        </p:nvSpPr>
        <p:spPr>
          <a:xfrm>
            <a:off x="50325" y="3183838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ADD68D-21BE-07C5-4F35-3DB75F1EB827}"/>
              </a:ext>
            </a:extLst>
          </p:cNvPr>
          <p:cNvSpPr/>
          <p:nvPr/>
        </p:nvSpPr>
        <p:spPr>
          <a:xfrm>
            <a:off x="2766892" y="3574456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A7711B-0BBB-CD61-8A4C-AECF18A01BEE}"/>
              </a:ext>
            </a:extLst>
          </p:cNvPr>
          <p:cNvSpPr/>
          <p:nvPr/>
        </p:nvSpPr>
        <p:spPr>
          <a:xfrm>
            <a:off x="44558" y="3574456"/>
            <a:ext cx="393558" cy="393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74"/>
          <p:cNvSpPr txBox="1">
            <a:spLocks noGrp="1"/>
          </p:cNvSpPr>
          <p:nvPr>
            <p:ph type="title"/>
          </p:nvPr>
        </p:nvSpPr>
        <p:spPr>
          <a:xfrm>
            <a:off x="713225" y="24193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16" name="Google Shape;2516;p74"/>
          <p:cNvSpPr txBox="1">
            <a:spLocks noGrp="1"/>
          </p:cNvSpPr>
          <p:nvPr>
            <p:ph type="subTitle" idx="1"/>
          </p:nvPr>
        </p:nvSpPr>
        <p:spPr>
          <a:xfrm>
            <a:off x="594769" y="1015629"/>
            <a:ext cx="20961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2517" name="Google Shape;2517;p74"/>
          <p:cNvSpPr txBox="1">
            <a:spLocks noGrp="1"/>
          </p:cNvSpPr>
          <p:nvPr>
            <p:ph type="subTitle" idx="2"/>
          </p:nvPr>
        </p:nvSpPr>
        <p:spPr>
          <a:xfrm>
            <a:off x="6392181" y="2988599"/>
            <a:ext cx="20961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Speaking</a:t>
            </a:r>
            <a:endParaRPr sz="2800" dirty="0"/>
          </a:p>
        </p:txBody>
      </p:sp>
      <p:sp>
        <p:nvSpPr>
          <p:cNvPr id="2518" name="Google Shape;2518;p74"/>
          <p:cNvSpPr txBox="1">
            <a:spLocks noGrp="1"/>
          </p:cNvSpPr>
          <p:nvPr>
            <p:ph type="subTitle" idx="3"/>
          </p:nvPr>
        </p:nvSpPr>
        <p:spPr>
          <a:xfrm>
            <a:off x="594769" y="1552005"/>
            <a:ext cx="2779600" cy="16831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+mj-lt"/>
              </a:rPr>
              <a:t>read for specific information about one's </a:t>
            </a:r>
            <a:r>
              <a:rPr lang="en-US" sz="2800" dirty="0" err="1">
                <a:latin typeface="+mj-lt"/>
              </a:rPr>
              <a:t>favourite</a:t>
            </a:r>
            <a:r>
              <a:rPr lang="en-US" sz="2800" dirty="0">
                <a:latin typeface="+mj-lt"/>
              </a:rPr>
              <a:t> film</a:t>
            </a:r>
            <a:endParaRPr sz="2800" dirty="0">
              <a:latin typeface="+mj-lt"/>
            </a:endParaRPr>
          </a:p>
        </p:txBody>
      </p:sp>
      <p:sp>
        <p:nvSpPr>
          <p:cNvPr id="2519" name="Google Shape;2519;p74"/>
          <p:cNvSpPr txBox="1">
            <a:spLocks noGrp="1"/>
          </p:cNvSpPr>
          <p:nvPr>
            <p:ph type="subTitle" idx="4"/>
          </p:nvPr>
        </p:nvSpPr>
        <p:spPr>
          <a:xfrm>
            <a:off x="6347866" y="3652304"/>
            <a:ext cx="2704073" cy="308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+mj-lt"/>
              </a:rPr>
              <a:t>talk about a film</a:t>
            </a:r>
            <a:endParaRPr sz="2800" dirty="0">
              <a:latin typeface="+mj-lt"/>
            </a:endParaRPr>
          </a:p>
        </p:txBody>
      </p:sp>
      <p:grpSp>
        <p:nvGrpSpPr>
          <p:cNvPr id="2520" name="Google Shape;2520;p74"/>
          <p:cNvGrpSpPr/>
          <p:nvPr/>
        </p:nvGrpSpPr>
        <p:grpSpPr>
          <a:xfrm>
            <a:off x="4929506" y="2864828"/>
            <a:ext cx="1252769" cy="1703622"/>
            <a:chOff x="5002836" y="661185"/>
            <a:chExt cx="1644918" cy="2236604"/>
          </a:xfrm>
        </p:grpSpPr>
        <p:grpSp>
          <p:nvGrpSpPr>
            <p:cNvPr id="2521" name="Google Shape;2521;p74"/>
            <p:cNvGrpSpPr/>
            <p:nvPr/>
          </p:nvGrpSpPr>
          <p:grpSpPr>
            <a:xfrm>
              <a:off x="5250552" y="1635304"/>
              <a:ext cx="1307290" cy="1262486"/>
              <a:chOff x="3793300" y="1942900"/>
              <a:chExt cx="1557781" cy="1504392"/>
            </a:xfrm>
          </p:grpSpPr>
          <p:sp>
            <p:nvSpPr>
              <p:cNvPr id="2522" name="Google Shape;2522;p74"/>
              <p:cNvSpPr/>
              <p:nvPr/>
            </p:nvSpPr>
            <p:spPr>
              <a:xfrm>
                <a:off x="3793300" y="1942900"/>
                <a:ext cx="1557781" cy="1182531"/>
              </a:xfrm>
              <a:custGeom>
                <a:avLst/>
                <a:gdLst/>
                <a:ahLst/>
                <a:cxnLst/>
                <a:rect l="l" t="t" r="r" b="b"/>
                <a:pathLst>
                  <a:path w="40817" h="31224" extrusionOk="0">
                    <a:moveTo>
                      <a:pt x="10038" y="0"/>
                    </a:moveTo>
                    <a:cubicBezTo>
                      <a:pt x="8889" y="0"/>
                      <a:pt x="9860" y="882"/>
                      <a:pt x="8240" y="1602"/>
                    </a:cubicBezTo>
                    <a:cubicBezTo>
                      <a:pt x="5771" y="2703"/>
                      <a:pt x="6072" y="3470"/>
                      <a:pt x="5204" y="6006"/>
                    </a:cubicBezTo>
                    <a:cubicBezTo>
                      <a:pt x="2912" y="12591"/>
                      <a:pt x="3320" y="13020"/>
                      <a:pt x="3465" y="13020"/>
                    </a:cubicBezTo>
                    <a:cubicBezTo>
                      <a:pt x="3475" y="13020"/>
                      <a:pt x="3483" y="13019"/>
                      <a:pt x="3489" y="13017"/>
                    </a:cubicBezTo>
                    <a:lnTo>
                      <a:pt x="3489" y="13017"/>
                    </a:lnTo>
                    <a:cubicBezTo>
                      <a:pt x="3274" y="13110"/>
                      <a:pt x="590" y="14320"/>
                      <a:pt x="334" y="16913"/>
                    </a:cubicBezTo>
                    <a:cubicBezTo>
                      <a:pt x="67" y="19615"/>
                      <a:pt x="2069" y="20116"/>
                      <a:pt x="2069" y="20116"/>
                    </a:cubicBezTo>
                    <a:cubicBezTo>
                      <a:pt x="2069" y="20116"/>
                      <a:pt x="1" y="21850"/>
                      <a:pt x="668" y="25520"/>
                    </a:cubicBezTo>
                    <a:cubicBezTo>
                      <a:pt x="1068" y="27755"/>
                      <a:pt x="2602" y="28755"/>
                      <a:pt x="3737" y="29222"/>
                    </a:cubicBezTo>
                    <a:cubicBezTo>
                      <a:pt x="4437" y="29489"/>
                      <a:pt x="5004" y="29556"/>
                      <a:pt x="5004" y="29556"/>
                    </a:cubicBezTo>
                    <a:cubicBezTo>
                      <a:pt x="3170" y="19115"/>
                      <a:pt x="9974" y="16913"/>
                      <a:pt x="9974" y="16913"/>
                    </a:cubicBezTo>
                    <a:cubicBezTo>
                      <a:pt x="10578" y="17859"/>
                      <a:pt x="11560" y="18170"/>
                      <a:pt x="12590" y="18170"/>
                    </a:cubicBezTo>
                    <a:cubicBezTo>
                      <a:pt x="14577" y="18170"/>
                      <a:pt x="16746" y="17014"/>
                      <a:pt x="16746" y="17014"/>
                    </a:cubicBezTo>
                    <a:lnTo>
                      <a:pt x="16746" y="17014"/>
                    </a:lnTo>
                    <a:cubicBezTo>
                      <a:pt x="16715" y="18607"/>
                      <a:pt x="17701" y="19158"/>
                      <a:pt x="19080" y="19158"/>
                    </a:cubicBezTo>
                    <a:cubicBezTo>
                      <a:pt x="22176" y="19158"/>
                      <a:pt x="27253" y="16380"/>
                      <a:pt x="27253" y="16380"/>
                    </a:cubicBezTo>
                    <a:cubicBezTo>
                      <a:pt x="27565" y="19272"/>
                      <a:pt x="29371" y="19489"/>
                      <a:pt x="29906" y="19489"/>
                    </a:cubicBezTo>
                    <a:cubicBezTo>
                      <a:pt x="30001" y="19489"/>
                      <a:pt x="30055" y="19482"/>
                      <a:pt x="30055" y="19482"/>
                    </a:cubicBezTo>
                    <a:lnTo>
                      <a:pt x="30055" y="19482"/>
                    </a:lnTo>
                    <a:cubicBezTo>
                      <a:pt x="29789" y="21183"/>
                      <a:pt x="32057" y="21517"/>
                      <a:pt x="32057" y="21517"/>
                    </a:cubicBezTo>
                    <a:cubicBezTo>
                      <a:pt x="30923" y="26454"/>
                      <a:pt x="35159" y="31224"/>
                      <a:pt x="35159" y="31224"/>
                    </a:cubicBezTo>
                    <a:lnTo>
                      <a:pt x="35960" y="31157"/>
                    </a:lnTo>
                    <a:lnTo>
                      <a:pt x="37194" y="31057"/>
                    </a:lnTo>
                    <a:cubicBezTo>
                      <a:pt x="40730" y="24652"/>
                      <a:pt x="37661" y="18415"/>
                      <a:pt x="37661" y="18415"/>
                    </a:cubicBezTo>
                    <a:lnTo>
                      <a:pt x="37661" y="18415"/>
                    </a:lnTo>
                    <a:cubicBezTo>
                      <a:pt x="37661" y="18415"/>
                      <a:pt x="38327" y="18540"/>
                      <a:pt x="39041" y="18540"/>
                    </a:cubicBezTo>
                    <a:cubicBezTo>
                      <a:pt x="39799" y="18540"/>
                      <a:pt x="40609" y="18398"/>
                      <a:pt x="40730" y="17814"/>
                    </a:cubicBezTo>
                    <a:cubicBezTo>
                      <a:pt x="40816" y="17310"/>
                      <a:pt x="40193" y="17166"/>
                      <a:pt x="39457" y="17166"/>
                    </a:cubicBezTo>
                    <a:cubicBezTo>
                      <a:pt x="38489" y="17166"/>
                      <a:pt x="37327" y="17414"/>
                      <a:pt x="37327" y="17414"/>
                    </a:cubicBezTo>
                    <a:cubicBezTo>
                      <a:pt x="37327" y="17414"/>
                      <a:pt x="39762" y="15579"/>
                      <a:pt x="38895" y="14779"/>
                    </a:cubicBezTo>
                    <a:cubicBezTo>
                      <a:pt x="38764" y="14658"/>
                      <a:pt x="38624" y="14607"/>
                      <a:pt x="38481" y="14607"/>
                    </a:cubicBezTo>
                    <a:cubicBezTo>
                      <a:pt x="37710" y="14607"/>
                      <a:pt x="36839" y="16088"/>
                      <a:pt x="36727" y="16313"/>
                    </a:cubicBezTo>
                    <a:cubicBezTo>
                      <a:pt x="36827" y="15946"/>
                      <a:pt x="37794" y="11810"/>
                      <a:pt x="34825" y="9441"/>
                    </a:cubicBezTo>
                    <a:cubicBezTo>
                      <a:pt x="33398" y="8290"/>
                      <a:pt x="31893" y="7980"/>
                      <a:pt x="30684" y="7980"/>
                    </a:cubicBezTo>
                    <a:cubicBezTo>
                      <a:pt x="29265" y="7980"/>
                      <a:pt x="28254" y="8407"/>
                      <a:pt x="28254" y="8407"/>
                    </a:cubicBezTo>
                    <a:cubicBezTo>
                      <a:pt x="28254" y="8407"/>
                      <a:pt x="28888" y="5505"/>
                      <a:pt x="26953" y="4771"/>
                    </a:cubicBezTo>
                    <a:cubicBezTo>
                      <a:pt x="26580" y="4630"/>
                      <a:pt x="26256" y="4573"/>
                      <a:pt x="25977" y="4573"/>
                    </a:cubicBezTo>
                    <a:cubicBezTo>
                      <a:pt x="24809" y="4573"/>
                      <a:pt x="24418" y="5572"/>
                      <a:pt x="24418" y="5572"/>
                    </a:cubicBezTo>
                    <a:cubicBezTo>
                      <a:pt x="24418" y="5572"/>
                      <a:pt x="24018" y="3437"/>
                      <a:pt x="21316" y="3003"/>
                    </a:cubicBezTo>
                    <a:cubicBezTo>
                      <a:pt x="21100" y="2971"/>
                      <a:pt x="20893" y="2957"/>
                      <a:pt x="20695" y="2957"/>
                    </a:cubicBezTo>
                    <a:cubicBezTo>
                      <a:pt x="18419" y="2957"/>
                      <a:pt x="17346" y="4905"/>
                      <a:pt x="17346" y="4905"/>
                    </a:cubicBezTo>
                    <a:cubicBezTo>
                      <a:pt x="16546" y="302"/>
                      <a:pt x="13710" y="502"/>
                      <a:pt x="10508" y="35"/>
                    </a:cubicBezTo>
                    <a:cubicBezTo>
                      <a:pt x="10320" y="11"/>
                      <a:pt x="10166" y="0"/>
                      <a:pt x="10038" y="0"/>
                    </a:cubicBez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74"/>
              <p:cNvSpPr/>
              <p:nvPr/>
            </p:nvSpPr>
            <p:spPr>
              <a:xfrm>
                <a:off x="3944527" y="2496212"/>
                <a:ext cx="1328894" cy="951080"/>
              </a:xfrm>
              <a:custGeom>
                <a:avLst/>
                <a:gdLst/>
                <a:ahLst/>
                <a:cxnLst/>
                <a:rect l="l" t="t" r="r" b="b"/>
                <a:pathLst>
                  <a:path w="36443" h="26082" extrusionOk="0">
                    <a:moveTo>
                      <a:pt x="24218" y="1"/>
                    </a:moveTo>
                    <a:cubicBezTo>
                      <a:pt x="24218" y="1"/>
                      <a:pt x="18859" y="2861"/>
                      <a:pt x="16007" y="2861"/>
                    </a:cubicBezTo>
                    <a:cubicBezTo>
                      <a:pt x="15857" y="2861"/>
                      <a:pt x="15714" y="2853"/>
                      <a:pt x="15579" y="2836"/>
                    </a:cubicBezTo>
                    <a:cubicBezTo>
                      <a:pt x="12877" y="2503"/>
                      <a:pt x="13877" y="668"/>
                      <a:pt x="13877" y="668"/>
                    </a:cubicBezTo>
                    <a:lnTo>
                      <a:pt x="13877" y="668"/>
                    </a:lnTo>
                    <a:cubicBezTo>
                      <a:pt x="13877" y="668"/>
                      <a:pt x="11242" y="2302"/>
                      <a:pt x="8874" y="2369"/>
                    </a:cubicBezTo>
                    <a:cubicBezTo>
                      <a:pt x="8817" y="2371"/>
                      <a:pt x="8763" y="2371"/>
                      <a:pt x="8709" y="2371"/>
                    </a:cubicBezTo>
                    <a:cubicBezTo>
                      <a:pt x="6524" y="2371"/>
                      <a:pt x="6906" y="1068"/>
                      <a:pt x="6906" y="1068"/>
                    </a:cubicBezTo>
                    <a:lnTo>
                      <a:pt x="6906" y="1068"/>
                    </a:lnTo>
                    <a:cubicBezTo>
                      <a:pt x="5405" y="1769"/>
                      <a:pt x="4270" y="2569"/>
                      <a:pt x="3403" y="3370"/>
                    </a:cubicBezTo>
                    <a:cubicBezTo>
                      <a:pt x="2669" y="4070"/>
                      <a:pt x="2102" y="4737"/>
                      <a:pt x="1702" y="5338"/>
                    </a:cubicBezTo>
                    <a:cubicBezTo>
                      <a:pt x="1268" y="6005"/>
                      <a:pt x="1035" y="6739"/>
                      <a:pt x="868" y="7539"/>
                    </a:cubicBezTo>
                    <a:cubicBezTo>
                      <a:pt x="801" y="7873"/>
                      <a:pt x="735" y="8207"/>
                      <a:pt x="701" y="8574"/>
                    </a:cubicBezTo>
                    <a:cubicBezTo>
                      <a:pt x="1" y="15512"/>
                      <a:pt x="3537" y="22150"/>
                      <a:pt x="10041" y="24852"/>
                    </a:cubicBezTo>
                    <a:cubicBezTo>
                      <a:pt x="10842" y="25185"/>
                      <a:pt x="11676" y="25452"/>
                      <a:pt x="12576" y="25652"/>
                    </a:cubicBezTo>
                    <a:cubicBezTo>
                      <a:pt x="13812" y="25921"/>
                      <a:pt x="15113" y="26082"/>
                      <a:pt x="16496" y="26082"/>
                    </a:cubicBezTo>
                    <a:cubicBezTo>
                      <a:pt x="16830" y="26082"/>
                      <a:pt x="17169" y="26072"/>
                      <a:pt x="17513" y="26053"/>
                    </a:cubicBezTo>
                    <a:cubicBezTo>
                      <a:pt x="28588" y="25519"/>
                      <a:pt x="30756" y="20048"/>
                      <a:pt x="30756" y="20048"/>
                    </a:cubicBezTo>
                    <a:cubicBezTo>
                      <a:pt x="31433" y="20460"/>
                      <a:pt x="32086" y="20635"/>
                      <a:pt x="32685" y="20635"/>
                    </a:cubicBezTo>
                    <a:cubicBezTo>
                      <a:pt x="34951" y="20635"/>
                      <a:pt x="36443" y="18127"/>
                      <a:pt x="35493" y="16412"/>
                    </a:cubicBezTo>
                    <a:cubicBezTo>
                      <a:pt x="34851" y="15285"/>
                      <a:pt x="33948" y="15014"/>
                      <a:pt x="33228" y="15014"/>
                    </a:cubicBezTo>
                    <a:cubicBezTo>
                      <a:pt x="32564" y="15014"/>
                      <a:pt x="32057" y="15245"/>
                      <a:pt x="32057" y="15245"/>
                    </a:cubicBezTo>
                    <a:cubicBezTo>
                      <a:pt x="28788" y="12576"/>
                      <a:pt x="29889" y="4805"/>
                      <a:pt x="29889" y="4804"/>
                    </a:cubicBezTo>
                    <a:lnTo>
                      <a:pt x="29889" y="4804"/>
                    </a:lnTo>
                    <a:cubicBezTo>
                      <a:pt x="29889" y="4804"/>
                      <a:pt x="29355" y="5317"/>
                      <a:pt x="28663" y="5317"/>
                    </a:cubicBezTo>
                    <a:cubicBezTo>
                      <a:pt x="28490" y="5317"/>
                      <a:pt x="28308" y="5284"/>
                      <a:pt x="28121" y="5204"/>
                    </a:cubicBezTo>
                    <a:cubicBezTo>
                      <a:pt x="27187" y="4804"/>
                      <a:pt x="27454" y="3637"/>
                      <a:pt x="27454" y="3637"/>
                    </a:cubicBezTo>
                    <a:lnTo>
                      <a:pt x="27454" y="3637"/>
                    </a:lnTo>
                    <a:cubicBezTo>
                      <a:pt x="27454" y="3637"/>
                      <a:pt x="27150" y="3839"/>
                      <a:pt x="26614" y="3839"/>
                    </a:cubicBezTo>
                    <a:cubicBezTo>
                      <a:pt x="26279" y="3839"/>
                      <a:pt x="25853" y="3760"/>
                      <a:pt x="25352" y="3503"/>
                    </a:cubicBezTo>
                    <a:cubicBezTo>
                      <a:pt x="24085" y="2836"/>
                      <a:pt x="24218" y="1"/>
                      <a:pt x="24218" y="1"/>
                    </a:cubicBezTo>
                    <a:close/>
                  </a:path>
                </a:pathLst>
              </a:custGeom>
              <a:solidFill>
                <a:srgbClr val="FFCF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74"/>
              <p:cNvSpPr/>
              <p:nvPr/>
            </p:nvSpPr>
            <p:spPr>
              <a:xfrm>
                <a:off x="3886146" y="3026559"/>
                <a:ext cx="194650" cy="1739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4771" extrusionOk="0">
                    <a:moveTo>
                      <a:pt x="2602" y="1"/>
                    </a:moveTo>
                    <a:cubicBezTo>
                      <a:pt x="2414" y="1"/>
                      <a:pt x="2208" y="18"/>
                      <a:pt x="2002" y="67"/>
                    </a:cubicBezTo>
                    <a:cubicBezTo>
                      <a:pt x="1468" y="167"/>
                      <a:pt x="901" y="534"/>
                      <a:pt x="601" y="1401"/>
                    </a:cubicBezTo>
                    <a:cubicBezTo>
                      <a:pt x="1" y="3136"/>
                      <a:pt x="1235" y="4570"/>
                      <a:pt x="2536" y="4737"/>
                    </a:cubicBezTo>
                    <a:cubicBezTo>
                      <a:pt x="2669" y="4771"/>
                      <a:pt x="2836" y="4771"/>
                      <a:pt x="2969" y="4771"/>
                    </a:cubicBezTo>
                    <a:cubicBezTo>
                      <a:pt x="4404" y="4637"/>
                      <a:pt x="5338" y="3336"/>
                      <a:pt x="5338" y="3336"/>
                    </a:cubicBezTo>
                    <a:lnTo>
                      <a:pt x="3403" y="101"/>
                    </a:lnTo>
                    <a:cubicBezTo>
                      <a:pt x="3403" y="101"/>
                      <a:pt x="3054" y="1"/>
                      <a:pt x="2602" y="1"/>
                    </a:cubicBezTo>
                    <a:close/>
                  </a:path>
                </a:pathLst>
              </a:custGeom>
              <a:solidFill>
                <a:srgbClr val="FFCF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74"/>
              <p:cNvSpPr/>
              <p:nvPr/>
            </p:nvSpPr>
            <p:spPr>
              <a:xfrm>
                <a:off x="4006554" y="2769918"/>
                <a:ext cx="413622" cy="412383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11309" fill="none" extrusionOk="0">
                    <a:moveTo>
                      <a:pt x="11342" y="5671"/>
                    </a:moveTo>
                    <a:cubicBezTo>
                      <a:pt x="11342" y="8773"/>
                      <a:pt x="8807" y="11308"/>
                      <a:pt x="5672" y="11308"/>
                    </a:cubicBezTo>
                    <a:cubicBezTo>
                      <a:pt x="2536" y="11308"/>
                      <a:pt x="1" y="8773"/>
                      <a:pt x="1" y="5671"/>
                    </a:cubicBezTo>
                    <a:cubicBezTo>
                      <a:pt x="1" y="2535"/>
                      <a:pt x="2536" y="0"/>
                      <a:pt x="5672" y="0"/>
                    </a:cubicBezTo>
                    <a:cubicBezTo>
                      <a:pt x="8807" y="0"/>
                      <a:pt x="11342" y="2535"/>
                      <a:pt x="11342" y="5671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74"/>
              <p:cNvSpPr/>
              <p:nvPr/>
            </p:nvSpPr>
            <p:spPr>
              <a:xfrm>
                <a:off x="4641519" y="2748003"/>
                <a:ext cx="378324" cy="402647"/>
              </a:xfrm>
              <a:custGeom>
                <a:avLst/>
                <a:gdLst/>
                <a:ahLst/>
                <a:cxnLst/>
                <a:rect l="l" t="t" r="r" b="b"/>
                <a:pathLst>
                  <a:path w="10375" h="11042" fill="none" extrusionOk="0">
                    <a:moveTo>
                      <a:pt x="10374" y="5505"/>
                    </a:moveTo>
                    <a:cubicBezTo>
                      <a:pt x="10374" y="8573"/>
                      <a:pt x="8039" y="11042"/>
                      <a:pt x="5171" y="11042"/>
                    </a:cubicBezTo>
                    <a:cubicBezTo>
                      <a:pt x="2302" y="11042"/>
                      <a:pt x="0" y="8573"/>
                      <a:pt x="0" y="5505"/>
                    </a:cubicBezTo>
                    <a:cubicBezTo>
                      <a:pt x="0" y="2469"/>
                      <a:pt x="2302" y="1"/>
                      <a:pt x="5171" y="1"/>
                    </a:cubicBezTo>
                    <a:cubicBezTo>
                      <a:pt x="8039" y="1"/>
                      <a:pt x="10374" y="2469"/>
                      <a:pt x="10374" y="5505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74"/>
              <p:cNvSpPr/>
              <p:nvPr/>
            </p:nvSpPr>
            <p:spPr>
              <a:xfrm>
                <a:off x="4407961" y="2817359"/>
                <a:ext cx="238445" cy="9123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2502" fill="none" extrusionOk="0">
                    <a:moveTo>
                      <a:pt x="1" y="2502"/>
                    </a:moveTo>
                    <a:cubicBezTo>
                      <a:pt x="1" y="2502"/>
                      <a:pt x="3036" y="0"/>
                      <a:pt x="6539" y="2268"/>
                    </a:cubicBez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8" name="Google Shape;2528;p74"/>
            <p:cNvGrpSpPr/>
            <p:nvPr/>
          </p:nvGrpSpPr>
          <p:grpSpPr>
            <a:xfrm>
              <a:off x="5002836" y="661185"/>
              <a:ext cx="1644918" cy="1610684"/>
              <a:chOff x="-511275" y="1439275"/>
              <a:chExt cx="2726082" cy="2669348"/>
            </a:xfrm>
          </p:grpSpPr>
          <p:sp>
            <p:nvSpPr>
              <p:cNvPr id="2529" name="Google Shape;2529;p74"/>
              <p:cNvSpPr/>
              <p:nvPr/>
            </p:nvSpPr>
            <p:spPr>
              <a:xfrm>
                <a:off x="-511275" y="1439275"/>
                <a:ext cx="2726074" cy="2669100"/>
              </a:xfrm>
              <a:custGeom>
                <a:avLst/>
                <a:gdLst/>
                <a:ahLst/>
                <a:cxnLst/>
                <a:rect l="l" t="t" r="r" b="b"/>
                <a:pathLst>
                  <a:path w="55408" h="54250" extrusionOk="0">
                    <a:moveTo>
                      <a:pt x="39095" y="1"/>
                    </a:moveTo>
                    <a:cubicBezTo>
                      <a:pt x="39095" y="1"/>
                      <a:pt x="32624" y="168"/>
                      <a:pt x="30156" y="1569"/>
                    </a:cubicBezTo>
                    <a:cubicBezTo>
                      <a:pt x="28054" y="2770"/>
                      <a:pt x="26620" y="5472"/>
                      <a:pt x="25452" y="7473"/>
                    </a:cubicBezTo>
                    <a:cubicBezTo>
                      <a:pt x="24318" y="9374"/>
                      <a:pt x="22250" y="11743"/>
                      <a:pt x="22384" y="14044"/>
                    </a:cubicBezTo>
                    <a:cubicBezTo>
                      <a:pt x="22450" y="14912"/>
                      <a:pt x="22717" y="15746"/>
                      <a:pt x="22183" y="16479"/>
                    </a:cubicBezTo>
                    <a:cubicBezTo>
                      <a:pt x="21816" y="17013"/>
                      <a:pt x="21049" y="17213"/>
                      <a:pt x="20616" y="17780"/>
                    </a:cubicBezTo>
                    <a:cubicBezTo>
                      <a:pt x="19815" y="18814"/>
                      <a:pt x="19448" y="20315"/>
                      <a:pt x="19181" y="21583"/>
                    </a:cubicBezTo>
                    <a:cubicBezTo>
                      <a:pt x="18581" y="24552"/>
                      <a:pt x="16713" y="32758"/>
                      <a:pt x="14611" y="38729"/>
                    </a:cubicBezTo>
                    <a:cubicBezTo>
                      <a:pt x="13310" y="42398"/>
                      <a:pt x="4571" y="47935"/>
                      <a:pt x="1" y="50604"/>
                    </a:cubicBezTo>
                    <a:cubicBezTo>
                      <a:pt x="201" y="51037"/>
                      <a:pt x="368" y="51471"/>
                      <a:pt x="468" y="51905"/>
                    </a:cubicBezTo>
                    <a:cubicBezTo>
                      <a:pt x="4104" y="52072"/>
                      <a:pt x="9941" y="52905"/>
                      <a:pt x="14178" y="53439"/>
                    </a:cubicBezTo>
                    <a:cubicBezTo>
                      <a:pt x="16882" y="53770"/>
                      <a:pt x="19729" y="54250"/>
                      <a:pt x="22558" y="54250"/>
                    </a:cubicBezTo>
                    <a:cubicBezTo>
                      <a:pt x="26290" y="54250"/>
                      <a:pt x="29990" y="53415"/>
                      <a:pt x="33291" y="50304"/>
                    </a:cubicBezTo>
                    <a:cubicBezTo>
                      <a:pt x="39095" y="44800"/>
                      <a:pt x="42698" y="46234"/>
                      <a:pt x="46134" y="44966"/>
                    </a:cubicBezTo>
                    <a:cubicBezTo>
                      <a:pt x="48335" y="44166"/>
                      <a:pt x="52572" y="41431"/>
                      <a:pt x="55407" y="39529"/>
                    </a:cubicBezTo>
                    <a:cubicBezTo>
                      <a:pt x="55207" y="39029"/>
                      <a:pt x="55074" y="38529"/>
                      <a:pt x="54973" y="37995"/>
                    </a:cubicBezTo>
                    <a:cubicBezTo>
                      <a:pt x="54807" y="37978"/>
                      <a:pt x="54657" y="37970"/>
                      <a:pt x="54523" y="37970"/>
                    </a:cubicBezTo>
                    <a:cubicBezTo>
                      <a:pt x="54390" y="37970"/>
                      <a:pt x="54273" y="37978"/>
                      <a:pt x="54173" y="37995"/>
                    </a:cubicBezTo>
                    <a:cubicBezTo>
                      <a:pt x="52887" y="38060"/>
                      <a:pt x="51530" y="38141"/>
                      <a:pt x="50179" y="38141"/>
                    </a:cubicBezTo>
                    <a:cubicBezTo>
                      <a:pt x="48761" y="38141"/>
                      <a:pt x="47349" y="38052"/>
                      <a:pt x="46034" y="37761"/>
                    </a:cubicBezTo>
                    <a:cubicBezTo>
                      <a:pt x="42231" y="36861"/>
                      <a:pt x="38995" y="32191"/>
                      <a:pt x="37061" y="29122"/>
                    </a:cubicBezTo>
                    <a:cubicBezTo>
                      <a:pt x="34692" y="25352"/>
                      <a:pt x="34059" y="21383"/>
                      <a:pt x="34059" y="17013"/>
                    </a:cubicBezTo>
                    <a:cubicBezTo>
                      <a:pt x="34028" y="15922"/>
                      <a:pt x="34879" y="9741"/>
                      <a:pt x="36859" y="9741"/>
                    </a:cubicBezTo>
                    <a:cubicBezTo>
                      <a:pt x="37059" y="9741"/>
                      <a:pt x="37271" y="9804"/>
                      <a:pt x="37494" y="9941"/>
                    </a:cubicBezTo>
                    <a:cubicBezTo>
                      <a:pt x="38395" y="10475"/>
                      <a:pt x="39062" y="12610"/>
                      <a:pt x="39729" y="13511"/>
                    </a:cubicBezTo>
                    <a:cubicBezTo>
                      <a:pt x="40530" y="14545"/>
                      <a:pt x="41564" y="15679"/>
                      <a:pt x="42898" y="15979"/>
                    </a:cubicBezTo>
                    <a:cubicBezTo>
                      <a:pt x="43240" y="16062"/>
                      <a:pt x="43597" y="16098"/>
                      <a:pt x="43966" y="16098"/>
                    </a:cubicBezTo>
                    <a:cubicBezTo>
                      <a:pt x="45971" y="16098"/>
                      <a:pt x="48295" y="15024"/>
                      <a:pt x="50070" y="14545"/>
                    </a:cubicBezTo>
                    <a:cubicBezTo>
                      <a:pt x="50237" y="14511"/>
                      <a:pt x="51738" y="13978"/>
                      <a:pt x="51671" y="13944"/>
                    </a:cubicBezTo>
                    <a:cubicBezTo>
                      <a:pt x="50971" y="13611"/>
                      <a:pt x="49536" y="9708"/>
                      <a:pt x="49536" y="9708"/>
                    </a:cubicBezTo>
                    <a:lnTo>
                      <a:pt x="54373" y="9608"/>
                    </a:lnTo>
                    <a:lnTo>
                      <a:pt x="46834" y="7973"/>
                    </a:lnTo>
                    <a:lnTo>
                      <a:pt x="48035" y="11709"/>
                    </a:lnTo>
                    <a:cubicBezTo>
                      <a:pt x="47240" y="11848"/>
                      <a:pt x="46398" y="12130"/>
                      <a:pt x="45607" y="12130"/>
                    </a:cubicBezTo>
                    <a:cubicBezTo>
                      <a:pt x="45070" y="12130"/>
                      <a:pt x="44557" y="12000"/>
                      <a:pt x="44099" y="11609"/>
                    </a:cubicBezTo>
                    <a:cubicBezTo>
                      <a:pt x="42932" y="10609"/>
                      <a:pt x="42398" y="9007"/>
                      <a:pt x="41797" y="7640"/>
                    </a:cubicBezTo>
                    <a:cubicBezTo>
                      <a:pt x="40697" y="5171"/>
                      <a:pt x="40063" y="2536"/>
                      <a:pt x="39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74"/>
              <p:cNvSpPr/>
              <p:nvPr/>
            </p:nvSpPr>
            <p:spPr>
              <a:xfrm>
                <a:off x="356031" y="1610001"/>
                <a:ext cx="1858776" cy="2498622"/>
              </a:xfrm>
              <a:custGeom>
                <a:avLst/>
                <a:gdLst/>
                <a:ahLst/>
                <a:cxnLst/>
                <a:rect l="l" t="t" r="r" b="b"/>
                <a:pathLst>
                  <a:path w="37780" h="50785" extrusionOk="0">
                    <a:moveTo>
                      <a:pt x="20367" y="0"/>
                    </a:moveTo>
                    <a:lnTo>
                      <a:pt x="19599" y="4537"/>
                    </a:lnTo>
                    <a:cubicBezTo>
                      <a:pt x="19599" y="4537"/>
                      <a:pt x="15997" y="5637"/>
                      <a:pt x="15196" y="10007"/>
                    </a:cubicBezTo>
                    <a:cubicBezTo>
                      <a:pt x="14563" y="13640"/>
                      <a:pt x="11774" y="13958"/>
                      <a:pt x="10817" y="13958"/>
                    </a:cubicBezTo>
                    <a:cubicBezTo>
                      <a:pt x="10614" y="13958"/>
                      <a:pt x="10493" y="13943"/>
                      <a:pt x="10493" y="13943"/>
                    </a:cubicBezTo>
                    <a:lnTo>
                      <a:pt x="10493" y="13943"/>
                    </a:lnTo>
                    <a:cubicBezTo>
                      <a:pt x="10493" y="13943"/>
                      <a:pt x="12730" y="15413"/>
                      <a:pt x="13763" y="15413"/>
                    </a:cubicBezTo>
                    <a:cubicBezTo>
                      <a:pt x="13786" y="15413"/>
                      <a:pt x="13807" y="15413"/>
                      <a:pt x="13829" y="15411"/>
                    </a:cubicBezTo>
                    <a:lnTo>
                      <a:pt x="13829" y="15411"/>
                    </a:lnTo>
                    <a:cubicBezTo>
                      <a:pt x="13028" y="15745"/>
                      <a:pt x="11294" y="16579"/>
                      <a:pt x="11294" y="16579"/>
                    </a:cubicBezTo>
                    <a:lnTo>
                      <a:pt x="14429" y="17679"/>
                    </a:lnTo>
                    <a:cubicBezTo>
                      <a:pt x="14429" y="17679"/>
                      <a:pt x="15830" y="23484"/>
                      <a:pt x="17231" y="26452"/>
                    </a:cubicBezTo>
                    <a:cubicBezTo>
                      <a:pt x="18632" y="29421"/>
                      <a:pt x="22568" y="33824"/>
                      <a:pt x="24903" y="35559"/>
                    </a:cubicBezTo>
                    <a:cubicBezTo>
                      <a:pt x="27272" y="37260"/>
                      <a:pt x="29440" y="38061"/>
                      <a:pt x="28039" y="38828"/>
                    </a:cubicBezTo>
                    <a:cubicBezTo>
                      <a:pt x="26638" y="39628"/>
                      <a:pt x="20533" y="41330"/>
                      <a:pt x="19099" y="41963"/>
                    </a:cubicBezTo>
                    <a:cubicBezTo>
                      <a:pt x="17698" y="42597"/>
                      <a:pt x="15497" y="44332"/>
                      <a:pt x="13162" y="45733"/>
                    </a:cubicBezTo>
                    <a:cubicBezTo>
                      <a:pt x="10887" y="47098"/>
                      <a:pt x="2501" y="50109"/>
                      <a:pt x="621" y="50109"/>
                    </a:cubicBezTo>
                    <a:cubicBezTo>
                      <a:pt x="571" y="50109"/>
                      <a:pt x="526" y="50107"/>
                      <a:pt x="486" y="50103"/>
                    </a:cubicBezTo>
                    <a:cubicBezTo>
                      <a:pt x="462" y="50101"/>
                      <a:pt x="442" y="50101"/>
                      <a:pt x="424" y="50101"/>
                    </a:cubicBezTo>
                    <a:cubicBezTo>
                      <a:pt x="0" y="50101"/>
                      <a:pt x="1426" y="50481"/>
                      <a:pt x="4022" y="50770"/>
                    </a:cubicBezTo>
                    <a:cubicBezTo>
                      <a:pt x="4320" y="50780"/>
                      <a:pt x="4619" y="50785"/>
                      <a:pt x="4917" y="50785"/>
                    </a:cubicBezTo>
                    <a:cubicBezTo>
                      <a:pt x="8653" y="50785"/>
                      <a:pt x="12358" y="49953"/>
                      <a:pt x="15663" y="46834"/>
                    </a:cubicBezTo>
                    <a:cubicBezTo>
                      <a:pt x="21467" y="41330"/>
                      <a:pt x="25070" y="42764"/>
                      <a:pt x="28506" y="41496"/>
                    </a:cubicBezTo>
                    <a:cubicBezTo>
                      <a:pt x="30707" y="40696"/>
                      <a:pt x="34944" y="37961"/>
                      <a:pt x="37779" y="36059"/>
                    </a:cubicBezTo>
                    <a:cubicBezTo>
                      <a:pt x="37579" y="35559"/>
                      <a:pt x="37446" y="35059"/>
                      <a:pt x="37345" y="34525"/>
                    </a:cubicBezTo>
                    <a:cubicBezTo>
                      <a:pt x="37179" y="34508"/>
                      <a:pt x="37029" y="34500"/>
                      <a:pt x="36895" y="34500"/>
                    </a:cubicBezTo>
                    <a:cubicBezTo>
                      <a:pt x="36762" y="34500"/>
                      <a:pt x="36645" y="34508"/>
                      <a:pt x="36545" y="34525"/>
                    </a:cubicBezTo>
                    <a:cubicBezTo>
                      <a:pt x="35259" y="34590"/>
                      <a:pt x="33902" y="34671"/>
                      <a:pt x="32551" y="34671"/>
                    </a:cubicBezTo>
                    <a:cubicBezTo>
                      <a:pt x="31133" y="34671"/>
                      <a:pt x="29721" y="34582"/>
                      <a:pt x="28406" y="34291"/>
                    </a:cubicBezTo>
                    <a:cubicBezTo>
                      <a:pt x="24603" y="33391"/>
                      <a:pt x="21367" y="28721"/>
                      <a:pt x="19433" y="25652"/>
                    </a:cubicBezTo>
                    <a:cubicBezTo>
                      <a:pt x="17064" y="21882"/>
                      <a:pt x="16431" y="17913"/>
                      <a:pt x="16431" y="13543"/>
                    </a:cubicBezTo>
                    <a:cubicBezTo>
                      <a:pt x="16400" y="12452"/>
                      <a:pt x="17251" y="6271"/>
                      <a:pt x="19231" y="6271"/>
                    </a:cubicBezTo>
                    <a:cubicBezTo>
                      <a:pt x="19431" y="6271"/>
                      <a:pt x="19643" y="6334"/>
                      <a:pt x="19866" y="6471"/>
                    </a:cubicBezTo>
                    <a:cubicBezTo>
                      <a:pt x="20767" y="7005"/>
                      <a:pt x="21434" y="9140"/>
                      <a:pt x="22135" y="10041"/>
                    </a:cubicBezTo>
                    <a:cubicBezTo>
                      <a:pt x="22902" y="11075"/>
                      <a:pt x="23936" y="12209"/>
                      <a:pt x="25270" y="12509"/>
                    </a:cubicBezTo>
                    <a:cubicBezTo>
                      <a:pt x="25612" y="12592"/>
                      <a:pt x="25969" y="12628"/>
                      <a:pt x="26338" y="12628"/>
                    </a:cubicBezTo>
                    <a:cubicBezTo>
                      <a:pt x="28343" y="12628"/>
                      <a:pt x="30667" y="11554"/>
                      <a:pt x="32442" y="11075"/>
                    </a:cubicBezTo>
                    <a:cubicBezTo>
                      <a:pt x="32609" y="11041"/>
                      <a:pt x="34110" y="10508"/>
                      <a:pt x="34043" y="10474"/>
                    </a:cubicBezTo>
                    <a:cubicBezTo>
                      <a:pt x="33343" y="10141"/>
                      <a:pt x="31908" y="6238"/>
                      <a:pt x="31908" y="6238"/>
                    </a:cubicBezTo>
                    <a:lnTo>
                      <a:pt x="36745" y="6138"/>
                    </a:lnTo>
                    <a:lnTo>
                      <a:pt x="30107" y="4670"/>
                    </a:lnTo>
                    <a:lnTo>
                      <a:pt x="30107" y="4670"/>
                    </a:lnTo>
                    <a:cubicBezTo>
                      <a:pt x="30107" y="4703"/>
                      <a:pt x="30140" y="4703"/>
                      <a:pt x="30140" y="4737"/>
                    </a:cubicBezTo>
                    <a:cubicBezTo>
                      <a:pt x="30841" y="6071"/>
                      <a:pt x="32442" y="10007"/>
                      <a:pt x="32442" y="10007"/>
                    </a:cubicBezTo>
                    <a:cubicBezTo>
                      <a:pt x="32442" y="10007"/>
                      <a:pt x="28363" y="11772"/>
                      <a:pt x="26778" y="11772"/>
                    </a:cubicBezTo>
                    <a:cubicBezTo>
                      <a:pt x="26661" y="11772"/>
                      <a:pt x="26558" y="11762"/>
                      <a:pt x="26471" y="11742"/>
                    </a:cubicBezTo>
                    <a:cubicBezTo>
                      <a:pt x="25237" y="11408"/>
                      <a:pt x="21467" y="5771"/>
                      <a:pt x="21467" y="4670"/>
                    </a:cubicBezTo>
                    <a:cubicBezTo>
                      <a:pt x="21467" y="3603"/>
                      <a:pt x="20367" y="0"/>
                      <a:pt x="20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74"/>
              <p:cNvSpPr/>
              <p:nvPr/>
            </p:nvSpPr>
            <p:spPr>
              <a:xfrm>
                <a:off x="-511275" y="1483605"/>
                <a:ext cx="1570661" cy="2596382"/>
              </a:xfrm>
              <a:custGeom>
                <a:avLst/>
                <a:gdLst/>
                <a:ahLst/>
                <a:cxnLst/>
                <a:rect l="l" t="t" r="r" b="b"/>
                <a:pathLst>
                  <a:path w="31924" h="52772" extrusionOk="0">
                    <a:moveTo>
                      <a:pt x="31924" y="1"/>
                    </a:moveTo>
                    <a:cubicBezTo>
                      <a:pt x="31257" y="201"/>
                      <a:pt x="30623" y="401"/>
                      <a:pt x="30156" y="668"/>
                    </a:cubicBezTo>
                    <a:cubicBezTo>
                      <a:pt x="28054" y="1869"/>
                      <a:pt x="26620" y="4604"/>
                      <a:pt x="25452" y="6605"/>
                    </a:cubicBezTo>
                    <a:cubicBezTo>
                      <a:pt x="24318" y="8473"/>
                      <a:pt x="22250" y="10842"/>
                      <a:pt x="22384" y="13143"/>
                    </a:cubicBezTo>
                    <a:cubicBezTo>
                      <a:pt x="22450" y="14011"/>
                      <a:pt x="22717" y="14845"/>
                      <a:pt x="22183" y="15578"/>
                    </a:cubicBezTo>
                    <a:cubicBezTo>
                      <a:pt x="21816" y="16112"/>
                      <a:pt x="21049" y="16312"/>
                      <a:pt x="20616" y="16879"/>
                    </a:cubicBezTo>
                    <a:cubicBezTo>
                      <a:pt x="19815" y="17913"/>
                      <a:pt x="19448" y="19414"/>
                      <a:pt x="19181" y="20682"/>
                    </a:cubicBezTo>
                    <a:cubicBezTo>
                      <a:pt x="18581" y="23651"/>
                      <a:pt x="16713" y="31857"/>
                      <a:pt x="14611" y="37828"/>
                    </a:cubicBezTo>
                    <a:cubicBezTo>
                      <a:pt x="13344" y="41497"/>
                      <a:pt x="4571" y="47034"/>
                      <a:pt x="1" y="49703"/>
                    </a:cubicBezTo>
                    <a:cubicBezTo>
                      <a:pt x="201" y="50136"/>
                      <a:pt x="368" y="50570"/>
                      <a:pt x="501" y="51004"/>
                    </a:cubicBezTo>
                    <a:cubicBezTo>
                      <a:pt x="4104" y="51171"/>
                      <a:pt x="9941" y="52004"/>
                      <a:pt x="14178" y="52538"/>
                    </a:cubicBezTo>
                    <a:cubicBezTo>
                      <a:pt x="14778" y="52605"/>
                      <a:pt x="15379" y="52672"/>
                      <a:pt x="15979" y="52772"/>
                    </a:cubicBezTo>
                    <a:cubicBezTo>
                      <a:pt x="15946" y="52672"/>
                      <a:pt x="15879" y="52538"/>
                      <a:pt x="15679" y="52405"/>
                    </a:cubicBezTo>
                    <a:cubicBezTo>
                      <a:pt x="12743" y="50403"/>
                      <a:pt x="5672" y="49469"/>
                      <a:pt x="5672" y="49469"/>
                    </a:cubicBezTo>
                    <a:cubicBezTo>
                      <a:pt x="5672" y="49469"/>
                      <a:pt x="6272" y="48535"/>
                      <a:pt x="7907" y="47601"/>
                    </a:cubicBezTo>
                    <a:cubicBezTo>
                      <a:pt x="9574" y="46667"/>
                      <a:pt x="14745" y="41831"/>
                      <a:pt x="15212" y="40997"/>
                    </a:cubicBezTo>
                    <a:cubicBezTo>
                      <a:pt x="15679" y="40196"/>
                      <a:pt x="17914" y="32891"/>
                      <a:pt x="18014" y="32190"/>
                    </a:cubicBezTo>
                    <a:cubicBezTo>
                      <a:pt x="18147" y="31490"/>
                      <a:pt x="20616" y="22450"/>
                      <a:pt x="20716" y="21850"/>
                    </a:cubicBezTo>
                    <a:cubicBezTo>
                      <a:pt x="20849" y="21283"/>
                      <a:pt x="22850" y="20349"/>
                      <a:pt x="22851" y="20348"/>
                    </a:cubicBezTo>
                    <a:lnTo>
                      <a:pt x="22851" y="20348"/>
                    </a:lnTo>
                    <a:cubicBezTo>
                      <a:pt x="22783" y="20377"/>
                      <a:pt x="22701" y="20390"/>
                      <a:pt x="22610" y="20390"/>
                    </a:cubicBezTo>
                    <a:cubicBezTo>
                      <a:pt x="22069" y="20390"/>
                      <a:pt x="21206" y="19938"/>
                      <a:pt x="21149" y="19681"/>
                    </a:cubicBezTo>
                    <a:cubicBezTo>
                      <a:pt x="21049" y="19148"/>
                      <a:pt x="21917" y="17546"/>
                      <a:pt x="22484" y="17413"/>
                    </a:cubicBezTo>
                    <a:cubicBezTo>
                      <a:pt x="22587" y="17383"/>
                      <a:pt x="22774" y="17372"/>
                      <a:pt x="23000" y="17372"/>
                    </a:cubicBezTo>
                    <a:cubicBezTo>
                      <a:pt x="23794" y="17372"/>
                      <a:pt x="25085" y="17513"/>
                      <a:pt x="25085" y="17513"/>
                    </a:cubicBezTo>
                    <a:cubicBezTo>
                      <a:pt x="25085" y="17513"/>
                      <a:pt x="23785" y="14578"/>
                      <a:pt x="23651" y="13510"/>
                    </a:cubicBezTo>
                    <a:cubicBezTo>
                      <a:pt x="23551" y="12476"/>
                      <a:pt x="24952" y="9407"/>
                      <a:pt x="26486" y="6939"/>
                    </a:cubicBezTo>
                    <a:cubicBezTo>
                      <a:pt x="27921" y="4604"/>
                      <a:pt x="30756" y="801"/>
                      <a:pt x="31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74"/>
              <p:cNvSpPr/>
              <p:nvPr/>
            </p:nvSpPr>
            <p:spPr>
              <a:xfrm>
                <a:off x="-511275" y="3325033"/>
                <a:ext cx="2726074" cy="783362"/>
              </a:xfrm>
              <a:custGeom>
                <a:avLst/>
                <a:gdLst/>
                <a:ahLst/>
                <a:cxnLst/>
                <a:rect l="l" t="t" r="r" b="b"/>
                <a:pathLst>
                  <a:path w="55408" h="15922" extrusionOk="0">
                    <a:moveTo>
                      <a:pt x="55040" y="0"/>
                    </a:moveTo>
                    <a:cubicBezTo>
                      <a:pt x="51037" y="2569"/>
                      <a:pt x="42064" y="6705"/>
                      <a:pt x="37895" y="7572"/>
                    </a:cubicBezTo>
                    <a:cubicBezTo>
                      <a:pt x="32824" y="8640"/>
                      <a:pt x="33992" y="11108"/>
                      <a:pt x="28488" y="13343"/>
                    </a:cubicBezTo>
                    <a:cubicBezTo>
                      <a:pt x="26087" y="14312"/>
                      <a:pt x="23711" y="14704"/>
                      <a:pt x="21243" y="14704"/>
                    </a:cubicBezTo>
                    <a:cubicBezTo>
                      <a:pt x="18020" y="14704"/>
                      <a:pt x="14639" y="14036"/>
                      <a:pt x="10842" y="13110"/>
                    </a:cubicBezTo>
                    <a:cubicBezTo>
                      <a:pt x="7728" y="12331"/>
                      <a:pt x="4671" y="12120"/>
                      <a:pt x="2283" y="12120"/>
                    </a:cubicBezTo>
                    <a:cubicBezTo>
                      <a:pt x="1498" y="12120"/>
                      <a:pt x="786" y="12143"/>
                      <a:pt x="168" y="12176"/>
                    </a:cubicBezTo>
                    <a:cubicBezTo>
                      <a:pt x="134" y="12209"/>
                      <a:pt x="68" y="12242"/>
                      <a:pt x="1" y="12276"/>
                    </a:cubicBezTo>
                    <a:cubicBezTo>
                      <a:pt x="201" y="12709"/>
                      <a:pt x="368" y="13143"/>
                      <a:pt x="501" y="13577"/>
                    </a:cubicBezTo>
                    <a:cubicBezTo>
                      <a:pt x="4104" y="13744"/>
                      <a:pt x="9941" y="14577"/>
                      <a:pt x="14178" y="15111"/>
                    </a:cubicBezTo>
                    <a:cubicBezTo>
                      <a:pt x="16882" y="15442"/>
                      <a:pt x="19729" y="15922"/>
                      <a:pt x="22558" y="15922"/>
                    </a:cubicBezTo>
                    <a:cubicBezTo>
                      <a:pt x="26290" y="15922"/>
                      <a:pt x="29990" y="15087"/>
                      <a:pt x="33291" y="11976"/>
                    </a:cubicBezTo>
                    <a:cubicBezTo>
                      <a:pt x="39095" y="6472"/>
                      <a:pt x="42698" y="7906"/>
                      <a:pt x="46134" y="6638"/>
                    </a:cubicBezTo>
                    <a:cubicBezTo>
                      <a:pt x="48335" y="5838"/>
                      <a:pt x="52572" y="3103"/>
                      <a:pt x="55407" y="1201"/>
                    </a:cubicBezTo>
                    <a:cubicBezTo>
                      <a:pt x="55274" y="801"/>
                      <a:pt x="55140" y="401"/>
                      <a:pt x="5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74"/>
              <p:cNvSpPr/>
              <p:nvPr/>
            </p:nvSpPr>
            <p:spPr>
              <a:xfrm>
                <a:off x="409463" y="1499742"/>
                <a:ext cx="930569" cy="1579123"/>
              </a:xfrm>
              <a:custGeom>
                <a:avLst/>
                <a:gdLst/>
                <a:ahLst/>
                <a:cxnLst/>
                <a:rect l="l" t="t" r="r" b="b"/>
                <a:pathLst>
                  <a:path w="18914" h="32096" extrusionOk="0">
                    <a:moveTo>
                      <a:pt x="17546" y="0"/>
                    </a:moveTo>
                    <a:cubicBezTo>
                      <a:pt x="16374" y="0"/>
                      <a:pt x="14597" y="272"/>
                      <a:pt x="12809" y="1574"/>
                    </a:cubicBezTo>
                    <a:cubicBezTo>
                      <a:pt x="9774" y="3809"/>
                      <a:pt x="8706" y="6611"/>
                      <a:pt x="8340" y="7912"/>
                    </a:cubicBezTo>
                    <a:lnTo>
                      <a:pt x="9173" y="9913"/>
                    </a:lnTo>
                    <a:lnTo>
                      <a:pt x="6939" y="9780"/>
                    </a:lnTo>
                    <a:lnTo>
                      <a:pt x="6939" y="9780"/>
                    </a:lnTo>
                    <a:lnTo>
                      <a:pt x="8473" y="11414"/>
                    </a:lnTo>
                    <a:cubicBezTo>
                      <a:pt x="8473" y="11414"/>
                      <a:pt x="8239" y="13316"/>
                      <a:pt x="8106" y="14016"/>
                    </a:cubicBezTo>
                    <a:cubicBezTo>
                      <a:pt x="8086" y="14156"/>
                      <a:pt x="7966" y="14212"/>
                      <a:pt x="7787" y="14212"/>
                    </a:cubicBezTo>
                    <a:cubicBezTo>
                      <a:pt x="7069" y="14212"/>
                      <a:pt x="5404" y="13316"/>
                      <a:pt x="5404" y="13316"/>
                    </a:cubicBezTo>
                    <a:lnTo>
                      <a:pt x="5404" y="13316"/>
                    </a:lnTo>
                    <a:cubicBezTo>
                      <a:pt x="5404" y="13316"/>
                      <a:pt x="6472" y="16251"/>
                      <a:pt x="6705" y="16585"/>
                    </a:cubicBezTo>
                    <a:cubicBezTo>
                      <a:pt x="6939" y="16952"/>
                      <a:pt x="3536" y="18019"/>
                      <a:pt x="3536" y="18019"/>
                    </a:cubicBezTo>
                    <a:lnTo>
                      <a:pt x="6472" y="18820"/>
                    </a:lnTo>
                    <a:lnTo>
                      <a:pt x="2936" y="21655"/>
                    </a:lnTo>
                    <a:lnTo>
                      <a:pt x="5304" y="21989"/>
                    </a:lnTo>
                    <a:cubicBezTo>
                      <a:pt x="5304" y="21989"/>
                      <a:pt x="3670" y="24357"/>
                      <a:pt x="4003" y="25658"/>
                    </a:cubicBezTo>
                    <a:cubicBezTo>
                      <a:pt x="4370" y="26925"/>
                      <a:pt x="4237" y="29527"/>
                      <a:pt x="4237" y="29527"/>
                    </a:cubicBezTo>
                    <a:lnTo>
                      <a:pt x="0" y="32096"/>
                    </a:lnTo>
                    <a:cubicBezTo>
                      <a:pt x="0" y="32096"/>
                      <a:pt x="11542" y="31629"/>
                      <a:pt x="14944" y="29761"/>
                    </a:cubicBezTo>
                    <a:lnTo>
                      <a:pt x="10241" y="29394"/>
                    </a:lnTo>
                    <a:lnTo>
                      <a:pt x="8340" y="24224"/>
                    </a:lnTo>
                    <a:lnTo>
                      <a:pt x="8706" y="22122"/>
                    </a:lnTo>
                    <a:lnTo>
                      <a:pt x="11175" y="21422"/>
                    </a:lnTo>
                    <a:lnTo>
                      <a:pt x="6371" y="20821"/>
                    </a:lnTo>
                    <a:lnTo>
                      <a:pt x="9307" y="19787"/>
                    </a:lnTo>
                    <a:lnTo>
                      <a:pt x="8006" y="18586"/>
                    </a:lnTo>
                    <a:lnTo>
                      <a:pt x="10241" y="18253"/>
                    </a:lnTo>
                    <a:lnTo>
                      <a:pt x="6838" y="17652"/>
                    </a:lnTo>
                    <a:lnTo>
                      <a:pt x="8706" y="16485"/>
                    </a:lnTo>
                    <a:lnTo>
                      <a:pt x="7172" y="15184"/>
                    </a:lnTo>
                    <a:lnTo>
                      <a:pt x="10808" y="15084"/>
                    </a:lnTo>
                    <a:lnTo>
                      <a:pt x="9173" y="13649"/>
                    </a:lnTo>
                    <a:lnTo>
                      <a:pt x="9774" y="11548"/>
                    </a:lnTo>
                    <a:cubicBezTo>
                      <a:pt x="9774" y="11548"/>
                      <a:pt x="10333" y="11698"/>
                      <a:pt x="10904" y="11698"/>
                    </a:cubicBezTo>
                    <a:cubicBezTo>
                      <a:pt x="11475" y="11698"/>
                      <a:pt x="12059" y="11548"/>
                      <a:pt x="12109" y="10947"/>
                    </a:cubicBezTo>
                    <a:cubicBezTo>
                      <a:pt x="12109" y="10947"/>
                      <a:pt x="9540" y="8012"/>
                      <a:pt x="9774" y="7545"/>
                    </a:cubicBezTo>
                    <a:cubicBezTo>
                      <a:pt x="10007" y="7078"/>
                      <a:pt x="13276" y="2741"/>
                      <a:pt x="14344" y="2141"/>
                    </a:cubicBezTo>
                    <a:cubicBezTo>
                      <a:pt x="15342" y="1611"/>
                      <a:pt x="16428" y="117"/>
                      <a:pt x="18475" y="117"/>
                    </a:cubicBezTo>
                    <a:cubicBezTo>
                      <a:pt x="18616" y="117"/>
                      <a:pt x="18763" y="124"/>
                      <a:pt x="18914" y="140"/>
                    </a:cubicBezTo>
                    <a:cubicBezTo>
                      <a:pt x="18914" y="140"/>
                      <a:pt x="18385" y="0"/>
                      <a:pt x="175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74"/>
              <p:cNvSpPr/>
              <p:nvPr/>
            </p:nvSpPr>
            <p:spPr>
              <a:xfrm>
                <a:off x="136990" y="2899940"/>
                <a:ext cx="1463995" cy="578887"/>
              </a:xfrm>
              <a:custGeom>
                <a:avLst/>
                <a:gdLst/>
                <a:ahLst/>
                <a:cxnLst/>
                <a:rect l="l" t="t" r="r" b="b"/>
                <a:pathLst>
                  <a:path w="29756" h="11766" extrusionOk="0">
                    <a:moveTo>
                      <a:pt x="24985" y="1"/>
                    </a:moveTo>
                    <a:cubicBezTo>
                      <a:pt x="19417" y="3600"/>
                      <a:pt x="12418" y="4314"/>
                      <a:pt x="7736" y="4314"/>
                    </a:cubicBezTo>
                    <a:cubicBezTo>
                      <a:pt x="4649" y="4314"/>
                      <a:pt x="2569" y="4004"/>
                      <a:pt x="2569" y="4004"/>
                    </a:cubicBezTo>
                    <a:lnTo>
                      <a:pt x="1" y="10942"/>
                    </a:lnTo>
                    <a:cubicBezTo>
                      <a:pt x="2153" y="11524"/>
                      <a:pt x="4440" y="11766"/>
                      <a:pt x="6753" y="11766"/>
                    </a:cubicBezTo>
                    <a:cubicBezTo>
                      <a:pt x="17953" y="11766"/>
                      <a:pt x="29756" y="6105"/>
                      <a:pt x="29756" y="6105"/>
                    </a:cubicBezTo>
                    <a:lnTo>
                      <a:pt x="2498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74"/>
              <p:cNvSpPr/>
              <p:nvPr/>
            </p:nvSpPr>
            <p:spPr>
              <a:xfrm>
                <a:off x="486609" y="3004836"/>
                <a:ext cx="768110" cy="509122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0348" extrusionOk="0">
                    <a:moveTo>
                      <a:pt x="11073" y="1217"/>
                    </a:moveTo>
                    <a:cubicBezTo>
                      <a:pt x="12010" y="1217"/>
                      <a:pt x="12790" y="1608"/>
                      <a:pt x="13009" y="2539"/>
                    </a:cubicBezTo>
                    <a:cubicBezTo>
                      <a:pt x="13143" y="2706"/>
                      <a:pt x="13243" y="2939"/>
                      <a:pt x="13310" y="3206"/>
                    </a:cubicBezTo>
                    <a:lnTo>
                      <a:pt x="13743" y="5775"/>
                    </a:lnTo>
                    <a:cubicBezTo>
                      <a:pt x="13943" y="7009"/>
                      <a:pt x="13143" y="7709"/>
                      <a:pt x="11909" y="7909"/>
                    </a:cubicBezTo>
                    <a:lnTo>
                      <a:pt x="5170" y="9077"/>
                    </a:lnTo>
                    <a:cubicBezTo>
                      <a:pt x="4960" y="9113"/>
                      <a:pt x="4750" y="9132"/>
                      <a:pt x="4547" y="9132"/>
                    </a:cubicBezTo>
                    <a:cubicBezTo>
                      <a:pt x="3622" y="9132"/>
                      <a:pt x="2821" y="8745"/>
                      <a:pt x="2602" y="7843"/>
                    </a:cubicBezTo>
                    <a:cubicBezTo>
                      <a:pt x="2468" y="7643"/>
                      <a:pt x="2368" y="7409"/>
                      <a:pt x="2335" y="7142"/>
                    </a:cubicBezTo>
                    <a:lnTo>
                      <a:pt x="1868" y="4574"/>
                    </a:lnTo>
                    <a:cubicBezTo>
                      <a:pt x="1668" y="3339"/>
                      <a:pt x="2502" y="2639"/>
                      <a:pt x="3736" y="2439"/>
                    </a:cubicBezTo>
                    <a:lnTo>
                      <a:pt x="10441" y="1271"/>
                    </a:lnTo>
                    <a:cubicBezTo>
                      <a:pt x="10656" y="1235"/>
                      <a:pt x="10869" y="1217"/>
                      <a:pt x="11073" y="1217"/>
                    </a:cubicBezTo>
                    <a:close/>
                    <a:moveTo>
                      <a:pt x="12009" y="0"/>
                    </a:moveTo>
                    <a:cubicBezTo>
                      <a:pt x="11855" y="0"/>
                      <a:pt x="11698" y="12"/>
                      <a:pt x="11542" y="37"/>
                    </a:cubicBezTo>
                    <a:lnTo>
                      <a:pt x="2702" y="1572"/>
                    </a:lnTo>
                    <a:cubicBezTo>
                      <a:pt x="1101" y="1872"/>
                      <a:pt x="0" y="3406"/>
                      <a:pt x="267" y="5041"/>
                    </a:cubicBezTo>
                    <a:lnTo>
                      <a:pt x="867" y="8410"/>
                    </a:lnTo>
                    <a:cubicBezTo>
                      <a:pt x="901" y="8543"/>
                      <a:pt x="934" y="8677"/>
                      <a:pt x="967" y="8810"/>
                    </a:cubicBezTo>
                    <a:cubicBezTo>
                      <a:pt x="1494" y="9745"/>
                      <a:pt x="2506" y="10348"/>
                      <a:pt x="3602" y="10348"/>
                    </a:cubicBezTo>
                    <a:cubicBezTo>
                      <a:pt x="3757" y="10348"/>
                      <a:pt x="3913" y="10336"/>
                      <a:pt x="4070" y="10311"/>
                    </a:cubicBezTo>
                    <a:lnTo>
                      <a:pt x="12909" y="8777"/>
                    </a:lnTo>
                    <a:cubicBezTo>
                      <a:pt x="14544" y="8476"/>
                      <a:pt x="15611" y="6942"/>
                      <a:pt x="15344" y="5308"/>
                    </a:cubicBezTo>
                    <a:lnTo>
                      <a:pt x="14744" y="1938"/>
                    </a:lnTo>
                    <a:cubicBezTo>
                      <a:pt x="14744" y="1805"/>
                      <a:pt x="14711" y="1672"/>
                      <a:pt x="14644" y="1538"/>
                    </a:cubicBezTo>
                    <a:cubicBezTo>
                      <a:pt x="14118" y="603"/>
                      <a:pt x="13105" y="0"/>
                      <a:pt x="120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74"/>
              <p:cNvSpPr/>
              <p:nvPr/>
            </p:nvSpPr>
            <p:spPr>
              <a:xfrm>
                <a:off x="906732" y="3158883"/>
                <a:ext cx="279062" cy="134119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2726" extrusionOk="0">
                    <a:moveTo>
                      <a:pt x="4680" y="1"/>
                    </a:moveTo>
                    <a:cubicBezTo>
                      <a:pt x="4644" y="1"/>
                      <a:pt x="4607" y="3"/>
                      <a:pt x="4570" y="8"/>
                    </a:cubicBezTo>
                    <a:lnTo>
                      <a:pt x="734" y="709"/>
                    </a:lnTo>
                    <a:cubicBezTo>
                      <a:pt x="267" y="776"/>
                      <a:pt x="0" y="1309"/>
                      <a:pt x="101" y="1843"/>
                    </a:cubicBezTo>
                    <a:cubicBezTo>
                      <a:pt x="190" y="2351"/>
                      <a:pt x="548" y="2726"/>
                      <a:pt x="934" y="2726"/>
                    </a:cubicBezTo>
                    <a:cubicBezTo>
                      <a:pt x="978" y="2726"/>
                      <a:pt x="1023" y="2721"/>
                      <a:pt x="1068" y="2710"/>
                    </a:cubicBezTo>
                    <a:lnTo>
                      <a:pt x="4937" y="2043"/>
                    </a:lnTo>
                    <a:cubicBezTo>
                      <a:pt x="5371" y="1943"/>
                      <a:pt x="5671" y="1443"/>
                      <a:pt x="5571" y="876"/>
                    </a:cubicBezTo>
                    <a:cubicBezTo>
                      <a:pt x="5479" y="353"/>
                      <a:pt x="5104" y="1"/>
                      <a:pt x="4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74"/>
              <p:cNvSpPr/>
              <p:nvPr/>
            </p:nvSpPr>
            <p:spPr>
              <a:xfrm>
                <a:off x="716375" y="3477653"/>
                <a:ext cx="781247" cy="434977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8841" extrusionOk="0">
                    <a:moveTo>
                      <a:pt x="7038" y="1"/>
                    </a:moveTo>
                    <a:lnTo>
                      <a:pt x="8239" y="3770"/>
                    </a:lnTo>
                    <a:lnTo>
                      <a:pt x="0" y="8840"/>
                    </a:lnTo>
                    <a:cubicBezTo>
                      <a:pt x="2102" y="8840"/>
                      <a:pt x="7639" y="5071"/>
                      <a:pt x="8706" y="4704"/>
                    </a:cubicBezTo>
                    <a:cubicBezTo>
                      <a:pt x="9740" y="4370"/>
                      <a:pt x="15878" y="2136"/>
                      <a:pt x="15878" y="2135"/>
                    </a:cubicBezTo>
                    <a:lnTo>
                      <a:pt x="15878" y="2135"/>
                    </a:lnTo>
                    <a:cubicBezTo>
                      <a:pt x="15878" y="2136"/>
                      <a:pt x="13410" y="2703"/>
                      <a:pt x="12209" y="2703"/>
                    </a:cubicBezTo>
                    <a:cubicBezTo>
                      <a:pt x="11041" y="2703"/>
                      <a:pt x="7039" y="1"/>
                      <a:pt x="70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38" name="Google Shape;2538;p74"/>
          <p:cNvGrpSpPr/>
          <p:nvPr/>
        </p:nvGrpSpPr>
        <p:grpSpPr>
          <a:xfrm>
            <a:off x="3021231" y="1254100"/>
            <a:ext cx="1600867" cy="1734499"/>
            <a:chOff x="-1215528" y="1017732"/>
            <a:chExt cx="3052176" cy="3306957"/>
          </a:xfrm>
        </p:grpSpPr>
        <p:sp>
          <p:nvSpPr>
            <p:cNvPr id="2539" name="Google Shape;2539;p74"/>
            <p:cNvSpPr/>
            <p:nvPr/>
          </p:nvSpPr>
          <p:spPr>
            <a:xfrm>
              <a:off x="-292389" y="1017732"/>
              <a:ext cx="1424379" cy="1501214"/>
            </a:xfrm>
            <a:custGeom>
              <a:avLst/>
              <a:gdLst/>
              <a:ahLst/>
              <a:cxnLst/>
              <a:rect l="l" t="t" r="r" b="b"/>
              <a:pathLst>
                <a:path w="28660" h="30206" extrusionOk="0">
                  <a:moveTo>
                    <a:pt x="23254" y="0"/>
                  </a:moveTo>
                  <a:cubicBezTo>
                    <a:pt x="19792" y="0"/>
                    <a:pt x="15332" y="524"/>
                    <a:pt x="12348" y="1952"/>
                  </a:cubicBezTo>
                  <a:cubicBezTo>
                    <a:pt x="6877" y="4520"/>
                    <a:pt x="373" y="16696"/>
                    <a:pt x="106" y="25969"/>
                  </a:cubicBezTo>
                  <a:cubicBezTo>
                    <a:pt x="25" y="29159"/>
                    <a:pt x="0" y="30206"/>
                    <a:pt x="2" y="30206"/>
                  </a:cubicBezTo>
                  <a:cubicBezTo>
                    <a:pt x="5" y="30206"/>
                    <a:pt x="106" y="26402"/>
                    <a:pt x="106" y="26402"/>
                  </a:cubicBezTo>
                  <a:lnTo>
                    <a:pt x="21021" y="17196"/>
                  </a:lnTo>
                  <a:cubicBezTo>
                    <a:pt x="21021" y="17196"/>
                    <a:pt x="18886" y="13693"/>
                    <a:pt x="18519" y="12059"/>
                  </a:cubicBezTo>
                  <a:cubicBezTo>
                    <a:pt x="18185" y="10424"/>
                    <a:pt x="19219" y="7722"/>
                    <a:pt x="19520" y="7055"/>
                  </a:cubicBezTo>
                  <a:lnTo>
                    <a:pt x="19820" y="6388"/>
                  </a:lnTo>
                  <a:cubicBezTo>
                    <a:pt x="19820" y="6388"/>
                    <a:pt x="19828" y="6389"/>
                    <a:pt x="19844" y="6389"/>
                  </a:cubicBezTo>
                  <a:cubicBezTo>
                    <a:pt x="19978" y="6389"/>
                    <a:pt x="20636" y="6362"/>
                    <a:pt x="21054" y="5854"/>
                  </a:cubicBezTo>
                  <a:cubicBezTo>
                    <a:pt x="21521" y="5287"/>
                    <a:pt x="21388" y="4520"/>
                    <a:pt x="21388" y="4520"/>
                  </a:cubicBezTo>
                  <a:cubicBezTo>
                    <a:pt x="21388" y="4520"/>
                    <a:pt x="22121" y="4320"/>
                    <a:pt x="22755" y="3720"/>
                  </a:cubicBezTo>
                  <a:cubicBezTo>
                    <a:pt x="23389" y="3119"/>
                    <a:pt x="24256" y="3286"/>
                    <a:pt x="25557" y="2719"/>
                  </a:cubicBezTo>
                  <a:cubicBezTo>
                    <a:pt x="26858" y="2185"/>
                    <a:pt x="28659" y="1952"/>
                    <a:pt x="28393" y="851"/>
                  </a:cubicBezTo>
                  <a:cubicBezTo>
                    <a:pt x="28272" y="354"/>
                    <a:pt x="26101" y="0"/>
                    <a:pt x="23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74"/>
            <p:cNvSpPr/>
            <p:nvPr/>
          </p:nvSpPr>
          <p:spPr>
            <a:xfrm>
              <a:off x="294742" y="1734026"/>
              <a:ext cx="1525218" cy="655582"/>
            </a:xfrm>
            <a:custGeom>
              <a:avLst/>
              <a:gdLst/>
              <a:ahLst/>
              <a:cxnLst/>
              <a:rect l="l" t="t" r="r" b="b"/>
              <a:pathLst>
                <a:path w="30689" h="13191" extrusionOk="0">
                  <a:moveTo>
                    <a:pt x="23858" y="0"/>
                  </a:moveTo>
                  <a:cubicBezTo>
                    <a:pt x="23028" y="0"/>
                    <a:pt x="21710" y="244"/>
                    <a:pt x="19080" y="781"/>
                  </a:cubicBezTo>
                  <a:cubicBezTo>
                    <a:pt x="13210" y="1949"/>
                    <a:pt x="0" y="8987"/>
                    <a:pt x="0" y="8987"/>
                  </a:cubicBezTo>
                  <a:lnTo>
                    <a:pt x="21982" y="13190"/>
                  </a:lnTo>
                  <a:cubicBezTo>
                    <a:pt x="21982" y="13190"/>
                    <a:pt x="29921" y="11589"/>
                    <a:pt x="30322" y="8587"/>
                  </a:cubicBezTo>
                  <a:cubicBezTo>
                    <a:pt x="30689" y="5552"/>
                    <a:pt x="28220" y="2182"/>
                    <a:pt x="26252" y="1015"/>
                  </a:cubicBezTo>
                  <a:cubicBezTo>
                    <a:pt x="25165" y="370"/>
                    <a:pt x="24882" y="0"/>
                    <a:pt x="23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74"/>
            <p:cNvSpPr/>
            <p:nvPr/>
          </p:nvSpPr>
          <p:spPr>
            <a:xfrm>
              <a:off x="485582" y="3222325"/>
              <a:ext cx="518710" cy="212762"/>
            </a:xfrm>
            <a:custGeom>
              <a:avLst/>
              <a:gdLst/>
              <a:ahLst/>
              <a:cxnLst/>
              <a:rect l="l" t="t" r="r" b="b"/>
              <a:pathLst>
                <a:path w="10437" h="4281" extrusionOk="0">
                  <a:moveTo>
                    <a:pt x="229" y="1"/>
                  </a:moveTo>
                  <a:cubicBezTo>
                    <a:pt x="110" y="1"/>
                    <a:pt x="1" y="103"/>
                    <a:pt x="96" y="222"/>
                  </a:cubicBezTo>
                  <a:cubicBezTo>
                    <a:pt x="597" y="989"/>
                    <a:pt x="1197" y="2090"/>
                    <a:pt x="1998" y="2824"/>
                  </a:cubicBezTo>
                  <a:cubicBezTo>
                    <a:pt x="2531" y="3558"/>
                    <a:pt x="3198" y="4125"/>
                    <a:pt x="4066" y="4258"/>
                  </a:cubicBezTo>
                  <a:cubicBezTo>
                    <a:pt x="4172" y="4273"/>
                    <a:pt x="4284" y="4280"/>
                    <a:pt x="4400" y="4280"/>
                  </a:cubicBezTo>
                  <a:cubicBezTo>
                    <a:pt x="5595" y="4280"/>
                    <a:pt x="7210" y="3518"/>
                    <a:pt x="7301" y="2424"/>
                  </a:cubicBezTo>
                  <a:cubicBezTo>
                    <a:pt x="7668" y="2657"/>
                    <a:pt x="8002" y="2857"/>
                    <a:pt x="8436" y="2957"/>
                  </a:cubicBezTo>
                  <a:lnTo>
                    <a:pt x="8469" y="2957"/>
                  </a:lnTo>
                  <a:cubicBezTo>
                    <a:pt x="8770" y="3081"/>
                    <a:pt x="9080" y="3158"/>
                    <a:pt x="9370" y="3158"/>
                  </a:cubicBezTo>
                  <a:cubicBezTo>
                    <a:pt x="9626" y="3158"/>
                    <a:pt x="9867" y="3098"/>
                    <a:pt x="10070" y="2957"/>
                  </a:cubicBezTo>
                  <a:cubicBezTo>
                    <a:pt x="10437" y="2724"/>
                    <a:pt x="10404" y="2390"/>
                    <a:pt x="10237" y="2057"/>
                  </a:cubicBezTo>
                  <a:cubicBezTo>
                    <a:pt x="9803" y="1356"/>
                    <a:pt x="9103" y="723"/>
                    <a:pt x="8569" y="89"/>
                  </a:cubicBezTo>
                  <a:cubicBezTo>
                    <a:pt x="8523" y="42"/>
                    <a:pt x="8455" y="17"/>
                    <a:pt x="8392" y="17"/>
                  </a:cubicBezTo>
                  <a:cubicBezTo>
                    <a:pt x="8319" y="17"/>
                    <a:pt x="8253" y="51"/>
                    <a:pt x="8235" y="122"/>
                  </a:cubicBezTo>
                  <a:cubicBezTo>
                    <a:pt x="8002" y="923"/>
                    <a:pt x="7368" y="1323"/>
                    <a:pt x="6601" y="1490"/>
                  </a:cubicBezTo>
                  <a:cubicBezTo>
                    <a:pt x="4599" y="956"/>
                    <a:pt x="2531" y="222"/>
                    <a:pt x="430" y="55"/>
                  </a:cubicBezTo>
                  <a:cubicBezTo>
                    <a:pt x="419" y="44"/>
                    <a:pt x="408" y="41"/>
                    <a:pt x="398" y="41"/>
                  </a:cubicBezTo>
                  <a:cubicBezTo>
                    <a:pt x="378" y="41"/>
                    <a:pt x="363" y="55"/>
                    <a:pt x="363" y="55"/>
                  </a:cubicBezTo>
                  <a:cubicBezTo>
                    <a:pt x="325" y="17"/>
                    <a:pt x="276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74"/>
            <p:cNvSpPr/>
            <p:nvPr/>
          </p:nvSpPr>
          <p:spPr>
            <a:xfrm>
              <a:off x="553320" y="3190220"/>
              <a:ext cx="346552" cy="122111"/>
            </a:xfrm>
            <a:custGeom>
              <a:avLst/>
              <a:gdLst/>
              <a:ahLst/>
              <a:cxnLst/>
              <a:rect l="l" t="t" r="r" b="b"/>
              <a:pathLst>
                <a:path w="6973" h="2457" extrusionOk="0">
                  <a:moveTo>
                    <a:pt x="2609" y="1"/>
                  </a:moveTo>
                  <a:cubicBezTo>
                    <a:pt x="1407" y="1"/>
                    <a:pt x="339" y="279"/>
                    <a:pt x="1" y="1168"/>
                  </a:cubicBezTo>
                  <a:lnTo>
                    <a:pt x="4804" y="2403"/>
                  </a:lnTo>
                  <a:cubicBezTo>
                    <a:pt x="4945" y="2439"/>
                    <a:pt x="5087" y="2457"/>
                    <a:pt x="5226" y="2457"/>
                  </a:cubicBezTo>
                  <a:cubicBezTo>
                    <a:pt x="5848" y="2457"/>
                    <a:pt x="6427" y="2107"/>
                    <a:pt x="6672" y="1535"/>
                  </a:cubicBezTo>
                  <a:lnTo>
                    <a:pt x="6972" y="768"/>
                  </a:lnTo>
                  <a:cubicBezTo>
                    <a:pt x="6972" y="768"/>
                    <a:pt x="4606" y="1"/>
                    <a:pt x="2609" y="1"/>
                  </a:cubicBezTo>
                  <a:close/>
                </a:path>
              </a:pathLst>
            </a:custGeom>
            <a:solidFill>
              <a:srgbClr val="FFC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74"/>
            <p:cNvSpPr/>
            <p:nvPr/>
          </p:nvSpPr>
          <p:spPr>
            <a:xfrm>
              <a:off x="-287171" y="2012234"/>
              <a:ext cx="1639626" cy="1307387"/>
            </a:xfrm>
            <a:custGeom>
              <a:avLst/>
              <a:gdLst/>
              <a:ahLst/>
              <a:cxnLst/>
              <a:rect l="l" t="t" r="r" b="b"/>
              <a:pathLst>
                <a:path w="32991" h="26306" extrusionOk="0">
                  <a:moveTo>
                    <a:pt x="22042" y="1"/>
                  </a:moveTo>
                  <a:cubicBezTo>
                    <a:pt x="19869" y="1"/>
                    <a:pt x="17237" y="368"/>
                    <a:pt x="14678" y="1655"/>
                  </a:cubicBezTo>
                  <a:cubicBezTo>
                    <a:pt x="8707" y="4657"/>
                    <a:pt x="1" y="18000"/>
                    <a:pt x="1" y="18000"/>
                  </a:cubicBezTo>
                  <a:lnTo>
                    <a:pt x="5872" y="26306"/>
                  </a:lnTo>
                  <a:lnTo>
                    <a:pt x="14878" y="24471"/>
                  </a:lnTo>
                  <a:cubicBezTo>
                    <a:pt x="14878" y="24471"/>
                    <a:pt x="17236" y="24862"/>
                    <a:pt x="20129" y="24862"/>
                  </a:cubicBezTo>
                  <a:cubicBezTo>
                    <a:pt x="21865" y="24862"/>
                    <a:pt x="23793" y="24721"/>
                    <a:pt x="25519" y="24271"/>
                  </a:cubicBezTo>
                  <a:cubicBezTo>
                    <a:pt x="30122" y="23037"/>
                    <a:pt x="32991" y="15398"/>
                    <a:pt x="32991" y="15398"/>
                  </a:cubicBezTo>
                  <a:lnTo>
                    <a:pt x="31790" y="6525"/>
                  </a:lnTo>
                  <a:lnTo>
                    <a:pt x="27020" y="654"/>
                  </a:lnTo>
                  <a:cubicBezTo>
                    <a:pt x="27020" y="654"/>
                    <a:pt x="24940" y="1"/>
                    <a:pt x="22042" y="1"/>
                  </a:cubicBezTo>
                  <a:close/>
                </a:path>
              </a:pathLst>
            </a:custGeom>
            <a:solidFill>
              <a:srgbClr val="FFC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74"/>
            <p:cNvSpPr/>
            <p:nvPr/>
          </p:nvSpPr>
          <p:spPr>
            <a:xfrm>
              <a:off x="-592167" y="1950758"/>
              <a:ext cx="2418810" cy="2373931"/>
            </a:xfrm>
            <a:custGeom>
              <a:avLst/>
              <a:gdLst/>
              <a:ahLst/>
              <a:cxnLst/>
              <a:rect l="l" t="t" r="r" b="b"/>
              <a:pathLst>
                <a:path w="48669" h="47766" extrusionOk="0">
                  <a:moveTo>
                    <a:pt x="37627" y="2125"/>
                  </a:moveTo>
                  <a:lnTo>
                    <a:pt x="37627" y="2125"/>
                  </a:lnTo>
                  <a:cubicBezTo>
                    <a:pt x="37960" y="2225"/>
                    <a:pt x="38294" y="2325"/>
                    <a:pt x="38628" y="2425"/>
                  </a:cubicBezTo>
                  <a:cubicBezTo>
                    <a:pt x="39828" y="2792"/>
                    <a:pt x="41163" y="3259"/>
                    <a:pt x="41963" y="4226"/>
                  </a:cubicBezTo>
                  <a:cubicBezTo>
                    <a:pt x="42764" y="5127"/>
                    <a:pt x="43064" y="6895"/>
                    <a:pt x="42497" y="7995"/>
                  </a:cubicBezTo>
                  <a:cubicBezTo>
                    <a:pt x="42230" y="8596"/>
                    <a:pt x="41530" y="8929"/>
                    <a:pt x="40896" y="9230"/>
                  </a:cubicBezTo>
                  <a:cubicBezTo>
                    <a:pt x="40829" y="8863"/>
                    <a:pt x="40729" y="8496"/>
                    <a:pt x="40596" y="8162"/>
                  </a:cubicBezTo>
                  <a:lnTo>
                    <a:pt x="40596" y="8129"/>
                  </a:lnTo>
                  <a:cubicBezTo>
                    <a:pt x="40396" y="6528"/>
                    <a:pt x="39395" y="3959"/>
                    <a:pt x="37627" y="2125"/>
                  </a:cubicBezTo>
                  <a:close/>
                  <a:moveTo>
                    <a:pt x="40529" y="9830"/>
                  </a:moveTo>
                  <a:cubicBezTo>
                    <a:pt x="40562" y="9930"/>
                    <a:pt x="40562" y="10030"/>
                    <a:pt x="40562" y="10130"/>
                  </a:cubicBezTo>
                  <a:cubicBezTo>
                    <a:pt x="40562" y="10931"/>
                    <a:pt x="40129" y="11698"/>
                    <a:pt x="39628" y="12432"/>
                  </a:cubicBezTo>
                  <a:cubicBezTo>
                    <a:pt x="39828" y="11565"/>
                    <a:pt x="40095" y="10664"/>
                    <a:pt x="40329" y="9930"/>
                  </a:cubicBezTo>
                  <a:cubicBezTo>
                    <a:pt x="40396" y="9897"/>
                    <a:pt x="40462" y="9863"/>
                    <a:pt x="40529" y="9830"/>
                  </a:cubicBezTo>
                  <a:close/>
                  <a:moveTo>
                    <a:pt x="1835" y="16635"/>
                  </a:moveTo>
                  <a:cubicBezTo>
                    <a:pt x="2835" y="17669"/>
                    <a:pt x="4303" y="18303"/>
                    <a:pt x="4303" y="18303"/>
                  </a:cubicBezTo>
                  <a:cubicBezTo>
                    <a:pt x="4303" y="18303"/>
                    <a:pt x="3903" y="18503"/>
                    <a:pt x="3436" y="19037"/>
                  </a:cubicBezTo>
                  <a:cubicBezTo>
                    <a:pt x="3088" y="19054"/>
                    <a:pt x="2630" y="19108"/>
                    <a:pt x="2187" y="19108"/>
                  </a:cubicBezTo>
                  <a:cubicBezTo>
                    <a:pt x="1782" y="19108"/>
                    <a:pt x="1388" y="19063"/>
                    <a:pt x="1101" y="18903"/>
                  </a:cubicBezTo>
                  <a:cubicBezTo>
                    <a:pt x="133" y="18336"/>
                    <a:pt x="934" y="17335"/>
                    <a:pt x="1568" y="16835"/>
                  </a:cubicBezTo>
                  <a:cubicBezTo>
                    <a:pt x="1635" y="16768"/>
                    <a:pt x="1735" y="16702"/>
                    <a:pt x="1835" y="16635"/>
                  </a:cubicBezTo>
                  <a:close/>
                  <a:moveTo>
                    <a:pt x="40662" y="16568"/>
                  </a:moveTo>
                  <a:lnTo>
                    <a:pt x="40662" y="16568"/>
                  </a:lnTo>
                  <a:cubicBezTo>
                    <a:pt x="41496" y="17035"/>
                    <a:pt x="42297" y="17469"/>
                    <a:pt x="43097" y="17903"/>
                  </a:cubicBezTo>
                  <a:cubicBezTo>
                    <a:pt x="43831" y="18336"/>
                    <a:pt x="44632" y="18703"/>
                    <a:pt x="44632" y="19604"/>
                  </a:cubicBezTo>
                  <a:cubicBezTo>
                    <a:pt x="44632" y="20104"/>
                    <a:pt x="44398" y="20471"/>
                    <a:pt x="44098" y="20805"/>
                  </a:cubicBezTo>
                  <a:cubicBezTo>
                    <a:pt x="44098" y="20771"/>
                    <a:pt x="44098" y="20738"/>
                    <a:pt x="44065" y="20671"/>
                  </a:cubicBezTo>
                  <a:cubicBezTo>
                    <a:pt x="43731" y="19304"/>
                    <a:pt x="41930" y="17836"/>
                    <a:pt x="40662" y="16568"/>
                  </a:cubicBezTo>
                  <a:close/>
                  <a:moveTo>
                    <a:pt x="4470" y="26909"/>
                  </a:moveTo>
                  <a:lnTo>
                    <a:pt x="4470" y="26909"/>
                  </a:lnTo>
                  <a:cubicBezTo>
                    <a:pt x="7005" y="28343"/>
                    <a:pt x="10741" y="28377"/>
                    <a:pt x="10741" y="28377"/>
                  </a:cubicBezTo>
                  <a:cubicBezTo>
                    <a:pt x="10741" y="28377"/>
                    <a:pt x="10708" y="28377"/>
                    <a:pt x="10674" y="28410"/>
                  </a:cubicBezTo>
                  <a:cubicBezTo>
                    <a:pt x="10120" y="28445"/>
                    <a:pt x="9562" y="28475"/>
                    <a:pt x="9010" y="28475"/>
                  </a:cubicBezTo>
                  <a:cubicBezTo>
                    <a:pt x="7435" y="28475"/>
                    <a:pt x="5914" y="28229"/>
                    <a:pt x="4703" y="27142"/>
                  </a:cubicBezTo>
                  <a:cubicBezTo>
                    <a:pt x="4603" y="27076"/>
                    <a:pt x="4537" y="26976"/>
                    <a:pt x="4470" y="26909"/>
                  </a:cubicBezTo>
                  <a:close/>
                  <a:moveTo>
                    <a:pt x="43331" y="27743"/>
                  </a:moveTo>
                  <a:lnTo>
                    <a:pt x="43331" y="27743"/>
                  </a:lnTo>
                  <a:cubicBezTo>
                    <a:pt x="43731" y="27776"/>
                    <a:pt x="44098" y="27810"/>
                    <a:pt x="44432" y="27943"/>
                  </a:cubicBezTo>
                  <a:cubicBezTo>
                    <a:pt x="45099" y="28210"/>
                    <a:pt x="45299" y="28810"/>
                    <a:pt x="45032" y="29411"/>
                  </a:cubicBezTo>
                  <a:cubicBezTo>
                    <a:pt x="44865" y="29778"/>
                    <a:pt x="44565" y="30045"/>
                    <a:pt x="44232" y="30278"/>
                  </a:cubicBezTo>
                  <a:cubicBezTo>
                    <a:pt x="44232" y="30078"/>
                    <a:pt x="44232" y="29844"/>
                    <a:pt x="44232" y="29578"/>
                  </a:cubicBezTo>
                  <a:cubicBezTo>
                    <a:pt x="44165" y="28677"/>
                    <a:pt x="43798" y="28110"/>
                    <a:pt x="43331" y="27743"/>
                  </a:cubicBezTo>
                  <a:close/>
                  <a:moveTo>
                    <a:pt x="20882" y="28443"/>
                  </a:moveTo>
                  <a:lnTo>
                    <a:pt x="20882" y="28443"/>
                  </a:lnTo>
                  <a:cubicBezTo>
                    <a:pt x="21082" y="28510"/>
                    <a:pt x="21282" y="28577"/>
                    <a:pt x="21449" y="28677"/>
                  </a:cubicBezTo>
                  <a:cubicBezTo>
                    <a:pt x="21716" y="28810"/>
                    <a:pt x="22016" y="28910"/>
                    <a:pt x="22249" y="29077"/>
                  </a:cubicBezTo>
                  <a:cubicBezTo>
                    <a:pt x="22683" y="29377"/>
                    <a:pt x="22783" y="29711"/>
                    <a:pt x="22783" y="30178"/>
                  </a:cubicBezTo>
                  <a:cubicBezTo>
                    <a:pt x="22750" y="30578"/>
                    <a:pt x="22716" y="30945"/>
                    <a:pt x="22383" y="31245"/>
                  </a:cubicBezTo>
                  <a:cubicBezTo>
                    <a:pt x="22183" y="31412"/>
                    <a:pt x="21916" y="31512"/>
                    <a:pt x="21682" y="31612"/>
                  </a:cubicBezTo>
                  <a:cubicBezTo>
                    <a:pt x="21615" y="31646"/>
                    <a:pt x="21549" y="31679"/>
                    <a:pt x="21515" y="31712"/>
                  </a:cubicBezTo>
                  <a:cubicBezTo>
                    <a:pt x="21682" y="31045"/>
                    <a:pt x="21816" y="30178"/>
                    <a:pt x="21649" y="29578"/>
                  </a:cubicBezTo>
                  <a:cubicBezTo>
                    <a:pt x="21515" y="29077"/>
                    <a:pt x="21182" y="28710"/>
                    <a:pt x="20882" y="28443"/>
                  </a:cubicBezTo>
                  <a:close/>
                  <a:moveTo>
                    <a:pt x="8806" y="31913"/>
                  </a:moveTo>
                  <a:cubicBezTo>
                    <a:pt x="8806" y="32079"/>
                    <a:pt x="8840" y="32279"/>
                    <a:pt x="8873" y="32480"/>
                  </a:cubicBezTo>
                  <a:cubicBezTo>
                    <a:pt x="8906" y="32713"/>
                    <a:pt x="9006" y="32913"/>
                    <a:pt x="9107" y="33080"/>
                  </a:cubicBezTo>
                  <a:cubicBezTo>
                    <a:pt x="8806" y="32746"/>
                    <a:pt x="8740" y="32313"/>
                    <a:pt x="8806" y="31913"/>
                  </a:cubicBezTo>
                  <a:close/>
                  <a:moveTo>
                    <a:pt x="32180" y="1"/>
                  </a:moveTo>
                  <a:cubicBezTo>
                    <a:pt x="29773" y="1"/>
                    <a:pt x="27697" y="881"/>
                    <a:pt x="26786" y="1324"/>
                  </a:cubicBezTo>
                  <a:cubicBezTo>
                    <a:pt x="26752" y="1224"/>
                    <a:pt x="26686" y="1124"/>
                    <a:pt x="26552" y="1057"/>
                  </a:cubicBezTo>
                  <a:cubicBezTo>
                    <a:pt x="26483" y="1018"/>
                    <a:pt x="26348" y="999"/>
                    <a:pt x="26157" y="999"/>
                  </a:cubicBezTo>
                  <a:cubicBezTo>
                    <a:pt x="23772" y="999"/>
                    <a:pt x="12676" y="3859"/>
                    <a:pt x="12676" y="3859"/>
                  </a:cubicBezTo>
                  <a:cubicBezTo>
                    <a:pt x="12676" y="3859"/>
                    <a:pt x="1534" y="11698"/>
                    <a:pt x="934" y="14133"/>
                  </a:cubicBezTo>
                  <a:cubicBezTo>
                    <a:pt x="734" y="14967"/>
                    <a:pt x="1034" y="15668"/>
                    <a:pt x="1534" y="16301"/>
                  </a:cubicBezTo>
                  <a:cubicBezTo>
                    <a:pt x="1268" y="16502"/>
                    <a:pt x="1001" y="16735"/>
                    <a:pt x="801" y="16935"/>
                  </a:cubicBezTo>
                  <a:cubicBezTo>
                    <a:pt x="334" y="17469"/>
                    <a:pt x="0" y="18203"/>
                    <a:pt x="400" y="18870"/>
                  </a:cubicBezTo>
                  <a:cubicBezTo>
                    <a:pt x="733" y="19369"/>
                    <a:pt x="1320" y="19462"/>
                    <a:pt x="1895" y="19462"/>
                  </a:cubicBezTo>
                  <a:cubicBezTo>
                    <a:pt x="2127" y="19462"/>
                    <a:pt x="2357" y="19447"/>
                    <a:pt x="2569" y="19437"/>
                  </a:cubicBezTo>
                  <a:cubicBezTo>
                    <a:pt x="2769" y="19404"/>
                    <a:pt x="2969" y="19404"/>
                    <a:pt x="3136" y="19370"/>
                  </a:cubicBezTo>
                  <a:lnTo>
                    <a:pt x="3136" y="19370"/>
                  </a:lnTo>
                  <a:cubicBezTo>
                    <a:pt x="2468" y="20271"/>
                    <a:pt x="1868" y="21805"/>
                    <a:pt x="2268" y="24074"/>
                  </a:cubicBezTo>
                  <a:cubicBezTo>
                    <a:pt x="2435" y="25008"/>
                    <a:pt x="2902" y="25741"/>
                    <a:pt x="3569" y="26309"/>
                  </a:cubicBezTo>
                  <a:cubicBezTo>
                    <a:pt x="3769" y="26742"/>
                    <a:pt x="4070" y="27142"/>
                    <a:pt x="4470" y="27476"/>
                  </a:cubicBezTo>
                  <a:cubicBezTo>
                    <a:pt x="5671" y="28543"/>
                    <a:pt x="7320" y="28906"/>
                    <a:pt x="8956" y="28906"/>
                  </a:cubicBezTo>
                  <a:cubicBezTo>
                    <a:pt x="9365" y="28906"/>
                    <a:pt x="9774" y="28884"/>
                    <a:pt x="10174" y="28844"/>
                  </a:cubicBezTo>
                  <a:lnTo>
                    <a:pt x="10174" y="28844"/>
                  </a:lnTo>
                  <a:cubicBezTo>
                    <a:pt x="9774" y="29244"/>
                    <a:pt x="9240" y="29911"/>
                    <a:pt x="8973" y="30712"/>
                  </a:cubicBezTo>
                  <a:cubicBezTo>
                    <a:pt x="8373" y="31512"/>
                    <a:pt x="8039" y="32446"/>
                    <a:pt x="8806" y="33314"/>
                  </a:cubicBezTo>
                  <a:cubicBezTo>
                    <a:pt x="9273" y="33881"/>
                    <a:pt x="10074" y="34147"/>
                    <a:pt x="10808" y="34314"/>
                  </a:cubicBezTo>
                  <a:cubicBezTo>
                    <a:pt x="11390" y="34484"/>
                    <a:pt x="12201" y="34671"/>
                    <a:pt x="12933" y="34671"/>
                  </a:cubicBezTo>
                  <a:cubicBezTo>
                    <a:pt x="13209" y="34671"/>
                    <a:pt x="13473" y="34645"/>
                    <a:pt x="13710" y="34581"/>
                  </a:cubicBezTo>
                  <a:cubicBezTo>
                    <a:pt x="13877" y="34548"/>
                    <a:pt x="13977" y="34548"/>
                    <a:pt x="13977" y="34548"/>
                  </a:cubicBezTo>
                  <a:lnTo>
                    <a:pt x="13977" y="34548"/>
                  </a:lnTo>
                  <a:cubicBezTo>
                    <a:pt x="13977" y="34548"/>
                    <a:pt x="13109" y="35649"/>
                    <a:pt x="13643" y="37450"/>
                  </a:cubicBezTo>
                  <a:cubicBezTo>
                    <a:pt x="13957" y="38581"/>
                    <a:pt x="15744" y="38791"/>
                    <a:pt x="17031" y="38791"/>
                  </a:cubicBezTo>
                  <a:cubicBezTo>
                    <a:pt x="17793" y="38791"/>
                    <a:pt x="18380" y="38717"/>
                    <a:pt x="18380" y="38717"/>
                  </a:cubicBezTo>
                  <a:lnTo>
                    <a:pt x="18380" y="38717"/>
                  </a:lnTo>
                  <a:cubicBezTo>
                    <a:pt x="18380" y="38717"/>
                    <a:pt x="17279" y="40719"/>
                    <a:pt x="17012" y="42820"/>
                  </a:cubicBezTo>
                  <a:cubicBezTo>
                    <a:pt x="16979" y="42820"/>
                    <a:pt x="16945" y="42820"/>
                    <a:pt x="16945" y="42854"/>
                  </a:cubicBezTo>
                  <a:cubicBezTo>
                    <a:pt x="16345" y="43921"/>
                    <a:pt x="16478" y="45189"/>
                    <a:pt x="17246" y="46156"/>
                  </a:cubicBezTo>
                  <a:cubicBezTo>
                    <a:pt x="17908" y="46976"/>
                    <a:pt x="19136" y="47765"/>
                    <a:pt x="20282" y="47765"/>
                  </a:cubicBezTo>
                  <a:cubicBezTo>
                    <a:pt x="20349" y="47765"/>
                    <a:pt x="20415" y="47763"/>
                    <a:pt x="20481" y="47757"/>
                  </a:cubicBezTo>
                  <a:cubicBezTo>
                    <a:pt x="20548" y="47757"/>
                    <a:pt x="20581" y="47657"/>
                    <a:pt x="20515" y="47657"/>
                  </a:cubicBezTo>
                  <a:cubicBezTo>
                    <a:pt x="19481" y="47224"/>
                    <a:pt x="18480" y="47023"/>
                    <a:pt x="17713" y="46189"/>
                  </a:cubicBezTo>
                  <a:cubicBezTo>
                    <a:pt x="16979" y="45422"/>
                    <a:pt x="16712" y="44355"/>
                    <a:pt x="16945" y="43387"/>
                  </a:cubicBezTo>
                  <a:lnTo>
                    <a:pt x="16945" y="43387"/>
                  </a:lnTo>
                  <a:cubicBezTo>
                    <a:pt x="16912" y="43854"/>
                    <a:pt x="16945" y="44288"/>
                    <a:pt x="17046" y="44722"/>
                  </a:cubicBezTo>
                  <a:cubicBezTo>
                    <a:pt x="17646" y="47257"/>
                    <a:pt x="22983" y="47524"/>
                    <a:pt x="22983" y="47524"/>
                  </a:cubicBezTo>
                  <a:lnTo>
                    <a:pt x="21649" y="46223"/>
                  </a:lnTo>
                  <a:cubicBezTo>
                    <a:pt x="20315" y="44922"/>
                    <a:pt x="20715" y="42887"/>
                    <a:pt x="20715" y="42887"/>
                  </a:cubicBezTo>
                  <a:lnTo>
                    <a:pt x="20715" y="42887"/>
                  </a:lnTo>
                  <a:cubicBezTo>
                    <a:pt x="20715" y="42887"/>
                    <a:pt x="20982" y="44588"/>
                    <a:pt x="21482" y="45322"/>
                  </a:cubicBezTo>
                  <a:cubicBezTo>
                    <a:pt x="21515" y="45389"/>
                    <a:pt x="21615" y="45456"/>
                    <a:pt x="21682" y="45522"/>
                  </a:cubicBezTo>
                  <a:cubicBezTo>
                    <a:pt x="22249" y="46323"/>
                    <a:pt x="23450" y="46823"/>
                    <a:pt x="24417" y="46890"/>
                  </a:cubicBezTo>
                  <a:cubicBezTo>
                    <a:pt x="24518" y="46890"/>
                    <a:pt x="24551" y="46790"/>
                    <a:pt x="24451" y="46757"/>
                  </a:cubicBezTo>
                  <a:cubicBezTo>
                    <a:pt x="23884" y="46490"/>
                    <a:pt x="23250" y="46390"/>
                    <a:pt x="22716" y="46089"/>
                  </a:cubicBezTo>
                  <a:cubicBezTo>
                    <a:pt x="22650" y="46056"/>
                    <a:pt x="22616" y="46023"/>
                    <a:pt x="22583" y="45989"/>
                  </a:cubicBezTo>
                  <a:lnTo>
                    <a:pt x="22583" y="45989"/>
                  </a:lnTo>
                  <a:cubicBezTo>
                    <a:pt x="23617" y="46390"/>
                    <a:pt x="24985" y="46690"/>
                    <a:pt x="24985" y="46690"/>
                  </a:cubicBezTo>
                  <a:lnTo>
                    <a:pt x="25985" y="42887"/>
                  </a:lnTo>
                  <a:lnTo>
                    <a:pt x="25985" y="45122"/>
                  </a:lnTo>
                  <a:cubicBezTo>
                    <a:pt x="25985" y="45122"/>
                    <a:pt x="26886" y="41986"/>
                    <a:pt x="26419" y="40585"/>
                  </a:cubicBezTo>
                  <a:cubicBezTo>
                    <a:pt x="25985" y="39184"/>
                    <a:pt x="22383" y="36816"/>
                    <a:pt x="22383" y="36816"/>
                  </a:cubicBezTo>
                  <a:cubicBezTo>
                    <a:pt x="22383" y="36816"/>
                    <a:pt x="22716" y="36182"/>
                    <a:pt x="22883" y="34548"/>
                  </a:cubicBezTo>
                  <a:cubicBezTo>
                    <a:pt x="23050" y="32913"/>
                    <a:pt x="21249" y="32580"/>
                    <a:pt x="21249" y="32580"/>
                  </a:cubicBezTo>
                  <a:cubicBezTo>
                    <a:pt x="21249" y="32580"/>
                    <a:pt x="21282" y="32480"/>
                    <a:pt x="21349" y="32279"/>
                  </a:cubicBezTo>
                  <a:cubicBezTo>
                    <a:pt x="21582" y="32179"/>
                    <a:pt x="21749" y="32046"/>
                    <a:pt x="21982" y="31946"/>
                  </a:cubicBezTo>
                  <a:cubicBezTo>
                    <a:pt x="22249" y="31812"/>
                    <a:pt x="22549" y="31712"/>
                    <a:pt x="22783" y="31479"/>
                  </a:cubicBezTo>
                  <a:cubicBezTo>
                    <a:pt x="23217" y="31045"/>
                    <a:pt x="23250" y="30311"/>
                    <a:pt x="23150" y="29744"/>
                  </a:cubicBezTo>
                  <a:cubicBezTo>
                    <a:pt x="23083" y="29111"/>
                    <a:pt x="22616" y="28877"/>
                    <a:pt x="22049" y="28577"/>
                  </a:cubicBezTo>
                  <a:cubicBezTo>
                    <a:pt x="21515" y="28343"/>
                    <a:pt x="20982" y="28143"/>
                    <a:pt x="20415" y="27976"/>
                  </a:cubicBezTo>
                  <a:cubicBezTo>
                    <a:pt x="21249" y="27743"/>
                    <a:pt x="23117" y="25975"/>
                    <a:pt x="23117" y="25975"/>
                  </a:cubicBezTo>
                  <a:cubicBezTo>
                    <a:pt x="22483" y="25775"/>
                    <a:pt x="22616" y="25842"/>
                    <a:pt x="21082" y="25241"/>
                  </a:cubicBezTo>
                  <a:cubicBezTo>
                    <a:pt x="19681" y="24674"/>
                    <a:pt x="18146" y="23340"/>
                    <a:pt x="17646" y="22673"/>
                  </a:cubicBezTo>
                  <a:cubicBezTo>
                    <a:pt x="17446" y="22372"/>
                    <a:pt x="17279" y="22139"/>
                    <a:pt x="17179" y="21939"/>
                  </a:cubicBezTo>
                  <a:cubicBezTo>
                    <a:pt x="17066" y="22109"/>
                    <a:pt x="15510" y="24082"/>
                    <a:pt x="13716" y="24082"/>
                  </a:cubicBezTo>
                  <a:cubicBezTo>
                    <a:pt x="13396" y="24082"/>
                    <a:pt x="13070" y="24020"/>
                    <a:pt x="12742" y="23873"/>
                  </a:cubicBezTo>
                  <a:cubicBezTo>
                    <a:pt x="10508" y="22839"/>
                    <a:pt x="9707" y="21205"/>
                    <a:pt x="9707" y="21205"/>
                  </a:cubicBezTo>
                  <a:cubicBezTo>
                    <a:pt x="9707" y="21205"/>
                    <a:pt x="14177" y="17969"/>
                    <a:pt x="14177" y="15968"/>
                  </a:cubicBezTo>
                  <a:lnTo>
                    <a:pt x="17980" y="20471"/>
                  </a:lnTo>
                  <a:cubicBezTo>
                    <a:pt x="17980" y="20471"/>
                    <a:pt x="18313" y="20071"/>
                    <a:pt x="17813" y="17903"/>
                  </a:cubicBezTo>
                  <a:cubicBezTo>
                    <a:pt x="17346" y="15734"/>
                    <a:pt x="14610" y="15034"/>
                    <a:pt x="14610" y="15034"/>
                  </a:cubicBezTo>
                  <a:lnTo>
                    <a:pt x="18146" y="13199"/>
                  </a:lnTo>
                  <a:cubicBezTo>
                    <a:pt x="21649" y="11398"/>
                    <a:pt x="25618" y="2892"/>
                    <a:pt x="25618" y="2892"/>
                  </a:cubicBezTo>
                  <a:cubicBezTo>
                    <a:pt x="25618" y="2892"/>
                    <a:pt x="26719" y="2125"/>
                    <a:pt x="26819" y="1524"/>
                  </a:cubicBezTo>
                  <a:cubicBezTo>
                    <a:pt x="27129" y="1496"/>
                    <a:pt x="27429" y="1482"/>
                    <a:pt x="27720" y="1482"/>
                  </a:cubicBezTo>
                  <a:cubicBezTo>
                    <a:pt x="30852" y="1482"/>
                    <a:pt x="32948" y="3059"/>
                    <a:pt x="34291" y="4860"/>
                  </a:cubicBezTo>
                  <a:cubicBezTo>
                    <a:pt x="35959" y="7028"/>
                    <a:pt x="36626" y="9730"/>
                    <a:pt x="36293" y="12365"/>
                  </a:cubicBezTo>
                  <a:cubicBezTo>
                    <a:pt x="36193" y="13333"/>
                    <a:pt x="36092" y="14500"/>
                    <a:pt x="36126" y="15534"/>
                  </a:cubicBezTo>
                  <a:cubicBezTo>
                    <a:pt x="36193" y="17936"/>
                    <a:pt x="36092" y="20905"/>
                    <a:pt x="35025" y="22739"/>
                  </a:cubicBezTo>
                  <a:cubicBezTo>
                    <a:pt x="33924" y="24574"/>
                    <a:pt x="30222" y="25708"/>
                    <a:pt x="30222" y="25708"/>
                  </a:cubicBezTo>
                  <a:cubicBezTo>
                    <a:pt x="31708" y="27856"/>
                    <a:pt x="33617" y="28265"/>
                    <a:pt x="34855" y="28265"/>
                  </a:cubicBezTo>
                  <a:cubicBezTo>
                    <a:pt x="35618" y="28265"/>
                    <a:pt x="36126" y="28110"/>
                    <a:pt x="36126" y="28110"/>
                  </a:cubicBezTo>
                  <a:lnTo>
                    <a:pt x="36226" y="29578"/>
                  </a:lnTo>
                  <a:cubicBezTo>
                    <a:pt x="35525" y="31946"/>
                    <a:pt x="39929" y="33847"/>
                    <a:pt x="39929" y="33847"/>
                  </a:cubicBezTo>
                  <a:cubicBezTo>
                    <a:pt x="39229" y="37050"/>
                    <a:pt x="40848" y="37569"/>
                    <a:pt x="41970" y="37569"/>
                  </a:cubicBezTo>
                  <a:cubicBezTo>
                    <a:pt x="42507" y="37569"/>
                    <a:pt x="42931" y="37450"/>
                    <a:pt x="42931" y="37450"/>
                  </a:cubicBezTo>
                  <a:lnTo>
                    <a:pt x="42931" y="37450"/>
                  </a:lnTo>
                  <a:cubicBezTo>
                    <a:pt x="42931" y="37450"/>
                    <a:pt x="41330" y="39218"/>
                    <a:pt x="41430" y="40786"/>
                  </a:cubicBezTo>
                  <a:cubicBezTo>
                    <a:pt x="41563" y="42353"/>
                    <a:pt x="45633" y="44722"/>
                    <a:pt x="45633" y="44722"/>
                  </a:cubicBezTo>
                  <a:lnTo>
                    <a:pt x="47200" y="40085"/>
                  </a:lnTo>
                  <a:lnTo>
                    <a:pt x="46567" y="43588"/>
                  </a:lnTo>
                  <a:cubicBezTo>
                    <a:pt x="46567" y="43588"/>
                    <a:pt x="47801" y="40986"/>
                    <a:pt x="47868" y="38984"/>
                  </a:cubicBezTo>
                  <a:cubicBezTo>
                    <a:pt x="47868" y="38384"/>
                    <a:pt x="47701" y="37917"/>
                    <a:pt x="47434" y="37517"/>
                  </a:cubicBezTo>
                  <a:lnTo>
                    <a:pt x="47434" y="37517"/>
                  </a:lnTo>
                  <a:cubicBezTo>
                    <a:pt x="47667" y="37683"/>
                    <a:pt x="47834" y="37883"/>
                    <a:pt x="47968" y="38084"/>
                  </a:cubicBezTo>
                  <a:cubicBezTo>
                    <a:pt x="48501" y="38817"/>
                    <a:pt x="48401" y="40085"/>
                    <a:pt x="48101" y="40886"/>
                  </a:cubicBezTo>
                  <a:cubicBezTo>
                    <a:pt x="48077" y="40958"/>
                    <a:pt x="48140" y="41013"/>
                    <a:pt x="48201" y="41013"/>
                  </a:cubicBezTo>
                  <a:cubicBezTo>
                    <a:pt x="48225" y="41013"/>
                    <a:pt x="48249" y="41004"/>
                    <a:pt x="48268" y="40986"/>
                  </a:cubicBezTo>
                  <a:cubicBezTo>
                    <a:pt x="48635" y="40585"/>
                    <a:pt x="48635" y="40085"/>
                    <a:pt x="48668" y="39585"/>
                  </a:cubicBezTo>
                  <a:cubicBezTo>
                    <a:pt x="48668" y="39018"/>
                    <a:pt x="48635" y="38417"/>
                    <a:pt x="48268" y="37917"/>
                  </a:cubicBezTo>
                  <a:cubicBezTo>
                    <a:pt x="47934" y="37450"/>
                    <a:pt x="47300" y="36949"/>
                    <a:pt x="46633" y="36649"/>
                  </a:cubicBezTo>
                  <a:cubicBezTo>
                    <a:pt x="46133" y="36216"/>
                    <a:pt x="45633" y="36015"/>
                    <a:pt x="45633" y="36015"/>
                  </a:cubicBezTo>
                  <a:lnTo>
                    <a:pt x="45899" y="34548"/>
                  </a:lnTo>
                  <a:cubicBezTo>
                    <a:pt x="46133" y="33080"/>
                    <a:pt x="43131" y="32680"/>
                    <a:pt x="43131" y="32680"/>
                  </a:cubicBezTo>
                  <a:cubicBezTo>
                    <a:pt x="43131" y="32680"/>
                    <a:pt x="43965" y="32279"/>
                    <a:pt x="44165" y="30678"/>
                  </a:cubicBezTo>
                  <a:cubicBezTo>
                    <a:pt x="45066" y="30145"/>
                    <a:pt x="45899" y="29177"/>
                    <a:pt x="45266" y="28210"/>
                  </a:cubicBezTo>
                  <a:cubicBezTo>
                    <a:pt x="44999" y="27776"/>
                    <a:pt x="44498" y="27609"/>
                    <a:pt x="43965" y="27543"/>
                  </a:cubicBezTo>
                  <a:cubicBezTo>
                    <a:pt x="43598" y="27509"/>
                    <a:pt x="43231" y="27476"/>
                    <a:pt x="42831" y="27476"/>
                  </a:cubicBezTo>
                  <a:cubicBezTo>
                    <a:pt x="42247" y="27198"/>
                    <a:pt x="41663" y="27175"/>
                    <a:pt x="41485" y="27175"/>
                  </a:cubicBezTo>
                  <a:cubicBezTo>
                    <a:pt x="41449" y="27175"/>
                    <a:pt x="41430" y="27176"/>
                    <a:pt x="41430" y="27176"/>
                  </a:cubicBezTo>
                  <a:cubicBezTo>
                    <a:pt x="41430" y="27176"/>
                    <a:pt x="44065" y="23507"/>
                    <a:pt x="44132" y="21305"/>
                  </a:cubicBezTo>
                  <a:cubicBezTo>
                    <a:pt x="44899" y="20538"/>
                    <a:pt x="45299" y="19337"/>
                    <a:pt x="44465" y="18503"/>
                  </a:cubicBezTo>
                  <a:cubicBezTo>
                    <a:pt x="43865" y="17836"/>
                    <a:pt x="42831" y="17436"/>
                    <a:pt x="42030" y="17002"/>
                  </a:cubicBezTo>
                  <a:cubicBezTo>
                    <a:pt x="41430" y="16668"/>
                    <a:pt x="40796" y="16368"/>
                    <a:pt x="40195" y="16101"/>
                  </a:cubicBezTo>
                  <a:cubicBezTo>
                    <a:pt x="39795" y="15634"/>
                    <a:pt x="39528" y="15234"/>
                    <a:pt x="39462" y="14867"/>
                  </a:cubicBezTo>
                  <a:cubicBezTo>
                    <a:pt x="39395" y="14467"/>
                    <a:pt x="39395" y="14000"/>
                    <a:pt x="39462" y="13499"/>
                  </a:cubicBezTo>
                  <a:cubicBezTo>
                    <a:pt x="40162" y="12532"/>
                    <a:pt x="40996" y="11398"/>
                    <a:pt x="41029" y="10230"/>
                  </a:cubicBezTo>
                  <a:cubicBezTo>
                    <a:pt x="41029" y="10030"/>
                    <a:pt x="40996" y="9830"/>
                    <a:pt x="40963" y="9630"/>
                  </a:cubicBezTo>
                  <a:cubicBezTo>
                    <a:pt x="41129" y="9563"/>
                    <a:pt x="41263" y="9463"/>
                    <a:pt x="41396" y="9396"/>
                  </a:cubicBezTo>
                  <a:cubicBezTo>
                    <a:pt x="41963" y="9063"/>
                    <a:pt x="42564" y="8729"/>
                    <a:pt x="42864" y="8162"/>
                  </a:cubicBezTo>
                  <a:cubicBezTo>
                    <a:pt x="43331" y="7161"/>
                    <a:pt x="43164" y="5560"/>
                    <a:pt x="42630" y="4593"/>
                  </a:cubicBezTo>
                  <a:cubicBezTo>
                    <a:pt x="42097" y="3559"/>
                    <a:pt x="40963" y="2925"/>
                    <a:pt x="39828" y="2525"/>
                  </a:cubicBezTo>
                  <a:cubicBezTo>
                    <a:pt x="38995" y="2225"/>
                    <a:pt x="38127" y="1991"/>
                    <a:pt x="37260" y="1791"/>
                  </a:cubicBezTo>
                  <a:cubicBezTo>
                    <a:pt x="36559" y="1157"/>
                    <a:pt x="35759" y="657"/>
                    <a:pt x="34825" y="390"/>
                  </a:cubicBezTo>
                  <a:cubicBezTo>
                    <a:pt x="33926" y="111"/>
                    <a:pt x="33033" y="1"/>
                    <a:pt x="3218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74"/>
            <p:cNvSpPr/>
            <p:nvPr/>
          </p:nvSpPr>
          <p:spPr>
            <a:xfrm rot="2119095">
              <a:off x="597444" y="2002208"/>
              <a:ext cx="664744" cy="364335"/>
            </a:xfrm>
            <a:prstGeom prst="ellipse">
              <a:avLst/>
            </a:pr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74"/>
            <p:cNvSpPr/>
            <p:nvPr/>
          </p:nvSpPr>
          <p:spPr>
            <a:xfrm rot="7710867">
              <a:off x="200222" y="2143306"/>
              <a:ext cx="664834" cy="364230"/>
            </a:xfrm>
            <a:prstGeom prst="ellipse">
              <a:avLst/>
            </a:pr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74"/>
            <p:cNvSpPr/>
            <p:nvPr/>
          </p:nvSpPr>
          <p:spPr>
            <a:xfrm>
              <a:off x="-1215528" y="1715787"/>
              <a:ext cx="3052176" cy="937193"/>
            </a:xfrm>
            <a:custGeom>
              <a:avLst/>
              <a:gdLst/>
              <a:ahLst/>
              <a:cxnLst/>
              <a:rect l="l" t="t" r="r" b="b"/>
              <a:pathLst>
                <a:path w="61412" h="18857" extrusionOk="0">
                  <a:moveTo>
                    <a:pt x="52283" y="0"/>
                  </a:moveTo>
                  <a:cubicBezTo>
                    <a:pt x="44799" y="0"/>
                    <a:pt x="35765" y="3432"/>
                    <a:pt x="26887" y="7453"/>
                  </a:cubicBezTo>
                  <a:cubicBezTo>
                    <a:pt x="18414" y="11289"/>
                    <a:pt x="17647" y="12223"/>
                    <a:pt x="14244" y="13324"/>
                  </a:cubicBezTo>
                  <a:cubicBezTo>
                    <a:pt x="8440" y="15192"/>
                    <a:pt x="3370" y="15992"/>
                    <a:pt x="1" y="16393"/>
                  </a:cubicBezTo>
                  <a:cubicBezTo>
                    <a:pt x="1" y="16393"/>
                    <a:pt x="6127" y="18857"/>
                    <a:pt x="12252" y="18857"/>
                  </a:cubicBezTo>
                  <a:cubicBezTo>
                    <a:pt x="14797" y="18857"/>
                    <a:pt x="17343" y="18431"/>
                    <a:pt x="19448" y="17227"/>
                  </a:cubicBezTo>
                  <a:cubicBezTo>
                    <a:pt x="26190" y="13338"/>
                    <a:pt x="48028" y="723"/>
                    <a:pt x="54554" y="723"/>
                  </a:cubicBezTo>
                  <a:cubicBezTo>
                    <a:pt x="54970" y="723"/>
                    <a:pt x="55323" y="774"/>
                    <a:pt x="55607" y="882"/>
                  </a:cubicBezTo>
                  <a:cubicBezTo>
                    <a:pt x="60310" y="2650"/>
                    <a:pt x="60711" y="8954"/>
                    <a:pt x="60711" y="8954"/>
                  </a:cubicBezTo>
                  <a:cubicBezTo>
                    <a:pt x="60711" y="8954"/>
                    <a:pt x="61411" y="348"/>
                    <a:pt x="53105" y="14"/>
                  </a:cubicBezTo>
                  <a:cubicBezTo>
                    <a:pt x="52833" y="5"/>
                    <a:pt x="52559" y="0"/>
                    <a:pt x="52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74"/>
            <p:cNvSpPr/>
            <p:nvPr/>
          </p:nvSpPr>
          <p:spPr>
            <a:xfrm rot="310397">
              <a:off x="-212131" y="1548014"/>
              <a:ext cx="966917" cy="442944"/>
            </a:xfrm>
            <a:custGeom>
              <a:avLst/>
              <a:gdLst/>
              <a:ahLst/>
              <a:cxnLst/>
              <a:rect l="l" t="t" r="r" b="b"/>
              <a:pathLst>
                <a:path w="29756" h="11766" extrusionOk="0">
                  <a:moveTo>
                    <a:pt x="24985" y="1"/>
                  </a:moveTo>
                  <a:cubicBezTo>
                    <a:pt x="19417" y="3600"/>
                    <a:pt x="12418" y="4314"/>
                    <a:pt x="7736" y="4314"/>
                  </a:cubicBezTo>
                  <a:cubicBezTo>
                    <a:pt x="4649" y="4314"/>
                    <a:pt x="2569" y="4004"/>
                    <a:pt x="2569" y="4004"/>
                  </a:cubicBezTo>
                  <a:lnTo>
                    <a:pt x="1" y="10942"/>
                  </a:lnTo>
                  <a:cubicBezTo>
                    <a:pt x="2153" y="11524"/>
                    <a:pt x="4440" y="11766"/>
                    <a:pt x="6753" y="11766"/>
                  </a:cubicBezTo>
                  <a:cubicBezTo>
                    <a:pt x="17953" y="11766"/>
                    <a:pt x="29756" y="6105"/>
                    <a:pt x="29756" y="6105"/>
                  </a:cubicBezTo>
                  <a:lnTo>
                    <a:pt x="2498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5618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p79"/>
          <p:cNvSpPr txBox="1">
            <a:spLocks noGrp="1"/>
          </p:cNvSpPr>
          <p:nvPr>
            <p:ph type="title"/>
          </p:nvPr>
        </p:nvSpPr>
        <p:spPr>
          <a:xfrm>
            <a:off x="2989866" y="1048164"/>
            <a:ext cx="5656013" cy="1826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 for your attention</a:t>
            </a:r>
            <a:endParaRPr sz="6600" dirty="0"/>
          </a:p>
        </p:txBody>
      </p:sp>
      <p:grpSp>
        <p:nvGrpSpPr>
          <p:cNvPr id="2679" name="Google Shape;2679;p79"/>
          <p:cNvGrpSpPr/>
          <p:nvPr/>
        </p:nvGrpSpPr>
        <p:grpSpPr>
          <a:xfrm rot="624017">
            <a:off x="417272" y="2093126"/>
            <a:ext cx="2341174" cy="4385992"/>
            <a:chOff x="1133668" y="1045675"/>
            <a:chExt cx="2564550" cy="4804469"/>
          </a:xfrm>
        </p:grpSpPr>
        <p:sp>
          <p:nvSpPr>
            <p:cNvPr id="2680" name="Google Shape;2680;p79"/>
            <p:cNvSpPr/>
            <p:nvPr/>
          </p:nvSpPr>
          <p:spPr>
            <a:xfrm>
              <a:off x="1362026" y="1342205"/>
              <a:ext cx="2071736" cy="2756869"/>
            </a:xfrm>
            <a:custGeom>
              <a:avLst/>
              <a:gdLst/>
              <a:ahLst/>
              <a:cxnLst/>
              <a:rect l="l" t="t" r="r" b="b"/>
              <a:pathLst>
                <a:path w="34493" h="45900" extrusionOk="0">
                  <a:moveTo>
                    <a:pt x="27521" y="0"/>
                  </a:moveTo>
                  <a:cubicBezTo>
                    <a:pt x="27320" y="0"/>
                    <a:pt x="27120" y="0"/>
                    <a:pt x="26887" y="33"/>
                  </a:cubicBezTo>
                  <a:cubicBezTo>
                    <a:pt x="26553" y="100"/>
                    <a:pt x="26186" y="234"/>
                    <a:pt x="25786" y="434"/>
                  </a:cubicBezTo>
                  <a:cubicBezTo>
                    <a:pt x="25452" y="601"/>
                    <a:pt x="25119" y="834"/>
                    <a:pt x="24752" y="1134"/>
                  </a:cubicBezTo>
                  <a:cubicBezTo>
                    <a:pt x="24085" y="1635"/>
                    <a:pt x="23484" y="2268"/>
                    <a:pt x="22784" y="3136"/>
                  </a:cubicBezTo>
                  <a:cubicBezTo>
                    <a:pt x="22250" y="3769"/>
                    <a:pt x="21716" y="4503"/>
                    <a:pt x="21116" y="5437"/>
                  </a:cubicBezTo>
                  <a:cubicBezTo>
                    <a:pt x="20682" y="6071"/>
                    <a:pt x="20282" y="6705"/>
                    <a:pt x="19915" y="7339"/>
                  </a:cubicBezTo>
                  <a:lnTo>
                    <a:pt x="19848" y="7472"/>
                  </a:lnTo>
                  <a:cubicBezTo>
                    <a:pt x="19381" y="8206"/>
                    <a:pt x="18914" y="8940"/>
                    <a:pt x="18381" y="9740"/>
                  </a:cubicBezTo>
                  <a:lnTo>
                    <a:pt x="18147" y="10107"/>
                  </a:lnTo>
                  <a:cubicBezTo>
                    <a:pt x="17547" y="11041"/>
                    <a:pt x="16880" y="12109"/>
                    <a:pt x="16246" y="13243"/>
                  </a:cubicBezTo>
                  <a:cubicBezTo>
                    <a:pt x="15579" y="14377"/>
                    <a:pt x="15078" y="15444"/>
                    <a:pt x="14645" y="16512"/>
                  </a:cubicBezTo>
                  <a:cubicBezTo>
                    <a:pt x="14411" y="17112"/>
                    <a:pt x="14211" y="17713"/>
                    <a:pt x="14011" y="18347"/>
                  </a:cubicBezTo>
                  <a:cubicBezTo>
                    <a:pt x="13811" y="19047"/>
                    <a:pt x="13644" y="19781"/>
                    <a:pt x="13511" y="20381"/>
                  </a:cubicBezTo>
                  <a:cubicBezTo>
                    <a:pt x="13244" y="21749"/>
                    <a:pt x="12943" y="23217"/>
                    <a:pt x="12677" y="24851"/>
                  </a:cubicBezTo>
                  <a:cubicBezTo>
                    <a:pt x="12243" y="27453"/>
                    <a:pt x="11809" y="30322"/>
                    <a:pt x="11409" y="33824"/>
                  </a:cubicBezTo>
                  <a:cubicBezTo>
                    <a:pt x="11176" y="35759"/>
                    <a:pt x="10942" y="37727"/>
                    <a:pt x="10709" y="39662"/>
                  </a:cubicBezTo>
                  <a:lnTo>
                    <a:pt x="10542" y="41029"/>
                  </a:lnTo>
                  <a:cubicBezTo>
                    <a:pt x="10442" y="41963"/>
                    <a:pt x="10342" y="42864"/>
                    <a:pt x="10242" y="43798"/>
                  </a:cubicBezTo>
                  <a:cubicBezTo>
                    <a:pt x="10242" y="43264"/>
                    <a:pt x="10208" y="42664"/>
                    <a:pt x="10208" y="41863"/>
                  </a:cubicBezTo>
                  <a:cubicBezTo>
                    <a:pt x="10208" y="41363"/>
                    <a:pt x="10175" y="40863"/>
                    <a:pt x="10175" y="40396"/>
                  </a:cubicBezTo>
                  <a:cubicBezTo>
                    <a:pt x="10175" y="39662"/>
                    <a:pt x="10175" y="38928"/>
                    <a:pt x="10175" y="38194"/>
                  </a:cubicBezTo>
                  <a:cubicBezTo>
                    <a:pt x="10141" y="36760"/>
                    <a:pt x="10041" y="35626"/>
                    <a:pt x="9908" y="34558"/>
                  </a:cubicBezTo>
                  <a:cubicBezTo>
                    <a:pt x="9808" y="33958"/>
                    <a:pt x="9708" y="33357"/>
                    <a:pt x="9574" y="32790"/>
                  </a:cubicBezTo>
                  <a:cubicBezTo>
                    <a:pt x="9441" y="32190"/>
                    <a:pt x="9241" y="31623"/>
                    <a:pt x="9041" y="31056"/>
                  </a:cubicBezTo>
                  <a:cubicBezTo>
                    <a:pt x="8841" y="30622"/>
                    <a:pt x="8640" y="30155"/>
                    <a:pt x="8474" y="29788"/>
                  </a:cubicBezTo>
                  <a:lnTo>
                    <a:pt x="8240" y="29321"/>
                  </a:lnTo>
                  <a:cubicBezTo>
                    <a:pt x="7973" y="28721"/>
                    <a:pt x="7706" y="28154"/>
                    <a:pt x="7506" y="27653"/>
                  </a:cubicBezTo>
                  <a:lnTo>
                    <a:pt x="7506" y="27687"/>
                  </a:lnTo>
                  <a:cubicBezTo>
                    <a:pt x="7039" y="26586"/>
                    <a:pt x="6672" y="25552"/>
                    <a:pt x="6372" y="24584"/>
                  </a:cubicBezTo>
                  <a:cubicBezTo>
                    <a:pt x="6039" y="23584"/>
                    <a:pt x="5738" y="22483"/>
                    <a:pt x="5405" y="21149"/>
                  </a:cubicBezTo>
                  <a:cubicBezTo>
                    <a:pt x="5271" y="20548"/>
                    <a:pt x="5105" y="20081"/>
                    <a:pt x="4904" y="19714"/>
                  </a:cubicBezTo>
                  <a:cubicBezTo>
                    <a:pt x="4704" y="19347"/>
                    <a:pt x="4471" y="19047"/>
                    <a:pt x="4204" y="18847"/>
                  </a:cubicBezTo>
                  <a:cubicBezTo>
                    <a:pt x="4104" y="18780"/>
                    <a:pt x="3970" y="18713"/>
                    <a:pt x="3837" y="18647"/>
                  </a:cubicBezTo>
                  <a:cubicBezTo>
                    <a:pt x="3704" y="18613"/>
                    <a:pt x="3570" y="18580"/>
                    <a:pt x="3403" y="18580"/>
                  </a:cubicBezTo>
                  <a:lnTo>
                    <a:pt x="3337" y="18580"/>
                  </a:lnTo>
                  <a:cubicBezTo>
                    <a:pt x="3203" y="18580"/>
                    <a:pt x="3070" y="18580"/>
                    <a:pt x="2970" y="18613"/>
                  </a:cubicBezTo>
                  <a:cubicBezTo>
                    <a:pt x="2836" y="18647"/>
                    <a:pt x="2669" y="18713"/>
                    <a:pt x="2536" y="18780"/>
                  </a:cubicBezTo>
                  <a:cubicBezTo>
                    <a:pt x="2436" y="18847"/>
                    <a:pt x="2303" y="18914"/>
                    <a:pt x="2169" y="19047"/>
                  </a:cubicBezTo>
                  <a:cubicBezTo>
                    <a:pt x="2036" y="19147"/>
                    <a:pt x="1902" y="19247"/>
                    <a:pt x="1802" y="19381"/>
                  </a:cubicBezTo>
                  <a:cubicBezTo>
                    <a:pt x="1569" y="19614"/>
                    <a:pt x="1335" y="19914"/>
                    <a:pt x="1102" y="20315"/>
                  </a:cubicBezTo>
                  <a:cubicBezTo>
                    <a:pt x="701" y="20982"/>
                    <a:pt x="401" y="21816"/>
                    <a:pt x="234" y="22783"/>
                  </a:cubicBezTo>
                  <a:cubicBezTo>
                    <a:pt x="68" y="23717"/>
                    <a:pt x="1" y="24718"/>
                    <a:pt x="34" y="25685"/>
                  </a:cubicBezTo>
                  <a:cubicBezTo>
                    <a:pt x="68" y="26586"/>
                    <a:pt x="201" y="27486"/>
                    <a:pt x="435" y="28420"/>
                  </a:cubicBezTo>
                  <a:cubicBezTo>
                    <a:pt x="635" y="29221"/>
                    <a:pt x="935" y="30055"/>
                    <a:pt x="1335" y="30956"/>
                  </a:cubicBezTo>
                  <a:cubicBezTo>
                    <a:pt x="1669" y="31756"/>
                    <a:pt x="2069" y="32523"/>
                    <a:pt x="2569" y="33357"/>
                  </a:cubicBezTo>
                  <a:cubicBezTo>
                    <a:pt x="3370" y="34758"/>
                    <a:pt x="4337" y="36093"/>
                    <a:pt x="5238" y="37394"/>
                  </a:cubicBezTo>
                  <a:lnTo>
                    <a:pt x="5305" y="37494"/>
                  </a:lnTo>
                  <a:lnTo>
                    <a:pt x="5638" y="37927"/>
                  </a:lnTo>
                  <a:cubicBezTo>
                    <a:pt x="6372" y="38995"/>
                    <a:pt x="7139" y="40095"/>
                    <a:pt x="7840" y="41196"/>
                  </a:cubicBezTo>
                  <a:cubicBezTo>
                    <a:pt x="8607" y="42397"/>
                    <a:pt x="9207" y="43531"/>
                    <a:pt x="9641" y="44565"/>
                  </a:cubicBezTo>
                  <a:cubicBezTo>
                    <a:pt x="9775" y="44899"/>
                    <a:pt x="9908" y="45232"/>
                    <a:pt x="10041" y="45566"/>
                  </a:cubicBezTo>
                  <a:cubicBezTo>
                    <a:pt x="10008" y="45699"/>
                    <a:pt x="10041" y="45766"/>
                    <a:pt x="10108" y="45800"/>
                  </a:cubicBezTo>
                  <a:cubicBezTo>
                    <a:pt x="10141" y="45833"/>
                    <a:pt x="10175" y="45866"/>
                    <a:pt x="10208" y="45866"/>
                  </a:cubicBezTo>
                  <a:cubicBezTo>
                    <a:pt x="10242" y="45866"/>
                    <a:pt x="10275" y="45833"/>
                    <a:pt x="10275" y="45833"/>
                  </a:cubicBezTo>
                  <a:cubicBezTo>
                    <a:pt x="10308" y="45866"/>
                    <a:pt x="10375" y="45900"/>
                    <a:pt x="10442" y="45900"/>
                  </a:cubicBezTo>
                  <a:lnTo>
                    <a:pt x="10508" y="45900"/>
                  </a:lnTo>
                  <a:cubicBezTo>
                    <a:pt x="10575" y="45866"/>
                    <a:pt x="10642" y="45866"/>
                    <a:pt x="10675" y="45833"/>
                  </a:cubicBezTo>
                  <a:lnTo>
                    <a:pt x="10842" y="45733"/>
                  </a:lnTo>
                  <a:lnTo>
                    <a:pt x="10875" y="45699"/>
                  </a:lnTo>
                  <a:cubicBezTo>
                    <a:pt x="11042" y="45633"/>
                    <a:pt x="11176" y="45533"/>
                    <a:pt x="11309" y="45466"/>
                  </a:cubicBezTo>
                  <a:cubicBezTo>
                    <a:pt x="11609" y="45299"/>
                    <a:pt x="11909" y="45132"/>
                    <a:pt x="12210" y="44966"/>
                  </a:cubicBezTo>
                  <a:cubicBezTo>
                    <a:pt x="12610" y="44765"/>
                    <a:pt x="13010" y="44565"/>
                    <a:pt x="13410" y="44365"/>
                  </a:cubicBezTo>
                  <a:lnTo>
                    <a:pt x="14011" y="44032"/>
                  </a:lnTo>
                  <a:cubicBezTo>
                    <a:pt x="15345" y="43331"/>
                    <a:pt x="16479" y="42731"/>
                    <a:pt x="17513" y="42097"/>
                  </a:cubicBezTo>
                  <a:cubicBezTo>
                    <a:pt x="18481" y="41563"/>
                    <a:pt x="19415" y="40996"/>
                    <a:pt x="20349" y="40429"/>
                  </a:cubicBezTo>
                  <a:lnTo>
                    <a:pt x="21016" y="40029"/>
                  </a:lnTo>
                  <a:lnTo>
                    <a:pt x="21049" y="39995"/>
                  </a:lnTo>
                  <a:cubicBezTo>
                    <a:pt x="22183" y="39328"/>
                    <a:pt x="23318" y="38661"/>
                    <a:pt x="24485" y="37994"/>
                  </a:cubicBezTo>
                  <a:cubicBezTo>
                    <a:pt x="25319" y="37527"/>
                    <a:pt x="26186" y="37127"/>
                    <a:pt x="27020" y="36726"/>
                  </a:cubicBezTo>
                  <a:lnTo>
                    <a:pt x="27287" y="36593"/>
                  </a:lnTo>
                  <a:cubicBezTo>
                    <a:pt x="28354" y="36093"/>
                    <a:pt x="29322" y="35626"/>
                    <a:pt x="30222" y="35125"/>
                  </a:cubicBezTo>
                  <a:cubicBezTo>
                    <a:pt x="31257" y="34525"/>
                    <a:pt x="32124" y="33924"/>
                    <a:pt x="32858" y="33291"/>
                  </a:cubicBezTo>
                  <a:cubicBezTo>
                    <a:pt x="33191" y="32990"/>
                    <a:pt x="33458" y="32690"/>
                    <a:pt x="33725" y="32390"/>
                  </a:cubicBezTo>
                  <a:cubicBezTo>
                    <a:pt x="33925" y="32090"/>
                    <a:pt x="34059" y="31856"/>
                    <a:pt x="34192" y="31656"/>
                  </a:cubicBezTo>
                  <a:cubicBezTo>
                    <a:pt x="34325" y="31323"/>
                    <a:pt x="34492" y="30822"/>
                    <a:pt x="34292" y="30389"/>
                  </a:cubicBezTo>
                  <a:cubicBezTo>
                    <a:pt x="34225" y="30188"/>
                    <a:pt x="34092" y="30022"/>
                    <a:pt x="33958" y="29888"/>
                  </a:cubicBezTo>
                  <a:cubicBezTo>
                    <a:pt x="33825" y="29788"/>
                    <a:pt x="33658" y="29655"/>
                    <a:pt x="33458" y="29555"/>
                  </a:cubicBezTo>
                  <a:cubicBezTo>
                    <a:pt x="32958" y="29321"/>
                    <a:pt x="32424" y="29254"/>
                    <a:pt x="32057" y="29188"/>
                  </a:cubicBezTo>
                  <a:cubicBezTo>
                    <a:pt x="31557" y="29121"/>
                    <a:pt x="31023" y="29088"/>
                    <a:pt x="30423" y="29088"/>
                  </a:cubicBezTo>
                  <a:lnTo>
                    <a:pt x="30256" y="29088"/>
                  </a:lnTo>
                  <a:cubicBezTo>
                    <a:pt x="29122" y="29121"/>
                    <a:pt x="27954" y="29221"/>
                    <a:pt x="26620" y="29455"/>
                  </a:cubicBezTo>
                  <a:cubicBezTo>
                    <a:pt x="26120" y="29521"/>
                    <a:pt x="25653" y="29621"/>
                    <a:pt x="25252" y="29721"/>
                  </a:cubicBezTo>
                  <a:cubicBezTo>
                    <a:pt x="24652" y="29888"/>
                    <a:pt x="24085" y="30122"/>
                    <a:pt x="23584" y="30355"/>
                  </a:cubicBezTo>
                  <a:cubicBezTo>
                    <a:pt x="21917" y="31156"/>
                    <a:pt x="20315" y="32290"/>
                    <a:pt x="18681" y="33824"/>
                  </a:cubicBezTo>
                  <a:cubicBezTo>
                    <a:pt x="18447" y="34058"/>
                    <a:pt x="18247" y="34258"/>
                    <a:pt x="18014" y="34491"/>
                  </a:cubicBezTo>
                  <a:cubicBezTo>
                    <a:pt x="18714" y="33357"/>
                    <a:pt x="19348" y="32223"/>
                    <a:pt x="20015" y="31056"/>
                  </a:cubicBezTo>
                  <a:cubicBezTo>
                    <a:pt x="20349" y="30422"/>
                    <a:pt x="20716" y="29788"/>
                    <a:pt x="21049" y="29154"/>
                  </a:cubicBezTo>
                  <a:cubicBezTo>
                    <a:pt x="21383" y="28521"/>
                    <a:pt x="21716" y="27853"/>
                    <a:pt x="21983" y="27186"/>
                  </a:cubicBezTo>
                  <a:cubicBezTo>
                    <a:pt x="22517" y="26019"/>
                    <a:pt x="22984" y="24718"/>
                    <a:pt x="23451" y="23150"/>
                  </a:cubicBezTo>
                  <a:cubicBezTo>
                    <a:pt x="23751" y="22183"/>
                    <a:pt x="24051" y="21215"/>
                    <a:pt x="24318" y="20248"/>
                  </a:cubicBezTo>
                  <a:lnTo>
                    <a:pt x="24418" y="19848"/>
                  </a:lnTo>
                  <a:cubicBezTo>
                    <a:pt x="24485" y="19614"/>
                    <a:pt x="24585" y="19347"/>
                    <a:pt x="24652" y="19080"/>
                  </a:cubicBezTo>
                  <a:cubicBezTo>
                    <a:pt x="24985" y="17946"/>
                    <a:pt x="25419" y="16479"/>
                    <a:pt x="25953" y="15011"/>
                  </a:cubicBezTo>
                  <a:lnTo>
                    <a:pt x="25986" y="14944"/>
                  </a:lnTo>
                  <a:lnTo>
                    <a:pt x="25919" y="15011"/>
                  </a:lnTo>
                  <a:cubicBezTo>
                    <a:pt x="26086" y="14677"/>
                    <a:pt x="26220" y="14310"/>
                    <a:pt x="26386" y="13977"/>
                  </a:cubicBezTo>
                  <a:lnTo>
                    <a:pt x="26386" y="13943"/>
                  </a:lnTo>
                  <a:lnTo>
                    <a:pt x="26453" y="13810"/>
                  </a:lnTo>
                  <a:lnTo>
                    <a:pt x="26620" y="13410"/>
                  </a:lnTo>
                  <a:cubicBezTo>
                    <a:pt x="26820" y="12976"/>
                    <a:pt x="27020" y="12509"/>
                    <a:pt x="27220" y="12042"/>
                  </a:cubicBezTo>
                  <a:cubicBezTo>
                    <a:pt x="27988" y="10307"/>
                    <a:pt x="28521" y="8873"/>
                    <a:pt x="28988" y="7572"/>
                  </a:cubicBezTo>
                  <a:cubicBezTo>
                    <a:pt x="29255" y="6738"/>
                    <a:pt x="29455" y="5971"/>
                    <a:pt x="29622" y="5271"/>
                  </a:cubicBezTo>
                  <a:cubicBezTo>
                    <a:pt x="29789" y="4503"/>
                    <a:pt x="29889" y="3803"/>
                    <a:pt x="29922" y="3169"/>
                  </a:cubicBezTo>
                  <a:cubicBezTo>
                    <a:pt x="29956" y="2502"/>
                    <a:pt x="29889" y="1968"/>
                    <a:pt x="29755" y="1501"/>
                  </a:cubicBezTo>
                  <a:cubicBezTo>
                    <a:pt x="29655" y="1234"/>
                    <a:pt x="29522" y="1034"/>
                    <a:pt x="29389" y="834"/>
                  </a:cubicBezTo>
                  <a:cubicBezTo>
                    <a:pt x="29255" y="634"/>
                    <a:pt x="29055" y="467"/>
                    <a:pt x="28855" y="334"/>
                  </a:cubicBezTo>
                  <a:cubicBezTo>
                    <a:pt x="28621" y="200"/>
                    <a:pt x="28354" y="100"/>
                    <a:pt x="28021" y="33"/>
                  </a:cubicBezTo>
                  <a:cubicBezTo>
                    <a:pt x="27854" y="0"/>
                    <a:pt x="27687" y="0"/>
                    <a:pt x="27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9"/>
            <p:cNvSpPr/>
            <p:nvPr/>
          </p:nvSpPr>
          <p:spPr>
            <a:xfrm>
              <a:off x="1540353" y="2566342"/>
              <a:ext cx="462902" cy="1462642"/>
            </a:xfrm>
            <a:custGeom>
              <a:avLst/>
              <a:gdLst/>
              <a:ahLst/>
              <a:cxnLst/>
              <a:rect l="l" t="t" r="r" b="b"/>
              <a:pathLst>
                <a:path w="7707" h="24352" extrusionOk="0">
                  <a:moveTo>
                    <a:pt x="167" y="0"/>
                  </a:moveTo>
                  <a:cubicBezTo>
                    <a:pt x="101" y="0"/>
                    <a:pt x="34" y="34"/>
                    <a:pt x="34" y="100"/>
                  </a:cubicBezTo>
                  <a:cubicBezTo>
                    <a:pt x="1" y="1134"/>
                    <a:pt x="67" y="2169"/>
                    <a:pt x="234" y="3203"/>
                  </a:cubicBezTo>
                  <a:cubicBezTo>
                    <a:pt x="368" y="4237"/>
                    <a:pt x="634" y="5237"/>
                    <a:pt x="935" y="6205"/>
                  </a:cubicBezTo>
                  <a:cubicBezTo>
                    <a:pt x="1502" y="8173"/>
                    <a:pt x="2369" y="10041"/>
                    <a:pt x="3203" y="11909"/>
                  </a:cubicBezTo>
                  <a:cubicBezTo>
                    <a:pt x="3837" y="13243"/>
                    <a:pt x="4504" y="14611"/>
                    <a:pt x="5071" y="15978"/>
                  </a:cubicBezTo>
                  <a:cubicBezTo>
                    <a:pt x="5934" y="18036"/>
                    <a:pt x="6665" y="20193"/>
                    <a:pt x="6968" y="22415"/>
                  </a:cubicBezTo>
                  <a:lnTo>
                    <a:pt x="6968" y="22415"/>
                  </a:lnTo>
                  <a:cubicBezTo>
                    <a:pt x="6963" y="22407"/>
                    <a:pt x="6955" y="22399"/>
                    <a:pt x="6939" y="22383"/>
                  </a:cubicBezTo>
                  <a:lnTo>
                    <a:pt x="6939" y="22383"/>
                  </a:lnTo>
                  <a:cubicBezTo>
                    <a:pt x="7039" y="22950"/>
                    <a:pt x="7072" y="23517"/>
                    <a:pt x="7106" y="24084"/>
                  </a:cubicBezTo>
                  <a:cubicBezTo>
                    <a:pt x="7106" y="24218"/>
                    <a:pt x="7239" y="24351"/>
                    <a:pt x="7406" y="24351"/>
                  </a:cubicBezTo>
                  <a:cubicBezTo>
                    <a:pt x="7539" y="24351"/>
                    <a:pt x="7706" y="24218"/>
                    <a:pt x="7706" y="24084"/>
                  </a:cubicBezTo>
                  <a:cubicBezTo>
                    <a:pt x="7639" y="23484"/>
                    <a:pt x="7606" y="22917"/>
                    <a:pt x="7506" y="22383"/>
                  </a:cubicBezTo>
                  <a:cubicBezTo>
                    <a:pt x="7439" y="21849"/>
                    <a:pt x="7339" y="21349"/>
                    <a:pt x="7206" y="20815"/>
                  </a:cubicBezTo>
                  <a:cubicBezTo>
                    <a:pt x="6972" y="19815"/>
                    <a:pt x="6639" y="18847"/>
                    <a:pt x="6272" y="17880"/>
                  </a:cubicBezTo>
                  <a:cubicBezTo>
                    <a:pt x="5538" y="15945"/>
                    <a:pt x="4637" y="14110"/>
                    <a:pt x="3737" y="12242"/>
                  </a:cubicBezTo>
                  <a:cubicBezTo>
                    <a:pt x="3170" y="11075"/>
                    <a:pt x="2603" y="9907"/>
                    <a:pt x="2102" y="8707"/>
                  </a:cubicBezTo>
                  <a:cubicBezTo>
                    <a:pt x="1702" y="7773"/>
                    <a:pt x="1368" y="6839"/>
                    <a:pt x="1068" y="5871"/>
                  </a:cubicBezTo>
                  <a:cubicBezTo>
                    <a:pt x="768" y="4871"/>
                    <a:pt x="534" y="3870"/>
                    <a:pt x="401" y="2869"/>
                  </a:cubicBezTo>
                  <a:cubicBezTo>
                    <a:pt x="268" y="1935"/>
                    <a:pt x="234" y="1001"/>
                    <a:pt x="268" y="100"/>
                  </a:cubicBezTo>
                  <a:cubicBezTo>
                    <a:pt x="268" y="34"/>
                    <a:pt x="20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9"/>
            <p:cNvSpPr/>
            <p:nvPr/>
          </p:nvSpPr>
          <p:spPr>
            <a:xfrm>
              <a:off x="1995147" y="1454402"/>
              <a:ext cx="983824" cy="2569354"/>
            </a:xfrm>
            <a:custGeom>
              <a:avLst/>
              <a:gdLst/>
              <a:ahLst/>
              <a:cxnLst/>
              <a:rect l="l" t="t" r="r" b="b"/>
              <a:pathLst>
                <a:path w="16380" h="42778" extrusionOk="0">
                  <a:moveTo>
                    <a:pt x="16212" y="0"/>
                  </a:moveTo>
                  <a:cubicBezTo>
                    <a:pt x="16179" y="0"/>
                    <a:pt x="16112" y="33"/>
                    <a:pt x="16079" y="67"/>
                  </a:cubicBezTo>
                  <a:cubicBezTo>
                    <a:pt x="14745" y="2102"/>
                    <a:pt x="13577" y="4236"/>
                    <a:pt x="12543" y="6438"/>
                  </a:cubicBezTo>
                  <a:cubicBezTo>
                    <a:pt x="11542" y="8606"/>
                    <a:pt x="10675" y="10841"/>
                    <a:pt x="9908" y="13109"/>
                  </a:cubicBezTo>
                  <a:cubicBezTo>
                    <a:pt x="9141" y="15378"/>
                    <a:pt x="8473" y="17679"/>
                    <a:pt x="7806" y="20014"/>
                  </a:cubicBezTo>
                  <a:cubicBezTo>
                    <a:pt x="7139" y="22316"/>
                    <a:pt x="6539" y="24651"/>
                    <a:pt x="5838" y="26986"/>
                  </a:cubicBezTo>
                  <a:cubicBezTo>
                    <a:pt x="5571" y="27953"/>
                    <a:pt x="5271" y="28921"/>
                    <a:pt x="4971" y="29888"/>
                  </a:cubicBezTo>
                  <a:cubicBezTo>
                    <a:pt x="4671" y="30889"/>
                    <a:pt x="4337" y="31856"/>
                    <a:pt x="4004" y="32857"/>
                  </a:cubicBezTo>
                  <a:cubicBezTo>
                    <a:pt x="3670" y="33824"/>
                    <a:pt x="3303" y="34825"/>
                    <a:pt x="2936" y="35792"/>
                  </a:cubicBezTo>
                  <a:cubicBezTo>
                    <a:pt x="2569" y="36860"/>
                    <a:pt x="2169" y="37894"/>
                    <a:pt x="1735" y="38895"/>
                  </a:cubicBezTo>
                  <a:cubicBezTo>
                    <a:pt x="1502" y="39462"/>
                    <a:pt x="1268" y="39995"/>
                    <a:pt x="1001" y="40529"/>
                  </a:cubicBezTo>
                  <a:cubicBezTo>
                    <a:pt x="735" y="41096"/>
                    <a:pt x="434" y="41663"/>
                    <a:pt x="101" y="42197"/>
                  </a:cubicBezTo>
                  <a:cubicBezTo>
                    <a:pt x="1" y="42364"/>
                    <a:pt x="67" y="42631"/>
                    <a:pt x="234" y="42731"/>
                  </a:cubicBezTo>
                  <a:cubicBezTo>
                    <a:pt x="288" y="42763"/>
                    <a:pt x="351" y="42778"/>
                    <a:pt x="417" y="42778"/>
                  </a:cubicBezTo>
                  <a:cubicBezTo>
                    <a:pt x="555" y="42778"/>
                    <a:pt x="700" y="42711"/>
                    <a:pt x="768" y="42597"/>
                  </a:cubicBezTo>
                  <a:cubicBezTo>
                    <a:pt x="1068" y="41997"/>
                    <a:pt x="1368" y="41396"/>
                    <a:pt x="1635" y="40796"/>
                  </a:cubicBezTo>
                  <a:cubicBezTo>
                    <a:pt x="1902" y="40196"/>
                    <a:pt x="2169" y="39595"/>
                    <a:pt x="2436" y="38995"/>
                  </a:cubicBezTo>
                  <a:cubicBezTo>
                    <a:pt x="2936" y="37794"/>
                    <a:pt x="3370" y="36560"/>
                    <a:pt x="3803" y="35325"/>
                  </a:cubicBezTo>
                  <a:cubicBezTo>
                    <a:pt x="4237" y="34158"/>
                    <a:pt x="4604" y="32990"/>
                    <a:pt x="4971" y="31823"/>
                  </a:cubicBezTo>
                  <a:cubicBezTo>
                    <a:pt x="5305" y="30689"/>
                    <a:pt x="5638" y="29521"/>
                    <a:pt x="5972" y="28354"/>
                  </a:cubicBezTo>
                  <a:cubicBezTo>
                    <a:pt x="7273" y="23717"/>
                    <a:pt x="8407" y="19014"/>
                    <a:pt x="9841" y="14444"/>
                  </a:cubicBezTo>
                  <a:cubicBezTo>
                    <a:pt x="10542" y="12276"/>
                    <a:pt x="11275" y="10141"/>
                    <a:pt x="12143" y="8073"/>
                  </a:cubicBezTo>
                  <a:cubicBezTo>
                    <a:pt x="12143" y="8073"/>
                    <a:pt x="12143" y="8106"/>
                    <a:pt x="12143" y="8106"/>
                  </a:cubicBezTo>
                  <a:cubicBezTo>
                    <a:pt x="13310" y="5371"/>
                    <a:pt x="14678" y="2702"/>
                    <a:pt x="16346" y="234"/>
                  </a:cubicBezTo>
                  <a:cubicBezTo>
                    <a:pt x="16379" y="167"/>
                    <a:pt x="16346" y="67"/>
                    <a:pt x="16279" y="33"/>
                  </a:cubicBezTo>
                  <a:cubicBezTo>
                    <a:pt x="16279" y="0"/>
                    <a:pt x="16246" y="0"/>
                    <a:pt x="162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9"/>
            <p:cNvSpPr/>
            <p:nvPr/>
          </p:nvSpPr>
          <p:spPr>
            <a:xfrm>
              <a:off x="2029203" y="3177420"/>
              <a:ext cx="1266298" cy="897634"/>
            </a:xfrm>
            <a:custGeom>
              <a:avLst/>
              <a:gdLst/>
              <a:ahLst/>
              <a:cxnLst/>
              <a:rect l="l" t="t" r="r" b="b"/>
              <a:pathLst>
                <a:path w="21083" h="14945" extrusionOk="0">
                  <a:moveTo>
                    <a:pt x="20916" y="0"/>
                  </a:moveTo>
                  <a:cubicBezTo>
                    <a:pt x="18714" y="467"/>
                    <a:pt x="16613" y="1268"/>
                    <a:pt x="14578" y="2269"/>
                  </a:cubicBezTo>
                  <a:cubicBezTo>
                    <a:pt x="12476" y="3303"/>
                    <a:pt x="10508" y="4537"/>
                    <a:pt x="8640" y="5938"/>
                  </a:cubicBezTo>
                  <a:cubicBezTo>
                    <a:pt x="6972" y="7172"/>
                    <a:pt x="5405" y="8540"/>
                    <a:pt x="3937" y="10007"/>
                  </a:cubicBezTo>
                  <a:cubicBezTo>
                    <a:pt x="3236" y="10708"/>
                    <a:pt x="2536" y="11442"/>
                    <a:pt x="1902" y="12209"/>
                  </a:cubicBezTo>
                  <a:cubicBezTo>
                    <a:pt x="1569" y="12576"/>
                    <a:pt x="1268" y="12943"/>
                    <a:pt x="935" y="13310"/>
                  </a:cubicBezTo>
                  <a:cubicBezTo>
                    <a:pt x="668" y="13677"/>
                    <a:pt x="368" y="14044"/>
                    <a:pt x="101" y="14444"/>
                  </a:cubicBezTo>
                  <a:cubicBezTo>
                    <a:pt x="68" y="14444"/>
                    <a:pt x="68" y="14444"/>
                    <a:pt x="68" y="14477"/>
                  </a:cubicBezTo>
                  <a:cubicBezTo>
                    <a:pt x="34" y="14511"/>
                    <a:pt x="1" y="14577"/>
                    <a:pt x="1" y="14677"/>
                  </a:cubicBezTo>
                  <a:cubicBezTo>
                    <a:pt x="1" y="14744"/>
                    <a:pt x="34" y="14811"/>
                    <a:pt x="68" y="14844"/>
                  </a:cubicBezTo>
                  <a:cubicBezTo>
                    <a:pt x="134" y="14911"/>
                    <a:pt x="201" y="14944"/>
                    <a:pt x="268" y="14944"/>
                  </a:cubicBezTo>
                  <a:cubicBezTo>
                    <a:pt x="334" y="14944"/>
                    <a:pt x="401" y="14911"/>
                    <a:pt x="468" y="14844"/>
                  </a:cubicBezTo>
                  <a:cubicBezTo>
                    <a:pt x="535" y="14778"/>
                    <a:pt x="601" y="14711"/>
                    <a:pt x="668" y="14611"/>
                  </a:cubicBezTo>
                  <a:cubicBezTo>
                    <a:pt x="768" y="14511"/>
                    <a:pt x="835" y="14411"/>
                    <a:pt x="935" y="14311"/>
                  </a:cubicBezTo>
                  <a:cubicBezTo>
                    <a:pt x="1102" y="14110"/>
                    <a:pt x="1268" y="13944"/>
                    <a:pt x="1435" y="13743"/>
                  </a:cubicBezTo>
                  <a:cubicBezTo>
                    <a:pt x="1802" y="13343"/>
                    <a:pt x="2169" y="12943"/>
                    <a:pt x="2536" y="12543"/>
                  </a:cubicBezTo>
                  <a:cubicBezTo>
                    <a:pt x="3236" y="11742"/>
                    <a:pt x="4004" y="10975"/>
                    <a:pt x="4738" y="10208"/>
                  </a:cubicBezTo>
                  <a:cubicBezTo>
                    <a:pt x="6305" y="8673"/>
                    <a:pt x="7940" y="7205"/>
                    <a:pt x="9674" y="5871"/>
                  </a:cubicBezTo>
                  <a:lnTo>
                    <a:pt x="9641" y="5871"/>
                  </a:lnTo>
                  <a:cubicBezTo>
                    <a:pt x="10241" y="5438"/>
                    <a:pt x="10809" y="5004"/>
                    <a:pt x="11409" y="4604"/>
                  </a:cubicBezTo>
                  <a:cubicBezTo>
                    <a:pt x="12043" y="4170"/>
                    <a:pt x="12677" y="3770"/>
                    <a:pt x="13310" y="3369"/>
                  </a:cubicBezTo>
                  <a:cubicBezTo>
                    <a:pt x="13944" y="3002"/>
                    <a:pt x="14578" y="2636"/>
                    <a:pt x="15245" y="2302"/>
                  </a:cubicBezTo>
                  <a:cubicBezTo>
                    <a:pt x="15912" y="1968"/>
                    <a:pt x="16579" y="1668"/>
                    <a:pt x="17246" y="1401"/>
                  </a:cubicBezTo>
                  <a:lnTo>
                    <a:pt x="17213" y="1401"/>
                  </a:lnTo>
                  <a:cubicBezTo>
                    <a:pt x="18447" y="901"/>
                    <a:pt x="19682" y="501"/>
                    <a:pt x="20982" y="234"/>
                  </a:cubicBezTo>
                  <a:cubicBezTo>
                    <a:pt x="21049" y="234"/>
                    <a:pt x="21083" y="134"/>
                    <a:pt x="21083" y="100"/>
                  </a:cubicBezTo>
                  <a:cubicBezTo>
                    <a:pt x="21049" y="34"/>
                    <a:pt x="21016" y="0"/>
                    <a:pt x="20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9"/>
            <p:cNvSpPr/>
            <p:nvPr/>
          </p:nvSpPr>
          <p:spPr>
            <a:xfrm>
              <a:off x="1416143" y="2762687"/>
              <a:ext cx="256527" cy="364699"/>
            </a:xfrm>
            <a:custGeom>
              <a:avLst/>
              <a:gdLst/>
              <a:ahLst/>
              <a:cxnLst/>
              <a:rect l="l" t="t" r="r" b="b"/>
              <a:pathLst>
                <a:path w="4271" h="6072" extrusionOk="0">
                  <a:moveTo>
                    <a:pt x="101" y="0"/>
                  </a:moveTo>
                  <a:cubicBezTo>
                    <a:pt x="34" y="0"/>
                    <a:pt x="1" y="67"/>
                    <a:pt x="34" y="134"/>
                  </a:cubicBezTo>
                  <a:cubicBezTo>
                    <a:pt x="301" y="634"/>
                    <a:pt x="601" y="1134"/>
                    <a:pt x="901" y="1635"/>
                  </a:cubicBezTo>
                  <a:cubicBezTo>
                    <a:pt x="1235" y="2102"/>
                    <a:pt x="1602" y="2569"/>
                    <a:pt x="1935" y="3036"/>
                  </a:cubicBezTo>
                  <a:cubicBezTo>
                    <a:pt x="2302" y="3503"/>
                    <a:pt x="2669" y="3937"/>
                    <a:pt x="3003" y="4404"/>
                  </a:cubicBezTo>
                  <a:cubicBezTo>
                    <a:pt x="3370" y="4904"/>
                    <a:pt x="3703" y="5404"/>
                    <a:pt x="4003" y="5905"/>
                  </a:cubicBezTo>
                  <a:cubicBezTo>
                    <a:pt x="4003" y="5938"/>
                    <a:pt x="4037" y="5971"/>
                    <a:pt x="4070" y="6005"/>
                  </a:cubicBezTo>
                  <a:cubicBezTo>
                    <a:pt x="4070" y="6038"/>
                    <a:pt x="4103" y="6038"/>
                    <a:pt x="4137" y="6071"/>
                  </a:cubicBezTo>
                  <a:lnTo>
                    <a:pt x="4204" y="6071"/>
                  </a:lnTo>
                  <a:cubicBezTo>
                    <a:pt x="4237" y="6071"/>
                    <a:pt x="4237" y="6038"/>
                    <a:pt x="4270" y="6005"/>
                  </a:cubicBezTo>
                  <a:cubicBezTo>
                    <a:pt x="4270" y="5971"/>
                    <a:pt x="4270" y="5938"/>
                    <a:pt x="4270" y="5938"/>
                  </a:cubicBezTo>
                  <a:cubicBezTo>
                    <a:pt x="4003" y="5471"/>
                    <a:pt x="3703" y="5037"/>
                    <a:pt x="3403" y="4604"/>
                  </a:cubicBezTo>
                  <a:cubicBezTo>
                    <a:pt x="3103" y="4170"/>
                    <a:pt x="2769" y="3770"/>
                    <a:pt x="2436" y="3336"/>
                  </a:cubicBezTo>
                  <a:cubicBezTo>
                    <a:pt x="2135" y="2936"/>
                    <a:pt x="1802" y="2502"/>
                    <a:pt x="1468" y="2069"/>
                  </a:cubicBezTo>
                  <a:cubicBezTo>
                    <a:pt x="1168" y="1635"/>
                    <a:pt x="868" y="1168"/>
                    <a:pt x="601" y="734"/>
                  </a:cubicBezTo>
                  <a:cubicBezTo>
                    <a:pt x="468" y="501"/>
                    <a:pt x="334" y="267"/>
                    <a:pt x="234" y="67"/>
                  </a:cubicBezTo>
                  <a:cubicBezTo>
                    <a:pt x="201" y="0"/>
                    <a:pt x="167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9"/>
            <p:cNvSpPr/>
            <p:nvPr/>
          </p:nvSpPr>
          <p:spPr>
            <a:xfrm>
              <a:off x="1508279" y="3201445"/>
              <a:ext cx="404821" cy="465725"/>
            </a:xfrm>
            <a:custGeom>
              <a:avLst/>
              <a:gdLst/>
              <a:ahLst/>
              <a:cxnLst/>
              <a:rect l="l" t="t" r="r" b="b"/>
              <a:pathLst>
                <a:path w="6740" h="7754" extrusionOk="0">
                  <a:moveTo>
                    <a:pt x="134" y="1"/>
                  </a:moveTo>
                  <a:cubicBezTo>
                    <a:pt x="101" y="1"/>
                    <a:pt x="68" y="34"/>
                    <a:pt x="68" y="34"/>
                  </a:cubicBezTo>
                  <a:cubicBezTo>
                    <a:pt x="1" y="67"/>
                    <a:pt x="1" y="134"/>
                    <a:pt x="34" y="201"/>
                  </a:cubicBezTo>
                  <a:cubicBezTo>
                    <a:pt x="535" y="868"/>
                    <a:pt x="1068" y="1502"/>
                    <a:pt x="1635" y="2102"/>
                  </a:cubicBezTo>
                  <a:cubicBezTo>
                    <a:pt x="2203" y="2703"/>
                    <a:pt x="2803" y="3303"/>
                    <a:pt x="3370" y="3903"/>
                  </a:cubicBezTo>
                  <a:cubicBezTo>
                    <a:pt x="3970" y="4504"/>
                    <a:pt x="4538" y="5104"/>
                    <a:pt x="5071" y="5705"/>
                  </a:cubicBezTo>
                  <a:cubicBezTo>
                    <a:pt x="5605" y="6338"/>
                    <a:pt x="6105" y="7006"/>
                    <a:pt x="6572" y="7706"/>
                  </a:cubicBezTo>
                  <a:cubicBezTo>
                    <a:pt x="6596" y="7730"/>
                    <a:pt x="6636" y="7753"/>
                    <a:pt x="6670" y="7753"/>
                  </a:cubicBezTo>
                  <a:cubicBezTo>
                    <a:pt x="6683" y="7753"/>
                    <a:pt x="6696" y="7749"/>
                    <a:pt x="6706" y="7739"/>
                  </a:cubicBezTo>
                  <a:cubicBezTo>
                    <a:pt x="6739" y="7706"/>
                    <a:pt x="6739" y="7673"/>
                    <a:pt x="6739" y="7673"/>
                  </a:cubicBezTo>
                  <a:cubicBezTo>
                    <a:pt x="6739" y="7639"/>
                    <a:pt x="6739" y="7606"/>
                    <a:pt x="6739" y="7573"/>
                  </a:cubicBezTo>
                  <a:cubicBezTo>
                    <a:pt x="6272" y="6872"/>
                    <a:pt x="5772" y="6205"/>
                    <a:pt x="5238" y="5605"/>
                  </a:cubicBezTo>
                  <a:cubicBezTo>
                    <a:pt x="4704" y="4971"/>
                    <a:pt x="4104" y="4370"/>
                    <a:pt x="3537" y="3770"/>
                  </a:cubicBezTo>
                  <a:cubicBezTo>
                    <a:pt x="2970" y="3170"/>
                    <a:pt x="2369" y="2602"/>
                    <a:pt x="1802" y="1969"/>
                  </a:cubicBezTo>
                  <a:cubicBezTo>
                    <a:pt x="1235" y="1368"/>
                    <a:pt x="701" y="734"/>
                    <a:pt x="201" y="67"/>
                  </a:cubicBezTo>
                  <a:cubicBezTo>
                    <a:pt x="168" y="34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9"/>
            <p:cNvSpPr/>
            <p:nvPr/>
          </p:nvSpPr>
          <p:spPr>
            <a:xfrm>
              <a:off x="1836882" y="3738406"/>
              <a:ext cx="126311" cy="140306"/>
            </a:xfrm>
            <a:custGeom>
              <a:avLst/>
              <a:gdLst/>
              <a:ahLst/>
              <a:cxnLst/>
              <a:rect l="l" t="t" r="r" b="b"/>
              <a:pathLst>
                <a:path w="2103" h="2336" extrusionOk="0">
                  <a:moveTo>
                    <a:pt x="134" y="0"/>
                  </a:moveTo>
                  <a:cubicBezTo>
                    <a:pt x="101" y="0"/>
                    <a:pt x="67" y="0"/>
                    <a:pt x="34" y="34"/>
                  </a:cubicBezTo>
                  <a:cubicBezTo>
                    <a:pt x="1" y="67"/>
                    <a:pt x="34" y="134"/>
                    <a:pt x="67" y="167"/>
                  </a:cubicBezTo>
                  <a:cubicBezTo>
                    <a:pt x="267" y="334"/>
                    <a:pt x="468" y="501"/>
                    <a:pt x="668" y="701"/>
                  </a:cubicBezTo>
                  <a:cubicBezTo>
                    <a:pt x="901" y="934"/>
                    <a:pt x="1101" y="1168"/>
                    <a:pt x="1301" y="1435"/>
                  </a:cubicBezTo>
                  <a:cubicBezTo>
                    <a:pt x="1535" y="1702"/>
                    <a:pt x="1735" y="2002"/>
                    <a:pt x="1902" y="2302"/>
                  </a:cubicBezTo>
                  <a:cubicBezTo>
                    <a:pt x="1935" y="2335"/>
                    <a:pt x="1969" y="2335"/>
                    <a:pt x="2002" y="2335"/>
                  </a:cubicBezTo>
                  <a:lnTo>
                    <a:pt x="2069" y="2335"/>
                  </a:lnTo>
                  <a:cubicBezTo>
                    <a:pt x="2102" y="2302"/>
                    <a:pt x="2102" y="2269"/>
                    <a:pt x="2102" y="2269"/>
                  </a:cubicBezTo>
                  <a:cubicBezTo>
                    <a:pt x="2102" y="2235"/>
                    <a:pt x="2102" y="2202"/>
                    <a:pt x="2069" y="2169"/>
                  </a:cubicBezTo>
                  <a:cubicBezTo>
                    <a:pt x="1835" y="1768"/>
                    <a:pt x="1568" y="1368"/>
                    <a:pt x="1235" y="1001"/>
                  </a:cubicBezTo>
                  <a:cubicBezTo>
                    <a:pt x="935" y="634"/>
                    <a:pt x="568" y="301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9"/>
            <p:cNvSpPr/>
            <p:nvPr/>
          </p:nvSpPr>
          <p:spPr>
            <a:xfrm>
              <a:off x="1680599" y="2864854"/>
              <a:ext cx="108233" cy="478878"/>
            </a:xfrm>
            <a:custGeom>
              <a:avLst/>
              <a:gdLst/>
              <a:ahLst/>
              <a:cxnLst/>
              <a:rect l="l" t="t" r="r" b="b"/>
              <a:pathLst>
                <a:path w="1802" h="7973" extrusionOk="0">
                  <a:moveTo>
                    <a:pt x="101" y="1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67" y="768"/>
                    <a:pt x="167" y="1402"/>
                    <a:pt x="301" y="2035"/>
                  </a:cubicBezTo>
                  <a:cubicBezTo>
                    <a:pt x="434" y="2669"/>
                    <a:pt x="601" y="3336"/>
                    <a:pt x="768" y="3970"/>
                  </a:cubicBezTo>
                  <a:cubicBezTo>
                    <a:pt x="935" y="4604"/>
                    <a:pt x="1068" y="5238"/>
                    <a:pt x="1202" y="5905"/>
                  </a:cubicBezTo>
                  <a:cubicBezTo>
                    <a:pt x="1268" y="6238"/>
                    <a:pt x="1335" y="6539"/>
                    <a:pt x="1402" y="6872"/>
                  </a:cubicBezTo>
                  <a:cubicBezTo>
                    <a:pt x="1435" y="7206"/>
                    <a:pt x="1502" y="7539"/>
                    <a:pt x="1535" y="7873"/>
                  </a:cubicBezTo>
                  <a:cubicBezTo>
                    <a:pt x="1535" y="7940"/>
                    <a:pt x="1602" y="7973"/>
                    <a:pt x="1669" y="7973"/>
                  </a:cubicBezTo>
                  <a:cubicBezTo>
                    <a:pt x="1702" y="7973"/>
                    <a:pt x="1735" y="7940"/>
                    <a:pt x="1769" y="7940"/>
                  </a:cubicBezTo>
                  <a:cubicBezTo>
                    <a:pt x="1802" y="7906"/>
                    <a:pt x="1802" y="7873"/>
                    <a:pt x="1802" y="7840"/>
                  </a:cubicBezTo>
                  <a:cubicBezTo>
                    <a:pt x="1769" y="7106"/>
                    <a:pt x="1635" y="6372"/>
                    <a:pt x="1468" y="5638"/>
                  </a:cubicBezTo>
                  <a:cubicBezTo>
                    <a:pt x="1302" y="4904"/>
                    <a:pt x="1101" y="4170"/>
                    <a:pt x="901" y="3470"/>
                  </a:cubicBezTo>
                  <a:cubicBezTo>
                    <a:pt x="901" y="3470"/>
                    <a:pt x="901" y="3470"/>
                    <a:pt x="901" y="3503"/>
                  </a:cubicBezTo>
                  <a:cubicBezTo>
                    <a:pt x="768" y="2936"/>
                    <a:pt x="601" y="2402"/>
                    <a:pt x="501" y="1835"/>
                  </a:cubicBezTo>
                  <a:cubicBezTo>
                    <a:pt x="368" y="1268"/>
                    <a:pt x="268" y="701"/>
                    <a:pt x="201" y="101"/>
                  </a:cubicBezTo>
                  <a:cubicBezTo>
                    <a:pt x="201" y="67"/>
                    <a:pt x="167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9"/>
            <p:cNvSpPr/>
            <p:nvPr/>
          </p:nvSpPr>
          <p:spPr>
            <a:xfrm>
              <a:off x="1878986" y="3375747"/>
              <a:ext cx="54116" cy="308601"/>
            </a:xfrm>
            <a:custGeom>
              <a:avLst/>
              <a:gdLst/>
              <a:ahLst/>
              <a:cxnLst/>
              <a:rect l="l" t="t" r="r" b="b"/>
              <a:pathLst>
                <a:path w="901" h="5138" extrusionOk="0">
                  <a:moveTo>
                    <a:pt x="100" y="1"/>
                  </a:moveTo>
                  <a:cubicBezTo>
                    <a:pt x="33" y="1"/>
                    <a:pt x="0" y="67"/>
                    <a:pt x="0" y="134"/>
                  </a:cubicBezTo>
                  <a:cubicBezTo>
                    <a:pt x="100" y="868"/>
                    <a:pt x="267" y="1602"/>
                    <a:pt x="400" y="2302"/>
                  </a:cubicBezTo>
                  <a:cubicBezTo>
                    <a:pt x="567" y="3070"/>
                    <a:pt x="701" y="3803"/>
                    <a:pt x="701" y="4571"/>
                  </a:cubicBezTo>
                  <a:cubicBezTo>
                    <a:pt x="701" y="4704"/>
                    <a:pt x="701" y="4871"/>
                    <a:pt x="667" y="5004"/>
                  </a:cubicBezTo>
                  <a:cubicBezTo>
                    <a:pt x="667" y="5071"/>
                    <a:pt x="701" y="5138"/>
                    <a:pt x="767" y="5138"/>
                  </a:cubicBezTo>
                  <a:cubicBezTo>
                    <a:pt x="801" y="5138"/>
                    <a:pt x="867" y="5104"/>
                    <a:pt x="867" y="5038"/>
                  </a:cubicBezTo>
                  <a:cubicBezTo>
                    <a:pt x="901" y="4637"/>
                    <a:pt x="901" y="4237"/>
                    <a:pt x="867" y="3837"/>
                  </a:cubicBezTo>
                  <a:cubicBezTo>
                    <a:pt x="834" y="3436"/>
                    <a:pt x="767" y="3003"/>
                    <a:pt x="701" y="2603"/>
                  </a:cubicBezTo>
                  <a:cubicBezTo>
                    <a:pt x="567" y="1769"/>
                    <a:pt x="367" y="935"/>
                    <a:pt x="267" y="101"/>
                  </a:cubicBezTo>
                  <a:cubicBezTo>
                    <a:pt x="234" y="34"/>
                    <a:pt x="200" y="1"/>
                    <a:pt x="133" y="1"/>
                  </a:cubicBezTo>
                  <a:close/>
                </a:path>
              </a:pathLst>
            </a:custGeom>
            <a:solidFill>
              <a:srgbClr val="070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9"/>
            <p:cNvSpPr/>
            <p:nvPr/>
          </p:nvSpPr>
          <p:spPr>
            <a:xfrm>
              <a:off x="2373843" y="2580337"/>
              <a:ext cx="46128" cy="324638"/>
            </a:xfrm>
            <a:custGeom>
              <a:avLst/>
              <a:gdLst/>
              <a:ahLst/>
              <a:cxnLst/>
              <a:rect l="l" t="t" r="r" b="b"/>
              <a:pathLst>
                <a:path w="768" h="5405" extrusionOk="0">
                  <a:moveTo>
                    <a:pt x="100" y="1"/>
                  </a:moveTo>
                  <a:cubicBezTo>
                    <a:pt x="34" y="1"/>
                    <a:pt x="0" y="68"/>
                    <a:pt x="34" y="134"/>
                  </a:cubicBezTo>
                  <a:cubicBezTo>
                    <a:pt x="100" y="368"/>
                    <a:pt x="167" y="635"/>
                    <a:pt x="200" y="901"/>
                  </a:cubicBezTo>
                  <a:cubicBezTo>
                    <a:pt x="267" y="1168"/>
                    <a:pt x="300" y="1469"/>
                    <a:pt x="334" y="1769"/>
                  </a:cubicBezTo>
                  <a:cubicBezTo>
                    <a:pt x="401" y="2302"/>
                    <a:pt x="467" y="2870"/>
                    <a:pt x="467" y="3437"/>
                  </a:cubicBezTo>
                  <a:cubicBezTo>
                    <a:pt x="501" y="4070"/>
                    <a:pt x="501" y="4671"/>
                    <a:pt x="534" y="5271"/>
                  </a:cubicBezTo>
                  <a:cubicBezTo>
                    <a:pt x="534" y="5338"/>
                    <a:pt x="567" y="5405"/>
                    <a:pt x="634" y="5405"/>
                  </a:cubicBezTo>
                  <a:cubicBezTo>
                    <a:pt x="701" y="5405"/>
                    <a:pt x="767" y="5338"/>
                    <a:pt x="767" y="5271"/>
                  </a:cubicBezTo>
                  <a:cubicBezTo>
                    <a:pt x="734" y="4404"/>
                    <a:pt x="734" y="3537"/>
                    <a:pt x="667" y="2669"/>
                  </a:cubicBezTo>
                  <a:cubicBezTo>
                    <a:pt x="601" y="1802"/>
                    <a:pt x="467" y="901"/>
                    <a:pt x="234" y="68"/>
                  </a:cubicBezTo>
                  <a:cubicBezTo>
                    <a:pt x="200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9"/>
            <p:cNvSpPr/>
            <p:nvPr/>
          </p:nvSpPr>
          <p:spPr>
            <a:xfrm>
              <a:off x="2453966" y="2570367"/>
              <a:ext cx="210459" cy="183671"/>
            </a:xfrm>
            <a:custGeom>
              <a:avLst/>
              <a:gdLst/>
              <a:ahLst/>
              <a:cxnLst/>
              <a:rect l="l" t="t" r="r" b="b"/>
              <a:pathLst>
                <a:path w="3504" h="3058" extrusionOk="0">
                  <a:moveTo>
                    <a:pt x="3370" y="0"/>
                  </a:moveTo>
                  <a:cubicBezTo>
                    <a:pt x="3336" y="0"/>
                    <a:pt x="3336" y="33"/>
                    <a:pt x="3303" y="33"/>
                  </a:cubicBezTo>
                  <a:cubicBezTo>
                    <a:pt x="2169" y="934"/>
                    <a:pt x="1101" y="1935"/>
                    <a:pt x="34" y="2869"/>
                  </a:cubicBezTo>
                  <a:cubicBezTo>
                    <a:pt x="1" y="2902"/>
                    <a:pt x="1" y="2969"/>
                    <a:pt x="34" y="3002"/>
                  </a:cubicBezTo>
                  <a:cubicBezTo>
                    <a:pt x="53" y="3041"/>
                    <a:pt x="84" y="3057"/>
                    <a:pt x="113" y="3057"/>
                  </a:cubicBezTo>
                  <a:cubicBezTo>
                    <a:pt x="134" y="3057"/>
                    <a:pt x="154" y="3049"/>
                    <a:pt x="167" y="3036"/>
                  </a:cubicBezTo>
                  <a:cubicBezTo>
                    <a:pt x="1268" y="2068"/>
                    <a:pt x="2336" y="1101"/>
                    <a:pt x="3436" y="200"/>
                  </a:cubicBezTo>
                  <a:cubicBezTo>
                    <a:pt x="3503" y="167"/>
                    <a:pt x="3503" y="67"/>
                    <a:pt x="3436" y="33"/>
                  </a:cubicBezTo>
                  <a:cubicBezTo>
                    <a:pt x="3436" y="33"/>
                    <a:pt x="3403" y="0"/>
                    <a:pt x="3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9"/>
            <p:cNvSpPr/>
            <p:nvPr/>
          </p:nvSpPr>
          <p:spPr>
            <a:xfrm>
              <a:off x="2273658" y="3682307"/>
              <a:ext cx="344639" cy="128293"/>
            </a:xfrm>
            <a:custGeom>
              <a:avLst/>
              <a:gdLst/>
              <a:ahLst/>
              <a:cxnLst/>
              <a:rect l="l" t="t" r="r" b="b"/>
              <a:pathLst>
                <a:path w="5738" h="2136" extrusionOk="0">
                  <a:moveTo>
                    <a:pt x="5571" y="0"/>
                  </a:moveTo>
                  <a:cubicBezTo>
                    <a:pt x="4637" y="267"/>
                    <a:pt x="3736" y="667"/>
                    <a:pt x="2836" y="1034"/>
                  </a:cubicBezTo>
                  <a:cubicBezTo>
                    <a:pt x="1935" y="1401"/>
                    <a:pt x="1034" y="1735"/>
                    <a:pt x="67" y="1902"/>
                  </a:cubicBezTo>
                  <a:cubicBezTo>
                    <a:pt x="34" y="1935"/>
                    <a:pt x="0" y="2002"/>
                    <a:pt x="0" y="2035"/>
                  </a:cubicBezTo>
                  <a:cubicBezTo>
                    <a:pt x="34" y="2102"/>
                    <a:pt x="67" y="2135"/>
                    <a:pt x="134" y="2135"/>
                  </a:cubicBezTo>
                  <a:cubicBezTo>
                    <a:pt x="601" y="2035"/>
                    <a:pt x="1068" y="1935"/>
                    <a:pt x="1501" y="1768"/>
                  </a:cubicBezTo>
                  <a:cubicBezTo>
                    <a:pt x="1968" y="1635"/>
                    <a:pt x="2435" y="1435"/>
                    <a:pt x="2902" y="1268"/>
                  </a:cubicBezTo>
                  <a:cubicBezTo>
                    <a:pt x="3803" y="901"/>
                    <a:pt x="4704" y="534"/>
                    <a:pt x="5604" y="234"/>
                  </a:cubicBezTo>
                  <a:cubicBezTo>
                    <a:pt x="5671" y="234"/>
                    <a:pt x="5738" y="167"/>
                    <a:pt x="5704" y="100"/>
                  </a:cubicBezTo>
                  <a:cubicBezTo>
                    <a:pt x="5704" y="34"/>
                    <a:pt x="5638" y="0"/>
                    <a:pt x="5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9"/>
            <p:cNvSpPr/>
            <p:nvPr/>
          </p:nvSpPr>
          <p:spPr>
            <a:xfrm>
              <a:off x="1702642" y="1045675"/>
              <a:ext cx="1995577" cy="3049373"/>
            </a:xfrm>
            <a:custGeom>
              <a:avLst/>
              <a:gdLst/>
              <a:ahLst/>
              <a:cxnLst/>
              <a:rect l="l" t="t" r="r" b="b"/>
              <a:pathLst>
                <a:path w="33225" h="50770" extrusionOk="0">
                  <a:moveTo>
                    <a:pt x="8273" y="0"/>
                  </a:moveTo>
                  <a:cubicBezTo>
                    <a:pt x="8173" y="34"/>
                    <a:pt x="8073" y="34"/>
                    <a:pt x="7940" y="67"/>
                  </a:cubicBezTo>
                  <a:cubicBezTo>
                    <a:pt x="7406" y="234"/>
                    <a:pt x="6939" y="534"/>
                    <a:pt x="6372" y="1001"/>
                  </a:cubicBezTo>
                  <a:cubicBezTo>
                    <a:pt x="5905" y="1435"/>
                    <a:pt x="5438" y="2002"/>
                    <a:pt x="4904" y="2702"/>
                  </a:cubicBezTo>
                  <a:cubicBezTo>
                    <a:pt x="4437" y="3336"/>
                    <a:pt x="3970" y="4036"/>
                    <a:pt x="3503" y="4870"/>
                  </a:cubicBezTo>
                  <a:cubicBezTo>
                    <a:pt x="3069" y="5638"/>
                    <a:pt x="2636" y="6405"/>
                    <a:pt x="2236" y="7272"/>
                  </a:cubicBezTo>
                  <a:cubicBezTo>
                    <a:pt x="1869" y="8006"/>
                    <a:pt x="1535" y="8773"/>
                    <a:pt x="1201" y="9507"/>
                  </a:cubicBezTo>
                  <a:cubicBezTo>
                    <a:pt x="935" y="10208"/>
                    <a:pt x="734" y="10808"/>
                    <a:pt x="568" y="11342"/>
                  </a:cubicBezTo>
                  <a:cubicBezTo>
                    <a:pt x="468" y="11609"/>
                    <a:pt x="401" y="11875"/>
                    <a:pt x="368" y="12109"/>
                  </a:cubicBezTo>
                  <a:cubicBezTo>
                    <a:pt x="334" y="12276"/>
                    <a:pt x="301" y="12442"/>
                    <a:pt x="301" y="12643"/>
                  </a:cubicBezTo>
                  <a:lnTo>
                    <a:pt x="267" y="12709"/>
                  </a:lnTo>
                  <a:cubicBezTo>
                    <a:pt x="234" y="13076"/>
                    <a:pt x="167" y="13543"/>
                    <a:pt x="134" y="14077"/>
                  </a:cubicBezTo>
                  <a:cubicBezTo>
                    <a:pt x="1" y="15711"/>
                    <a:pt x="1" y="17479"/>
                    <a:pt x="167" y="19414"/>
                  </a:cubicBezTo>
                  <a:cubicBezTo>
                    <a:pt x="468" y="22850"/>
                    <a:pt x="1235" y="26286"/>
                    <a:pt x="1969" y="29621"/>
                  </a:cubicBezTo>
                  <a:lnTo>
                    <a:pt x="2035" y="29955"/>
                  </a:lnTo>
                  <a:lnTo>
                    <a:pt x="2269" y="31056"/>
                  </a:lnTo>
                  <a:cubicBezTo>
                    <a:pt x="2402" y="31556"/>
                    <a:pt x="2502" y="32057"/>
                    <a:pt x="2602" y="32590"/>
                  </a:cubicBezTo>
                  <a:cubicBezTo>
                    <a:pt x="2803" y="33424"/>
                    <a:pt x="2969" y="34225"/>
                    <a:pt x="3136" y="35225"/>
                  </a:cubicBezTo>
                  <a:cubicBezTo>
                    <a:pt x="3336" y="36260"/>
                    <a:pt x="3503" y="37093"/>
                    <a:pt x="3637" y="37927"/>
                  </a:cubicBezTo>
                  <a:cubicBezTo>
                    <a:pt x="3770" y="38761"/>
                    <a:pt x="3870" y="39562"/>
                    <a:pt x="4003" y="40396"/>
                  </a:cubicBezTo>
                  <a:lnTo>
                    <a:pt x="4037" y="40663"/>
                  </a:lnTo>
                  <a:cubicBezTo>
                    <a:pt x="4170" y="41563"/>
                    <a:pt x="4304" y="42564"/>
                    <a:pt x="4404" y="43698"/>
                  </a:cubicBezTo>
                  <a:cubicBezTo>
                    <a:pt x="4537" y="44732"/>
                    <a:pt x="4604" y="45800"/>
                    <a:pt x="4637" y="46834"/>
                  </a:cubicBezTo>
                  <a:cubicBezTo>
                    <a:pt x="4704" y="47901"/>
                    <a:pt x="4704" y="48869"/>
                    <a:pt x="4671" y="49836"/>
                  </a:cubicBezTo>
                  <a:cubicBezTo>
                    <a:pt x="4671" y="49869"/>
                    <a:pt x="4637" y="49903"/>
                    <a:pt x="4637" y="49969"/>
                  </a:cubicBezTo>
                  <a:cubicBezTo>
                    <a:pt x="4604" y="50036"/>
                    <a:pt x="4604" y="50136"/>
                    <a:pt x="4671" y="50203"/>
                  </a:cubicBezTo>
                  <a:lnTo>
                    <a:pt x="4637" y="50536"/>
                  </a:lnTo>
                  <a:cubicBezTo>
                    <a:pt x="4637" y="50636"/>
                    <a:pt x="4704" y="50703"/>
                    <a:pt x="4771" y="50737"/>
                  </a:cubicBezTo>
                  <a:cubicBezTo>
                    <a:pt x="4771" y="50737"/>
                    <a:pt x="4804" y="50737"/>
                    <a:pt x="4804" y="50770"/>
                  </a:cubicBezTo>
                  <a:lnTo>
                    <a:pt x="4837" y="50770"/>
                  </a:lnTo>
                  <a:cubicBezTo>
                    <a:pt x="4904" y="50770"/>
                    <a:pt x="4937" y="50737"/>
                    <a:pt x="4937" y="50703"/>
                  </a:cubicBezTo>
                  <a:cubicBezTo>
                    <a:pt x="5004" y="50570"/>
                    <a:pt x="5071" y="50436"/>
                    <a:pt x="5104" y="50336"/>
                  </a:cubicBezTo>
                  <a:lnTo>
                    <a:pt x="5271" y="50336"/>
                  </a:lnTo>
                  <a:cubicBezTo>
                    <a:pt x="5338" y="50336"/>
                    <a:pt x="5404" y="50270"/>
                    <a:pt x="5438" y="50236"/>
                  </a:cubicBezTo>
                  <a:cubicBezTo>
                    <a:pt x="5605" y="50036"/>
                    <a:pt x="5771" y="49836"/>
                    <a:pt x="5938" y="49636"/>
                  </a:cubicBezTo>
                  <a:cubicBezTo>
                    <a:pt x="6005" y="49536"/>
                    <a:pt x="6105" y="49402"/>
                    <a:pt x="6205" y="49302"/>
                  </a:cubicBezTo>
                  <a:lnTo>
                    <a:pt x="6539" y="48902"/>
                  </a:lnTo>
                  <a:cubicBezTo>
                    <a:pt x="6672" y="48735"/>
                    <a:pt x="6839" y="48568"/>
                    <a:pt x="6972" y="48368"/>
                  </a:cubicBezTo>
                  <a:cubicBezTo>
                    <a:pt x="7439" y="47834"/>
                    <a:pt x="8006" y="47167"/>
                    <a:pt x="8607" y="46534"/>
                  </a:cubicBezTo>
                  <a:lnTo>
                    <a:pt x="8607" y="46534"/>
                  </a:lnTo>
                  <a:lnTo>
                    <a:pt x="8540" y="46567"/>
                  </a:lnTo>
                  <a:cubicBezTo>
                    <a:pt x="9374" y="45700"/>
                    <a:pt x="10275" y="44799"/>
                    <a:pt x="11209" y="43932"/>
                  </a:cubicBezTo>
                  <a:cubicBezTo>
                    <a:pt x="12076" y="43164"/>
                    <a:pt x="12977" y="42397"/>
                    <a:pt x="13877" y="41663"/>
                  </a:cubicBezTo>
                  <a:lnTo>
                    <a:pt x="13977" y="41563"/>
                  </a:lnTo>
                  <a:cubicBezTo>
                    <a:pt x="15912" y="39929"/>
                    <a:pt x="17513" y="38561"/>
                    <a:pt x="19048" y="37060"/>
                  </a:cubicBezTo>
                  <a:cubicBezTo>
                    <a:pt x="20782" y="35392"/>
                    <a:pt x="22216" y="33758"/>
                    <a:pt x="23451" y="32090"/>
                  </a:cubicBezTo>
                  <a:cubicBezTo>
                    <a:pt x="24118" y="31189"/>
                    <a:pt x="24752" y="30189"/>
                    <a:pt x="25319" y="29188"/>
                  </a:cubicBezTo>
                  <a:lnTo>
                    <a:pt x="25385" y="29054"/>
                  </a:lnTo>
                  <a:cubicBezTo>
                    <a:pt x="25519" y="28854"/>
                    <a:pt x="25652" y="28621"/>
                    <a:pt x="25786" y="28421"/>
                  </a:cubicBezTo>
                  <a:cubicBezTo>
                    <a:pt x="25919" y="28187"/>
                    <a:pt x="26086" y="27987"/>
                    <a:pt x="26253" y="27787"/>
                  </a:cubicBezTo>
                  <a:cubicBezTo>
                    <a:pt x="26620" y="27320"/>
                    <a:pt x="27053" y="26853"/>
                    <a:pt x="27420" y="26386"/>
                  </a:cubicBezTo>
                  <a:lnTo>
                    <a:pt x="27520" y="26286"/>
                  </a:lnTo>
                  <a:lnTo>
                    <a:pt x="27954" y="25785"/>
                  </a:lnTo>
                  <a:cubicBezTo>
                    <a:pt x="28287" y="25385"/>
                    <a:pt x="28654" y="24985"/>
                    <a:pt x="29021" y="24551"/>
                  </a:cubicBezTo>
                  <a:cubicBezTo>
                    <a:pt x="29989" y="23384"/>
                    <a:pt x="31023" y="22116"/>
                    <a:pt x="31890" y="20715"/>
                  </a:cubicBezTo>
                  <a:cubicBezTo>
                    <a:pt x="32324" y="20015"/>
                    <a:pt x="32624" y="19347"/>
                    <a:pt x="32857" y="18747"/>
                  </a:cubicBezTo>
                  <a:cubicBezTo>
                    <a:pt x="33124" y="18046"/>
                    <a:pt x="33224" y="17413"/>
                    <a:pt x="33224" y="16846"/>
                  </a:cubicBezTo>
                  <a:cubicBezTo>
                    <a:pt x="33224" y="16178"/>
                    <a:pt x="33091" y="15578"/>
                    <a:pt x="32791" y="15044"/>
                  </a:cubicBezTo>
                  <a:cubicBezTo>
                    <a:pt x="32724" y="14911"/>
                    <a:pt x="32624" y="14777"/>
                    <a:pt x="32524" y="14644"/>
                  </a:cubicBezTo>
                  <a:cubicBezTo>
                    <a:pt x="32390" y="14477"/>
                    <a:pt x="32257" y="14310"/>
                    <a:pt x="32057" y="14144"/>
                  </a:cubicBezTo>
                  <a:cubicBezTo>
                    <a:pt x="31857" y="13977"/>
                    <a:pt x="31657" y="13843"/>
                    <a:pt x="31456" y="13743"/>
                  </a:cubicBezTo>
                  <a:cubicBezTo>
                    <a:pt x="31256" y="13643"/>
                    <a:pt x="30989" y="13577"/>
                    <a:pt x="30756" y="13543"/>
                  </a:cubicBezTo>
                  <a:cubicBezTo>
                    <a:pt x="30622" y="13510"/>
                    <a:pt x="30456" y="13477"/>
                    <a:pt x="30256" y="13477"/>
                  </a:cubicBezTo>
                  <a:lnTo>
                    <a:pt x="30189" y="13510"/>
                  </a:lnTo>
                  <a:lnTo>
                    <a:pt x="30155" y="13510"/>
                  </a:lnTo>
                  <a:cubicBezTo>
                    <a:pt x="29889" y="13510"/>
                    <a:pt x="29622" y="13543"/>
                    <a:pt x="29388" y="13577"/>
                  </a:cubicBezTo>
                  <a:cubicBezTo>
                    <a:pt x="28855" y="13677"/>
                    <a:pt x="28354" y="13877"/>
                    <a:pt x="27954" y="14044"/>
                  </a:cubicBezTo>
                  <a:cubicBezTo>
                    <a:pt x="27520" y="14210"/>
                    <a:pt x="27120" y="14411"/>
                    <a:pt x="26686" y="14577"/>
                  </a:cubicBezTo>
                  <a:cubicBezTo>
                    <a:pt x="26486" y="14711"/>
                    <a:pt x="26286" y="14777"/>
                    <a:pt x="26119" y="14878"/>
                  </a:cubicBezTo>
                  <a:cubicBezTo>
                    <a:pt x="25952" y="14944"/>
                    <a:pt x="25819" y="15011"/>
                    <a:pt x="25686" y="15078"/>
                  </a:cubicBezTo>
                  <a:lnTo>
                    <a:pt x="25452" y="15144"/>
                  </a:lnTo>
                  <a:cubicBezTo>
                    <a:pt x="24418" y="15611"/>
                    <a:pt x="23551" y="16012"/>
                    <a:pt x="22784" y="16412"/>
                  </a:cubicBezTo>
                  <a:cubicBezTo>
                    <a:pt x="21983" y="16846"/>
                    <a:pt x="21216" y="17346"/>
                    <a:pt x="20515" y="17880"/>
                  </a:cubicBezTo>
                  <a:cubicBezTo>
                    <a:pt x="19848" y="18380"/>
                    <a:pt x="19181" y="18980"/>
                    <a:pt x="18547" y="19648"/>
                  </a:cubicBezTo>
                  <a:cubicBezTo>
                    <a:pt x="17980" y="20281"/>
                    <a:pt x="17413" y="21015"/>
                    <a:pt x="16813" y="21916"/>
                  </a:cubicBezTo>
                  <a:cubicBezTo>
                    <a:pt x="16546" y="22350"/>
                    <a:pt x="16279" y="22783"/>
                    <a:pt x="15979" y="23350"/>
                  </a:cubicBezTo>
                  <a:cubicBezTo>
                    <a:pt x="15645" y="23917"/>
                    <a:pt x="15378" y="24484"/>
                    <a:pt x="15111" y="24985"/>
                  </a:cubicBezTo>
                  <a:cubicBezTo>
                    <a:pt x="14544" y="26119"/>
                    <a:pt x="14011" y="27286"/>
                    <a:pt x="13544" y="28454"/>
                  </a:cubicBezTo>
                  <a:cubicBezTo>
                    <a:pt x="12610" y="30722"/>
                    <a:pt x="11709" y="33124"/>
                    <a:pt x="10942" y="35592"/>
                  </a:cubicBezTo>
                  <a:cubicBezTo>
                    <a:pt x="10541" y="36793"/>
                    <a:pt x="10175" y="37961"/>
                    <a:pt x="9808" y="39162"/>
                  </a:cubicBezTo>
                  <a:cubicBezTo>
                    <a:pt x="9441" y="40296"/>
                    <a:pt x="9007" y="41463"/>
                    <a:pt x="8440" y="42731"/>
                  </a:cubicBezTo>
                  <a:cubicBezTo>
                    <a:pt x="7873" y="44065"/>
                    <a:pt x="7239" y="45399"/>
                    <a:pt x="6639" y="46667"/>
                  </a:cubicBezTo>
                  <a:cubicBezTo>
                    <a:pt x="6205" y="47501"/>
                    <a:pt x="5805" y="48335"/>
                    <a:pt x="5404" y="49169"/>
                  </a:cubicBezTo>
                  <a:cubicBezTo>
                    <a:pt x="5771" y="48035"/>
                    <a:pt x="6205" y="46767"/>
                    <a:pt x="6739" y="45233"/>
                  </a:cubicBezTo>
                  <a:lnTo>
                    <a:pt x="6972" y="44666"/>
                  </a:lnTo>
                  <a:cubicBezTo>
                    <a:pt x="7439" y="43331"/>
                    <a:pt x="7973" y="41830"/>
                    <a:pt x="8473" y="40329"/>
                  </a:cubicBezTo>
                  <a:cubicBezTo>
                    <a:pt x="9140" y="38428"/>
                    <a:pt x="9641" y="36827"/>
                    <a:pt x="10074" y="35359"/>
                  </a:cubicBezTo>
                  <a:cubicBezTo>
                    <a:pt x="10575" y="33691"/>
                    <a:pt x="11008" y="31990"/>
                    <a:pt x="11375" y="30355"/>
                  </a:cubicBezTo>
                  <a:cubicBezTo>
                    <a:pt x="12109" y="26953"/>
                    <a:pt x="12443" y="23917"/>
                    <a:pt x="12376" y="20982"/>
                  </a:cubicBezTo>
                  <a:cubicBezTo>
                    <a:pt x="12343" y="19181"/>
                    <a:pt x="12109" y="17446"/>
                    <a:pt x="11909" y="16012"/>
                  </a:cubicBezTo>
                  <a:cubicBezTo>
                    <a:pt x="11842" y="15478"/>
                    <a:pt x="11742" y="14944"/>
                    <a:pt x="11676" y="14411"/>
                  </a:cubicBezTo>
                  <a:lnTo>
                    <a:pt x="11509" y="13510"/>
                  </a:lnTo>
                  <a:cubicBezTo>
                    <a:pt x="11475" y="13110"/>
                    <a:pt x="11409" y="12743"/>
                    <a:pt x="11342" y="12342"/>
                  </a:cubicBezTo>
                  <a:cubicBezTo>
                    <a:pt x="11309" y="12009"/>
                    <a:pt x="11275" y="11609"/>
                    <a:pt x="11242" y="11175"/>
                  </a:cubicBezTo>
                  <a:cubicBezTo>
                    <a:pt x="11209" y="10274"/>
                    <a:pt x="11242" y="9374"/>
                    <a:pt x="11275" y="8506"/>
                  </a:cubicBezTo>
                  <a:lnTo>
                    <a:pt x="11275" y="8406"/>
                  </a:lnTo>
                  <a:cubicBezTo>
                    <a:pt x="11309" y="7639"/>
                    <a:pt x="11342" y="6772"/>
                    <a:pt x="11342" y="5904"/>
                  </a:cubicBezTo>
                  <a:cubicBezTo>
                    <a:pt x="11309" y="4937"/>
                    <a:pt x="11209" y="4070"/>
                    <a:pt x="11042" y="3303"/>
                  </a:cubicBezTo>
                  <a:cubicBezTo>
                    <a:pt x="10908" y="2802"/>
                    <a:pt x="10775" y="2335"/>
                    <a:pt x="10575" y="1902"/>
                  </a:cubicBezTo>
                  <a:cubicBezTo>
                    <a:pt x="10441" y="1535"/>
                    <a:pt x="10275" y="1201"/>
                    <a:pt x="10041" y="901"/>
                  </a:cubicBezTo>
                  <a:cubicBezTo>
                    <a:pt x="9874" y="667"/>
                    <a:pt x="9674" y="467"/>
                    <a:pt x="9441" y="300"/>
                  </a:cubicBezTo>
                  <a:cubicBezTo>
                    <a:pt x="9207" y="134"/>
                    <a:pt x="8940" y="67"/>
                    <a:pt x="8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9"/>
            <p:cNvSpPr/>
            <p:nvPr/>
          </p:nvSpPr>
          <p:spPr>
            <a:xfrm>
              <a:off x="1979111" y="1155830"/>
              <a:ext cx="176404" cy="2913692"/>
            </a:xfrm>
            <a:custGeom>
              <a:avLst/>
              <a:gdLst/>
              <a:ahLst/>
              <a:cxnLst/>
              <a:rect l="l" t="t" r="r" b="b"/>
              <a:pathLst>
                <a:path w="2937" h="48511" extrusionOk="0">
                  <a:moveTo>
                    <a:pt x="2836" y="1"/>
                  </a:moveTo>
                  <a:cubicBezTo>
                    <a:pt x="2770" y="1"/>
                    <a:pt x="2736" y="34"/>
                    <a:pt x="2703" y="68"/>
                  </a:cubicBezTo>
                  <a:cubicBezTo>
                    <a:pt x="2469" y="801"/>
                    <a:pt x="2236" y="1535"/>
                    <a:pt x="2069" y="2269"/>
                  </a:cubicBezTo>
                  <a:cubicBezTo>
                    <a:pt x="1869" y="3003"/>
                    <a:pt x="1702" y="3737"/>
                    <a:pt x="1569" y="4471"/>
                  </a:cubicBezTo>
                  <a:cubicBezTo>
                    <a:pt x="1302" y="5938"/>
                    <a:pt x="1135" y="7406"/>
                    <a:pt x="1035" y="8907"/>
                  </a:cubicBezTo>
                  <a:cubicBezTo>
                    <a:pt x="868" y="11909"/>
                    <a:pt x="968" y="14912"/>
                    <a:pt x="1168" y="17914"/>
                  </a:cubicBezTo>
                  <a:cubicBezTo>
                    <a:pt x="1335" y="20949"/>
                    <a:pt x="1602" y="24018"/>
                    <a:pt x="1669" y="27087"/>
                  </a:cubicBezTo>
                  <a:cubicBezTo>
                    <a:pt x="1702" y="30256"/>
                    <a:pt x="1569" y="33425"/>
                    <a:pt x="1302" y="36594"/>
                  </a:cubicBezTo>
                  <a:cubicBezTo>
                    <a:pt x="1235" y="37361"/>
                    <a:pt x="1168" y="38162"/>
                    <a:pt x="1102" y="38962"/>
                  </a:cubicBezTo>
                  <a:cubicBezTo>
                    <a:pt x="1002" y="39763"/>
                    <a:pt x="935" y="40597"/>
                    <a:pt x="835" y="41397"/>
                  </a:cubicBezTo>
                  <a:cubicBezTo>
                    <a:pt x="668" y="42965"/>
                    <a:pt x="535" y="44566"/>
                    <a:pt x="334" y="46134"/>
                  </a:cubicBezTo>
                  <a:cubicBezTo>
                    <a:pt x="234" y="46834"/>
                    <a:pt x="134" y="47502"/>
                    <a:pt x="1" y="48169"/>
                  </a:cubicBezTo>
                  <a:cubicBezTo>
                    <a:pt x="1" y="48235"/>
                    <a:pt x="1" y="48302"/>
                    <a:pt x="34" y="48369"/>
                  </a:cubicBezTo>
                  <a:cubicBezTo>
                    <a:pt x="68" y="48436"/>
                    <a:pt x="134" y="48502"/>
                    <a:pt x="201" y="48502"/>
                  </a:cubicBezTo>
                  <a:cubicBezTo>
                    <a:pt x="224" y="48508"/>
                    <a:pt x="248" y="48511"/>
                    <a:pt x="272" y="48511"/>
                  </a:cubicBezTo>
                  <a:cubicBezTo>
                    <a:pt x="388" y="48511"/>
                    <a:pt x="507" y="48446"/>
                    <a:pt x="535" y="48335"/>
                  </a:cubicBezTo>
                  <a:cubicBezTo>
                    <a:pt x="701" y="47568"/>
                    <a:pt x="835" y="46834"/>
                    <a:pt x="968" y="46067"/>
                  </a:cubicBezTo>
                  <a:cubicBezTo>
                    <a:pt x="1102" y="45300"/>
                    <a:pt x="1202" y="44566"/>
                    <a:pt x="1302" y="43799"/>
                  </a:cubicBezTo>
                  <a:cubicBezTo>
                    <a:pt x="1402" y="43032"/>
                    <a:pt x="1502" y="42264"/>
                    <a:pt x="1569" y="41497"/>
                  </a:cubicBezTo>
                  <a:cubicBezTo>
                    <a:pt x="1635" y="40730"/>
                    <a:pt x="1735" y="39929"/>
                    <a:pt x="1802" y="39162"/>
                  </a:cubicBezTo>
                  <a:cubicBezTo>
                    <a:pt x="2069" y="35993"/>
                    <a:pt x="2202" y="32824"/>
                    <a:pt x="2169" y="29655"/>
                  </a:cubicBezTo>
                  <a:cubicBezTo>
                    <a:pt x="2169" y="28054"/>
                    <a:pt x="2102" y="26453"/>
                    <a:pt x="2002" y="24885"/>
                  </a:cubicBezTo>
                  <a:cubicBezTo>
                    <a:pt x="1936" y="23384"/>
                    <a:pt x="1802" y="21850"/>
                    <a:pt x="1702" y="20349"/>
                  </a:cubicBezTo>
                  <a:cubicBezTo>
                    <a:pt x="1469" y="17347"/>
                    <a:pt x="1235" y="14344"/>
                    <a:pt x="1235" y="11309"/>
                  </a:cubicBezTo>
                  <a:cubicBezTo>
                    <a:pt x="1268" y="9474"/>
                    <a:pt x="1369" y="7606"/>
                    <a:pt x="1602" y="5772"/>
                  </a:cubicBezTo>
                  <a:cubicBezTo>
                    <a:pt x="1869" y="3870"/>
                    <a:pt x="2303" y="1969"/>
                    <a:pt x="2936" y="134"/>
                  </a:cubicBezTo>
                  <a:cubicBezTo>
                    <a:pt x="2936" y="68"/>
                    <a:pt x="2903" y="1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9"/>
            <p:cNvSpPr/>
            <p:nvPr/>
          </p:nvSpPr>
          <p:spPr>
            <a:xfrm>
              <a:off x="1993165" y="1943252"/>
              <a:ext cx="1530753" cy="2172701"/>
            </a:xfrm>
            <a:custGeom>
              <a:avLst/>
              <a:gdLst/>
              <a:ahLst/>
              <a:cxnLst/>
              <a:rect l="l" t="t" r="r" b="b"/>
              <a:pathLst>
                <a:path w="25486" h="36174" extrusionOk="0">
                  <a:moveTo>
                    <a:pt x="25285" y="0"/>
                  </a:moveTo>
                  <a:cubicBezTo>
                    <a:pt x="25252" y="0"/>
                    <a:pt x="25218" y="34"/>
                    <a:pt x="25185" y="67"/>
                  </a:cubicBezTo>
                  <a:cubicBezTo>
                    <a:pt x="23384" y="1468"/>
                    <a:pt x="21749" y="3069"/>
                    <a:pt x="20315" y="4804"/>
                  </a:cubicBezTo>
                  <a:cubicBezTo>
                    <a:pt x="18914" y="6505"/>
                    <a:pt x="17680" y="8306"/>
                    <a:pt x="16546" y="10141"/>
                  </a:cubicBezTo>
                  <a:cubicBezTo>
                    <a:pt x="15378" y="12042"/>
                    <a:pt x="14344" y="14010"/>
                    <a:pt x="13277" y="15978"/>
                  </a:cubicBezTo>
                  <a:cubicBezTo>
                    <a:pt x="13010" y="16479"/>
                    <a:pt x="12743" y="16979"/>
                    <a:pt x="12476" y="17479"/>
                  </a:cubicBezTo>
                  <a:cubicBezTo>
                    <a:pt x="12209" y="17980"/>
                    <a:pt x="11909" y="18514"/>
                    <a:pt x="11642" y="19014"/>
                  </a:cubicBezTo>
                  <a:cubicBezTo>
                    <a:pt x="11042" y="20015"/>
                    <a:pt x="10408" y="20982"/>
                    <a:pt x="9707" y="21916"/>
                  </a:cubicBezTo>
                  <a:cubicBezTo>
                    <a:pt x="9574" y="22083"/>
                    <a:pt x="9440" y="22250"/>
                    <a:pt x="9340" y="22416"/>
                  </a:cubicBezTo>
                  <a:cubicBezTo>
                    <a:pt x="7939" y="24218"/>
                    <a:pt x="6405" y="25919"/>
                    <a:pt x="4937" y="27687"/>
                  </a:cubicBezTo>
                  <a:cubicBezTo>
                    <a:pt x="4237" y="28554"/>
                    <a:pt x="3536" y="29488"/>
                    <a:pt x="2869" y="30422"/>
                  </a:cubicBezTo>
                  <a:cubicBezTo>
                    <a:pt x="2202" y="31456"/>
                    <a:pt x="1568" y="32524"/>
                    <a:pt x="1034" y="33624"/>
                  </a:cubicBezTo>
                  <a:cubicBezTo>
                    <a:pt x="868" y="33925"/>
                    <a:pt x="701" y="34258"/>
                    <a:pt x="534" y="34592"/>
                  </a:cubicBezTo>
                  <a:cubicBezTo>
                    <a:pt x="401" y="34925"/>
                    <a:pt x="234" y="35259"/>
                    <a:pt x="67" y="35592"/>
                  </a:cubicBezTo>
                  <a:cubicBezTo>
                    <a:pt x="34" y="35692"/>
                    <a:pt x="0" y="35793"/>
                    <a:pt x="34" y="35893"/>
                  </a:cubicBezTo>
                  <a:cubicBezTo>
                    <a:pt x="67" y="35993"/>
                    <a:pt x="134" y="36059"/>
                    <a:pt x="234" y="36126"/>
                  </a:cubicBezTo>
                  <a:cubicBezTo>
                    <a:pt x="281" y="36150"/>
                    <a:pt x="362" y="36173"/>
                    <a:pt x="440" y="36173"/>
                  </a:cubicBezTo>
                  <a:cubicBezTo>
                    <a:pt x="473" y="36173"/>
                    <a:pt x="505" y="36169"/>
                    <a:pt x="534" y="36159"/>
                  </a:cubicBezTo>
                  <a:cubicBezTo>
                    <a:pt x="601" y="36126"/>
                    <a:pt x="701" y="36059"/>
                    <a:pt x="768" y="35993"/>
                  </a:cubicBezTo>
                  <a:cubicBezTo>
                    <a:pt x="901" y="35659"/>
                    <a:pt x="1034" y="35326"/>
                    <a:pt x="1201" y="34992"/>
                  </a:cubicBezTo>
                  <a:cubicBezTo>
                    <a:pt x="1335" y="34625"/>
                    <a:pt x="1501" y="34258"/>
                    <a:pt x="1668" y="33891"/>
                  </a:cubicBezTo>
                  <a:cubicBezTo>
                    <a:pt x="2002" y="33224"/>
                    <a:pt x="2335" y="32590"/>
                    <a:pt x="2702" y="31956"/>
                  </a:cubicBezTo>
                  <a:cubicBezTo>
                    <a:pt x="3369" y="30822"/>
                    <a:pt x="4137" y="29755"/>
                    <a:pt x="4937" y="28687"/>
                  </a:cubicBezTo>
                  <a:cubicBezTo>
                    <a:pt x="6338" y="26886"/>
                    <a:pt x="7839" y="25152"/>
                    <a:pt x="9274" y="23350"/>
                  </a:cubicBezTo>
                  <a:cubicBezTo>
                    <a:pt x="9974" y="22416"/>
                    <a:pt x="10675" y="21482"/>
                    <a:pt x="11308" y="20515"/>
                  </a:cubicBezTo>
                  <a:cubicBezTo>
                    <a:pt x="11609" y="20015"/>
                    <a:pt x="11909" y="19514"/>
                    <a:pt x="12209" y="19014"/>
                  </a:cubicBezTo>
                  <a:cubicBezTo>
                    <a:pt x="12476" y="18480"/>
                    <a:pt x="12743" y="17980"/>
                    <a:pt x="13010" y="17479"/>
                  </a:cubicBezTo>
                  <a:cubicBezTo>
                    <a:pt x="14044" y="15478"/>
                    <a:pt x="15078" y="13477"/>
                    <a:pt x="16179" y="11542"/>
                  </a:cubicBezTo>
                  <a:cubicBezTo>
                    <a:pt x="17279" y="9640"/>
                    <a:pt x="18447" y="7806"/>
                    <a:pt x="19781" y="6071"/>
                  </a:cubicBezTo>
                  <a:cubicBezTo>
                    <a:pt x="19815" y="6005"/>
                    <a:pt x="19881" y="5938"/>
                    <a:pt x="19915" y="5871"/>
                  </a:cubicBezTo>
                  <a:cubicBezTo>
                    <a:pt x="19915" y="5871"/>
                    <a:pt x="19915" y="5904"/>
                    <a:pt x="19915" y="5904"/>
                  </a:cubicBezTo>
                  <a:cubicBezTo>
                    <a:pt x="20682" y="4870"/>
                    <a:pt x="21516" y="3903"/>
                    <a:pt x="22416" y="2969"/>
                  </a:cubicBezTo>
                  <a:cubicBezTo>
                    <a:pt x="23350" y="2035"/>
                    <a:pt x="24351" y="1134"/>
                    <a:pt x="25419" y="300"/>
                  </a:cubicBezTo>
                  <a:cubicBezTo>
                    <a:pt x="25485" y="234"/>
                    <a:pt x="25452" y="100"/>
                    <a:pt x="25419" y="67"/>
                  </a:cubicBezTo>
                  <a:cubicBezTo>
                    <a:pt x="25385" y="34"/>
                    <a:pt x="25318" y="0"/>
                    <a:pt x="25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9"/>
            <p:cNvSpPr/>
            <p:nvPr/>
          </p:nvSpPr>
          <p:spPr>
            <a:xfrm>
              <a:off x="1975146" y="1376260"/>
              <a:ext cx="72195" cy="358693"/>
            </a:xfrm>
            <a:custGeom>
              <a:avLst/>
              <a:gdLst/>
              <a:ahLst/>
              <a:cxnLst/>
              <a:rect l="l" t="t" r="r" b="b"/>
              <a:pathLst>
                <a:path w="1202" h="5972" extrusionOk="0">
                  <a:moveTo>
                    <a:pt x="100" y="0"/>
                  </a:moveTo>
                  <a:cubicBezTo>
                    <a:pt x="67" y="0"/>
                    <a:pt x="0" y="34"/>
                    <a:pt x="0" y="100"/>
                  </a:cubicBezTo>
                  <a:cubicBezTo>
                    <a:pt x="34" y="534"/>
                    <a:pt x="67" y="934"/>
                    <a:pt x="134" y="1334"/>
                  </a:cubicBezTo>
                  <a:cubicBezTo>
                    <a:pt x="200" y="1801"/>
                    <a:pt x="300" y="2235"/>
                    <a:pt x="400" y="2669"/>
                  </a:cubicBezTo>
                  <a:cubicBezTo>
                    <a:pt x="601" y="3536"/>
                    <a:pt x="834" y="4403"/>
                    <a:pt x="934" y="5304"/>
                  </a:cubicBezTo>
                  <a:cubicBezTo>
                    <a:pt x="934" y="5271"/>
                    <a:pt x="934" y="5271"/>
                    <a:pt x="934" y="5271"/>
                  </a:cubicBezTo>
                  <a:cubicBezTo>
                    <a:pt x="968" y="5471"/>
                    <a:pt x="1001" y="5671"/>
                    <a:pt x="1001" y="5871"/>
                  </a:cubicBezTo>
                  <a:cubicBezTo>
                    <a:pt x="1001" y="5904"/>
                    <a:pt x="1034" y="5971"/>
                    <a:pt x="1101" y="5971"/>
                  </a:cubicBezTo>
                  <a:cubicBezTo>
                    <a:pt x="1168" y="5971"/>
                    <a:pt x="1201" y="5938"/>
                    <a:pt x="1201" y="5871"/>
                  </a:cubicBezTo>
                  <a:cubicBezTo>
                    <a:pt x="1168" y="5471"/>
                    <a:pt x="1134" y="5104"/>
                    <a:pt x="1068" y="4704"/>
                  </a:cubicBezTo>
                  <a:cubicBezTo>
                    <a:pt x="1001" y="4270"/>
                    <a:pt x="901" y="3870"/>
                    <a:pt x="801" y="3436"/>
                  </a:cubicBezTo>
                  <a:cubicBezTo>
                    <a:pt x="601" y="2635"/>
                    <a:pt x="400" y="1835"/>
                    <a:pt x="300" y="1001"/>
                  </a:cubicBezTo>
                  <a:cubicBezTo>
                    <a:pt x="267" y="701"/>
                    <a:pt x="234" y="400"/>
                    <a:pt x="200" y="100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9"/>
            <p:cNvSpPr/>
            <p:nvPr/>
          </p:nvSpPr>
          <p:spPr>
            <a:xfrm>
              <a:off x="1794838" y="1833037"/>
              <a:ext cx="282534" cy="649996"/>
            </a:xfrm>
            <a:custGeom>
              <a:avLst/>
              <a:gdLst/>
              <a:ahLst/>
              <a:cxnLst/>
              <a:rect l="l" t="t" r="r" b="b"/>
              <a:pathLst>
                <a:path w="4704" h="10822" extrusionOk="0">
                  <a:moveTo>
                    <a:pt x="100" y="1"/>
                  </a:moveTo>
                  <a:cubicBezTo>
                    <a:pt x="33" y="34"/>
                    <a:pt x="0" y="101"/>
                    <a:pt x="33" y="134"/>
                  </a:cubicBezTo>
                  <a:cubicBezTo>
                    <a:pt x="934" y="2703"/>
                    <a:pt x="2302" y="5104"/>
                    <a:pt x="3336" y="7606"/>
                  </a:cubicBezTo>
                  <a:lnTo>
                    <a:pt x="3336" y="7573"/>
                  </a:lnTo>
                  <a:cubicBezTo>
                    <a:pt x="3769" y="8607"/>
                    <a:pt x="4170" y="9641"/>
                    <a:pt x="4470" y="10742"/>
                  </a:cubicBezTo>
                  <a:cubicBezTo>
                    <a:pt x="4470" y="10790"/>
                    <a:pt x="4506" y="10821"/>
                    <a:pt x="4551" y="10821"/>
                  </a:cubicBezTo>
                  <a:cubicBezTo>
                    <a:pt x="4568" y="10821"/>
                    <a:pt x="4585" y="10817"/>
                    <a:pt x="4603" y="10808"/>
                  </a:cubicBezTo>
                  <a:cubicBezTo>
                    <a:pt x="4670" y="10808"/>
                    <a:pt x="4703" y="10742"/>
                    <a:pt x="4703" y="10675"/>
                  </a:cubicBezTo>
                  <a:cubicBezTo>
                    <a:pt x="4503" y="9874"/>
                    <a:pt x="4270" y="9074"/>
                    <a:pt x="3936" y="8307"/>
                  </a:cubicBezTo>
                  <a:cubicBezTo>
                    <a:pt x="3636" y="7539"/>
                    <a:pt x="3302" y="6772"/>
                    <a:pt x="2935" y="6038"/>
                  </a:cubicBezTo>
                  <a:cubicBezTo>
                    <a:pt x="2202" y="4504"/>
                    <a:pt x="1401" y="3003"/>
                    <a:pt x="734" y="1435"/>
                  </a:cubicBezTo>
                  <a:lnTo>
                    <a:pt x="734" y="1435"/>
                  </a:lnTo>
                  <a:lnTo>
                    <a:pt x="767" y="1468"/>
                  </a:lnTo>
                  <a:cubicBezTo>
                    <a:pt x="567" y="1001"/>
                    <a:pt x="400" y="534"/>
                    <a:pt x="234" y="67"/>
                  </a:cubicBezTo>
                  <a:cubicBezTo>
                    <a:pt x="200" y="34"/>
                    <a:pt x="16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9"/>
            <p:cNvSpPr/>
            <p:nvPr/>
          </p:nvSpPr>
          <p:spPr>
            <a:xfrm>
              <a:off x="1868956" y="2646466"/>
              <a:ext cx="216405" cy="488909"/>
            </a:xfrm>
            <a:custGeom>
              <a:avLst/>
              <a:gdLst/>
              <a:ahLst/>
              <a:cxnLst/>
              <a:rect l="l" t="t" r="r" b="b"/>
              <a:pathLst>
                <a:path w="3603" h="8140" extrusionOk="0">
                  <a:moveTo>
                    <a:pt x="34" y="1"/>
                  </a:moveTo>
                  <a:cubicBezTo>
                    <a:pt x="34" y="34"/>
                    <a:pt x="0" y="34"/>
                    <a:pt x="0" y="67"/>
                  </a:cubicBezTo>
                  <a:cubicBezTo>
                    <a:pt x="0" y="101"/>
                    <a:pt x="0" y="134"/>
                    <a:pt x="0" y="167"/>
                  </a:cubicBezTo>
                  <a:cubicBezTo>
                    <a:pt x="801" y="1902"/>
                    <a:pt x="1868" y="3537"/>
                    <a:pt x="2602" y="5304"/>
                  </a:cubicBezTo>
                  <a:cubicBezTo>
                    <a:pt x="2769" y="5705"/>
                    <a:pt x="2936" y="6138"/>
                    <a:pt x="3069" y="6572"/>
                  </a:cubicBezTo>
                  <a:cubicBezTo>
                    <a:pt x="3203" y="7039"/>
                    <a:pt x="3303" y="7506"/>
                    <a:pt x="3369" y="7973"/>
                  </a:cubicBezTo>
                  <a:cubicBezTo>
                    <a:pt x="3369" y="8006"/>
                    <a:pt x="3369" y="8006"/>
                    <a:pt x="3369" y="8006"/>
                  </a:cubicBezTo>
                  <a:cubicBezTo>
                    <a:pt x="3369" y="8006"/>
                    <a:pt x="3369" y="8040"/>
                    <a:pt x="3369" y="8040"/>
                  </a:cubicBezTo>
                  <a:cubicBezTo>
                    <a:pt x="3403" y="8073"/>
                    <a:pt x="3403" y="8106"/>
                    <a:pt x="3403" y="8106"/>
                  </a:cubicBezTo>
                  <a:cubicBezTo>
                    <a:pt x="3436" y="8140"/>
                    <a:pt x="3469" y="8140"/>
                    <a:pt x="3503" y="8140"/>
                  </a:cubicBezTo>
                  <a:cubicBezTo>
                    <a:pt x="3503" y="8140"/>
                    <a:pt x="3536" y="8140"/>
                    <a:pt x="3569" y="8106"/>
                  </a:cubicBezTo>
                  <a:cubicBezTo>
                    <a:pt x="3569" y="8106"/>
                    <a:pt x="3603" y="8073"/>
                    <a:pt x="3603" y="8040"/>
                  </a:cubicBezTo>
                  <a:cubicBezTo>
                    <a:pt x="3536" y="7706"/>
                    <a:pt x="3503" y="7373"/>
                    <a:pt x="3403" y="7072"/>
                  </a:cubicBezTo>
                  <a:cubicBezTo>
                    <a:pt x="3336" y="6705"/>
                    <a:pt x="3236" y="6339"/>
                    <a:pt x="3102" y="6005"/>
                  </a:cubicBezTo>
                  <a:cubicBezTo>
                    <a:pt x="2869" y="5304"/>
                    <a:pt x="2569" y="4671"/>
                    <a:pt x="2235" y="4004"/>
                  </a:cubicBezTo>
                  <a:cubicBezTo>
                    <a:pt x="1568" y="2669"/>
                    <a:pt x="801" y="1402"/>
                    <a:pt x="200" y="34"/>
                  </a:cubicBezTo>
                  <a:cubicBezTo>
                    <a:pt x="167" y="1"/>
                    <a:pt x="134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9"/>
            <p:cNvSpPr/>
            <p:nvPr/>
          </p:nvSpPr>
          <p:spPr>
            <a:xfrm>
              <a:off x="1983135" y="3393766"/>
              <a:ext cx="68171" cy="202411"/>
            </a:xfrm>
            <a:custGeom>
              <a:avLst/>
              <a:gdLst/>
              <a:ahLst/>
              <a:cxnLst/>
              <a:rect l="l" t="t" r="r" b="b"/>
              <a:pathLst>
                <a:path w="1135" h="3370" extrusionOk="0">
                  <a:moveTo>
                    <a:pt x="101" y="1"/>
                  </a:moveTo>
                  <a:cubicBezTo>
                    <a:pt x="101" y="1"/>
                    <a:pt x="67" y="1"/>
                    <a:pt x="67" y="34"/>
                  </a:cubicBezTo>
                  <a:cubicBezTo>
                    <a:pt x="1" y="68"/>
                    <a:pt x="1" y="101"/>
                    <a:pt x="34" y="168"/>
                  </a:cubicBezTo>
                  <a:cubicBezTo>
                    <a:pt x="134" y="368"/>
                    <a:pt x="201" y="535"/>
                    <a:pt x="301" y="735"/>
                  </a:cubicBezTo>
                  <a:cubicBezTo>
                    <a:pt x="434" y="1068"/>
                    <a:pt x="568" y="1435"/>
                    <a:pt x="668" y="1769"/>
                  </a:cubicBezTo>
                  <a:cubicBezTo>
                    <a:pt x="768" y="2136"/>
                    <a:pt x="835" y="2536"/>
                    <a:pt x="901" y="2903"/>
                  </a:cubicBezTo>
                  <a:cubicBezTo>
                    <a:pt x="901" y="3003"/>
                    <a:pt x="935" y="3136"/>
                    <a:pt x="935" y="3270"/>
                  </a:cubicBezTo>
                  <a:cubicBezTo>
                    <a:pt x="935" y="3303"/>
                    <a:pt x="935" y="3303"/>
                    <a:pt x="968" y="3337"/>
                  </a:cubicBezTo>
                  <a:cubicBezTo>
                    <a:pt x="968" y="3337"/>
                    <a:pt x="1001" y="3370"/>
                    <a:pt x="1035" y="3370"/>
                  </a:cubicBezTo>
                  <a:cubicBezTo>
                    <a:pt x="1101" y="3370"/>
                    <a:pt x="1135" y="3303"/>
                    <a:pt x="1135" y="3270"/>
                  </a:cubicBezTo>
                  <a:cubicBezTo>
                    <a:pt x="1101" y="3003"/>
                    <a:pt x="1068" y="2736"/>
                    <a:pt x="1035" y="2503"/>
                  </a:cubicBezTo>
                  <a:cubicBezTo>
                    <a:pt x="1001" y="2202"/>
                    <a:pt x="935" y="1936"/>
                    <a:pt x="835" y="1635"/>
                  </a:cubicBezTo>
                  <a:cubicBezTo>
                    <a:pt x="668" y="1102"/>
                    <a:pt x="468" y="568"/>
                    <a:pt x="201" y="68"/>
                  </a:cubicBezTo>
                  <a:cubicBezTo>
                    <a:pt x="201" y="34"/>
                    <a:pt x="167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9"/>
            <p:cNvSpPr/>
            <p:nvPr/>
          </p:nvSpPr>
          <p:spPr>
            <a:xfrm>
              <a:off x="2085301" y="1750871"/>
              <a:ext cx="206435" cy="933011"/>
            </a:xfrm>
            <a:custGeom>
              <a:avLst/>
              <a:gdLst/>
              <a:ahLst/>
              <a:cxnLst/>
              <a:rect l="l" t="t" r="r" b="b"/>
              <a:pathLst>
                <a:path w="3437" h="15534" extrusionOk="0">
                  <a:moveTo>
                    <a:pt x="3303" y="1"/>
                  </a:moveTo>
                  <a:cubicBezTo>
                    <a:pt x="3270" y="1"/>
                    <a:pt x="3236" y="1"/>
                    <a:pt x="3236" y="34"/>
                  </a:cubicBezTo>
                  <a:cubicBezTo>
                    <a:pt x="3036" y="435"/>
                    <a:pt x="2903" y="835"/>
                    <a:pt x="2769" y="1235"/>
                  </a:cubicBezTo>
                  <a:cubicBezTo>
                    <a:pt x="2636" y="1635"/>
                    <a:pt x="2503" y="2069"/>
                    <a:pt x="2403" y="2469"/>
                  </a:cubicBezTo>
                  <a:cubicBezTo>
                    <a:pt x="2202" y="3337"/>
                    <a:pt x="2069" y="4237"/>
                    <a:pt x="1969" y="5105"/>
                  </a:cubicBezTo>
                  <a:cubicBezTo>
                    <a:pt x="1769" y="6873"/>
                    <a:pt x="1702" y="8674"/>
                    <a:pt x="1469" y="10442"/>
                  </a:cubicBezTo>
                  <a:lnTo>
                    <a:pt x="1469" y="10408"/>
                  </a:lnTo>
                  <a:cubicBezTo>
                    <a:pt x="1368" y="11109"/>
                    <a:pt x="1268" y="11809"/>
                    <a:pt x="1102" y="12510"/>
                  </a:cubicBezTo>
                  <a:cubicBezTo>
                    <a:pt x="935" y="13177"/>
                    <a:pt x="701" y="13844"/>
                    <a:pt x="434" y="14478"/>
                  </a:cubicBezTo>
                  <a:cubicBezTo>
                    <a:pt x="434" y="14511"/>
                    <a:pt x="434" y="14511"/>
                    <a:pt x="434" y="14511"/>
                  </a:cubicBezTo>
                  <a:cubicBezTo>
                    <a:pt x="301" y="14778"/>
                    <a:pt x="168" y="15078"/>
                    <a:pt x="34" y="15345"/>
                  </a:cubicBezTo>
                  <a:cubicBezTo>
                    <a:pt x="1" y="15412"/>
                    <a:pt x="34" y="15479"/>
                    <a:pt x="68" y="15512"/>
                  </a:cubicBezTo>
                  <a:cubicBezTo>
                    <a:pt x="95" y="15526"/>
                    <a:pt x="123" y="15534"/>
                    <a:pt x="148" y="15534"/>
                  </a:cubicBezTo>
                  <a:cubicBezTo>
                    <a:pt x="184" y="15534"/>
                    <a:pt x="215" y="15518"/>
                    <a:pt x="234" y="15479"/>
                  </a:cubicBezTo>
                  <a:cubicBezTo>
                    <a:pt x="701" y="14678"/>
                    <a:pt x="1035" y="13777"/>
                    <a:pt x="1268" y="12910"/>
                  </a:cubicBezTo>
                  <a:cubicBezTo>
                    <a:pt x="1502" y="11976"/>
                    <a:pt x="1669" y="11042"/>
                    <a:pt x="1769" y="10108"/>
                  </a:cubicBezTo>
                  <a:cubicBezTo>
                    <a:pt x="1869" y="9141"/>
                    <a:pt x="1936" y="8207"/>
                    <a:pt x="2036" y="7239"/>
                  </a:cubicBezTo>
                  <a:cubicBezTo>
                    <a:pt x="2102" y="6272"/>
                    <a:pt x="2169" y="5305"/>
                    <a:pt x="2302" y="4337"/>
                  </a:cubicBezTo>
                  <a:cubicBezTo>
                    <a:pt x="2403" y="3670"/>
                    <a:pt x="2503" y="3003"/>
                    <a:pt x="2669" y="2336"/>
                  </a:cubicBezTo>
                  <a:cubicBezTo>
                    <a:pt x="2836" y="1635"/>
                    <a:pt x="3036" y="968"/>
                    <a:pt x="3337" y="301"/>
                  </a:cubicBezTo>
                  <a:lnTo>
                    <a:pt x="3337" y="301"/>
                  </a:lnTo>
                  <a:lnTo>
                    <a:pt x="3303" y="335"/>
                  </a:lnTo>
                  <a:lnTo>
                    <a:pt x="3403" y="134"/>
                  </a:lnTo>
                  <a:cubicBezTo>
                    <a:pt x="3403" y="101"/>
                    <a:pt x="3437" y="101"/>
                    <a:pt x="3403" y="68"/>
                  </a:cubicBezTo>
                  <a:cubicBezTo>
                    <a:pt x="3403" y="34"/>
                    <a:pt x="3370" y="1"/>
                    <a:pt x="3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9"/>
            <p:cNvSpPr/>
            <p:nvPr/>
          </p:nvSpPr>
          <p:spPr>
            <a:xfrm>
              <a:off x="2075331" y="2768694"/>
              <a:ext cx="256467" cy="597081"/>
            </a:xfrm>
            <a:custGeom>
              <a:avLst/>
              <a:gdLst/>
              <a:ahLst/>
              <a:cxnLst/>
              <a:rect l="l" t="t" r="r" b="b"/>
              <a:pathLst>
                <a:path w="4270" h="9941" extrusionOk="0">
                  <a:moveTo>
                    <a:pt x="4170" y="0"/>
                  </a:moveTo>
                  <a:cubicBezTo>
                    <a:pt x="4103" y="0"/>
                    <a:pt x="4070" y="34"/>
                    <a:pt x="4070" y="67"/>
                  </a:cubicBezTo>
                  <a:cubicBezTo>
                    <a:pt x="3669" y="1101"/>
                    <a:pt x="3302" y="2169"/>
                    <a:pt x="2969" y="3269"/>
                  </a:cubicBezTo>
                  <a:cubicBezTo>
                    <a:pt x="2802" y="3803"/>
                    <a:pt x="2602" y="4337"/>
                    <a:pt x="2402" y="4871"/>
                  </a:cubicBezTo>
                  <a:cubicBezTo>
                    <a:pt x="2235" y="5404"/>
                    <a:pt x="2035" y="5905"/>
                    <a:pt x="1835" y="6438"/>
                  </a:cubicBezTo>
                  <a:cubicBezTo>
                    <a:pt x="1801" y="6438"/>
                    <a:pt x="1801" y="6438"/>
                    <a:pt x="1801" y="6472"/>
                  </a:cubicBezTo>
                  <a:cubicBezTo>
                    <a:pt x="1801" y="6472"/>
                    <a:pt x="1801" y="6438"/>
                    <a:pt x="1801" y="6438"/>
                  </a:cubicBezTo>
                  <a:cubicBezTo>
                    <a:pt x="1568" y="7005"/>
                    <a:pt x="1301" y="7539"/>
                    <a:pt x="1034" y="8073"/>
                  </a:cubicBezTo>
                  <a:cubicBezTo>
                    <a:pt x="867" y="8340"/>
                    <a:pt x="734" y="8640"/>
                    <a:pt x="567" y="8873"/>
                  </a:cubicBezTo>
                  <a:cubicBezTo>
                    <a:pt x="400" y="9174"/>
                    <a:pt x="234" y="9441"/>
                    <a:pt x="67" y="9707"/>
                  </a:cubicBezTo>
                  <a:cubicBezTo>
                    <a:pt x="0" y="9741"/>
                    <a:pt x="33" y="9841"/>
                    <a:pt x="67" y="9908"/>
                  </a:cubicBezTo>
                  <a:cubicBezTo>
                    <a:pt x="100" y="9941"/>
                    <a:pt x="167" y="9941"/>
                    <a:pt x="200" y="9941"/>
                  </a:cubicBezTo>
                  <a:cubicBezTo>
                    <a:pt x="234" y="9941"/>
                    <a:pt x="300" y="9941"/>
                    <a:pt x="334" y="9908"/>
                  </a:cubicBezTo>
                  <a:cubicBezTo>
                    <a:pt x="600" y="9574"/>
                    <a:pt x="834" y="9207"/>
                    <a:pt x="1067" y="8840"/>
                  </a:cubicBezTo>
                  <a:cubicBezTo>
                    <a:pt x="1301" y="8473"/>
                    <a:pt x="1501" y="8040"/>
                    <a:pt x="1701" y="7639"/>
                  </a:cubicBezTo>
                  <a:cubicBezTo>
                    <a:pt x="2068" y="6872"/>
                    <a:pt x="2368" y="6038"/>
                    <a:pt x="2635" y="5238"/>
                  </a:cubicBezTo>
                  <a:cubicBezTo>
                    <a:pt x="2902" y="4404"/>
                    <a:pt x="3136" y="3536"/>
                    <a:pt x="3402" y="2702"/>
                  </a:cubicBezTo>
                  <a:cubicBezTo>
                    <a:pt x="3536" y="2269"/>
                    <a:pt x="3669" y="1835"/>
                    <a:pt x="3803" y="1401"/>
                  </a:cubicBezTo>
                  <a:cubicBezTo>
                    <a:pt x="3936" y="968"/>
                    <a:pt x="4103" y="534"/>
                    <a:pt x="4270" y="134"/>
                  </a:cubicBezTo>
                  <a:cubicBezTo>
                    <a:pt x="4270" y="67"/>
                    <a:pt x="4236" y="0"/>
                    <a:pt x="4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9"/>
            <p:cNvSpPr/>
            <p:nvPr/>
          </p:nvSpPr>
          <p:spPr>
            <a:xfrm>
              <a:off x="2051246" y="1219977"/>
              <a:ext cx="190398" cy="396773"/>
            </a:xfrm>
            <a:custGeom>
              <a:avLst/>
              <a:gdLst/>
              <a:ahLst/>
              <a:cxnLst/>
              <a:rect l="l" t="t" r="r" b="b"/>
              <a:pathLst>
                <a:path w="3170" h="6606" extrusionOk="0">
                  <a:moveTo>
                    <a:pt x="3003" y="0"/>
                  </a:moveTo>
                  <a:cubicBezTo>
                    <a:pt x="3003" y="0"/>
                    <a:pt x="2970" y="34"/>
                    <a:pt x="2970" y="67"/>
                  </a:cubicBezTo>
                  <a:cubicBezTo>
                    <a:pt x="2402" y="1368"/>
                    <a:pt x="1935" y="2769"/>
                    <a:pt x="1335" y="4070"/>
                  </a:cubicBezTo>
                  <a:cubicBezTo>
                    <a:pt x="1168" y="4470"/>
                    <a:pt x="968" y="4870"/>
                    <a:pt x="735" y="5237"/>
                  </a:cubicBezTo>
                  <a:cubicBezTo>
                    <a:pt x="534" y="5638"/>
                    <a:pt x="301" y="6005"/>
                    <a:pt x="34" y="6372"/>
                  </a:cubicBezTo>
                  <a:cubicBezTo>
                    <a:pt x="1" y="6438"/>
                    <a:pt x="1" y="6538"/>
                    <a:pt x="67" y="6572"/>
                  </a:cubicBezTo>
                  <a:cubicBezTo>
                    <a:pt x="101" y="6605"/>
                    <a:pt x="134" y="6605"/>
                    <a:pt x="201" y="6605"/>
                  </a:cubicBezTo>
                  <a:cubicBezTo>
                    <a:pt x="234" y="6572"/>
                    <a:pt x="234" y="6572"/>
                    <a:pt x="268" y="6538"/>
                  </a:cubicBezTo>
                  <a:cubicBezTo>
                    <a:pt x="635" y="6038"/>
                    <a:pt x="901" y="5538"/>
                    <a:pt x="1168" y="5004"/>
                  </a:cubicBezTo>
                  <a:cubicBezTo>
                    <a:pt x="1435" y="4504"/>
                    <a:pt x="1669" y="3970"/>
                    <a:pt x="1869" y="3436"/>
                  </a:cubicBezTo>
                  <a:cubicBezTo>
                    <a:pt x="2302" y="2335"/>
                    <a:pt x="2703" y="1201"/>
                    <a:pt x="3170" y="134"/>
                  </a:cubicBezTo>
                  <a:cubicBezTo>
                    <a:pt x="3170" y="100"/>
                    <a:pt x="3170" y="67"/>
                    <a:pt x="3170" y="34"/>
                  </a:cubicBezTo>
                  <a:cubicBezTo>
                    <a:pt x="3136" y="34"/>
                    <a:pt x="3136" y="0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9"/>
            <p:cNvSpPr/>
            <p:nvPr/>
          </p:nvSpPr>
          <p:spPr>
            <a:xfrm>
              <a:off x="2301707" y="3399772"/>
              <a:ext cx="52134" cy="210459"/>
            </a:xfrm>
            <a:custGeom>
              <a:avLst/>
              <a:gdLst/>
              <a:ahLst/>
              <a:cxnLst/>
              <a:rect l="l" t="t" r="r" b="b"/>
              <a:pathLst>
                <a:path w="868" h="3504" extrusionOk="0">
                  <a:moveTo>
                    <a:pt x="768" y="1"/>
                  </a:moveTo>
                  <a:cubicBezTo>
                    <a:pt x="701" y="1"/>
                    <a:pt x="668" y="68"/>
                    <a:pt x="634" y="101"/>
                  </a:cubicBezTo>
                  <a:cubicBezTo>
                    <a:pt x="634" y="468"/>
                    <a:pt x="601" y="802"/>
                    <a:pt x="534" y="1135"/>
                  </a:cubicBezTo>
                  <a:cubicBezTo>
                    <a:pt x="501" y="1502"/>
                    <a:pt x="401" y="1836"/>
                    <a:pt x="334" y="2203"/>
                  </a:cubicBezTo>
                  <a:cubicBezTo>
                    <a:pt x="234" y="2603"/>
                    <a:pt x="134" y="2970"/>
                    <a:pt x="34" y="3370"/>
                  </a:cubicBezTo>
                  <a:cubicBezTo>
                    <a:pt x="0" y="3403"/>
                    <a:pt x="34" y="3470"/>
                    <a:pt x="100" y="3503"/>
                  </a:cubicBezTo>
                  <a:cubicBezTo>
                    <a:pt x="167" y="3503"/>
                    <a:pt x="234" y="3470"/>
                    <a:pt x="234" y="3437"/>
                  </a:cubicBezTo>
                  <a:cubicBezTo>
                    <a:pt x="567" y="2336"/>
                    <a:pt x="834" y="1235"/>
                    <a:pt x="868" y="101"/>
                  </a:cubicBezTo>
                  <a:cubicBezTo>
                    <a:pt x="868" y="68"/>
                    <a:pt x="801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9"/>
            <p:cNvSpPr/>
            <p:nvPr/>
          </p:nvSpPr>
          <p:spPr>
            <a:xfrm>
              <a:off x="2277682" y="3503981"/>
              <a:ext cx="218447" cy="163190"/>
            </a:xfrm>
            <a:custGeom>
              <a:avLst/>
              <a:gdLst/>
              <a:ahLst/>
              <a:cxnLst/>
              <a:rect l="l" t="t" r="r" b="b"/>
              <a:pathLst>
                <a:path w="3637" h="2717" extrusionOk="0">
                  <a:moveTo>
                    <a:pt x="3503" y="1"/>
                  </a:moveTo>
                  <a:cubicBezTo>
                    <a:pt x="3503" y="1"/>
                    <a:pt x="3469" y="1"/>
                    <a:pt x="3436" y="34"/>
                  </a:cubicBezTo>
                  <a:cubicBezTo>
                    <a:pt x="3069" y="334"/>
                    <a:pt x="2702" y="634"/>
                    <a:pt x="2335" y="935"/>
                  </a:cubicBezTo>
                  <a:cubicBezTo>
                    <a:pt x="1935" y="1268"/>
                    <a:pt x="1568" y="1568"/>
                    <a:pt x="1168" y="1869"/>
                  </a:cubicBezTo>
                  <a:cubicBezTo>
                    <a:pt x="1001" y="1969"/>
                    <a:pt x="834" y="2102"/>
                    <a:pt x="667" y="2202"/>
                  </a:cubicBezTo>
                  <a:cubicBezTo>
                    <a:pt x="467" y="2336"/>
                    <a:pt x="267" y="2436"/>
                    <a:pt x="67" y="2502"/>
                  </a:cubicBezTo>
                  <a:cubicBezTo>
                    <a:pt x="0" y="2536"/>
                    <a:pt x="0" y="2602"/>
                    <a:pt x="33" y="2669"/>
                  </a:cubicBezTo>
                  <a:cubicBezTo>
                    <a:pt x="57" y="2693"/>
                    <a:pt x="81" y="2716"/>
                    <a:pt x="116" y="2716"/>
                  </a:cubicBezTo>
                  <a:cubicBezTo>
                    <a:pt x="131" y="2716"/>
                    <a:pt x="147" y="2712"/>
                    <a:pt x="167" y="2702"/>
                  </a:cubicBezTo>
                  <a:cubicBezTo>
                    <a:pt x="801" y="2402"/>
                    <a:pt x="1368" y="2002"/>
                    <a:pt x="1935" y="1568"/>
                  </a:cubicBezTo>
                  <a:cubicBezTo>
                    <a:pt x="2469" y="1101"/>
                    <a:pt x="3002" y="601"/>
                    <a:pt x="3603" y="167"/>
                  </a:cubicBezTo>
                  <a:cubicBezTo>
                    <a:pt x="3636" y="134"/>
                    <a:pt x="3636" y="67"/>
                    <a:pt x="3603" y="34"/>
                  </a:cubicBezTo>
                  <a:cubicBezTo>
                    <a:pt x="3569" y="1"/>
                    <a:pt x="3536" y="1"/>
                    <a:pt x="3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9"/>
            <p:cNvSpPr/>
            <p:nvPr/>
          </p:nvSpPr>
          <p:spPr>
            <a:xfrm>
              <a:off x="1133668" y="4012892"/>
              <a:ext cx="1216145" cy="1837252"/>
            </a:xfrm>
            <a:custGeom>
              <a:avLst/>
              <a:gdLst/>
              <a:ahLst/>
              <a:cxnLst/>
              <a:rect l="l" t="t" r="r" b="b"/>
              <a:pathLst>
                <a:path w="20248" h="30589" extrusionOk="0">
                  <a:moveTo>
                    <a:pt x="13910" y="0"/>
                  </a:moveTo>
                  <a:cubicBezTo>
                    <a:pt x="13843" y="34"/>
                    <a:pt x="13743" y="34"/>
                    <a:pt x="13643" y="67"/>
                  </a:cubicBezTo>
                  <a:cubicBezTo>
                    <a:pt x="13577" y="67"/>
                    <a:pt x="13510" y="67"/>
                    <a:pt x="13443" y="100"/>
                  </a:cubicBezTo>
                  <a:lnTo>
                    <a:pt x="13410" y="134"/>
                  </a:lnTo>
                  <a:cubicBezTo>
                    <a:pt x="13376" y="300"/>
                    <a:pt x="13310" y="467"/>
                    <a:pt x="13243" y="634"/>
                  </a:cubicBezTo>
                  <a:lnTo>
                    <a:pt x="13210" y="701"/>
                  </a:lnTo>
                  <a:lnTo>
                    <a:pt x="13210" y="734"/>
                  </a:lnTo>
                  <a:cubicBezTo>
                    <a:pt x="13110" y="1001"/>
                    <a:pt x="13043" y="1234"/>
                    <a:pt x="12943" y="1468"/>
                  </a:cubicBezTo>
                  <a:cubicBezTo>
                    <a:pt x="12943" y="1468"/>
                    <a:pt x="12943" y="1468"/>
                    <a:pt x="12909" y="1501"/>
                  </a:cubicBezTo>
                  <a:cubicBezTo>
                    <a:pt x="12609" y="2302"/>
                    <a:pt x="12142" y="3102"/>
                    <a:pt x="11508" y="3970"/>
                  </a:cubicBezTo>
                  <a:lnTo>
                    <a:pt x="11508" y="4036"/>
                  </a:lnTo>
                  <a:cubicBezTo>
                    <a:pt x="11475" y="4036"/>
                    <a:pt x="11475" y="4036"/>
                    <a:pt x="11442" y="4070"/>
                  </a:cubicBezTo>
                  <a:cubicBezTo>
                    <a:pt x="10975" y="4704"/>
                    <a:pt x="10474" y="5337"/>
                    <a:pt x="10007" y="5938"/>
                  </a:cubicBezTo>
                  <a:lnTo>
                    <a:pt x="9941" y="6005"/>
                  </a:lnTo>
                  <a:cubicBezTo>
                    <a:pt x="8973" y="7172"/>
                    <a:pt x="7973" y="8373"/>
                    <a:pt x="7239" y="9741"/>
                  </a:cubicBezTo>
                  <a:cubicBezTo>
                    <a:pt x="6772" y="10641"/>
                    <a:pt x="6405" y="11609"/>
                    <a:pt x="6205" y="12576"/>
                  </a:cubicBezTo>
                  <a:cubicBezTo>
                    <a:pt x="6205" y="12709"/>
                    <a:pt x="6171" y="12809"/>
                    <a:pt x="6171" y="12909"/>
                  </a:cubicBezTo>
                  <a:cubicBezTo>
                    <a:pt x="5771" y="13777"/>
                    <a:pt x="5237" y="14544"/>
                    <a:pt x="4804" y="15144"/>
                  </a:cubicBezTo>
                  <a:cubicBezTo>
                    <a:pt x="4804" y="15144"/>
                    <a:pt x="4770" y="15178"/>
                    <a:pt x="4770" y="15178"/>
                  </a:cubicBezTo>
                  <a:lnTo>
                    <a:pt x="4403" y="15712"/>
                  </a:lnTo>
                  <a:cubicBezTo>
                    <a:pt x="3403" y="17046"/>
                    <a:pt x="2369" y="18447"/>
                    <a:pt x="1968" y="20115"/>
                  </a:cubicBezTo>
                  <a:cubicBezTo>
                    <a:pt x="1735" y="21015"/>
                    <a:pt x="1701" y="21949"/>
                    <a:pt x="1668" y="22783"/>
                  </a:cubicBezTo>
                  <a:cubicBezTo>
                    <a:pt x="1668" y="22950"/>
                    <a:pt x="1668" y="23150"/>
                    <a:pt x="1635" y="23317"/>
                  </a:cubicBezTo>
                  <a:lnTo>
                    <a:pt x="1635" y="23617"/>
                  </a:lnTo>
                  <a:cubicBezTo>
                    <a:pt x="1635" y="24218"/>
                    <a:pt x="1601" y="24885"/>
                    <a:pt x="1535" y="25552"/>
                  </a:cubicBezTo>
                  <a:cubicBezTo>
                    <a:pt x="1468" y="26419"/>
                    <a:pt x="1334" y="27120"/>
                    <a:pt x="1101" y="27753"/>
                  </a:cubicBezTo>
                  <a:cubicBezTo>
                    <a:pt x="968" y="28154"/>
                    <a:pt x="767" y="28554"/>
                    <a:pt x="501" y="28888"/>
                  </a:cubicBezTo>
                  <a:cubicBezTo>
                    <a:pt x="367" y="29088"/>
                    <a:pt x="234" y="29255"/>
                    <a:pt x="67" y="29455"/>
                  </a:cubicBezTo>
                  <a:cubicBezTo>
                    <a:pt x="34" y="29488"/>
                    <a:pt x="0" y="29521"/>
                    <a:pt x="0" y="29588"/>
                  </a:cubicBezTo>
                  <a:cubicBezTo>
                    <a:pt x="0" y="29621"/>
                    <a:pt x="34" y="29688"/>
                    <a:pt x="67" y="29722"/>
                  </a:cubicBezTo>
                  <a:cubicBezTo>
                    <a:pt x="100" y="29755"/>
                    <a:pt x="134" y="29755"/>
                    <a:pt x="200" y="29755"/>
                  </a:cubicBezTo>
                  <a:cubicBezTo>
                    <a:pt x="234" y="29755"/>
                    <a:pt x="300" y="29755"/>
                    <a:pt x="334" y="29688"/>
                  </a:cubicBezTo>
                  <a:cubicBezTo>
                    <a:pt x="734" y="29288"/>
                    <a:pt x="1101" y="28754"/>
                    <a:pt x="1334" y="28187"/>
                  </a:cubicBezTo>
                  <a:cubicBezTo>
                    <a:pt x="1568" y="27687"/>
                    <a:pt x="1735" y="27086"/>
                    <a:pt x="1868" y="26419"/>
                  </a:cubicBezTo>
                  <a:cubicBezTo>
                    <a:pt x="2035" y="25519"/>
                    <a:pt x="2102" y="24618"/>
                    <a:pt x="2135" y="23751"/>
                  </a:cubicBezTo>
                  <a:cubicBezTo>
                    <a:pt x="2168" y="23350"/>
                    <a:pt x="2202" y="22983"/>
                    <a:pt x="2235" y="22583"/>
                  </a:cubicBezTo>
                  <a:cubicBezTo>
                    <a:pt x="2302" y="21649"/>
                    <a:pt x="2435" y="20648"/>
                    <a:pt x="2769" y="19714"/>
                  </a:cubicBezTo>
                  <a:cubicBezTo>
                    <a:pt x="3136" y="18747"/>
                    <a:pt x="3703" y="17913"/>
                    <a:pt x="4270" y="17146"/>
                  </a:cubicBezTo>
                  <a:cubicBezTo>
                    <a:pt x="4370" y="16979"/>
                    <a:pt x="4503" y="16812"/>
                    <a:pt x="4637" y="16646"/>
                  </a:cubicBezTo>
                  <a:lnTo>
                    <a:pt x="4670" y="16579"/>
                  </a:lnTo>
                  <a:cubicBezTo>
                    <a:pt x="5137" y="15945"/>
                    <a:pt x="5604" y="15311"/>
                    <a:pt x="6004" y="14644"/>
                  </a:cubicBezTo>
                  <a:lnTo>
                    <a:pt x="6004" y="14644"/>
                  </a:lnTo>
                  <a:cubicBezTo>
                    <a:pt x="5971" y="14778"/>
                    <a:pt x="5971" y="14878"/>
                    <a:pt x="5971" y="15011"/>
                  </a:cubicBezTo>
                  <a:lnTo>
                    <a:pt x="5971" y="15311"/>
                  </a:lnTo>
                  <a:cubicBezTo>
                    <a:pt x="5971" y="15511"/>
                    <a:pt x="5971" y="15712"/>
                    <a:pt x="5938" y="15912"/>
                  </a:cubicBezTo>
                  <a:cubicBezTo>
                    <a:pt x="5838" y="17012"/>
                    <a:pt x="5471" y="18013"/>
                    <a:pt x="5104" y="19014"/>
                  </a:cubicBezTo>
                  <a:cubicBezTo>
                    <a:pt x="5004" y="19314"/>
                    <a:pt x="4904" y="19614"/>
                    <a:pt x="4804" y="19915"/>
                  </a:cubicBezTo>
                  <a:cubicBezTo>
                    <a:pt x="4537" y="20648"/>
                    <a:pt x="4403" y="21282"/>
                    <a:pt x="4337" y="21883"/>
                  </a:cubicBezTo>
                  <a:cubicBezTo>
                    <a:pt x="4270" y="22583"/>
                    <a:pt x="4303" y="23250"/>
                    <a:pt x="4470" y="23917"/>
                  </a:cubicBezTo>
                  <a:cubicBezTo>
                    <a:pt x="4503" y="23984"/>
                    <a:pt x="4537" y="24017"/>
                    <a:pt x="4603" y="24017"/>
                  </a:cubicBezTo>
                  <a:cubicBezTo>
                    <a:pt x="4670" y="24017"/>
                    <a:pt x="4737" y="23984"/>
                    <a:pt x="4770" y="23951"/>
                  </a:cubicBezTo>
                  <a:cubicBezTo>
                    <a:pt x="4770" y="23951"/>
                    <a:pt x="4804" y="23884"/>
                    <a:pt x="4770" y="23817"/>
                  </a:cubicBezTo>
                  <a:cubicBezTo>
                    <a:pt x="4737" y="23651"/>
                    <a:pt x="4704" y="23484"/>
                    <a:pt x="4670" y="23317"/>
                  </a:cubicBezTo>
                  <a:cubicBezTo>
                    <a:pt x="4603" y="22950"/>
                    <a:pt x="4603" y="22550"/>
                    <a:pt x="4637" y="22149"/>
                  </a:cubicBezTo>
                  <a:cubicBezTo>
                    <a:pt x="4737" y="21282"/>
                    <a:pt x="5004" y="20448"/>
                    <a:pt x="5237" y="19781"/>
                  </a:cubicBezTo>
                  <a:cubicBezTo>
                    <a:pt x="5337" y="19481"/>
                    <a:pt x="5471" y="19214"/>
                    <a:pt x="5571" y="18947"/>
                  </a:cubicBezTo>
                  <a:cubicBezTo>
                    <a:pt x="5971" y="17880"/>
                    <a:pt x="6405" y="16812"/>
                    <a:pt x="6538" y="15645"/>
                  </a:cubicBezTo>
                  <a:lnTo>
                    <a:pt x="6572" y="15378"/>
                  </a:lnTo>
                  <a:cubicBezTo>
                    <a:pt x="6605" y="15111"/>
                    <a:pt x="6638" y="14844"/>
                    <a:pt x="6672" y="14577"/>
                  </a:cubicBezTo>
                  <a:cubicBezTo>
                    <a:pt x="6705" y="14244"/>
                    <a:pt x="6805" y="13877"/>
                    <a:pt x="6838" y="13610"/>
                  </a:cubicBezTo>
                  <a:cubicBezTo>
                    <a:pt x="6972" y="13010"/>
                    <a:pt x="7139" y="12442"/>
                    <a:pt x="7339" y="11875"/>
                  </a:cubicBezTo>
                  <a:cubicBezTo>
                    <a:pt x="7639" y="11108"/>
                    <a:pt x="8039" y="10374"/>
                    <a:pt x="8540" y="9640"/>
                  </a:cubicBezTo>
                  <a:cubicBezTo>
                    <a:pt x="9073" y="8907"/>
                    <a:pt x="9640" y="8273"/>
                    <a:pt x="10207" y="7672"/>
                  </a:cubicBezTo>
                  <a:lnTo>
                    <a:pt x="10508" y="7372"/>
                  </a:lnTo>
                  <a:cubicBezTo>
                    <a:pt x="11008" y="6805"/>
                    <a:pt x="11542" y="6271"/>
                    <a:pt x="12042" y="5671"/>
                  </a:cubicBezTo>
                  <a:cubicBezTo>
                    <a:pt x="12242" y="5437"/>
                    <a:pt x="12442" y="5204"/>
                    <a:pt x="12609" y="4970"/>
                  </a:cubicBezTo>
                  <a:lnTo>
                    <a:pt x="12609" y="4970"/>
                  </a:lnTo>
                  <a:cubicBezTo>
                    <a:pt x="12509" y="5604"/>
                    <a:pt x="12442" y="6138"/>
                    <a:pt x="12409" y="6705"/>
                  </a:cubicBezTo>
                  <a:cubicBezTo>
                    <a:pt x="12342" y="7539"/>
                    <a:pt x="12342" y="8440"/>
                    <a:pt x="12342" y="9274"/>
                  </a:cubicBezTo>
                  <a:cubicBezTo>
                    <a:pt x="12342" y="10174"/>
                    <a:pt x="12342" y="11108"/>
                    <a:pt x="12276" y="12042"/>
                  </a:cubicBezTo>
                  <a:cubicBezTo>
                    <a:pt x="12209" y="12509"/>
                    <a:pt x="12142" y="13043"/>
                    <a:pt x="12042" y="13543"/>
                  </a:cubicBezTo>
                  <a:cubicBezTo>
                    <a:pt x="11975" y="13944"/>
                    <a:pt x="11842" y="14411"/>
                    <a:pt x="11642" y="14978"/>
                  </a:cubicBezTo>
                  <a:lnTo>
                    <a:pt x="11608" y="15044"/>
                  </a:lnTo>
                  <a:cubicBezTo>
                    <a:pt x="11308" y="15845"/>
                    <a:pt x="10908" y="16679"/>
                    <a:pt x="10508" y="17479"/>
                  </a:cubicBezTo>
                  <a:cubicBezTo>
                    <a:pt x="10107" y="18313"/>
                    <a:pt x="9674" y="19181"/>
                    <a:pt x="9340" y="20048"/>
                  </a:cubicBezTo>
                  <a:cubicBezTo>
                    <a:pt x="9173" y="20515"/>
                    <a:pt x="9040" y="20949"/>
                    <a:pt x="8940" y="21416"/>
                  </a:cubicBezTo>
                  <a:cubicBezTo>
                    <a:pt x="8806" y="21916"/>
                    <a:pt x="8706" y="22416"/>
                    <a:pt x="8640" y="22917"/>
                  </a:cubicBezTo>
                  <a:cubicBezTo>
                    <a:pt x="8606" y="23117"/>
                    <a:pt x="8573" y="23317"/>
                    <a:pt x="8540" y="23517"/>
                  </a:cubicBezTo>
                  <a:cubicBezTo>
                    <a:pt x="8440" y="24318"/>
                    <a:pt x="8306" y="25152"/>
                    <a:pt x="8073" y="25952"/>
                  </a:cubicBezTo>
                  <a:cubicBezTo>
                    <a:pt x="8073" y="25986"/>
                    <a:pt x="8073" y="26019"/>
                    <a:pt x="8073" y="26052"/>
                  </a:cubicBezTo>
                  <a:cubicBezTo>
                    <a:pt x="8106" y="26086"/>
                    <a:pt x="8139" y="26119"/>
                    <a:pt x="8173" y="26152"/>
                  </a:cubicBezTo>
                  <a:lnTo>
                    <a:pt x="8206" y="26152"/>
                  </a:lnTo>
                  <a:cubicBezTo>
                    <a:pt x="8273" y="26152"/>
                    <a:pt x="8339" y="26086"/>
                    <a:pt x="8373" y="26019"/>
                  </a:cubicBezTo>
                  <a:cubicBezTo>
                    <a:pt x="8573" y="25285"/>
                    <a:pt x="8740" y="24484"/>
                    <a:pt x="8873" y="23784"/>
                  </a:cubicBezTo>
                  <a:lnTo>
                    <a:pt x="8907" y="23450"/>
                  </a:lnTo>
                  <a:cubicBezTo>
                    <a:pt x="9073" y="22683"/>
                    <a:pt x="9240" y="21783"/>
                    <a:pt x="9574" y="20915"/>
                  </a:cubicBezTo>
                  <a:cubicBezTo>
                    <a:pt x="10007" y="19748"/>
                    <a:pt x="10608" y="18647"/>
                    <a:pt x="11175" y="17613"/>
                  </a:cubicBezTo>
                  <a:cubicBezTo>
                    <a:pt x="11508" y="17012"/>
                    <a:pt x="11875" y="16312"/>
                    <a:pt x="12209" y="15611"/>
                  </a:cubicBezTo>
                  <a:cubicBezTo>
                    <a:pt x="12442" y="15144"/>
                    <a:pt x="12643" y="14644"/>
                    <a:pt x="12809" y="14177"/>
                  </a:cubicBezTo>
                  <a:cubicBezTo>
                    <a:pt x="12976" y="13710"/>
                    <a:pt x="13110" y="13210"/>
                    <a:pt x="13243" y="12676"/>
                  </a:cubicBezTo>
                  <a:cubicBezTo>
                    <a:pt x="13476" y="11642"/>
                    <a:pt x="13543" y="10574"/>
                    <a:pt x="13643" y="9540"/>
                  </a:cubicBezTo>
                  <a:cubicBezTo>
                    <a:pt x="13677" y="9240"/>
                    <a:pt x="13710" y="8907"/>
                    <a:pt x="13743" y="8573"/>
                  </a:cubicBezTo>
                  <a:lnTo>
                    <a:pt x="13743" y="8406"/>
                  </a:lnTo>
                  <a:lnTo>
                    <a:pt x="13777" y="8006"/>
                  </a:lnTo>
                  <a:cubicBezTo>
                    <a:pt x="13843" y="7372"/>
                    <a:pt x="13910" y="6872"/>
                    <a:pt x="13977" y="6405"/>
                  </a:cubicBezTo>
                  <a:cubicBezTo>
                    <a:pt x="14010" y="6005"/>
                    <a:pt x="14110" y="5604"/>
                    <a:pt x="14177" y="5204"/>
                  </a:cubicBezTo>
                  <a:lnTo>
                    <a:pt x="14210" y="5437"/>
                  </a:lnTo>
                  <a:cubicBezTo>
                    <a:pt x="14377" y="6205"/>
                    <a:pt x="14644" y="6939"/>
                    <a:pt x="14944" y="7739"/>
                  </a:cubicBezTo>
                  <a:lnTo>
                    <a:pt x="15078" y="8073"/>
                  </a:lnTo>
                  <a:cubicBezTo>
                    <a:pt x="15178" y="8340"/>
                    <a:pt x="15278" y="8606"/>
                    <a:pt x="15344" y="8873"/>
                  </a:cubicBezTo>
                  <a:cubicBezTo>
                    <a:pt x="15445" y="9173"/>
                    <a:pt x="15545" y="9507"/>
                    <a:pt x="15611" y="9874"/>
                  </a:cubicBezTo>
                  <a:cubicBezTo>
                    <a:pt x="15678" y="10308"/>
                    <a:pt x="15678" y="10808"/>
                    <a:pt x="15645" y="11275"/>
                  </a:cubicBezTo>
                  <a:cubicBezTo>
                    <a:pt x="15611" y="11809"/>
                    <a:pt x="15478" y="12376"/>
                    <a:pt x="15278" y="12909"/>
                  </a:cubicBezTo>
                  <a:cubicBezTo>
                    <a:pt x="15078" y="13477"/>
                    <a:pt x="14811" y="14010"/>
                    <a:pt x="14544" y="14511"/>
                  </a:cubicBezTo>
                  <a:lnTo>
                    <a:pt x="14310" y="15011"/>
                  </a:lnTo>
                  <a:cubicBezTo>
                    <a:pt x="13877" y="15945"/>
                    <a:pt x="13577" y="16746"/>
                    <a:pt x="13310" y="17546"/>
                  </a:cubicBezTo>
                  <a:cubicBezTo>
                    <a:pt x="13009" y="18480"/>
                    <a:pt x="12909" y="19481"/>
                    <a:pt x="12809" y="20415"/>
                  </a:cubicBezTo>
                  <a:lnTo>
                    <a:pt x="12743" y="20882"/>
                  </a:lnTo>
                  <a:cubicBezTo>
                    <a:pt x="12676" y="21382"/>
                    <a:pt x="12609" y="21949"/>
                    <a:pt x="12509" y="22516"/>
                  </a:cubicBezTo>
                  <a:cubicBezTo>
                    <a:pt x="12409" y="23017"/>
                    <a:pt x="12242" y="23484"/>
                    <a:pt x="12009" y="24151"/>
                  </a:cubicBezTo>
                  <a:cubicBezTo>
                    <a:pt x="11942" y="24351"/>
                    <a:pt x="11875" y="24551"/>
                    <a:pt x="11775" y="24751"/>
                  </a:cubicBezTo>
                  <a:lnTo>
                    <a:pt x="11709" y="24951"/>
                  </a:lnTo>
                  <a:cubicBezTo>
                    <a:pt x="11375" y="25785"/>
                    <a:pt x="11075" y="26586"/>
                    <a:pt x="10875" y="27420"/>
                  </a:cubicBezTo>
                  <a:cubicBezTo>
                    <a:pt x="10841" y="27487"/>
                    <a:pt x="10875" y="27553"/>
                    <a:pt x="10908" y="27553"/>
                  </a:cubicBezTo>
                  <a:cubicBezTo>
                    <a:pt x="10941" y="27620"/>
                    <a:pt x="10975" y="27620"/>
                    <a:pt x="11041" y="27620"/>
                  </a:cubicBezTo>
                  <a:cubicBezTo>
                    <a:pt x="11108" y="27620"/>
                    <a:pt x="11175" y="27587"/>
                    <a:pt x="11208" y="27520"/>
                  </a:cubicBezTo>
                  <a:cubicBezTo>
                    <a:pt x="11275" y="27120"/>
                    <a:pt x="11408" y="26719"/>
                    <a:pt x="11575" y="26219"/>
                  </a:cubicBezTo>
                  <a:cubicBezTo>
                    <a:pt x="11742" y="25852"/>
                    <a:pt x="11909" y="25452"/>
                    <a:pt x="12042" y="25085"/>
                  </a:cubicBezTo>
                  <a:lnTo>
                    <a:pt x="12142" y="24885"/>
                  </a:lnTo>
                  <a:cubicBezTo>
                    <a:pt x="12242" y="24651"/>
                    <a:pt x="12342" y="24418"/>
                    <a:pt x="12409" y="24151"/>
                  </a:cubicBezTo>
                  <a:lnTo>
                    <a:pt x="12409" y="24151"/>
                  </a:lnTo>
                  <a:cubicBezTo>
                    <a:pt x="12376" y="24785"/>
                    <a:pt x="12442" y="25385"/>
                    <a:pt x="12509" y="26119"/>
                  </a:cubicBezTo>
                  <a:cubicBezTo>
                    <a:pt x="12509" y="26319"/>
                    <a:pt x="12542" y="26553"/>
                    <a:pt x="12576" y="26786"/>
                  </a:cubicBezTo>
                  <a:lnTo>
                    <a:pt x="12576" y="26920"/>
                  </a:lnTo>
                  <a:cubicBezTo>
                    <a:pt x="12609" y="27253"/>
                    <a:pt x="12643" y="27587"/>
                    <a:pt x="12676" y="27954"/>
                  </a:cubicBezTo>
                  <a:cubicBezTo>
                    <a:pt x="12743" y="28654"/>
                    <a:pt x="12743" y="29288"/>
                    <a:pt x="12676" y="29855"/>
                  </a:cubicBezTo>
                  <a:cubicBezTo>
                    <a:pt x="12676" y="30055"/>
                    <a:pt x="12643" y="30255"/>
                    <a:pt x="12609" y="30455"/>
                  </a:cubicBezTo>
                  <a:cubicBezTo>
                    <a:pt x="12609" y="30522"/>
                    <a:pt x="12643" y="30589"/>
                    <a:pt x="12709" y="30589"/>
                  </a:cubicBezTo>
                  <a:cubicBezTo>
                    <a:pt x="12776" y="30589"/>
                    <a:pt x="12809" y="30555"/>
                    <a:pt x="12843" y="30522"/>
                  </a:cubicBezTo>
                  <a:cubicBezTo>
                    <a:pt x="12909" y="29955"/>
                    <a:pt x="12976" y="29388"/>
                    <a:pt x="12976" y="28788"/>
                  </a:cubicBezTo>
                  <a:cubicBezTo>
                    <a:pt x="12976" y="28154"/>
                    <a:pt x="12909" y="27553"/>
                    <a:pt x="12876" y="27020"/>
                  </a:cubicBezTo>
                  <a:lnTo>
                    <a:pt x="12843" y="26586"/>
                  </a:lnTo>
                  <a:cubicBezTo>
                    <a:pt x="12809" y="26152"/>
                    <a:pt x="12776" y="25685"/>
                    <a:pt x="12776" y="25252"/>
                  </a:cubicBezTo>
                  <a:cubicBezTo>
                    <a:pt x="12743" y="24618"/>
                    <a:pt x="12743" y="24051"/>
                    <a:pt x="12776" y="23550"/>
                  </a:cubicBezTo>
                  <a:cubicBezTo>
                    <a:pt x="12809" y="23250"/>
                    <a:pt x="12843" y="22983"/>
                    <a:pt x="12909" y="22750"/>
                  </a:cubicBezTo>
                  <a:cubicBezTo>
                    <a:pt x="12943" y="22516"/>
                    <a:pt x="13009" y="22283"/>
                    <a:pt x="13076" y="22016"/>
                  </a:cubicBezTo>
                  <a:cubicBezTo>
                    <a:pt x="13143" y="21582"/>
                    <a:pt x="13210" y="21182"/>
                    <a:pt x="13310" y="20682"/>
                  </a:cubicBezTo>
                  <a:cubicBezTo>
                    <a:pt x="13343" y="20382"/>
                    <a:pt x="13410" y="20081"/>
                    <a:pt x="13443" y="19748"/>
                  </a:cubicBezTo>
                  <a:cubicBezTo>
                    <a:pt x="13510" y="19481"/>
                    <a:pt x="13577" y="19047"/>
                    <a:pt x="13677" y="18647"/>
                  </a:cubicBezTo>
                  <a:cubicBezTo>
                    <a:pt x="13777" y="18347"/>
                    <a:pt x="13843" y="18080"/>
                    <a:pt x="13977" y="17713"/>
                  </a:cubicBezTo>
                  <a:lnTo>
                    <a:pt x="14010" y="17646"/>
                  </a:lnTo>
                  <a:cubicBezTo>
                    <a:pt x="14177" y="17179"/>
                    <a:pt x="14410" y="16712"/>
                    <a:pt x="14644" y="16212"/>
                  </a:cubicBezTo>
                  <a:cubicBezTo>
                    <a:pt x="14844" y="15812"/>
                    <a:pt x="15078" y="15411"/>
                    <a:pt x="15278" y="15011"/>
                  </a:cubicBezTo>
                  <a:lnTo>
                    <a:pt x="15344" y="14911"/>
                  </a:lnTo>
                  <a:cubicBezTo>
                    <a:pt x="15611" y="14444"/>
                    <a:pt x="15912" y="13877"/>
                    <a:pt x="16145" y="13310"/>
                  </a:cubicBezTo>
                  <a:lnTo>
                    <a:pt x="16145" y="13310"/>
                  </a:lnTo>
                  <a:cubicBezTo>
                    <a:pt x="16145" y="13843"/>
                    <a:pt x="16112" y="14377"/>
                    <a:pt x="16078" y="14844"/>
                  </a:cubicBezTo>
                  <a:cubicBezTo>
                    <a:pt x="16012" y="15611"/>
                    <a:pt x="15878" y="16379"/>
                    <a:pt x="15678" y="17179"/>
                  </a:cubicBezTo>
                  <a:cubicBezTo>
                    <a:pt x="15511" y="17946"/>
                    <a:pt x="15278" y="18747"/>
                    <a:pt x="14944" y="19648"/>
                  </a:cubicBezTo>
                  <a:cubicBezTo>
                    <a:pt x="14844" y="19915"/>
                    <a:pt x="14711" y="20181"/>
                    <a:pt x="14611" y="20482"/>
                  </a:cubicBezTo>
                  <a:cubicBezTo>
                    <a:pt x="14577" y="20548"/>
                    <a:pt x="14611" y="20648"/>
                    <a:pt x="14677" y="20682"/>
                  </a:cubicBezTo>
                  <a:lnTo>
                    <a:pt x="14744" y="20682"/>
                  </a:lnTo>
                  <a:cubicBezTo>
                    <a:pt x="14811" y="20682"/>
                    <a:pt x="14844" y="20682"/>
                    <a:pt x="14877" y="20615"/>
                  </a:cubicBezTo>
                  <a:cubicBezTo>
                    <a:pt x="15344" y="19448"/>
                    <a:pt x="15711" y="18514"/>
                    <a:pt x="16012" y="17613"/>
                  </a:cubicBezTo>
                  <a:cubicBezTo>
                    <a:pt x="16312" y="16612"/>
                    <a:pt x="16579" y="15645"/>
                    <a:pt x="16712" y="14677"/>
                  </a:cubicBezTo>
                  <a:cubicBezTo>
                    <a:pt x="16912" y="13643"/>
                    <a:pt x="16946" y="12609"/>
                    <a:pt x="16912" y="11675"/>
                  </a:cubicBezTo>
                  <a:cubicBezTo>
                    <a:pt x="16879" y="11408"/>
                    <a:pt x="16879" y="11108"/>
                    <a:pt x="16812" y="10841"/>
                  </a:cubicBezTo>
                  <a:cubicBezTo>
                    <a:pt x="16879" y="10308"/>
                    <a:pt x="16846" y="9741"/>
                    <a:pt x="16779" y="9173"/>
                  </a:cubicBezTo>
                  <a:cubicBezTo>
                    <a:pt x="16679" y="8673"/>
                    <a:pt x="16545" y="8139"/>
                    <a:pt x="16412" y="7672"/>
                  </a:cubicBezTo>
                  <a:lnTo>
                    <a:pt x="16312" y="7239"/>
                  </a:lnTo>
                  <a:cubicBezTo>
                    <a:pt x="16178" y="6705"/>
                    <a:pt x="16045" y="6171"/>
                    <a:pt x="15945" y="5538"/>
                  </a:cubicBezTo>
                  <a:lnTo>
                    <a:pt x="15945" y="5538"/>
                  </a:lnTo>
                  <a:cubicBezTo>
                    <a:pt x="16045" y="5738"/>
                    <a:pt x="16145" y="5938"/>
                    <a:pt x="16245" y="6105"/>
                  </a:cubicBezTo>
                  <a:lnTo>
                    <a:pt x="16312" y="6171"/>
                  </a:lnTo>
                  <a:cubicBezTo>
                    <a:pt x="16612" y="6738"/>
                    <a:pt x="16979" y="7305"/>
                    <a:pt x="17246" y="7906"/>
                  </a:cubicBezTo>
                  <a:cubicBezTo>
                    <a:pt x="17479" y="8473"/>
                    <a:pt x="17646" y="9007"/>
                    <a:pt x="17746" y="9540"/>
                  </a:cubicBezTo>
                  <a:cubicBezTo>
                    <a:pt x="17846" y="10107"/>
                    <a:pt x="17846" y="10708"/>
                    <a:pt x="17846" y="11242"/>
                  </a:cubicBezTo>
                  <a:cubicBezTo>
                    <a:pt x="17846" y="11575"/>
                    <a:pt x="17846" y="11875"/>
                    <a:pt x="17813" y="12142"/>
                  </a:cubicBezTo>
                  <a:lnTo>
                    <a:pt x="17813" y="12209"/>
                  </a:lnTo>
                  <a:cubicBezTo>
                    <a:pt x="17780" y="12409"/>
                    <a:pt x="17780" y="12609"/>
                    <a:pt x="17746" y="12843"/>
                  </a:cubicBezTo>
                  <a:lnTo>
                    <a:pt x="17746" y="12976"/>
                  </a:lnTo>
                  <a:lnTo>
                    <a:pt x="17746" y="13143"/>
                  </a:lnTo>
                  <a:lnTo>
                    <a:pt x="17679" y="13577"/>
                  </a:lnTo>
                  <a:cubicBezTo>
                    <a:pt x="17613" y="14344"/>
                    <a:pt x="17546" y="15111"/>
                    <a:pt x="17546" y="15845"/>
                  </a:cubicBezTo>
                  <a:cubicBezTo>
                    <a:pt x="17546" y="16846"/>
                    <a:pt x="17646" y="17680"/>
                    <a:pt x="17946" y="18447"/>
                  </a:cubicBezTo>
                  <a:cubicBezTo>
                    <a:pt x="17946" y="18480"/>
                    <a:pt x="18013" y="18514"/>
                    <a:pt x="18046" y="18514"/>
                  </a:cubicBezTo>
                  <a:cubicBezTo>
                    <a:pt x="18113" y="18514"/>
                    <a:pt x="18146" y="18480"/>
                    <a:pt x="18180" y="18447"/>
                  </a:cubicBezTo>
                  <a:cubicBezTo>
                    <a:pt x="18180" y="18413"/>
                    <a:pt x="18213" y="18380"/>
                    <a:pt x="18180" y="18347"/>
                  </a:cubicBezTo>
                  <a:cubicBezTo>
                    <a:pt x="18080" y="18047"/>
                    <a:pt x="17980" y="17746"/>
                    <a:pt x="17946" y="17413"/>
                  </a:cubicBezTo>
                  <a:cubicBezTo>
                    <a:pt x="17846" y="16879"/>
                    <a:pt x="17813" y="16279"/>
                    <a:pt x="17880" y="15545"/>
                  </a:cubicBezTo>
                  <a:cubicBezTo>
                    <a:pt x="17946" y="14811"/>
                    <a:pt x="18080" y="14110"/>
                    <a:pt x="18213" y="13443"/>
                  </a:cubicBezTo>
                  <a:cubicBezTo>
                    <a:pt x="18380" y="13944"/>
                    <a:pt x="18547" y="14444"/>
                    <a:pt x="18714" y="14844"/>
                  </a:cubicBezTo>
                  <a:lnTo>
                    <a:pt x="18814" y="15078"/>
                  </a:lnTo>
                  <a:cubicBezTo>
                    <a:pt x="18947" y="15478"/>
                    <a:pt x="19114" y="15845"/>
                    <a:pt x="19247" y="16212"/>
                  </a:cubicBezTo>
                  <a:cubicBezTo>
                    <a:pt x="19414" y="16679"/>
                    <a:pt x="19547" y="17146"/>
                    <a:pt x="19614" y="17580"/>
                  </a:cubicBezTo>
                  <a:cubicBezTo>
                    <a:pt x="19681" y="18080"/>
                    <a:pt x="19714" y="18614"/>
                    <a:pt x="19681" y="19147"/>
                  </a:cubicBezTo>
                  <a:lnTo>
                    <a:pt x="19714" y="19114"/>
                  </a:lnTo>
                  <a:lnTo>
                    <a:pt x="19714" y="19114"/>
                  </a:lnTo>
                  <a:cubicBezTo>
                    <a:pt x="19581" y="20148"/>
                    <a:pt x="19314" y="21149"/>
                    <a:pt x="19014" y="22116"/>
                  </a:cubicBezTo>
                  <a:cubicBezTo>
                    <a:pt x="18914" y="22583"/>
                    <a:pt x="18780" y="23017"/>
                    <a:pt x="18680" y="23484"/>
                  </a:cubicBezTo>
                  <a:cubicBezTo>
                    <a:pt x="18480" y="24284"/>
                    <a:pt x="18380" y="24985"/>
                    <a:pt x="18380" y="25619"/>
                  </a:cubicBezTo>
                  <a:cubicBezTo>
                    <a:pt x="18347" y="26352"/>
                    <a:pt x="18513" y="27053"/>
                    <a:pt x="18780" y="27720"/>
                  </a:cubicBezTo>
                  <a:cubicBezTo>
                    <a:pt x="18814" y="27753"/>
                    <a:pt x="18847" y="27787"/>
                    <a:pt x="18880" y="27820"/>
                  </a:cubicBezTo>
                  <a:lnTo>
                    <a:pt x="19014" y="27820"/>
                  </a:lnTo>
                  <a:cubicBezTo>
                    <a:pt x="19080" y="27820"/>
                    <a:pt x="19114" y="27753"/>
                    <a:pt x="19147" y="27720"/>
                  </a:cubicBezTo>
                  <a:cubicBezTo>
                    <a:pt x="19147" y="27687"/>
                    <a:pt x="19147" y="27620"/>
                    <a:pt x="19147" y="27587"/>
                  </a:cubicBezTo>
                  <a:cubicBezTo>
                    <a:pt x="18980" y="27253"/>
                    <a:pt x="18880" y="26886"/>
                    <a:pt x="18814" y="26553"/>
                  </a:cubicBezTo>
                  <a:cubicBezTo>
                    <a:pt x="18747" y="26119"/>
                    <a:pt x="18747" y="25652"/>
                    <a:pt x="18780" y="25152"/>
                  </a:cubicBezTo>
                  <a:cubicBezTo>
                    <a:pt x="18880" y="24118"/>
                    <a:pt x="19181" y="23117"/>
                    <a:pt x="19481" y="22116"/>
                  </a:cubicBezTo>
                  <a:lnTo>
                    <a:pt x="19514" y="22016"/>
                  </a:lnTo>
                  <a:cubicBezTo>
                    <a:pt x="19648" y="21616"/>
                    <a:pt x="19814" y="21049"/>
                    <a:pt x="19981" y="20415"/>
                  </a:cubicBezTo>
                  <a:cubicBezTo>
                    <a:pt x="20081" y="19915"/>
                    <a:pt x="20181" y="19381"/>
                    <a:pt x="20215" y="18847"/>
                  </a:cubicBezTo>
                  <a:cubicBezTo>
                    <a:pt x="20248" y="18313"/>
                    <a:pt x="20215" y="17780"/>
                    <a:pt x="20115" y="17146"/>
                  </a:cubicBezTo>
                  <a:cubicBezTo>
                    <a:pt x="19981" y="16545"/>
                    <a:pt x="19781" y="15978"/>
                    <a:pt x="19648" y="15545"/>
                  </a:cubicBezTo>
                  <a:cubicBezTo>
                    <a:pt x="19514" y="15211"/>
                    <a:pt x="19381" y="14844"/>
                    <a:pt x="19214" y="14511"/>
                  </a:cubicBezTo>
                  <a:cubicBezTo>
                    <a:pt x="18947" y="13810"/>
                    <a:pt x="18647" y="13110"/>
                    <a:pt x="18447" y="12342"/>
                  </a:cubicBezTo>
                  <a:cubicBezTo>
                    <a:pt x="18613" y="11442"/>
                    <a:pt x="18814" y="10374"/>
                    <a:pt x="18747" y="9274"/>
                  </a:cubicBezTo>
                  <a:cubicBezTo>
                    <a:pt x="18714" y="8406"/>
                    <a:pt x="18447" y="7472"/>
                    <a:pt x="17980" y="6405"/>
                  </a:cubicBezTo>
                  <a:cubicBezTo>
                    <a:pt x="17780" y="6005"/>
                    <a:pt x="17579" y="5538"/>
                    <a:pt x="17279" y="4970"/>
                  </a:cubicBezTo>
                  <a:lnTo>
                    <a:pt x="17146" y="4670"/>
                  </a:lnTo>
                  <a:cubicBezTo>
                    <a:pt x="16979" y="4370"/>
                    <a:pt x="16812" y="4036"/>
                    <a:pt x="16679" y="3736"/>
                  </a:cubicBezTo>
                  <a:cubicBezTo>
                    <a:pt x="16345" y="3002"/>
                    <a:pt x="16145" y="2335"/>
                    <a:pt x="16012" y="1701"/>
                  </a:cubicBezTo>
                  <a:cubicBezTo>
                    <a:pt x="16012" y="1535"/>
                    <a:pt x="15978" y="1401"/>
                    <a:pt x="15978" y="1234"/>
                  </a:cubicBezTo>
                  <a:cubicBezTo>
                    <a:pt x="15978" y="1134"/>
                    <a:pt x="15945" y="1068"/>
                    <a:pt x="15945" y="1001"/>
                  </a:cubicBezTo>
                  <a:lnTo>
                    <a:pt x="15945" y="934"/>
                  </a:lnTo>
                  <a:cubicBezTo>
                    <a:pt x="15945" y="834"/>
                    <a:pt x="15945" y="767"/>
                    <a:pt x="15945" y="701"/>
                  </a:cubicBezTo>
                  <a:cubicBezTo>
                    <a:pt x="15945" y="634"/>
                    <a:pt x="15945" y="567"/>
                    <a:pt x="15912" y="534"/>
                  </a:cubicBezTo>
                  <a:cubicBezTo>
                    <a:pt x="15845" y="501"/>
                    <a:pt x="15745" y="434"/>
                    <a:pt x="15645" y="401"/>
                  </a:cubicBezTo>
                  <a:cubicBezTo>
                    <a:pt x="15511" y="334"/>
                    <a:pt x="15344" y="267"/>
                    <a:pt x="15211" y="234"/>
                  </a:cubicBezTo>
                  <a:cubicBezTo>
                    <a:pt x="15144" y="200"/>
                    <a:pt x="15078" y="200"/>
                    <a:pt x="15044" y="167"/>
                  </a:cubicBezTo>
                  <a:cubicBezTo>
                    <a:pt x="14911" y="134"/>
                    <a:pt x="14811" y="100"/>
                    <a:pt x="14677" y="67"/>
                  </a:cubicBezTo>
                  <a:cubicBezTo>
                    <a:pt x="14611" y="67"/>
                    <a:pt x="14544" y="67"/>
                    <a:pt x="14477" y="34"/>
                  </a:cubicBezTo>
                  <a:cubicBezTo>
                    <a:pt x="14377" y="34"/>
                    <a:pt x="14310" y="34"/>
                    <a:pt x="14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5" name="Google Shape;2705;p79"/>
          <p:cNvGrpSpPr/>
          <p:nvPr/>
        </p:nvGrpSpPr>
        <p:grpSpPr>
          <a:xfrm rot="-1220696">
            <a:off x="181711" y="394979"/>
            <a:ext cx="2750980" cy="2088553"/>
            <a:chOff x="2806750" y="1837750"/>
            <a:chExt cx="2091942" cy="1834507"/>
          </a:xfrm>
        </p:grpSpPr>
        <p:sp>
          <p:nvSpPr>
            <p:cNvPr id="2706" name="Google Shape;2706;p79"/>
            <p:cNvSpPr/>
            <p:nvPr/>
          </p:nvSpPr>
          <p:spPr>
            <a:xfrm>
              <a:off x="3169399" y="1837750"/>
              <a:ext cx="1496993" cy="1033332"/>
            </a:xfrm>
            <a:custGeom>
              <a:avLst/>
              <a:gdLst/>
              <a:ahLst/>
              <a:cxnLst/>
              <a:rect l="l" t="t" r="r" b="b"/>
              <a:pathLst>
                <a:path w="32083" h="22146" extrusionOk="0">
                  <a:moveTo>
                    <a:pt x="15283" y="1"/>
                  </a:moveTo>
                  <a:cubicBezTo>
                    <a:pt x="14453" y="1"/>
                    <a:pt x="13617" y="52"/>
                    <a:pt x="12776" y="161"/>
                  </a:cubicBezTo>
                  <a:cubicBezTo>
                    <a:pt x="10741" y="428"/>
                    <a:pt x="8740" y="1162"/>
                    <a:pt x="7139" y="2429"/>
                  </a:cubicBezTo>
                  <a:cubicBezTo>
                    <a:pt x="5271" y="3930"/>
                    <a:pt x="4370" y="6165"/>
                    <a:pt x="3269" y="8267"/>
                  </a:cubicBezTo>
                  <a:cubicBezTo>
                    <a:pt x="2969" y="8834"/>
                    <a:pt x="0" y="15839"/>
                    <a:pt x="801" y="15972"/>
                  </a:cubicBezTo>
                  <a:lnTo>
                    <a:pt x="3570" y="16506"/>
                  </a:lnTo>
                  <a:cubicBezTo>
                    <a:pt x="3803" y="16506"/>
                    <a:pt x="4771" y="12637"/>
                    <a:pt x="4937" y="12203"/>
                  </a:cubicBezTo>
                  <a:cubicBezTo>
                    <a:pt x="5471" y="10735"/>
                    <a:pt x="6105" y="9267"/>
                    <a:pt x="7005" y="7967"/>
                  </a:cubicBezTo>
                  <a:cubicBezTo>
                    <a:pt x="8607" y="5632"/>
                    <a:pt x="11008" y="3930"/>
                    <a:pt x="13844" y="3463"/>
                  </a:cubicBezTo>
                  <a:cubicBezTo>
                    <a:pt x="14499" y="3360"/>
                    <a:pt x="15157" y="3312"/>
                    <a:pt x="15815" y="3312"/>
                  </a:cubicBezTo>
                  <a:cubicBezTo>
                    <a:pt x="17500" y="3312"/>
                    <a:pt x="19184" y="3627"/>
                    <a:pt x="20815" y="4130"/>
                  </a:cubicBezTo>
                  <a:cubicBezTo>
                    <a:pt x="24351" y="5231"/>
                    <a:pt x="27086" y="7500"/>
                    <a:pt x="28254" y="11102"/>
                  </a:cubicBezTo>
                  <a:cubicBezTo>
                    <a:pt x="29321" y="14404"/>
                    <a:pt x="28754" y="18174"/>
                    <a:pt x="28421" y="21543"/>
                  </a:cubicBezTo>
                  <a:cubicBezTo>
                    <a:pt x="28421" y="21543"/>
                    <a:pt x="31189" y="22143"/>
                    <a:pt x="31189" y="22143"/>
                  </a:cubicBezTo>
                  <a:cubicBezTo>
                    <a:pt x="31197" y="22145"/>
                    <a:pt x="31204" y="22145"/>
                    <a:pt x="31212" y="22145"/>
                  </a:cubicBezTo>
                  <a:cubicBezTo>
                    <a:pt x="32083" y="22145"/>
                    <a:pt x="31656" y="12462"/>
                    <a:pt x="31590" y="11602"/>
                  </a:cubicBezTo>
                  <a:cubicBezTo>
                    <a:pt x="31456" y="10001"/>
                    <a:pt x="31089" y="8600"/>
                    <a:pt x="30522" y="7399"/>
                  </a:cubicBezTo>
                  <a:cubicBezTo>
                    <a:pt x="29421" y="5064"/>
                    <a:pt x="27453" y="3363"/>
                    <a:pt x="24685" y="2129"/>
                  </a:cubicBezTo>
                  <a:cubicBezTo>
                    <a:pt x="21708" y="800"/>
                    <a:pt x="18540" y="1"/>
                    <a:pt x="15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9"/>
            <p:cNvSpPr/>
            <p:nvPr/>
          </p:nvSpPr>
          <p:spPr>
            <a:xfrm>
              <a:off x="3040195" y="2559643"/>
              <a:ext cx="359609" cy="729296"/>
            </a:xfrm>
            <a:custGeom>
              <a:avLst/>
              <a:gdLst/>
              <a:ahLst/>
              <a:cxnLst/>
              <a:rect l="l" t="t" r="r" b="b"/>
              <a:pathLst>
                <a:path w="7707" h="15630" extrusionOk="0">
                  <a:moveTo>
                    <a:pt x="2302" y="1"/>
                  </a:moveTo>
                  <a:cubicBezTo>
                    <a:pt x="1135" y="4871"/>
                    <a:pt x="334" y="9841"/>
                    <a:pt x="1" y="14845"/>
                  </a:cubicBezTo>
                  <a:cubicBezTo>
                    <a:pt x="1469" y="15112"/>
                    <a:pt x="2936" y="15379"/>
                    <a:pt x="4437" y="15612"/>
                  </a:cubicBezTo>
                  <a:cubicBezTo>
                    <a:pt x="4501" y="15624"/>
                    <a:pt x="4565" y="15630"/>
                    <a:pt x="4629" y="15630"/>
                  </a:cubicBezTo>
                  <a:cubicBezTo>
                    <a:pt x="5100" y="15630"/>
                    <a:pt x="5554" y="15315"/>
                    <a:pt x="5672" y="14845"/>
                  </a:cubicBezTo>
                  <a:cubicBezTo>
                    <a:pt x="6806" y="10108"/>
                    <a:pt x="7706" y="1635"/>
                    <a:pt x="7573" y="1435"/>
                  </a:cubicBezTo>
                  <a:cubicBezTo>
                    <a:pt x="7506" y="1302"/>
                    <a:pt x="7373" y="1235"/>
                    <a:pt x="7239" y="1168"/>
                  </a:cubicBezTo>
                  <a:cubicBezTo>
                    <a:pt x="5571" y="268"/>
                    <a:pt x="2302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9"/>
            <p:cNvSpPr/>
            <p:nvPr/>
          </p:nvSpPr>
          <p:spPr>
            <a:xfrm>
              <a:off x="2806750" y="2490258"/>
              <a:ext cx="336232" cy="840720"/>
            </a:xfrm>
            <a:custGeom>
              <a:avLst/>
              <a:gdLst/>
              <a:ahLst/>
              <a:cxnLst/>
              <a:rect l="l" t="t" r="r" b="b"/>
              <a:pathLst>
                <a:path w="7206" h="18018" extrusionOk="0">
                  <a:moveTo>
                    <a:pt x="5333" y="0"/>
                  </a:moveTo>
                  <a:cubicBezTo>
                    <a:pt x="5154" y="0"/>
                    <a:pt x="4975" y="28"/>
                    <a:pt x="4804" y="87"/>
                  </a:cubicBezTo>
                  <a:cubicBezTo>
                    <a:pt x="3803" y="387"/>
                    <a:pt x="3236" y="1655"/>
                    <a:pt x="3636" y="2589"/>
                  </a:cubicBezTo>
                  <a:cubicBezTo>
                    <a:pt x="3583" y="2584"/>
                    <a:pt x="3529" y="2581"/>
                    <a:pt x="3475" y="2581"/>
                  </a:cubicBezTo>
                  <a:cubicBezTo>
                    <a:pt x="2788" y="2581"/>
                    <a:pt x="2073" y="2966"/>
                    <a:pt x="1701" y="3523"/>
                  </a:cubicBezTo>
                  <a:cubicBezTo>
                    <a:pt x="1268" y="4156"/>
                    <a:pt x="1201" y="5024"/>
                    <a:pt x="1568" y="5691"/>
                  </a:cubicBezTo>
                  <a:cubicBezTo>
                    <a:pt x="734" y="6225"/>
                    <a:pt x="167" y="7159"/>
                    <a:pt x="67" y="8126"/>
                  </a:cubicBezTo>
                  <a:cubicBezTo>
                    <a:pt x="0" y="9093"/>
                    <a:pt x="401" y="10094"/>
                    <a:pt x="1134" y="10761"/>
                  </a:cubicBezTo>
                  <a:cubicBezTo>
                    <a:pt x="467" y="11128"/>
                    <a:pt x="34" y="11895"/>
                    <a:pt x="67" y="12629"/>
                  </a:cubicBezTo>
                  <a:cubicBezTo>
                    <a:pt x="100" y="13396"/>
                    <a:pt x="601" y="14130"/>
                    <a:pt x="1268" y="14430"/>
                  </a:cubicBezTo>
                  <a:cubicBezTo>
                    <a:pt x="868" y="15198"/>
                    <a:pt x="701" y="16165"/>
                    <a:pt x="1034" y="16932"/>
                  </a:cubicBezTo>
                  <a:cubicBezTo>
                    <a:pt x="1320" y="17556"/>
                    <a:pt x="1991" y="18018"/>
                    <a:pt x="2636" y="18018"/>
                  </a:cubicBezTo>
                  <a:cubicBezTo>
                    <a:pt x="2819" y="18018"/>
                    <a:pt x="3000" y="17981"/>
                    <a:pt x="3169" y="17900"/>
                  </a:cubicBezTo>
                  <a:cubicBezTo>
                    <a:pt x="3836" y="17566"/>
                    <a:pt x="4570" y="17132"/>
                    <a:pt x="5004" y="16332"/>
                  </a:cubicBezTo>
                  <a:lnTo>
                    <a:pt x="7205" y="1421"/>
                  </a:lnTo>
                  <a:cubicBezTo>
                    <a:pt x="7013" y="598"/>
                    <a:pt x="6166" y="0"/>
                    <a:pt x="5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9"/>
            <p:cNvSpPr/>
            <p:nvPr/>
          </p:nvSpPr>
          <p:spPr>
            <a:xfrm>
              <a:off x="4266724" y="2831163"/>
              <a:ext cx="421853" cy="720010"/>
            </a:xfrm>
            <a:custGeom>
              <a:avLst/>
              <a:gdLst/>
              <a:ahLst/>
              <a:cxnLst/>
              <a:rect l="l" t="t" r="r" b="b"/>
              <a:pathLst>
                <a:path w="9041" h="15431" extrusionOk="0">
                  <a:moveTo>
                    <a:pt x="4488" y="1"/>
                  </a:moveTo>
                  <a:cubicBezTo>
                    <a:pt x="4331" y="1"/>
                    <a:pt x="4180" y="7"/>
                    <a:pt x="4036" y="19"/>
                  </a:cubicBezTo>
                  <a:cubicBezTo>
                    <a:pt x="3903" y="19"/>
                    <a:pt x="3736" y="53"/>
                    <a:pt x="3603" y="119"/>
                  </a:cubicBezTo>
                  <a:cubicBezTo>
                    <a:pt x="3469" y="220"/>
                    <a:pt x="1468" y="6691"/>
                    <a:pt x="634" y="10860"/>
                  </a:cubicBezTo>
                  <a:cubicBezTo>
                    <a:pt x="0" y="13963"/>
                    <a:pt x="0" y="13829"/>
                    <a:pt x="834" y="14363"/>
                  </a:cubicBezTo>
                  <a:cubicBezTo>
                    <a:pt x="2602" y="14797"/>
                    <a:pt x="3603" y="15030"/>
                    <a:pt x="5371" y="15430"/>
                  </a:cubicBezTo>
                  <a:cubicBezTo>
                    <a:pt x="7005" y="10694"/>
                    <a:pt x="8206" y="5824"/>
                    <a:pt x="9040" y="853"/>
                  </a:cubicBezTo>
                  <a:cubicBezTo>
                    <a:pt x="9040" y="853"/>
                    <a:pt x="6368" y="1"/>
                    <a:pt x="4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9"/>
            <p:cNvSpPr/>
            <p:nvPr/>
          </p:nvSpPr>
          <p:spPr>
            <a:xfrm>
              <a:off x="4517293" y="2836483"/>
              <a:ext cx="381399" cy="835774"/>
            </a:xfrm>
            <a:custGeom>
              <a:avLst/>
              <a:gdLst/>
              <a:ahLst/>
              <a:cxnLst/>
              <a:rect l="l" t="t" r="r" b="b"/>
              <a:pathLst>
                <a:path w="8174" h="17912" extrusionOk="0">
                  <a:moveTo>
                    <a:pt x="5308" y="1"/>
                  </a:moveTo>
                  <a:cubicBezTo>
                    <a:pt x="4715" y="1"/>
                    <a:pt x="4116" y="260"/>
                    <a:pt x="3770" y="739"/>
                  </a:cubicBezTo>
                  <a:lnTo>
                    <a:pt x="1" y="15316"/>
                  </a:lnTo>
                  <a:cubicBezTo>
                    <a:pt x="67" y="16084"/>
                    <a:pt x="601" y="16918"/>
                    <a:pt x="1068" y="17451"/>
                  </a:cubicBezTo>
                  <a:cubicBezTo>
                    <a:pt x="1337" y="17767"/>
                    <a:pt x="1733" y="17911"/>
                    <a:pt x="2143" y="17911"/>
                  </a:cubicBezTo>
                  <a:cubicBezTo>
                    <a:pt x="2598" y="17911"/>
                    <a:pt x="3070" y="17734"/>
                    <a:pt x="3403" y="17418"/>
                  </a:cubicBezTo>
                  <a:cubicBezTo>
                    <a:pt x="4037" y="16817"/>
                    <a:pt x="4237" y="15883"/>
                    <a:pt x="4170" y="15016"/>
                  </a:cubicBezTo>
                  <a:cubicBezTo>
                    <a:pt x="4938" y="15016"/>
                    <a:pt x="5671" y="14516"/>
                    <a:pt x="5972" y="13849"/>
                  </a:cubicBezTo>
                  <a:cubicBezTo>
                    <a:pt x="6305" y="13148"/>
                    <a:pt x="6205" y="12281"/>
                    <a:pt x="5738" y="11680"/>
                  </a:cubicBezTo>
                  <a:cubicBezTo>
                    <a:pt x="6672" y="11380"/>
                    <a:pt x="7439" y="10613"/>
                    <a:pt x="7740" y="9679"/>
                  </a:cubicBezTo>
                  <a:cubicBezTo>
                    <a:pt x="8040" y="8745"/>
                    <a:pt x="7873" y="7678"/>
                    <a:pt x="7306" y="6877"/>
                  </a:cubicBezTo>
                  <a:cubicBezTo>
                    <a:pt x="7873" y="6377"/>
                    <a:pt x="8173" y="5576"/>
                    <a:pt x="8040" y="4809"/>
                  </a:cubicBezTo>
                  <a:cubicBezTo>
                    <a:pt x="7873" y="4075"/>
                    <a:pt x="7306" y="3441"/>
                    <a:pt x="6605" y="3208"/>
                  </a:cubicBezTo>
                  <a:cubicBezTo>
                    <a:pt x="7339" y="2474"/>
                    <a:pt x="7306" y="1106"/>
                    <a:pt x="6505" y="439"/>
                  </a:cubicBezTo>
                  <a:cubicBezTo>
                    <a:pt x="6180" y="142"/>
                    <a:pt x="5746" y="1"/>
                    <a:pt x="5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1" name="Google Shape;2711;p79"/>
          <p:cNvGrpSpPr/>
          <p:nvPr/>
        </p:nvGrpSpPr>
        <p:grpSpPr>
          <a:xfrm rot="2700000">
            <a:off x="1119447" y="1025849"/>
            <a:ext cx="603944" cy="680123"/>
            <a:chOff x="3838825" y="1372833"/>
            <a:chExt cx="603950" cy="680130"/>
          </a:xfrm>
        </p:grpSpPr>
        <p:sp>
          <p:nvSpPr>
            <p:cNvPr id="2712" name="Google Shape;2712;p79"/>
            <p:cNvSpPr/>
            <p:nvPr/>
          </p:nvSpPr>
          <p:spPr>
            <a:xfrm>
              <a:off x="3838825" y="137283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9"/>
            <p:cNvSpPr/>
            <p:nvPr/>
          </p:nvSpPr>
          <p:spPr>
            <a:xfrm>
              <a:off x="4116306" y="1862788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9"/>
            <p:cNvSpPr/>
            <p:nvPr/>
          </p:nvSpPr>
          <p:spPr>
            <a:xfrm>
              <a:off x="4252599" y="1399134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9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462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50"/>
          <p:cNvSpPr txBox="1">
            <a:spLocks noGrp="1"/>
          </p:cNvSpPr>
          <p:nvPr>
            <p:ph type="title"/>
          </p:nvPr>
        </p:nvSpPr>
        <p:spPr>
          <a:xfrm>
            <a:off x="713225" y="2685860"/>
            <a:ext cx="2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Reading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70" name="Google Shape;1570;p50"/>
          <p:cNvSpPr txBox="1">
            <a:spLocks noGrp="1"/>
          </p:cNvSpPr>
          <p:nvPr>
            <p:ph type="title" idx="2"/>
          </p:nvPr>
        </p:nvSpPr>
        <p:spPr>
          <a:xfrm>
            <a:off x="713225" y="1435360"/>
            <a:ext cx="27870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571" name="Google Shape;1571;p50"/>
          <p:cNvSpPr/>
          <p:nvPr/>
        </p:nvSpPr>
        <p:spPr>
          <a:xfrm>
            <a:off x="5475926" y="2308468"/>
            <a:ext cx="195863" cy="138514"/>
          </a:xfrm>
          <a:custGeom>
            <a:avLst/>
            <a:gdLst/>
            <a:ahLst/>
            <a:cxnLst/>
            <a:rect l="l" t="t" r="r" b="b"/>
            <a:pathLst>
              <a:path w="4638" h="3280" extrusionOk="0">
                <a:moveTo>
                  <a:pt x="1437" y="0"/>
                </a:moveTo>
                <a:cubicBezTo>
                  <a:pt x="769" y="0"/>
                  <a:pt x="227" y="159"/>
                  <a:pt x="101" y="206"/>
                </a:cubicBezTo>
                <a:cubicBezTo>
                  <a:pt x="1" y="740"/>
                  <a:pt x="201" y="1374"/>
                  <a:pt x="568" y="1974"/>
                </a:cubicBezTo>
                <a:cubicBezTo>
                  <a:pt x="1108" y="2875"/>
                  <a:pt x="2085" y="3279"/>
                  <a:pt x="3392" y="3279"/>
                </a:cubicBezTo>
                <a:cubicBezTo>
                  <a:pt x="3779" y="3279"/>
                  <a:pt x="4195" y="3244"/>
                  <a:pt x="4637" y="3175"/>
                </a:cubicBezTo>
                <a:cubicBezTo>
                  <a:pt x="4571" y="2508"/>
                  <a:pt x="4370" y="1707"/>
                  <a:pt x="3737" y="974"/>
                </a:cubicBezTo>
                <a:cubicBezTo>
                  <a:pt x="3085" y="199"/>
                  <a:pt x="2183" y="0"/>
                  <a:pt x="1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50"/>
          <p:cNvSpPr/>
          <p:nvPr/>
        </p:nvSpPr>
        <p:spPr>
          <a:xfrm>
            <a:off x="5918525" y="446575"/>
            <a:ext cx="67575" cy="51750"/>
          </a:xfrm>
          <a:custGeom>
            <a:avLst/>
            <a:gdLst/>
            <a:ahLst/>
            <a:cxnLst/>
            <a:rect l="l" t="t" r="r" b="b"/>
            <a:pathLst>
              <a:path w="2703" h="2070" extrusionOk="0">
                <a:moveTo>
                  <a:pt x="1368" y="1"/>
                </a:moveTo>
                <a:cubicBezTo>
                  <a:pt x="0" y="1"/>
                  <a:pt x="0" y="2069"/>
                  <a:pt x="1368" y="2069"/>
                </a:cubicBezTo>
                <a:cubicBezTo>
                  <a:pt x="2702" y="2069"/>
                  <a:pt x="2702" y="1"/>
                  <a:pt x="1368" y="1"/>
                </a:cubicBezTo>
                <a:close/>
              </a:path>
            </a:pathLst>
          </a:custGeom>
          <a:solidFill>
            <a:srgbClr val="C45959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50"/>
          <p:cNvSpPr/>
          <p:nvPr/>
        </p:nvSpPr>
        <p:spPr>
          <a:xfrm>
            <a:off x="8646625" y="1894475"/>
            <a:ext cx="67575" cy="51750"/>
          </a:xfrm>
          <a:custGeom>
            <a:avLst/>
            <a:gdLst/>
            <a:ahLst/>
            <a:cxnLst/>
            <a:rect l="l" t="t" r="r" b="b"/>
            <a:pathLst>
              <a:path w="2703" h="2070" extrusionOk="0">
                <a:moveTo>
                  <a:pt x="1368" y="1"/>
                </a:moveTo>
                <a:cubicBezTo>
                  <a:pt x="0" y="1"/>
                  <a:pt x="0" y="2069"/>
                  <a:pt x="1368" y="2069"/>
                </a:cubicBezTo>
                <a:cubicBezTo>
                  <a:pt x="2702" y="2069"/>
                  <a:pt x="2702" y="1"/>
                  <a:pt x="1368" y="1"/>
                </a:cubicBezTo>
                <a:close/>
              </a:path>
            </a:pathLst>
          </a:custGeom>
          <a:solidFill>
            <a:srgbClr val="C45959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50"/>
          <p:cNvGrpSpPr/>
          <p:nvPr/>
        </p:nvGrpSpPr>
        <p:grpSpPr>
          <a:xfrm>
            <a:off x="4865840" y="917298"/>
            <a:ext cx="3147682" cy="3307923"/>
            <a:chOff x="4735475" y="1291525"/>
            <a:chExt cx="2701873" cy="2839419"/>
          </a:xfrm>
        </p:grpSpPr>
        <p:sp>
          <p:nvSpPr>
            <p:cNvPr id="1575" name="Google Shape;1575;p50"/>
            <p:cNvSpPr/>
            <p:nvPr/>
          </p:nvSpPr>
          <p:spPr>
            <a:xfrm>
              <a:off x="4735475" y="1291525"/>
              <a:ext cx="2570836" cy="2839419"/>
            </a:xfrm>
            <a:custGeom>
              <a:avLst/>
              <a:gdLst/>
              <a:ahLst/>
              <a:cxnLst/>
              <a:rect l="l" t="t" r="r" b="b"/>
              <a:pathLst>
                <a:path w="60877" h="67237" extrusionOk="0">
                  <a:moveTo>
                    <a:pt x="36359" y="1"/>
                  </a:moveTo>
                  <a:lnTo>
                    <a:pt x="5070" y="19081"/>
                  </a:lnTo>
                  <a:cubicBezTo>
                    <a:pt x="1401" y="21316"/>
                    <a:pt x="0" y="25919"/>
                    <a:pt x="1768" y="29855"/>
                  </a:cubicBezTo>
                  <a:cubicBezTo>
                    <a:pt x="2235" y="30889"/>
                    <a:pt x="2735" y="31990"/>
                    <a:pt x="3269" y="33191"/>
                  </a:cubicBezTo>
                  <a:cubicBezTo>
                    <a:pt x="3336" y="33291"/>
                    <a:pt x="3369" y="33391"/>
                    <a:pt x="3436" y="33525"/>
                  </a:cubicBezTo>
                  <a:cubicBezTo>
                    <a:pt x="4070" y="34926"/>
                    <a:pt x="4770" y="36460"/>
                    <a:pt x="5504" y="38028"/>
                  </a:cubicBezTo>
                  <a:cubicBezTo>
                    <a:pt x="5537" y="38095"/>
                    <a:pt x="5604" y="38195"/>
                    <a:pt x="5638" y="38261"/>
                  </a:cubicBezTo>
                  <a:cubicBezTo>
                    <a:pt x="7372" y="41997"/>
                    <a:pt x="9307" y="46000"/>
                    <a:pt x="11242" y="49770"/>
                  </a:cubicBezTo>
                  <a:cubicBezTo>
                    <a:pt x="11308" y="49936"/>
                    <a:pt x="11375" y="50036"/>
                    <a:pt x="11442" y="50170"/>
                  </a:cubicBezTo>
                  <a:lnTo>
                    <a:pt x="11442" y="50203"/>
                  </a:lnTo>
                  <a:cubicBezTo>
                    <a:pt x="12342" y="51971"/>
                    <a:pt x="13243" y="53706"/>
                    <a:pt x="14144" y="55340"/>
                  </a:cubicBezTo>
                  <a:cubicBezTo>
                    <a:pt x="14177" y="55440"/>
                    <a:pt x="14244" y="55540"/>
                    <a:pt x="14277" y="55607"/>
                  </a:cubicBezTo>
                  <a:cubicBezTo>
                    <a:pt x="17646" y="61811"/>
                    <a:pt x="20715" y="66515"/>
                    <a:pt x="22383" y="66915"/>
                  </a:cubicBezTo>
                  <a:cubicBezTo>
                    <a:pt x="23299" y="67143"/>
                    <a:pt x="24194" y="67237"/>
                    <a:pt x="25048" y="67237"/>
                  </a:cubicBezTo>
                  <a:cubicBezTo>
                    <a:pt x="29079" y="67237"/>
                    <a:pt x="32190" y="65147"/>
                    <a:pt x="32190" y="65147"/>
                  </a:cubicBezTo>
                  <a:lnTo>
                    <a:pt x="60877" y="46000"/>
                  </a:lnTo>
                  <a:lnTo>
                    <a:pt x="37193" y="1502"/>
                  </a:lnTo>
                  <a:lnTo>
                    <a:pt x="36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4907306" y="1438019"/>
              <a:ext cx="2530042" cy="2635701"/>
            </a:xfrm>
            <a:custGeom>
              <a:avLst/>
              <a:gdLst/>
              <a:ahLst/>
              <a:cxnLst/>
              <a:rect l="l" t="t" r="r" b="b"/>
              <a:pathLst>
                <a:path w="59911" h="62413" extrusionOk="0">
                  <a:moveTo>
                    <a:pt x="1" y="19148"/>
                  </a:moveTo>
                  <a:cubicBezTo>
                    <a:pt x="1" y="19148"/>
                    <a:pt x="228" y="19720"/>
                    <a:pt x="746" y="20364"/>
                  </a:cubicBezTo>
                  <a:lnTo>
                    <a:pt x="746" y="20364"/>
                  </a:lnTo>
                  <a:lnTo>
                    <a:pt x="1" y="19148"/>
                  </a:lnTo>
                  <a:close/>
                  <a:moveTo>
                    <a:pt x="41030" y="1"/>
                  </a:moveTo>
                  <a:cubicBezTo>
                    <a:pt x="41030" y="1"/>
                    <a:pt x="11409" y="19915"/>
                    <a:pt x="6572" y="21716"/>
                  </a:cubicBezTo>
                  <a:cubicBezTo>
                    <a:pt x="5746" y="22024"/>
                    <a:pt x="5010" y="22152"/>
                    <a:pt x="4357" y="22152"/>
                  </a:cubicBezTo>
                  <a:cubicBezTo>
                    <a:pt x="2574" y="22152"/>
                    <a:pt x="1416" y="21197"/>
                    <a:pt x="746" y="20364"/>
                  </a:cubicBezTo>
                  <a:lnTo>
                    <a:pt x="746" y="20364"/>
                  </a:lnTo>
                  <a:lnTo>
                    <a:pt x="26520" y="62412"/>
                  </a:lnTo>
                  <a:lnTo>
                    <a:pt x="56441" y="42765"/>
                  </a:lnTo>
                  <a:lnTo>
                    <a:pt x="59910" y="40530"/>
                  </a:lnTo>
                  <a:lnTo>
                    <a:pt x="410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4942526" y="1360570"/>
              <a:ext cx="1639749" cy="1009170"/>
            </a:xfrm>
            <a:custGeom>
              <a:avLst/>
              <a:gdLst/>
              <a:ahLst/>
              <a:cxnLst/>
              <a:rect l="l" t="t" r="r" b="b"/>
              <a:pathLst>
                <a:path w="38829" h="23897" extrusionOk="0">
                  <a:moveTo>
                    <a:pt x="32591" y="0"/>
                  </a:moveTo>
                  <a:lnTo>
                    <a:pt x="634" y="20014"/>
                  </a:lnTo>
                  <a:cubicBezTo>
                    <a:pt x="301" y="20215"/>
                    <a:pt x="101" y="20515"/>
                    <a:pt x="67" y="20815"/>
                  </a:cubicBezTo>
                  <a:cubicBezTo>
                    <a:pt x="1" y="21048"/>
                    <a:pt x="34" y="21249"/>
                    <a:pt x="67" y="21482"/>
                  </a:cubicBezTo>
                  <a:cubicBezTo>
                    <a:pt x="67" y="21549"/>
                    <a:pt x="101" y="21582"/>
                    <a:pt x="101" y="21616"/>
                  </a:cubicBezTo>
                  <a:cubicBezTo>
                    <a:pt x="167" y="21916"/>
                    <a:pt x="334" y="22249"/>
                    <a:pt x="534" y="22583"/>
                  </a:cubicBezTo>
                  <a:cubicBezTo>
                    <a:pt x="968" y="23350"/>
                    <a:pt x="1735" y="23750"/>
                    <a:pt x="2736" y="23850"/>
                  </a:cubicBezTo>
                  <a:cubicBezTo>
                    <a:pt x="2803" y="23884"/>
                    <a:pt x="2869" y="23884"/>
                    <a:pt x="2903" y="23884"/>
                  </a:cubicBezTo>
                  <a:cubicBezTo>
                    <a:pt x="3028" y="23892"/>
                    <a:pt x="3157" y="23896"/>
                    <a:pt x="3290" y="23896"/>
                  </a:cubicBezTo>
                  <a:cubicBezTo>
                    <a:pt x="3689" y="23896"/>
                    <a:pt x="4120" y="23859"/>
                    <a:pt x="4571" y="23784"/>
                  </a:cubicBezTo>
                  <a:cubicBezTo>
                    <a:pt x="4637" y="23784"/>
                    <a:pt x="4671" y="23750"/>
                    <a:pt x="4704" y="23750"/>
                  </a:cubicBezTo>
                  <a:cubicBezTo>
                    <a:pt x="4771" y="23750"/>
                    <a:pt x="4871" y="23717"/>
                    <a:pt x="4971" y="23717"/>
                  </a:cubicBezTo>
                  <a:cubicBezTo>
                    <a:pt x="5738" y="23550"/>
                    <a:pt x="6572" y="23317"/>
                    <a:pt x="7439" y="23017"/>
                  </a:cubicBezTo>
                  <a:cubicBezTo>
                    <a:pt x="7606" y="22950"/>
                    <a:pt x="7740" y="22883"/>
                    <a:pt x="7906" y="22850"/>
                  </a:cubicBezTo>
                  <a:cubicBezTo>
                    <a:pt x="9107" y="22383"/>
                    <a:pt x="10408" y="21816"/>
                    <a:pt x="11776" y="21115"/>
                  </a:cubicBezTo>
                  <a:cubicBezTo>
                    <a:pt x="12076" y="20948"/>
                    <a:pt x="12376" y="20815"/>
                    <a:pt x="12710" y="20648"/>
                  </a:cubicBezTo>
                  <a:cubicBezTo>
                    <a:pt x="19048" y="17312"/>
                    <a:pt x="26520" y="12042"/>
                    <a:pt x="31823" y="8106"/>
                  </a:cubicBezTo>
                  <a:lnTo>
                    <a:pt x="31857" y="8073"/>
                  </a:lnTo>
                  <a:cubicBezTo>
                    <a:pt x="32324" y="7739"/>
                    <a:pt x="32791" y="7372"/>
                    <a:pt x="33224" y="7038"/>
                  </a:cubicBezTo>
                  <a:cubicBezTo>
                    <a:pt x="36593" y="4503"/>
                    <a:pt x="38828" y="2702"/>
                    <a:pt x="38828" y="2702"/>
                  </a:cubicBezTo>
                  <a:lnTo>
                    <a:pt x="38695" y="2669"/>
                  </a:lnTo>
                  <a:lnTo>
                    <a:pt x="38562" y="2602"/>
                  </a:lnTo>
                  <a:lnTo>
                    <a:pt x="38028" y="2368"/>
                  </a:lnTo>
                  <a:lnTo>
                    <a:pt x="37928" y="2335"/>
                  </a:lnTo>
                  <a:lnTo>
                    <a:pt x="37294" y="2068"/>
                  </a:lnTo>
                  <a:lnTo>
                    <a:pt x="37161" y="2002"/>
                  </a:lnTo>
                  <a:lnTo>
                    <a:pt x="36327" y="1635"/>
                  </a:lnTo>
                  <a:lnTo>
                    <a:pt x="36293" y="1635"/>
                  </a:lnTo>
                  <a:lnTo>
                    <a:pt x="36193" y="1568"/>
                  </a:lnTo>
                  <a:lnTo>
                    <a:pt x="35393" y="1234"/>
                  </a:lnTo>
                  <a:lnTo>
                    <a:pt x="35259" y="1168"/>
                  </a:lnTo>
                  <a:lnTo>
                    <a:pt x="34459" y="834"/>
                  </a:lnTo>
                  <a:lnTo>
                    <a:pt x="34325" y="767"/>
                  </a:lnTo>
                  <a:lnTo>
                    <a:pt x="33458" y="400"/>
                  </a:lnTo>
                  <a:lnTo>
                    <a:pt x="33358" y="334"/>
                  </a:lnTo>
                  <a:lnTo>
                    <a:pt x="32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4945355" y="1373999"/>
              <a:ext cx="1411538" cy="899415"/>
            </a:xfrm>
            <a:custGeom>
              <a:avLst/>
              <a:gdLst/>
              <a:ahLst/>
              <a:cxnLst/>
              <a:rect l="l" t="t" r="r" b="b"/>
              <a:pathLst>
                <a:path w="33425" h="21298" extrusionOk="0">
                  <a:moveTo>
                    <a:pt x="33356" y="1"/>
                  </a:moveTo>
                  <a:cubicBezTo>
                    <a:pt x="33346" y="1"/>
                    <a:pt x="33335" y="5"/>
                    <a:pt x="33324" y="16"/>
                  </a:cubicBezTo>
                  <a:lnTo>
                    <a:pt x="33291" y="16"/>
                  </a:lnTo>
                  <a:lnTo>
                    <a:pt x="0" y="21164"/>
                  </a:lnTo>
                  <a:cubicBezTo>
                    <a:pt x="0" y="21231"/>
                    <a:pt x="34" y="21264"/>
                    <a:pt x="34" y="21298"/>
                  </a:cubicBezTo>
                  <a:lnTo>
                    <a:pt x="33391" y="116"/>
                  </a:lnTo>
                  <a:lnTo>
                    <a:pt x="33391" y="82"/>
                  </a:lnTo>
                  <a:cubicBezTo>
                    <a:pt x="33424" y="82"/>
                    <a:pt x="33424" y="49"/>
                    <a:pt x="33391" y="16"/>
                  </a:cubicBezTo>
                  <a:cubicBezTo>
                    <a:pt x="33391" y="16"/>
                    <a:pt x="33376" y="1"/>
                    <a:pt x="33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4967905" y="1391904"/>
              <a:ext cx="1429823" cy="909676"/>
            </a:xfrm>
            <a:custGeom>
              <a:avLst/>
              <a:gdLst/>
              <a:ahLst/>
              <a:cxnLst/>
              <a:rect l="l" t="t" r="r" b="b"/>
              <a:pathLst>
                <a:path w="33858" h="21541" extrusionOk="0">
                  <a:moveTo>
                    <a:pt x="33808" y="0"/>
                  </a:moveTo>
                  <a:cubicBezTo>
                    <a:pt x="33791" y="0"/>
                    <a:pt x="33774" y="9"/>
                    <a:pt x="33758" y="25"/>
                  </a:cubicBezTo>
                  <a:lnTo>
                    <a:pt x="33" y="21441"/>
                  </a:lnTo>
                  <a:cubicBezTo>
                    <a:pt x="0" y="21441"/>
                    <a:pt x="0" y="21474"/>
                    <a:pt x="33" y="21507"/>
                  </a:cubicBezTo>
                  <a:cubicBezTo>
                    <a:pt x="33" y="21541"/>
                    <a:pt x="33" y="21541"/>
                    <a:pt x="67" y="21541"/>
                  </a:cubicBezTo>
                  <a:lnTo>
                    <a:pt x="100" y="21541"/>
                  </a:lnTo>
                  <a:lnTo>
                    <a:pt x="33824" y="92"/>
                  </a:lnTo>
                  <a:cubicBezTo>
                    <a:pt x="33858" y="92"/>
                    <a:pt x="33858" y="59"/>
                    <a:pt x="33858" y="25"/>
                  </a:cubicBezTo>
                  <a:cubicBezTo>
                    <a:pt x="33841" y="9"/>
                    <a:pt x="33824" y="0"/>
                    <a:pt x="33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0"/>
            <p:cNvSpPr/>
            <p:nvPr/>
          </p:nvSpPr>
          <p:spPr>
            <a:xfrm>
              <a:off x="4993243" y="1409218"/>
              <a:ext cx="1443928" cy="917742"/>
            </a:xfrm>
            <a:custGeom>
              <a:avLst/>
              <a:gdLst/>
              <a:ahLst/>
              <a:cxnLst/>
              <a:rect l="l" t="t" r="r" b="b"/>
              <a:pathLst>
                <a:path w="34192" h="21732" extrusionOk="0">
                  <a:moveTo>
                    <a:pt x="34125" y="1"/>
                  </a:moveTo>
                  <a:cubicBezTo>
                    <a:pt x="34114" y="1"/>
                    <a:pt x="34103" y="4"/>
                    <a:pt x="34092" y="16"/>
                  </a:cubicBezTo>
                  <a:lnTo>
                    <a:pt x="34" y="21631"/>
                  </a:lnTo>
                  <a:cubicBezTo>
                    <a:pt x="34" y="21664"/>
                    <a:pt x="1" y="21698"/>
                    <a:pt x="34" y="21731"/>
                  </a:cubicBezTo>
                  <a:lnTo>
                    <a:pt x="101" y="21731"/>
                  </a:lnTo>
                  <a:lnTo>
                    <a:pt x="34158" y="116"/>
                  </a:lnTo>
                  <a:cubicBezTo>
                    <a:pt x="34192" y="82"/>
                    <a:pt x="34192" y="49"/>
                    <a:pt x="34192" y="16"/>
                  </a:cubicBezTo>
                  <a:cubicBezTo>
                    <a:pt x="34169" y="16"/>
                    <a:pt x="34147" y="1"/>
                    <a:pt x="34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0"/>
            <p:cNvSpPr/>
            <p:nvPr/>
          </p:nvSpPr>
          <p:spPr>
            <a:xfrm>
              <a:off x="5020016" y="1426152"/>
              <a:ext cx="1456597" cy="926146"/>
            </a:xfrm>
            <a:custGeom>
              <a:avLst/>
              <a:gdLst/>
              <a:ahLst/>
              <a:cxnLst/>
              <a:rect l="l" t="t" r="r" b="b"/>
              <a:pathLst>
                <a:path w="34492" h="21931" extrusionOk="0">
                  <a:moveTo>
                    <a:pt x="34424" y="0"/>
                  </a:moveTo>
                  <a:cubicBezTo>
                    <a:pt x="34414" y="0"/>
                    <a:pt x="34403" y="4"/>
                    <a:pt x="34392" y="15"/>
                  </a:cubicBezTo>
                  <a:lnTo>
                    <a:pt x="34" y="21830"/>
                  </a:lnTo>
                  <a:cubicBezTo>
                    <a:pt x="0" y="21864"/>
                    <a:pt x="0" y="21897"/>
                    <a:pt x="0" y="21931"/>
                  </a:cubicBezTo>
                  <a:lnTo>
                    <a:pt x="67" y="21931"/>
                  </a:lnTo>
                  <a:lnTo>
                    <a:pt x="34458" y="115"/>
                  </a:lnTo>
                  <a:cubicBezTo>
                    <a:pt x="34492" y="82"/>
                    <a:pt x="34492" y="48"/>
                    <a:pt x="34458" y="15"/>
                  </a:cubicBezTo>
                  <a:cubicBezTo>
                    <a:pt x="34458" y="15"/>
                    <a:pt x="34443" y="0"/>
                    <a:pt x="3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0"/>
            <p:cNvSpPr/>
            <p:nvPr/>
          </p:nvSpPr>
          <p:spPr>
            <a:xfrm>
              <a:off x="5058023" y="1445071"/>
              <a:ext cx="1459427" cy="924119"/>
            </a:xfrm>
            <a:custGeom>
              <a:avLst/>
              <a:gdLst/>
              <a:ahLst/>
              <a:cxnLst/>
              <a:rect l="l" t="t" r="r" b="b"/>
              <a:pathLst>
                <a:path w="34559" h="21883" extrusionOk="0">
                  <a:moveTo>
                    <a:pt x="34426" y="1"/>
                  </a:moveTo>
                  <a:lnTo>
                    <a:pt x="1" y="21849"/>
                  </a:lnTo>
                  <a:cubicBezTo>
                    <a:pt x="68" y="21883"/>
                    <a:pt x="134" y="21883"/>
                    <a:pt x="168" y="21883"/>
                  </a:cubicBezTo>
                  <a:lnTo>
                    <a:pt x="34559" y="67"/>
                  </a:lnTo>
                  <a:lnTo>
                    <a:pt x="34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0"/>
            <p:cNvSpPr/>
            <p:nvPr/>
          </p:nvSpPr>
          <p:spPr>
            <a:xfrm>
              <a:off x="5141172" y="1459176"/>
              <a:ext cx="1407273" cy="904398"/>
            </a:xfrm>
            <a:custGeom>
              <a:avLst/>
              <a:gdLst/>
              <a:ahLst/>
              <a:cxnLst/>
              <a:rect l="l" t="t" r="r" b="b"/>
              <a:pathLst>
                <a:path w="33324" h="21416" extrusionOk="0">
                  <a:moveTo>
                    <a:pt x="33224" y="0"/>
                  </a:moveTo>
                  <a:lnTo>
                    <a:pt x="0" y="21415"/>
                  </a:lnTo>
                  <a:cubicBezTo>
                    <a:pt x="67" y="21415"/>
                    <a:pt x="167" y="21382"/>
                    <a:pt x="267" y="21382"/>
                  </a:cubicBezTo>
                  <a:lnTo>
                    <a:pt x="33324" y="33"/>
                  </a:lnTo>
                  <a:lnTo>
                    <a:pt x="332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0"/>
            <p:cNvSpPr/>
            <p:nvPr/>
          </p:nvSpPr>
          <p:spPr>
            <a:xfrm>
              <a:off x="5256670" y="1470409"/>
              <a:ext cx="1319941" cy="862168"/>
            </a:xfrm>
            <a:custGeom>
              <a:avLst/>
              <a:gdLst/>
              <a:ahLst/>
              <a:cxnLst/>
              <a:rect l="l" t="t" r="r" b="b"/>
              <a:pathLst>
                <a:path w="31256" h="20416" extrusionOk="0">
                  <a:moveTo>
                    <a:pt x="31123" y="1"/>
                  </a:moveTo>
                  <a:lnTo>
                    <a:pt x="0" y="20416"/>
                  </a:lnTo>
                  <a:cubicBezTo>
                    <a:pt x="167" y="20349"/>
                    <a:pt x="301" y="20282"/>
                    <a:pt x="467" y="20249"/>
                  </a:cubicBezTo>
                  <a:lnTo>
                    <a:pt x="31256" y="68"/>
                  </a:lnTo>
                  <a:lnTo>
                    <a:pt x="3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0"/>
            <p:cNvSpPr/>
            <p:nvPr/>
          </p:nvSpPr>
          <p:spPr>
            <a:xfrm>
              <a:off x="5438383" y="1657780"/>
              <a:ext cx="907227" cy="594514"/>
            </a:xfrm>
            <a:custGeom>
              <a:avLst/>
              <a:gdLst/>
              <a:ahLst/>
              <a:cxnLst/>
              <a:rect l="l" t="t" r="r" b="b"/>
              <a:pathLst>
                <a:path w="21483" h="14078" extrusionOk="0">
                  <a:moveTo>
                    <a:pt x="21482" y="0"/>
                  </a:moveTo>
                  <a:lnTo>
                    <a:pt x="0" y="14077"/>
                  </a:lnTo>
                  <a:cubicBezTo>
                    <a:pt x="334" y="13944"/>
                    <a:pt x="634" y="13777"/>
                    <a:pt x="934" y="13610"/>
                  </a:cubicBezTo>
                  <a:lnTo>
                    <a:pt x="20081" y="1068"/>
                  </a:lnTo>
                  <a:lnTo>
                    <a:pt x="20115" y="1068"/>
                  </a:lnTo>
                  <a:cubicBezTo>
                    <a:pt x="20582" y="701"/>
                    <a:pt x="21049" y="334"/>
                    <a:pt x="21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0"/>
            <p:cNvSpPr/>
            <p:nvPr/>
          </p:nvSpPr>
          <p:spPr>
            <a:xfrm>
              <a:off x="5141172" y="2507181"/>
              <a:ext cx="853679" cy="1514368"/>
            </a:xfrm>
            <a:custGeom>
              <a:avLst/>
              <a:gdLst/>
              <a:ahLst/>
              <a:cxnLst/>
              <a:rect l="l" t="t" r="r" b="b"/>
              <a:pathLst>
                <a:path w="20215" h="35860" fill="none" extrusionOk="0">
                  <a:moveTo>
                    <a:pt x="0" y="1"/>
                  </a:moveTo>
                  <a:lnTo>
                    <a:pt x="20214" y="3586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0"/>
            <p:cNvSpPr/>
            <p:nvPr/>
          </p:nvSpPr>
          <p:spPr>
            <a:xfrm>
              <a:off x="5359498" y="1677501"/>
              <a:ext cx="1946803" cy="2222945"/>
            </a:xfrm>
            <a:custGeom>
              <a:avLst/>
              <a:gdLst/>
              <a:ahLst/>
              <a:cxnLst/>
              <a:rect l="l" t="t" r="r" b="b"/>
              <a:pathLst>
                <a:path w="46100" h="52639" fill="none" extrusionOk="0">
                  <a:moveTo>
                    <a:pt x="0" y="19414"/>
                  </a:moveTo>
                  <a:lnTo>
                    <a:pt x="17713" y="52638"/>
                  </a:lnTo>
                  <a:lnTo>
                    <a:pt x="46100" y="34392"/>
                  </a:lnTo>
                  <a:lnTo>
                    <a:pt x="30022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0"/>
            <p:cNvSpPr/>
            <p:nvPr/>
          </p:nvSpPr>
          <p:spPr>
            <a:xfrm>
              <a:off x="7144237" y="3059372"/>
              <a:ext cx="73311" cy="71918"/>
            </a:xfrm>
            <a:custGeom>
              <a:avLst/>
              <a:gdLst/>
              <a:ahLst/>
              <a:cxnLst/>
              <a:rect l="l" t="t" r="r" b="b"/>
              <a:pathLst>
                <a:path w="1736" h="1703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cubicBezTo>
                    <a:pt x="1" y="1335"/>
                    <a:pt x="401" y="1702"/>
                    <a:pt x="868" y="1702"/>
                  </a:cubicBezTo>
                  <a:cubicBezTo>
                    <a:pt x="1335" y="1702"/>
                    <a:pt x="1736" y="1335"/>
                    <a:pt x="1736" y="868"/>
                  </a:cubicBez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0"/>
            <p:cNvSpPr/>
            <p:nvPr/>
          </p:nvSpPr>
          <p:spPr>
            <a:xfrm>
              <a:off x="6099019" y="3746824"/>
              <a:ext cx="73311" cy="73269"/>
            </a:xfrm>
            <a:custGeom>
              <a:avLst/>
              <a:gdLst/>
              <a:ahLst/>
              <a:cxnLst/>
              <a:rect l="l" t="t" r="r" b="b"/>
              <a:pathLst>
                <a:path w="1736" h="1735" extrusionOk="0">
                  <a:moveTo>
                    <a:pt x="868" y="0"/>
                  </a:moveTo>
                  <a:cubicBezTo>
                    <a:pt x="401" y="0"/>
                    <a:pt x="1" y="367"/>
                    <a:pt x="1" y="867"/>
                  </a:cubicBezTo>
                  <a:cubicBezTo>
                    <a:pt x="1" y="1334"/>
                    <a:pt x="401" y="1735"/>
                    <a:pt x="868" y="1735"/>
                  </a:cubicBezTo>
                  <a:cubicBezTo>
                    <a:pt x="1335" y="1735"/>
                    <a:pt x="1735" y="1334"/>
                    <a:pt x="1735" y="867"/>
                  </a:cubicBezTo>
                  <a:cubicBezTo>
                    <a:pt x="1735" y="367"/>
                    <a:pt x="1335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0"/>
            <p:cNvSpPr/>
            <p:nvPr/>
          </p:nvSpPr>
          <p:spPr>
            <a:xfrm>
              <a:off x="5441212" y="2481844"/>
              <a:ext cx="73269" cy="73269"/>
            </a:xfrm>
            <a:custGeom>
              <a:avLst/>
              <a:gdLst/>
              <a:ahLst/>
              <a:cxnLst/>
              <a:rect l="l" t="t" r="r" b="b"/>
              <a:pathLst>
                <a:path w="1735" h="1735" extrusionOk="0">
                  <a:moveTo>
                    <a:pt x="867" y="0"/>
                  </a:moveTo>
                  <a:cubicBezTo>
                    <a:pt x="400" y="0"/>
                    <a:pt x="0" y="401"/>
                    <a:pt x="0" y="868"/>
                  </a:cubicBezTo>
                  <a:cubicBezTo>
                    <a:pt x="0" y="1368"/>
                    <a:pt x="400" y="1735"/>
                    <a:pt x="867" y="1735"/>
                  </a:cubicBezTo>
                  <a:cubicBezTo>
                    <a:pt x="1334" y="1735"/>
                    <a:pt x="1735" y="1368"/>
                    <a:pt x="1735" y="868"/>
                  </a:cubicBezTo>
                  <a:cubicBezTo>
                    <a:pt x="1735" y="401"/>
                    <a:pt x="1334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0"/>
            <p:cNvSpPr/>
            <p:nvPr/>
          </p:nvSpPr>
          <p:spPr>
            <a:xfrm>
              <a:off x="6181878" y="3004039"/>
              <a:ext cx="9924" cy="160643"/>
            </a:xfrm>
            <a:custGeom>
              <a:avLst/>
              <a:gdLst/>
              <a:ahLst/>
              <a:cxnLst/>
              <a:rect l="l" t="t" r="r" b="b"/>
              <a:pathLst>
                <a:path w="235" h="3804" fill="none" extrusionOk="0">
                  <a:moveTo>
                    <a:pt x="234" y="1"/>
                  </a:moveTo>
                  <a:lnTo>
                    <a:pt x="1" y="380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0"/>
            <p:cNvSpPr/>
            <p:nvPr/>
          </p:nvSpPr>
          <p:spPr>
            <a:xfrm>
              <a:off x="6315703" y="2974479"/>
              <a:ext cx="29603" cy="143709"/>
            </a:xfrm>
            <a:custGeom>
              <a:avLst/>
              <a:gdLst/>
              <a:ahLst/>
              <a:cxnLst/>
              <a:rect l="l" t="t" r="r" b="b"/>
              <a:pathLst>
                <a:path w="701" h="3403" fill="none" extrusionOk="0">
                  <a:moveTo>
                    <a:pt x="0" y="0"/>
                  </a:moveTo>
                  <a:lnTo>
                    <a:pt x="701" y="3403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0"/>
            <p:cNvSpPr/>
            <p:nvPr/>
          </p:nvSpPr>
          <p:spPr>
            <a:xfrm>
              <a:off x="6422755" y="2930814"/>
              <a:ext cx="66259" cy="115541"/>
            </a:xfrm>
            <a:custGeom>
              <a:avLst/>
              <a:gdLst/>
              <a:ahLst/>
              <a:cxnLst/>
              <a:rect l="l" t="t" r="r" b="b"/>
              <a:pathLst>
                <a:path w="1569" h="2736" fill="none" extrusionOk="0">
                  <a:moveTo>
                    <a:pt x="1" y="0"/>
                  </a:moveTo>
                  <a:lnTo>
                    <a:pt x="1568" y="2736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0"/>
            <p:cNvSpPr/>
            <p:nvPr/>
          </p:nvSpPr>
          <p:spPr>
            <a:xfrm>
              <a:off x="6512914" y="2864598"/>
              <a:ext cx="90203" cy="95820"/>
            </a:xfrm>
            <a:custGeom>
              <a:avLst/>
              <a:gdLst/>
              <a:ahLst/>
              <a:cxnLst/>
              <a:rect l="l" t="t" r="r" b="b"/>
              <a:pathLst>
                <a:path w="2136" h="2269" fill="none" extrusionOk="0">
                  <a:moveTo>
                    <a:pt x="0" y="0"/>
                  </a:moveTo>
                  <a:lnTo>
                    <a:pt x="2135" y="226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0"/>
            <p:cNvSpPr/>
            <p:nvPr/>
          </p:nvSpPr>
          <p:spPr>
            <a:xfrm>
              <a:off x="6577694" y="2782884"/>
              <a:ext cx="146580" cy="50760"/>
            </a:xfrm>
            <a:custGeom>
              <a:avLst/>
              <a:gdLst/>
              <a:ahLst/>
              <a:cxnLst/>
              <a:rect l="l" t="t" r="r" b="b"/>
              <a:pathLst>
                <a:path w="3471" h="1202" fill="none" extrusionOk="0">
                  <a:moveTo>
                    <a:pt x="1" y="1"/>
                  </a:moveTo>
                  <a:lnTo>
                    <a:pt x="3470" y="120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/>
            <p:cNvSpPr/>
            <p:nvPr/>
          </p:nvSpPr>
          <p:spPr>
            <a:xfrm>
              <a:off x="6514845" y="2438571"/>
              <a:ext cx="8488" cy="131040"/>
            </a:xfrm>
            <a:custGeom>
              <a:avLst/>
              <a:gdLst/>
              <a:ahLst/>
              <a:cxnLst/>
              <a:rect l="l" t="t" r="r" b="b"/>
              <a:pathLst>
                <a:path w="201" h="3103" fill="none" extrusionOk="0">
                  <a:moveTo>
                    <a:pt x="1" y="3103"/>
                  </a:moveTo>
                  <a:lnTo>
                    <a:pt x="20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/>
            <p:cNvSpPr/>
            <p:nvPr/>
          </p:nvSpPr>
          <p:spPr>
            <a:xfrm>
              <a:off x="6361299" y="2454069"/>
              <a:ext cx="29645" cy="143709"/>
            </a:xfrm>
            <a:custGeom>
              <a:avLst/>
              <a:gdLst/>
              <a:ahLst/>
              <a:cxnLst/>
              <a:rect l="l" t="t" r="r" b="b"/>
              <a:pathLst>
                <a:path w="702" h="3403" fill="none" extrusionOk="0">
                  <a:moveTo>
                    <a:pt x="701" y="3403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0"/>
            <p:cNvSpPr/>
            <p:nvPr/>
          </p:nvSpPr>
          <p:spPr>
            <a:xfrm>
              <a:off x="6217635" y="2525901"/>
              <a:ext cx="67652" cy="115541"/>
            </a:xfrm>
            <a:custGeom>
              <a:avLst/>
              <a:gdLst/>
              <a:ahLst/>
              <a:cxnLst/>
              <a:rect l="l" t="t" r="r" b="b"/>
              <a:pathLst>
                <a:path w="1602" h="2736" fill="none" extrusionOk="0">
                  <a:moveTo>
                    <a:pt x="1601" y="2736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0"/>
            <p:cNvSpPr/>
            <p:nvPr/>
          </p:nvSpPr>
          <p:spPr>
            <a:xfrm>
              <a:off x="6103531" y="2613232"/>
              <a:ext cx="90203" cy="95862"/>
            </a:xfrm>
            <a:custGeom>
              <a:avLst/>
              <a:gdLst/>
              <a:ahLst/>
              <a:cxnLst/>
              <a:rect l="l" t="t" r="r" b="b"/>
              <a:pathLst>
                <a:path w="2136" h="2270" fill="none" extrusionOk="0">
                  <a:moveTo>
                    <a:pt x="2135" y="226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/>
            <p:cNvSpPr/>
            <p:nvPr/>
          </p:nvSpPr>
          <p:spPr>
            <a:xfrm>
              <a:off x="6011978" y="2749886"/>
              <a:ext cx="116935" cy="40879"/>
            </a:xfrm>
            <a:custGeom>
              <a:avLst/>
              <a:gdLst/>
              <a:ahLst/>
              <a:cxnLst/>
              <a:rect l="l" t="t" r="r" b="b"/>
              <a:pathLst>
                <a:path w="2769" h="968" fill="none" extrusionOk="0">
                  <a:moveTo>
                    <a:pt x="2769" y="96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0"/>
            <p:cNvSpPr/>
            <p:nvPr/>
          </p:nvSpPr>
          <p:spPr>
            <a:xfrm>
              <a:off x="5276391" y="2136619"/>
              <a:ext cx="511363" cy="524159"/>
            </a:xfrm>
            <a:custGeom>
              <a:avLst/>
              <a:gdLst/>
              <a:ahLst/>
              <a:cxnLst/>
              <a:rect l="l" t="t" r="r" b="b"/>
              <a:pathLst>
                <a:path w="12109" h="12412" extrusionOk="0">
                  <a:moveTo>
                    <a:pt x="4472" y="1"/>
                  </a:moveTo>
                  <a:cubicBezTo>
                    <a:pt x="4087" y="1"/>
                    <a:pt x="3836" y="70"/>
                    <a:pt x="3836" y="70"/>
                  </a:cubicBezTo>
                  <a:cubicBezTo>
                    <a:pt x="334" y="1637"/>
                    <a:pt x="0" y="4473"/>
                    <a:pt x="0" y="4473"/>
                  </a:cubicBezTo>
                  <a:lnTo>
                    <a:pt x="2502" y="3405"/>
                  </a:lnTo>
                  <a:lnTo>
                    <a:pt x="7839" y="12412"/>
                  </a:lnTo>
                  <a:lnTo>
                    <a:pt x="8640" y="9109"/>
                  </a:lnTo>
                  <a:lnTo>
                    <a:pt x="12109" y="9576"/>
                  </a:lnTo>
                  <a:cubicBezTo>
                    <a:pt x="12109" y="9576"/>
                    <a:pt x="8273" y="2605"/>
                    <a:pt x="6905" y="1104"/>
                  </a:cubicBezTo>
                  <a:cubicBezTo>
                    <a:pt x="6062" y="178"/>
                    <a:pt x="5092" y="1"/>
                    <a:pt x="4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2" name="Google Shape;1602;p50"/>
          <p:cNvGrpSpPr/>
          <p:nvPr/>
        </p:nvGrpSpPr>
        <p:grpSpPr>
          <a:xfrm rot="-8100000" flipH="1">
            <a:off x="2799283" y="-993816"/>
            <a:ext cx="2787381" cy="3237269"/>
            <a:chOff x="2736700" y="3300796"/>
            <a:chExt cx="2787013" cy="3236842"/>
          </a:xfrm>
        </p:grpSpPr>
        <p:sp>
          <p:nvSpPr>
            <p:cNvPr id="1603" name="Google Shape;1603;p50"/>
            <p:cNvSpPr/>
            <p:nvPr/>
          </p:nvSpPr>
          <p:spPr>
            <a:xfrm>
              <a:off x="5343890" y="4340851"/>
              <a:ext cx="119208" cy="173696"/>
            </a:xfrm>
            <a:custGeom>
              <a:avLst/>
              <a:gdLst/>
              <a:ahLst/>
              <a:cxnLst/>
              <a:rect l="l" t="t" r="r" b="b"/>
              <a:pathLst>
                <a:path w="1969" h="2869" extrusionOk="0">
                  <a:moveTo>
                    <a:pt x="668" y="0"/>
                  </a:moveTo>
                  <a:lnTo>
                    <a:pt x="1" y="1301"/>
                  </a:lnTo>
                  <a:lnTo>
                    <a:pt x="1068" y="2869"/>
                  </a:lnTo>
                  <a:lnTo>
                    <a:pt x="1969" y="14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/>
            <p:cNvSpPr/>
            <p:nvPr/>
          </p:nvSpPr>
          <p:spPr>
            <a:xfrm>
              <a:off x="5049049" y="3300796"/>
              <a:ext cx="244410" cy="478649"/>
            </a:xfrm>
            <a:custGeom>
              <a:avLst/>
              <a:gdLst/>
              <a:ahLst/>
              <a:cxnLst/>
              <a:rect l="l" t="t" r="r" b="b"/>
              <a:pathLst>
                <a:path w="4037" h="7906" extrusionOk="0">
                  <a:moveTo>
                    <a:pt x="2202" y="0"/>
                  </a:moveTo>
                  <a:cubicBezTo>
                    <a:pt x="2302" y="634"/>
                    <a:pt x="2335" y="1268"/>
                    <a:pt x="2235" y="1868"/>
                  </a:cubicBezTo>
                  <a:cubicBezTo>
                    <a:pt x="2202" y="2202"/>
                    <a:pt x="2069" y="2535"/>
                    <a:pt x="1768" y="2602"/>
                  </a:cubicBezTo>
                  <a:cubicBezTo>
                    <a:pt x="1723" y="2617"/>
                    <a:pt x="1680" y="2624"/>
                    <a:pt x="1638" y="2624"/>
                  </a:cubicBezTo>
                  <a:cubicBezTo>
                    <a:pt x="1493" y="2624"/>
                    <a:pt x="1364" y="2546"/>
                    <a:pt x="1235" y="2469"/>
                  </a:cubicBezTo>
                  <a:cubicBezTo>
                    <a:pt x="768" y="2168"/>
                    <a:pt x="401" y="1701"/>
                    <a:pt x="234" y="1168"/>
                  </a:cubicBezTo>
                  <a:lnTo>
                    <a:pt x="234" y="1168"/>
                  </a:lnTo>
                  <a:cubicBezTo>
                    <a:pt x="0" y="1735"/>
                    <a:pt x="234" y="2435"/>
                    <a:pt x="634" y="2936"/>
                  </a:cubicBezTo>
                  <a:cubicBezTo>
                    <a:pt x="1001" y="3436"/>
                    <a:pt x="1535" y="3803"/>
                    <a:pt x="2002" y="4270"/>
                  </a:cubicBezTo>
                  <a:cubicBezTo>
                    <a:pt x="2402" y="4670"/>
                    <a:pt x="2802" y="5171"/>
                    <a:pt x="3036" y="5704"/>
                  </a:cubicBezTo>
                  <a:cubicBezTo>
                    <a:pt x="3236" y="6271"/>
                    <a:pt x="3336" y="6905"/>
                    <a:pt x="3169" y="7472"/>
                  </a:cubicBezTo>
                  <a:lnTo>
                    <a:pt x="3503" y="7906"/>
                  </a:lnTo>
                  <a:cubicBezTo>
                    <a:pt x="3870" y="7672"/>
                    <a:pt x="4037" y="7205"/>
                    <a:pt x="4037" y="6805"/>
                  </a:cubicBezTo>
                  <a:cubicBezTo>
                    <a:pt x="4037" y="6371"/>
                    <a:pt x="3870" y="5938"/>
                    <a:pt x="3703" y="5537"/>
                  </a:cubicBezTo>
                  <a:cubicBezTo>
                    <a:pt x="3570" y="5137"/>
                    <a:pt x="3369" y="4737"/>
                    <a:pt x="3336" y="4303"/>
                  </a:cubicBezTo>
                  <a:cubicBezTo>
                    <a:pt x="3269" y="3770"/>
                    <a:pt x="3369" y="3236"/>
                    <a:pt x="3369" y="2702"/>
                  </a:cubicBezTo>
                  <a:cubicBezTo>
                    <a:pt x="3403" y="1668"/>
                    <a:pt x="2936" y="667"/>
                    <a:pt x="2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0"/>
            <p:cNvSpPr/>
            <p:nvPr/>
          </p:nvSpPr>
          <p:spPr>
            <a:xfrm>
              <a:off x="2736700" y="3677914"/>
              <a:ext cx="2787013" cy="2859725"/>
            </a:xfrm>
            <a:custGeom>
              <a:avLst/>
              <a:gdLst/>
              <a:ahLst/>
              <a:cxnLst/>
              <a:rect l="l" t="t" r="r" b="b"/>
              <a:pathLst>
                <a:path w="46034" h="47235" extrusionOk="0">
                  <a:moveTo>
                    <a:pt x="41535" y="1"/>
                  </a:moveTo>
                  <a:cubicBezTo>
                    <a:pt x="41434" y="1"/>
                    <a:pt x="41332" y="14"/>
                    <a:pt x="41230" y="42"/>
                  </a:cubicBezTo>
                  <a:cubicBezTo>
                    <a:pt x="40663" y="176"/>
                    <a:pt x="40363" y="776"/>
                    <a:pt x="40129" y="1310"/>
                  </a:cubicBezTo>
                  <a:cubicBezTo>
                    <a:pt x="39762" y="2211"/>
                    <a:pt x="39395" y="3078"/>
                    <a:pt x="39262" y="4012"/>
                  </a:cubicBezTo>
                  <a:cubicBezTo>
                    <a:pt x="39128" y="4979"/>
                    <a:pt x="39329" y="5980"/>
                    <a:pt x="39962" y="6714"/>
                  </a:cubicBezTo>
                  <a:cubicBezTo>
                    <a:pt x="40396" y="7181"/>
                    <a:pt x="41030" y="7481"/>
                    <a:pt x="41697" y="7614"/>
                  </a:cubicBezTo>
                  <a:cubicBezTo>
                    <a:pt x="41797" y="8415"/>
                    <a:pt x="41897" y="9182"/>
                    <a:pt x="41964" y="9349"/>
                  </a:cubicBezTo>
                  <a:cubicBezTo>
                    <a:pt x="42631" y="11417"/>
                    <a:pt x="43231" y="13185"/>
                    <a:pt x="41030" y="14486"/>
                  </a:cubicBezTo>
                  <a:cubicBezTo>
                    <a:pt x="39804" y="15238"/>
                    <a:pt x="38229" y="15595"/>
                    <a:pt x="36752" y="15595"/>
                  </a:cubicBezTo>
                  <a:cubicBezTo>
                    <a:pt x="36461" y="15595"/>
                    <a:pt x="36173" y="15581"/>
                    <a:pt x="35893" y="15553"/>
                  </a:cubicBezTo>
                  <a:cubicBezTo>
                    <a:pt x="32957" y="15287"/>
                    <a:pt x="30422" y="12885"/>
                    <a:pt x="28120" y="11217"/>
                  </a:cubicBezTo>
                  <a:cubicBezTo>
                    <a:pt x="25485" y="9382"/>
                    <a:pt x="22883" y="7514"/>
                    <a:pt x="20048" y="6013"/>
                  </a:cubicBezTo>
                  <a:cubicBezTo>
                    <a:pt x="17557" y="4686"/>
                    <a:pt x="15001" y="4204"/>
                    <a:pt x="12618" y="4204"/>
                  </a:cubicBezTo>
                  <a:cubicBezTo>
                    <a:pt x="11586" y="4204"/>
                    <a:pt x="10588" y="4294"/>
                    <a:pt x="9641" y="4445"/>
                  </a:cubicBezTo>
                  <a:cubicBezTo>
                    <a:pt x="4037" y="5313"/>
                    <a:pt x="201" y="11317"/>
                    <a:pt x="100" y="17021"/>
                  </a:cubicBezTo>
                  <a:cubicBezTo>
                    <a:pt x="0" y="22692"/>
                    <a:pt x="3336" y="27729"/>
                    <a:pt x="8940" y="28830"/>
                  </a:cubicBezTo>
                  <a:cubicBezTo>
                    <a:pt x="10126" y="29057"/>
                    <a:pt x="11324" y="29139"/>
                    <a:pt x="12528" y="29139"/>
                  </a:cubicBezTo>
                  <a:cubicBezTo>
                    <a:pt x="14677" y="29139"/>
                    <a:pt x="16843" y="28879"/>
                    <a:pt x="18981" y="28730"/>
                  </a:cubicBezTo>
                  <a:cubicBezTo>
                    <a:pt x="20003" y="28677"/>
                    <a:pt x="21008" y="28549"/>
                    <a:pt x="22003" y="28549"/>
                  </a:cubicBezTo>
                  <a:cubicBezTo>
                    <a:pt x="22890" y="28549"/>
                    <a:pt x="23771" y="28650"/>
                    <a:pt x="24651" y="28996"/>
                  </a:cubicBezTo>
                  <a:cubicBezTo>
                    <a:pt x="26086" y="29597"/>
                    <a:pt x="27487" y="31165"/>
                    <a:pt x="27220" y="32666"/>
                  </a:cubicBezTo>
                  <a:cubicBezTo>
                    <a:pt x="26886" y="34334"/>
                    <a:pt x="24618" y="35401"/>
                    <a:pt x="22483" y="35701"/>
                  </a:cubicBezTo>
                  <a:cubicBezTo>
                    <a:pt x="21749" y="35801"/>
                    <a:pt x="20949" y="35868"/>
                    <a:pt x="20115" y="35935"/>
                  </a:cubicBezTo>
                  <a:cubicBezTo>
                    <a:pt x="17980" y="36135"/>
                    <a:pt x="15745" y="36302"/>
                    <a:pt x="13610" y="37369"/>
                  </a:cubicBezTo>
                  <a:cubicBezTo>
                    <a:pt x="11509" y="38403"/>
                    <a:pt x="9874" y="40538"/>
                    <a:pt x="9474" y="42806"/>
                  </a:cubicBezTo>
                  <a:cubicBezTo>
                    <a:pt x="9207" y="44307"/>
                    <a:pt x="9474" y="45708"/>
                    <a:pt x="10274" y="46876"/>
                  </a:cubicBezTo>
                  <a:cubicBezTo>
                    <a:pt x="10423" y="47110"/>
                    <a:pt x="10694" y="47235"/>
                    <a:pt x="10965" y="47235"/>
                  </a:cubicBezTo>
                  <a:cubicBezTo>
                    <a:pt x="11120" y="47235"/>
                    <a:pt x="11275" y="47194"/>
                    <a:pt x="11409" y="47109"/>
                  </a:cubicBezTo>
                  <a:lnTo>
                    <a:pt x="11442" y="47076"/>
                  </a:lnTo>
                  <a:cubicBezTo>
                    <a:pt x="11809" y="46876"/>
                    <a:pt x="11942" y="46442"/>
                    <a:pt x="11809" y="46042"/>
                  </a:cubicBezTo>
                  <a:cubicBezTo>
                    <a:pt x="11542" y="45341"/>
                    <a:pt x="11575" y="44374"/>
                    <a:pt x="11675" y="43774"/>
                  </a:cubicBezTo>
                  <a:cubicBezTo>
                    <a:pt x="12343" y="40204"/>
                    <a:pt x="16679" y="39137"/>
                    <a:pt x="19714" y="38870"/>
                  </a:cubicBezTo>
                  <a:cubicBezTo>
                    <a:pt x="23617" y="38503"/>
                    <a:pt x="29488" y="38537"/>
                    <a:pt x="31089" y="34067"/>
                  </a:cubicBezTo>
                  <a:cubicBezTo>
                    <a:pt x="31289" y="33500"/>
                    <a:pt x="31389" y="32899"/>
                    <a:pt x="31389" y="32299"/>
                  </a:cubicBezTo>
                  <a:cubicBezTo>
                    <a:pt x="31580" y="25822"/>
                    <a:pt x="23854" y="23878"/>
                    <a:pt x="18564" y="23878"/>
                  </a:cubicBezTo>
                  <a:cubicBezTo>
                    <a:pt x="18296" y="23878"/>
                    <a:pt x="18034" y="23883"/>
                    <a:pt x="17780" y="23893"/>
                  </a:cubicBezTo>
                  <a:cubicBezTo>
                    <a:pt x="16260" y="23969"/>
                    <a:pt x="14729" y="24207"/>
                    <a:pt x="13212" y="24207"/>
                  </a:cubicBezTo>
                  <a:cubicBezTo>
                    <a:pt x="12066" y="24207"/>
                    <a:pt x="10927" y="24071"/>
                    <a:pt x="9807" y="23626"/>
                  </a:cubicBezTo>
                  <a:cubicBezTo>
                    <a:pt x="7139" y="22525"/>
                    <a:pt x="5404" y="19123"/>
                    <a:pt x="5871" y="16287"/>
                  </a:cubicBezTo>
                  <a:cubicBezTo>
                    <a:pt x="6238" y="14086"/>
                    <a:pt x="7472" y="12284"/>
                    <a:pt x="9674" y="11450"/>
                  </a:cubicBezTo>
                  <a:cubicBezTo>
                    <a:pt x="10631" y="11082"/>
                    <a:pt x="11632" y="10925"/>
                    <a:pt x="12648" y="10925"/>
                  </a:cubicBezTo>
                  <a:cubicBezTo>
                    <a:pt x="15776" y="10925"/>
                    <a:pt x="19048" y="12417"/>
                    <a:pt x="21616" y="13852"/>
                  </a:cubicBezTo>
                  <a:cubicBezTo>
                    <a:pt x="23384" y="14853"/>
                    <a:pt x="25218" y="15820"/>
                    <a:pt x="26920" y="16921"/>
                  </a:cubicBezTo>
                  <a:cubicBezTo>
                    <a:pt x="29121" y="18322"/>
                    <a:pt x="31957" y="19623"/>
                    <a:pt x="35759" y="19990"/>
                  </a:cubicBezTo>
                  <a:cubicBezTo>
                    <a:pt x="36117" y="20023"/>
                    <a:pt x="36477" y="20039"/>
                    <a:pt x="36836" y="20039"/>
                  </a:cubicBezTo>
                  <a:cubicBezTo>
                    <a:pt x="40863" y="20039"/>
                    <a:pt x="44837" y="17973"/>
                    <a:pt x="45633" y="13685"/>
                  </a:cubicBezTo>
                  <a:cubicBezTo>
                    <a:pt x="45833" y="12485"/>
                    <a:pt x="45766" y="11250"/>
                    <a:pt x="45400" y="10083"/>
                  </a:cubicBezTo>
                  <a:cubicBezTo>
                    <a:pt x="45099" y="9115"/>
                    <a:pt x="44466" y="8248"/>
                    <a:pt x="44265" y="7281"/>
                  </a:cubicBezTo>
                  <a:cubicBezTo>
                    <a:pt x="44332" y="7247"/>
                    <a:pt x="44399" y="7214"/>
                    <a:pt x="44466" y="7181"/>
                  </a:cubicBezTo>
                  <a:cubicBezTo>
                    <a:pt x="45166" y="6747"/>
                    <a:pt x="45700" y="6047"/>
                    <a:pt x="45833" y="5246"/>
                  </a:cubicBezTo>
                  <a:cubicBezTo>
                    <a:pt x="46033" y="4279"/>
                    <a:pt x="45633" y="3311"/>
                    <a:pt x="45066" y="2544"/>
                  </a:cubicBezTo>
                  <a:cubicBezTo>
                    <a:pt x="44466" y="1777"/>
                    <a:pt x="43665" y="1176"/>
                    <a:pt x="42898" y="609"/>
                  </a:cubicBezTo>
                  <a:cubicBezTo>
                    <a:pt x="42483" y="305"/>
                    <a:pt x="42022" y="1"/>
                    <a:pt x="41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0"/>
            <p:cNvSpPr/>
            <p:nvPr/>
          </p:nvSpPr>
          <p:spPr>
            <a:xfrm>
              <a:off x="4729931" y="4659908"/>
              <a:ext cx="335345" cy="165644"/>
            </a:xfrm>
            <a:custGeom>
              <a:avLst/>
              <a:gdLst/>
              <a:ahLst/>
              <a:cxnLst/>
              <a:rect l="l" t="t" r="r" b="b"/>
              <a:pathLst>
                <a:path w="5539" h="2736" extrusionOk="0">
                  <a:moveTo>
                    <a:pt x="3003" y="1"/>
                  </a:moveTo>
                  <a:lnTo>
                    <a:pt x="1" y="568"/>
                  </a:lnTo>
                  <a:lnTo>
                    <a:pt x="2736" y="2736"/>
                  </a:lnTo>
                  <a:lnTo>
                    <a:pt x="5538" y="1302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0"/>
            <p:cNvSpPr/>
            <p:nvPr/>
          </p:nvSpPr>
          <p:spPr>
            <a:xfrm>
              <a:off x="4128142" y="4340851"/>
              <a:ext cx="212080" cy="157532"/>
            </a:xfrm>
            <a:custGeom>
              <a:avLst/>
              <a:gdLst/>
              <a:ahLst/>
              <a:cxnLst/>
              <a:rect l="l" t="t" r="r" b="b"/>
              <a:pathLst>
                <a:path w="3503" h="2602" extrusionOk="0">
                  <a:moveTo>
                    <a:pt x="0" y="0"/>
                  </a:moveTo>
                  <a:lnTo>
                    <a:pt x="434" y="2602"/>
                  </a:lnTo>
                  <a:lnTo>
                    <a:pt x="3503" y="2602"/>
                  </a:lnTo>
                  <a:lnTo>
                    <a:pt x="2536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0"/>
            <p:cNvSpPr/>
            <p:nvPr/>
          </p:nvSpPr>
          <p:spPr>
            <a:xfrm>
              <a:off x="3386984" y="4045950"/>
              <a:ext cx="331228" cy="212141"/>
            </a:xfrm>
            <a:custGeom>
              <a:avLst/>
              <a:gdLst/>
              <a:ahLst/>
              <a:cxnLst/>
              <a:rect l="l" t="t" r="r" b="b"/>
              <a:pathLst>
                <a:path w="5471" h="3504" extrusionOk="0">
                  <a:moveTo>
                    <a:pt x="3003" y="1"/>
                  </a:moveTo>
                  <a:lnTo>
                    <a:pt x="0" y="902"/>
                  </a:lnTo>
                  <a:lnTo>
                    <a:pt x="2202" y="3503"/>
                  </a:lnTo>
                  <a:lnTo>
                    <a:pt x="5471" y="220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0"/>
            <p:cNvSpPr/>
            <p:nvPr/>
          </p:nvSpPr>
          <p:spPr>
            <a:xfrm>
              <a:off x="2876068" y="4379174"/>
              <a:ext cx="204028" cy="351510"/>
            </a:xfrm>
            <a:custGeom>
              <a:avLst/>
              <a:gdLst/>
              <a:ahLst/>
              <a:cxnLst/>
              <a:rect l="l" t="t" r="r" b="b"/>
              <a:pathLst>
                <a:path w="3370" h="5806" extrusionOk="0">
                  <a:moveTo>
                    <a:pt x="2669" y="1"/>
                  </a:moveTo>
                  <a:lnTo>
                    <a:pt x="0" y="2169"/>
                  </a:lnTo>
                  <a:lnTo>
                    <a:pt x="1301" y="5805"/>
                  </a:lnTo>
                  <a:lnTo>
                    <a:pt x="3369" y="2403"/>
                  </a:lnTo>
                  <a:lnTo>
                    <a:pt x="2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0"/>
            <p:cNvSpPr/>
            <p:nvPr/>
          </p:nvSpPr>
          <p:spPr>
            <a:xfrm>
              <a:off x="3108308" y="5132501"/>
              <a:ext cx="341339" cy="212080"/>
            </a:xfrm>
            <a:custGeom>
              <a:avLst/>
              <a:gdLst/>
              <a:ahLst/>
              <a:cxnLst/>
              <a:rect l="l" t="t" r="r" b="b"/>
              <a:pathLst>
                <a:path w="5638" h="3503" extrusionOk="0">
                  <a:moveTo>
                    <a:pt x="3102" y="0"/>
                  </a:moveTo>
                  <a:lnTo>
                    <a:pt x="0" y="701"/>
                  </a:lnTo>
                  <a:lnTo>
                    <a:pt x="2002" y="3503"/>
                  </a:lnTo>
                  <a:lnTo>
                    <a:pt x="5637" y="1501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0"/>
            <p:cNvSpPr/>
            <p:nvPr/>
          </p:nvSpPr>
          <p:spPr>
            <a:xfrm>
              <a:off x="3839355" y="5162772"/>
              <a:ext cx="311067" cy="173757"/>
            </a:xfrm>
            <a:custGeom>
              <a:avLst/>
              <a:gdLst/>
              <a:ahLst/>
              <a:cxnLst/>
              <a:rect l="l" t="t" r="r" b="b"/>
              <a:pathLst>
                <a:path w="5138" h="2870" extrusionOk="0">
                  <a:moveTo>
                    <a:pt x="2869" y="1"/>
                  </a:moveTo>
                  <a:lnTo>
                    <a:pt x="0" y="1502"/>
                  </a:lnTo>
                  <a:lnTo>
                    <a:pt x="2035" y="2869"/>
                  </a:lnTo>
                  <a:lnTo>
                    <a:pt x="5137" y="935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0"/>
            <p:cNvSpPr/>
            <p:nvPr/>
          </p:nvSpPr>
          <p:spPr>
            <a:xfrm>
              <a:off x="4418926" y="5572764"/>
              <a:ext cx="165705" cy="212080"/>
            </a:xfrm>
            <a:custGeom>
              <a:avLst/>
              <a:gdLst/>
              <a:ahLst/>
              <a:cxnLst/>
              <a:rect l="l" t="t" r="r" b="b"/>
              <a:pathLst>
                <a:path w="2737" h="3503" extrusionOk="0">
                  <a:moveTo>
                    <a:pt x="1369" y="0"/>
                  </a:moveTo>
                  <a:lnTo>
                    <a:pt x="1" y="1768"/>
                  </a:lnTo>
                  <a:lnTo>
                    <a:pt x="1102" y="3503"/>
                  </a:lnTo>
                  <a:lnTo>
                    <a:pt x="2736" y="183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0"/>
            <p:cNvSpPr/>
            <p:nvPr/>
          </p:nvSpPr>
          <p:spPr>
            <a:xfrm>
              <a:off x="3974667" y="5875656"/>
              <a:ext cx="224189" cy="94991"/>
            </a:xfrm>
            <a:custGeom>
              <a:avLst/>
              <a:gdLst/>
              <a:ahLst/>
              <a:cxnLst/>
              <a:rect l="l" t="t" r="r" b="b"/>
              <a:pathLst>
                <a:path w="3703" h="1569" extrusionOk="0">
                  <a:moveTo>
                    <a:pt x="1668" y="1"/>
                  </a:moveTo>
                  <a:lnTo>
                    <a:pt x="0" y="935"/>
                  </a:lnTo>
                  <a:lnTo>
                    <a:pt x="2202" y="1568"/>
                  </a:lnTo>
                  <a:lnTo>
                    <a:pt x="3703" y="534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0"/>
            <p:cNvSpPr/>
            <p:nvPr/>
          </p:nvSpPr>
          <p:spPr>
            <a:xfrm>
              <a:off x="3518239" y="5978639"/>
              <a:ext cx="191920" cy="86939"/>
            </a:xfrm>
            <a:custGeom>
              <a:avLst/>
              <a:gdLst/>
              <a:ahLst/>
              <a:cxnLst/>
              <a:rect l="l" t="t" r="r" b="b"/>
              <a:pathLst>
                <a:path w="3170" h="1436" extrusionOk="0">
                  <a:moveTo>
                    <a:pt x="1168" y="1"/>
                  </a:moveTo>
                  <a:lnTo>
                    <a:pt x="1" y="1435"/>
                  </a:lnTo>
                  <a:lnTo>
                    <a:pt x="1" y="1435"/>
                  </a:lnTo>
                  <a:lnTo>
                    <a:pt x="2002" y="1235"/>
                  </a:lnTo>
                  <a:lnTo>
                    <a:pt x="3170" y="334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0"/>
            <p:cNvSpPr/>
            <p:nvPr/>
          </p:nvSpPr>
          <p:spPr>
            <a:xfrm>
              <a:off x="3124412" y="4129740"/>
              <a:ext cx="163646" cy="124294"/>
            </a:xfrm>
            <a:custGeom>
              <a:avLst/>
              <a:gdLst/>
              <a:ahLst/>
              <a:cxnLst/>
              <a:rect l="l" t="t" r="r" b="b"/>
              <a:pathLst>
                <a:path w="2703" h="2053" extrusionOk="0">
                  <a:moveTo>
                    <a:pt x="617" y="0"/>
                  </a:moveTo>
                  <a:cubicBezTo>
                    <a:pt x="465" y="0"/>
                    <a:pt x="314" y="17"/>
                    <a:pt x="168" y="51"/>
                  </a:cubicBezTo>
                  <a:cubicBezTo>
                    <a:pt x="68" y="85"/>
                    <a:pt x="1" y="185"/>
                    <a:pt x="1" y="318"/>
                  </a:cubicBezTo>
                  <a:cubicBezTo>
                    <a:pt x="28" y="401"/>
                    <a:pt x="124" y="460"/>
                    <a:pt x="212" y="460"/>
                  </a:cubicBezTo>
                  <a:cubicBezTo>
                    <a:pt x="231" y="460"/>
                    <a:pt x="250" y="458"/>
                    <a:pt x="268" y="452"/>
                  </a:cubicBezTo>
                  <a:cubicBezTo>
                    <a:pt x="387" y="426"/>
                    <a:pt x="506" y="414"/>
                    <a:pt x="625" y="414"/>
                  </a:cubicBezTo>
                  <a:cubicBezTo>
                    <a:pt x="969" y="414"/>
                    <a:pt x="1304" y="520"/>
                    <a:pt x="1602" y="718"/>
                  </a:cubicBezTo>
                  <a:cubicBezTo>
                    <a:pt x="1969" y="985"/>
                    <a:pt x="2236" y="1419"/>
                    <a:pt x="2269" y="1886"/>
                  </a:cubicBezTo>
                  <a:cubicBezTo>
                    <a:pt x="2303" y="1986"/>
                    <a:pt x="2369" y="2053"/>
                    <a:pt x="2469" y="2053"/>
                  </a:cubicBezTo>
                  <a:lnTo>
                    <a:pt x="2503" y="2053"/>
                  </a:lnTo>
                  <a:cubicBezTo>
                    <a:pt x="2636" y="2053"/>
                    <a:pt x="2703" y="1953"/>
                    <a:pt x="2703" y="1819"/>
                  </a:cubicBezTo>
                  <a:cubicBezTo>
                    <a:pt x="2636" y="1252"/>
                    <a:pt x="2303" y="718"/>
                    <a:pt x="1836" y="385"/>
                  </a:cubicBezTo>
                  <a:cubicBezTo>
                    <a:pt x="1489" y="138"/>
                    <a:pt x="1051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0"/>
            <p:cNvSpPr/>
            <p:nvPr/>
          </p:nvSpPr>
          <p:spPr>
            <a:xfrm>
              <a:off x="3037595" y="4193249"/>
              <a:ext cx="167703" cy="123386"/>
            </a:xfrm>
            <a:custGeom>
              <a:avLst/>
              <a:gdLst/>
              <a:ahLst/>
              <a:cxnLst/>
              <a:rect l="l" t="t" r="r" b="b"/>
              <a:pathLst>
                <a:path w="2770" h="2038" extrusionOk="0">
                  <a:moveTo>
                    <a:pt x="773" y="0"/>
                  </a:moveTo>
                  <a:cubicBezTo>
                    <a:pt x="569" y="0"/>
                    <a:pt x="364" y="34"/>
                    <a:pt x="167" y="103"/>
                  </a:cubicBezTo>
                  <a:cubicBezTo>
                    <a:pt x="67" y="136"/>
                    <a:pt x="1" y="237"/>
                    <a:pt x="34" y="370"/>
                  </a:cubicBezTo>
                  <a:cubicBezTo>
                    <a:pt x="61" y="452"/>
                    <a:pt x="134" y="512"/>
                    <a:pt x="233" y="512"/>
                  </a:cubicBezTo>
                  <a:cubicBezTo>
                    <a:pt x="255" y="512"/>
                    <a:pt x="277" y="509"/>
                    <a:pt x="301" y="503"/>
                  </a:cubicBezTo>
                  <a:cubicBezTo>
                    <a:pt x="449" y="446"/>
                    <a:pt x="609" y="421"/>
                    <a:pt x="770" y="421"/>
                  </a:cubicBezTo>
                  <a:cubicBezTo>
                    <a:pt x="1080" y="421"/>
                    <a:pt x="1394" y="516"/>
                    <a:pt x="1635" y="670"/>
                  </a:cubicBezTo>
                  <a:cubicBezTo>
                    <a:pt x="2035" y="937"/>
                    <a:pt x="2302" y="1404"/>
                    <a:pt x="2336" y="1871"/>
                  </a:cubicBezTo>
                  <a:cubicBezTo>
                    <a:pt x="2336" y="1971"/>
                    <a:pt x="2436" y="2038"/>
                    <a:pt x="2536" y="2038"/>
                  </a:cubicBezTo>
                  <a:lnTo>
                    <a:pt x="2569" y="2038"/>
                  </a:lnTo>
                  <a:cubicBezTo>
                    <a:pt x="2669" y="2038"/>
                    <a:pt x="2769" y="1938"/>
                    <a:pt x="2769" y="1838"/>
                  </a:cubicBezTo>
                  <a:cubicBezTo>
                    <a:pt x="2703" y="1237"/>
                    <a:pt x="2369" y="670"/>
                    <a:pt x="1869" y="337"/>
                  </a:cubicBezTo>
                  <a:cubicBezTo>
                    <a:pt x="1542" y="119"/>
                    <a:pt x="1158" y="0"/>
                    <a:pt x="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0"/>
            <p:cNvSpPr/>
            <p:nvPr/>
          </p:nvSpPr>
          <p:spPr>
            <a:xfrm>
              <a:off x="3742427" y="4118661"/>
              <a:ext cx="101045" cy="187924"/>
            </a:xfrm>
            <a:custGeom>
              <a:avLst/>
              <a:gdLst/>
              <a:ahLst/>
              <a:cxnLst/>
              <a:rect l="l" t="t" r="r" b="b"/>
              <a:pathLst>
                <a:path w="1669" h="3104" extrusionOk="0">
                  <a:moveTo>
                    <a:pt x="1234" y="1"/>
                  </a:moveTo>
                  <a:cubicBezTo>
                    <a:pt x="1101" y="34"/>
                    <a:pt x="1034" y="134"/>
                    <a:pt x="1068" y="234"/>
                  </a:cubicBezTo>
                  <a:cubicBezTo>
                    <a:pt x="1201" y="1168"/>
                    <a:pt x="834" y="2169"/>
                    <a:pt x="100" y="2736"/>
                  </a:cubicBezTo>
                  <a:cubicBezTo>
                    <a:pt x="34" y="2803"/>
                    <a:pt x="0" y="2936"/>
                    <a:pt x="67" y="3003"/>
                  </a:cubicBezTo>
                  <a:cubicBezTo>
                    <a:pt x="100" y="3070"/>
                    <a:pt x="167" y="3103"/>
                    <a:pt x="234" y="3103"/>
                  </a:cubicBezTo>
                  <a:cubicBezTo>
                    <a:pt x="267" y="3103"/>
                    <a:pt x="334" y="3070"/>
                    <a:pt x="367" y="3036"/>
                  </a:cubicBezTo>
                  <a:cubicBezTo>
                    <a:pt x="1201" y="2403"/>
                    <a:pt x="1668" y="1235"/>
                    <a:pt x="1468" y="168"/>
                  </a:cubicBezTo>
                  <a:cubicBezTo>
                    <a:pt x="1435" y="68"/>
                    <a:pt x="1335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0"/>
            <p:cNvSpPr/>
            <p:nvPr/>
          </p:nvSpPr>
          <p:spPr>
            <a:xfrm>
              <a:off x="3857518" y="4162615"/>
              <a:ext cx="92993" cy="172243"/>
            </a:xfrm>
            <a:custGeom>
              <a:avLst/>
              <a:gdLst/>
              <a:ahLst/>
              <a:cxnLst/>
              <a:rect l="l" t="t" r="r" b="b"/>
              <a:pathLst>
                <a:path w="1536" h="2845" extrusionOk="0">
                  <a:moveTo>
                    <a:pt x="1055" y="0"/>
                  </a:moveTo>
                  <a:cubicBezTo>
                    <a:pt x="1037" y="0"/>
                    <a:pt x="1019" y="3"/>
                    <a:pt x="1001" y="9"/>
                  </a:cubicBezTo>
                  <a:cubicBezTo>
                    <a:pt x="901" y="42"/>
                    <a:pt x="835" y="175"/>
                    <a:pt x="868" y="276"/>
                  </a:cubicBezTo>
                  <a:cubicBezTo>
                    <a:pt x="1068" y="1076"/>
                    <a:pt x="768" y="1977"/>
                    <a:pt x="134" y="2477"/>
                  </a:cubicBezTo>
                  <a:cubicBezTo>
                    <a:pt x="34" y="2544"/>
                    <a:pt x="1" y="2677"/>
                    <a:pt x="67" y="2744"/>
                  </a:cubicBezTo>
                  <a:cubicBezTo>
                    <a:pt x="101" y="2811"/>
                    <a:pt x="167" y="2844"/>
                    <a:pt x="234" y="2844"/>
                  </a:cubicBezTo>
                  <a:cubicBezTo>
                    <a:pt x="301" y="2844"/>
                    <a:pt x="334" y="2844"/>
                    <a:pt x="368" y="2811"/>
                  </a:cubicBezTo>
                  <a:cubicBezTo>
                    <a:pt x="1168" y="2210"/>
                    <a:pt x="1535" y="1109"/>
                    <a:pt x="1268" y="175"/>
                  </a:cubicBezTo>
                  <a:cubicBezTo>
                    <a:pt x="1241" y="65"/>
                    <a:pt x="1144" y="0"/>
                    <a:pt x="1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0"/>
            <p:cNvSpPr/>
            <p:nvPr/>
          </p:nvSpPr>
          <p:spPr>
            <a:xfrm>
              <a:off x="4424980" y="4522599"/>
              <a:ext cx="90995" cy="127260"/>
            </a:xfrm>
            <a:custGeom>
              <a:avLst/>
              <a:gdLst/>
              <a:ahLst/>
              <a:cxnLst/>
              <a:rect l="l" t="t" r="r" b="b"/>
              <a:pathLst>
                <a:path w="1503" h="2102" extrusionOk="0">
                  <a:moveTo>
                    <a:pt x="1302" y="0"/>
                  </a:moveTo>
                  <a:cubicBezTo>
                    <a:pt x="1202" y="0"/>
                    <a:pt x="1102" y="100"/>
                    <a:pt x="1102" y="234"/>
                  </a:cubicBezTo>
                  <a:cubicBezTo>
                    <a:pt x="1102" y="834"/>
                    <a:pt x="701" y="1435"/>
                    <a:pt x="168" y="1702"/>
                  </a:cubicBezTo>
                  <a:cubicBezTo>
                    <a:pt x="34" y="1768"/>
                    <a:pt x="1" y="1902"/>
                    <a:pt x="68" y="2002"/>
                  </a:cubicBezTo>
                  <a:cubicBezTo>
                    <a:pt x="101" y="2068"/>
                    <a:pt x="168" y="2102"/>
                    <a:pt x="234" y="2102"/>
                  </a:cubicBezTo>
                  <a:lnTo>
                    <a:pt x="335" y="2102"/>
                  </a:lnTo>
                  <a:cubicBezTo>
                    <a:pt x="1035" y="1735"/>
                    <a:pt x="1502" y="1001"/>
                    <a:pt x="1502" y="234"/>
                  </a:cubicBezTo>
                  <a:cubicBezTo>
                    <a:pt x="1502" y="100"/>
                    <a:pt x="1435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0"/>
            <p:cNvSpPr/>
            <p:nvPr/>
          </p:nvSpPr>
          <p:spPr>
            <a:xfrm>
              <a:off x="4501748" y="4570669"/>
              <a:ext cx="82883" cy="127684"/>
            </a:xfrm>
            <a:custGeom>
              <a:avLst/>
              <a:gdLst/>
              <a:ahLst/>
              <a:cxnLst/>
              <a:rect l="l" t="t" r="r" b="b"/>
              <a:pathLst>
                <a:path w="1369" h="2109" extrusionOk="0">
                  <a:moveTo>
                    <a:pt x="1141" y="0"/>
                  </a:moveTo>
                  <a:cubicBezTo>
                    <a:pt x="1128" y="0"/>
                    <a:pt x="1115" y="2"/>
                    <a:pt x="1101" y="7"/>
                  </a:cubicBezTo>
                  <a:cubicBezTo>
                    <a:pt x="968" y="7"/>
                    <a:pt x="901" y="107"/>
                    <a:pt x="901" y="207"/>
                  </a:cubicBezTo>
                  <a:cubicBezTo>
                    <a:pt x="935" y="807"/>
                    <a:pt x="634" y="1408"/>
                    <a:pt x="134" y="1708"/>
                  </a:cubicBezTo>
                  <a:cubicBezTo>
                    <a:pt x="34" y="1775"/>
                    <a:pt x="1" y="1908"/>
                    <a:pt x="67" y="2008"/>
                  </a:cubicBezTo>
                  <a:cubicBezTo>
                    <a:pt x="101" y="2075"/>
                    <a:pt x="167" y="2108"/>
                    <a:pt x="234" y="2108"/>
                  </a:cubicBezTo>
                  <a:cubicBezTo>
                    <a:pt x="267" y="2108"/>
                    <a:pt x="301" y="2108"/>
                    <a:pt x="334" y="2075"/>
                  </a:cubicBezTo>
                  <a:cubicBezTo>
                    <a:pt x="968" y="1675"/>
                    <a:pt x="1368" y="941"/>
                    <a:pt x="1301" y="207"/>
                  </a:cubicBezTo>
                  <a:cubicBezTo>
                    <a:pt x="1301" y="91"/>
                    <a:pt x="1226" y="0"/>
                    <a:pt x="1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0"/>
            <p:cNvSpPr/>
            <p:nvPr/>
          </p:nvSpPr>
          <p:spPr>
            <a:xfrm>
              <a:off x="5172252" y="4621525"/>
              <a:ext cx="84881" cy="101045"/>
            </a:xfrm>
            <a:custGeom>
              <a:avLst/>
              <a:gdLst/>
              <a:ahLst/>
              <a:cxnLst/>
              <a:rect l="l" t="t" r="r" b="b"/>
              <a:pathLst>
                <a:path w="1402" h="1669" extrusionOk="0">
                  <a:moveTo>
                    <a:pt x="234" y="1"/>
                  </a:moveTo>
                  <a:cubicBezTo>
                    <a:pt x="134" y="1"/>
                    <a:pt x="34" y="68"/>
                    <a:pt x="34" y="201"/>
                  </a:cubicBezTo>
                  <a:cubicBezTo>
                    <a:pt x="0" y="301"/>
                    <a:pt x="100" y="401"/>
                    <a:pt x="200" y="434"/>
                  </a:cubicBezTo>
                  <a:cubicBezTo>
                    <a:pt x="400" y="434"/>
                    <a:pt x="601" y="568"/>
                    <a:pt x="767" y="768"/>
                  </a:cubicBezTo>
                  <a:cubicBezTo>
                    <a:pt x="901" y="968"/>
                    <a:pt x="968" y="1202"/>
                    <a:pt x="901" y="1402"/>
                  </a:cubicBezTo>
                  <a:cubicBezTo>
                    <a:pt x="901" y="1502"/>
                    <a:pt x="968" y="1635"/>
                    <a:pt x="1068" y="1635"/>
                  </a:cubicBezTo>
                  <a:cubicBezTo>
                    <a:pt x="1101" y="1669"/>
                    <a:pt x="1101" y="1669"/>
                    <a:pt x="1134" y="1669"/>
                  </a:cubicBezTo>
                  <a:cubicBezTo>
                    <a:pt x="1234" y="1669"/>
                    <a:pt x="1301" y="1602"/>
                    <a:pt x="1334" y="1502"/>
                  </a:cubicBezTo>
                  <a:cubicBezTo>
                    <a:pt x="1401" y="1168"/>
                    <a:pt x="1301" y="801"/>
                    <a:pt x="1101" y="535"/>
                  </a:cubicBezTo>
                  <a:cubicBezTo>
                    <a:pt x="901" y="234"/>
                    <a:pt x="567" y="34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0"/>
            <p:cNvSpPr/>
            <p:nvPr/>
          </p:nvSpPr>
          <p:spPr>
            <a:xfrm>
              <a:off x="5232795" y="4582657"/>
              <a:ext cx="92993" cy="101530"/>
            </a:xfrm>
            <a:custGeom>
              <a:avLst/>
              <a:gdLst/>
              <a:ahLst/>
              <a:cxnLst/>
              <a:rect l="l" t="t" r="r" b="b"/>
              <a:pathLst>
                <a:path w="1536" h="1677" extrusionOk="0">
                  <a:moveTo>
                    <a:pt x="202" y="1"/>
                  </a:moveTo>
                  <a:cubicBezTo>
                    <a:pt x="102" y="1"/>
                    <a:pt x="28" y="65"/>
                    <a:pt x="1" y="176"/>
                  </a:cubicBezTo>
                  <a:cubicBezTo>
                    <a:pt x="1" y="276"/>
                    <a:pt x="68" y="376"/>
                    <a:pt x="168" y="409"/>
                  </a:cubicBezTo>
                  <a:cubicBezTo>
                    <a:pt x="668" y="509"/>
                    <a:pt x="1102" y="976"/>
                    <a:pt x="1102" y="1477"/>
                  </a:cubicBezTo>
                  <a:cubicBezTo>
                    <a:pt x="1102" y="1610"/>
                    <a:pt x="1202" y="1677"/>
                    <a:pt x="1335" y="1677"/>
                  </a:cubicBezTo>
                  <a:cubicBezTo>
                    <a:pt x="1435" y="1677"/>
                    <a:pt x="1535" y="1577"/>
                    <a:pt x="1535" y="1477"/>
                  </a:cubicBezTo>
                  <a:cubicBezTo>
                    <a:pt x="1502" y="776"/>
                    <a:pt x="935" y="1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0"/>
            <p:cNvSpPr/>
            <p:nvPr/>
          </p:nvSpPr>
          <p:spPr>
            <a:xfrm>
              <a:off x="2865958" y="4879616"/>
              <a:ext cx="157592" cy="95415"/>
            </a:xfrm>
            <a:custGeom>
              <a:avLst/>
              <a:gdLst/>
              <a:ahLst/>
              <a:cxnLst/>
              <a:rect l="l" t="t" r="r" b="b"/>
              <a:pathLst>
                <a:path w="2603" h="1576" extrusionOk="0">
                  <a:moveTo>
                    <a:pt x="2017" y="1"/>
                  </a:moveTo>
                  <a:cubicBezTo>
                    <a:pt x="1198" y="1"/>
                    <a:pt x="379" y="526"/>
                    <a:pt x="34" y="1275"/>
                  </a:cubicBezTo>
                  <a:cubicBezTo>
                    <a:pt x="0" y="1409"/>
                    <a:pt x="34" y="1509"/>
                    <a:pt x="167" y="1575"/>
                  </a:cubicBezTo>
                  <a:lnTo>
                    <a:pt x="234" y="1575"/>
                  </a:lnTo>
                  <a:cubicBezTo>
                    <a:pt x="334" y="1575"/>
                    <a:pt x="401" y="1542"/>
                    <a:pt x="434" y="1442"/>
                  </a:cubicBezTo>
                  <a:cubicBezTo>
                    <a:pt x="698" y="827"/>
                    <a:pt x="1373" y="417"/>
                    <a:pt x="2054" y="417"/>
                  </a:cubicBezTo>
                  <a:cubicBezTo>
                    <a:pt x="2148" y="417"/>
                    <a:pt x="2242" y="425"/>
                    <a:pt x="2335" y="441"/>
                  </a:cubicBezTo>
                  <a:cubicBezTo>
                    <a:pt x="2349" y="446"/>
                    <a:pt x="2362" y="448"/>
                    <a:pt x="2375" y="448"/>
                  </a:cubicBezTo>
                  <a:cubicBezTo>
                    <a:pt x="2461" y="448"/>
                    <a:pt x="2540" y="361"/>
                    <a:pt x="2569" y="274"/>
                  </a:cubicBezTo>
                  <a:cubicBezTo>
                    <a:pt x="2602" y="174"/>
                    <a:pt x="2502" y="41"/>
                    <a:pt x="2402" y="41"/>
                  </a:cubicBezTo>
                  <a:cubicBezTo>
                    <a:pt x="2275" y="14"/>
                    <a:pt x="2146" y="1"/>
                    <a:pt x="2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0"/>
            <p:cNvSpPr/>
            <p:nvPr/>
          </p:nvSpPr>
          <p:spPr>
            <a:xfrm>
              <a:off x="2918448" y="4978603"/>
              <a:ext cx="139429" cy="111519"/>
            </a:xfrm>
            <a:custGeom>
              <a:avLst/>
              <a:gdLst/>
              <a:ahLst/>
              <a:cxnLst/>
              <a:rect l="l" t="t" r="r" b="b"/>
              <a:pathLst>
                <a:path w="2303" h="1842" extrusionOk="0">
                  <a:moveTo>
                    <a:pt x="2077" y="0"/>
                  </a:moveTo>
                  <a:cubicBezTo>
                    <a:pt x="2063" y="0"/>
                    <a:pt x="2049" y="3"/>
                    <a:pt x="2035" y="7"/>
                  </a:cubicBezTo>
                  <a:cubicBezTo>
                    <a:pt x="1168" y="107"/>
                    <a:pt x="367" y="741"/>
                    <a:pt x="34" y="1575"/>
                  </a:cubicBezTo>
                  <a:cubicBezTo>
                    <a:pt x="1" y="1675"/>
                    <a:pt x="67" y="1808"/>
                    <a:pt x="167" y="1842"/>
                  </a:cubicBezTo>
                  <a:lnTo>
                    <a:pt x="234" y="1842"/>
                  </a:lnTo>
                  <a:cubicBezTo>
                    <a:pt x="334" y="1842"/>
                    <a:pt x="401" y="1808"/>
                    <a:pt x="434" y="1708"/>
                  </a:cubicBezTo>
                  <a:cubicBezTo>
                    <a:pt x="701" y="1041"/>
                    <a:pt x="1368" y="507"/>
                    <a:pt x="2102" y="407"/>
                  </a:cubicBezTo>
                  <a:cubicBezTo>
                    <a:pt x="2202" y="407"/>
                    <a:pt x="2302" y="307"/>
                    <a:pt x="2269" y="174"/>
                  </a:cubicBezTo>
                  <a:cubicBezTo>
                    <a:pt x="2269" y="87"/>
                    <a:pt x="2169" y="0"/>
                    <a:pt x="2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0"/>
            <p:cNvSpPr/>
            <p:nvPr/>
          </p:nvSpPr>
          <p:spPr>
            <a:xfrm>
              <a:off x="3562677" y="5188866"/>
              <a:ext cx="76828" cy="143607"/>
            </a:xfrm>
            <a:custGeom>
              <a:avLst/>
              <a:gdLst/>
              <a:ahLst/>
              <a:cxnLst/>
              <a:rect l="l" t="t" r="r" b="b"/>
              <a:pathLst>
                <a:path w="1269" h="2372" extrusionOk="0">
                  <a:moveTo>
                    <a:pt x="1025" y="0"/>
                  </a:moveTo>
                  <a:cubicBezTo>
                    <a:pt x="982" y="0"/>
                    <a:pt x="939" y="11"/>
                    <a:pt x="901" y="37"/>
                  </a:cubicBezTo>
                  <a:cubicBezTo>
                    <a:pt x="201" y="537"/>
                    <a:pt x="0" y="1538"/>
                    <a:pt x="434" y="2271"/>
                  </a:cubicBezTo>
                  <a:cubicBezTo>
                    <a:pt x="467" y="2338"/>
                    <a:pt x="534" y="2372"/>
                    <a:pt x="601" y="2372"/>
                  </a:cubicBezTo>
                  <a:lnTo>
                    <a:pt x="701" y="2372"/>
                  </a:lnTo>
                  <a:cubicBezTo>
                    <a:pt x="801" y="2305"/>
                    <a:pt x="834" y="2171"/>
                    <a:pt x="768" y="2071"/>
                  </a:cubicBezTo>
                  <a:cubicBezTo>
                    <a:pt x="467" y="1538"/>
                    <a:pt x="634" y="737"/>
                    <a:pt x="1135" y="370"/>
                  </a:cubicBezTo>
                  <a:cubicBezTo>
                    <a:pt x="1235" y="303"/>
                    <a:pt x="1268" y="170"/>
                    <a:pt x="1201" y="70"/>
                  </a:cubicBezTo>
                  <a:cubicBezTo>
                    <a:pt x="1160" y="29"/>
                    <a:pt x="1093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0"/>
            <p:cNvSpPr/>
            <p:nvPr/>
          </p:nvSpPr>
          <p:spPr>
            <a:xfrm>
              <a:off x="3657608" y="5184446"/>
              <a:ext cx="80824" cy="146029"/>
            </a:xfrm>
            <a:custGeom>
              <a:avLst/>
              <a:gdLst/>
              <a:ahLst/>
              <a:cxnLst/>
              <a:rect l="l" t="t" r="r" b="b"/>
              <a:pathLst>
                <a:path w="1335" h="2412" extrusionOk="0">
                  <a:moveTo>
                    <a:pt x="1057" y="1"/>
                  </a:moveTo>
                  <a:cubicBezTo>
                    <a:pt x="1037" y="1"/>
                    <a:pt x="1019" y="4"/>
                    <a:pt x="1001" y="9"/>
                  </a:cubicBezTo>
                  <a:cubicBezTo>
                    <a:pt x="567" y="210"/>
                    <a:pt x="234" y="543"/>
                    <a:pt x="134" y="1010"/>
                  </a:cubicBezTo>
                  <a:cubicBezTo>
                    <a:pt x="0" y="1444"/>
                    <a:pt x="67" y="1944"/>
                    <a:pt x="334" y="2311"/>
                  </a:cubicBezTo>
                  <a:cubicBezTo>
                    <a:pt x="367" y="2378"/>
                    <a:pt x="434" y="2411"/>
                    <a:pt x="501" y="2411"/>
                  </a:cubicBezTo>
                  <a:cubicBezTo>
                    <a:pt x="534" y="2411"/>
                    <a:pt x="567" y="2378"/>
                    <a:pt x="601" y="2344"/>
                  </a:cubicBezTo>
                  <a:cubicBezTo>
                    <a:pt x="701" y="2278"/>
                    <a:pt x="734" y="2178"/>
                    <a:pt x="667" y="2078"/>
                  </a:cubicBezTo>
                  <a:cubicBezTo>
                    <a:pt x="467" y="1811"/>
                    <a:pt x="434" y="1444"/>
                    <a:pt x="534" y="1110"/>
                  </a:cubicBezTo>
                  <a:cubicBezTo>
                    <a:pt x="601" y="810"/>
                    <a:pt x="868" y="543"/>
                    <a:pt x="1168" y="410"/>
                  </a:cubicBezTo>
                  <a:cubicBezTo>
                    <a:pt x="1268" y="376"/>
                    <a:pt x="1335" y="243"/>
                    <a:pt x="1268" y="143"/>
                  </a:cubicBezTo>
                  <a:cubicBezTo>
                    <a:pt x="1240" y="61"/>
                    <a:pt x="1145" y="1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0"/>
            <p:cNvSpPr/>
            <p:nvPr/>
          </p:nvSpPr>
          <p:spPr>
            <a:xfrm>
              <a:off x="4275562" y="5318305"/>
              <a:ext cx="117210" cy="82822"/>
            </a:xfrm>
            <a:custGeom>
              <a:avLst/>
              <a:gdLst/>
              <a:ahLst/>
              <a:cxnLst/>
              <a:rect l="l" t="t" r="r" b="b"/>
              <a:pathLst>
                <a:path w="1936" h="1368" extrusionOk="0">
                  <a:moveTo>
                    <a:pt x="1735" y="0"/>
                  </a:moveTo>
                  <a:cubicBezTo>
                    <a:pt x="1035" y="0"/>
                    <a:pt x="334" y="434"/>
                    <a:pt x="67" y="1101"/>
                  </a:cubicBezTo>
                  <a:cubicBezTo>
                    <a:pt x="1" y="1201"/>
                    <a:pt x="67" y="1334"/>
                    <a:pt x="167" y="1368"/>
                  </a:cubicBezTo>
                  <a:lnTo>
                    <a:pt x="234" y="1368"/>
                  </a:lnTo>
                  <a:cubicBezTo>
                    <a:pt x="334" y="1368"/>
                    <a:pt x="401" y="1334"/>
                    <a:pt x="434" y="1268"/>
                  </a:cubicBezTo>
                  <a:cubicBezTo>
                    <a:pt x="634" y="767"/>
                    <a:pt x="1168" y="434"/>
                    <a:pt x="1702" y="434"/>
                  </a:cubicBezTo>
                  <a:cubicBezTo>
                    <a:pt x="1835" y="434"/>
                    <a:pt x="1935" y="334"/>
                    <a:pt x="1935" y="234"/>
                  </a:cubicBezTo>
                  <a:cubicBezTo>
                    <a:pt x="1935" y="100"/>
                    <a:pt x="1835" y="0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0"/>
            <p:cNvSpPr/>
            <p:nvPr/>
          </p:nvSpPr>
          <p:spPr>
            <a:xfrm>
              <a:off x="4338162" y="5369887"/>
              <a:ext cx="103043" cy="73680"/>
            </a:xfrm>
            <a:custGeom>
              <a:avLst/>
              <a:gdLst/>
              <a:ahLst/>
              <a:cxnLst/>
              <a:rect l="l" t="t" r="r" b="b"/>
              <a:pathLst>
                <a:path w="1702" h="1217" extrusionOk="0">
                  <a:moveTo>
                    <a:pt x="1317" y="1"/>
                  </a:moveTo>
                  <a:cubicBezTo>
                    <a:pt x="743" y="1"/>
                    <a:pt x="185" y="407"/>
                    <a:pt x="34" y="949"/>
                  </a:cubicBezTo>
                  <a:cubicBezTo>
                    <a:pt x="1" y="1049"/>
                    <a:pt x="67" y="1183"/>
                    <a:pt x="201" y="1216"/>
                  </a:cubicBezTo>
                  <a:lnTo>
                    <a:pt x="234" y="1216"/>
                  </a:lnTo>
                  <a:cubicBezTo>
                    <a:pt x="334" y="1216"/>
                    <a:pt x="434" y="1149"/>
                    <a:pt x="434" y="1049"/>
                  </a:cubicBezTo>
                  <a:cubicBezTo>
                    <a:pt x="554" y="690"/>
                    <a:pt x="915" y="439"/>
                    <a:pt x="1301" y="439"/>
                  </a:cubicBezTo>
                  <a:cubicBezTo>
                    <a:pt x="1345" y="439"/>
                    <a:pt x="1390" y="442"/>
                    <a:pt x="1435" y="449"/>
                  </a:cubicBezTo>
                  <a:cubicBezTo>
                    <a:pt x="1535" y="449"/>
                    <a:pt x="1668" y="382"/>
                    <a:pt x="1668" y="282"/>
                  </a:cubicBezTo>
                  <a:cubicBezTo>
                    <a:pt x="1702" y="149"/>
                    <a:pt x="1602" y="49"/>
                    <a:pt x="1502" y="15"/>
                  </a:cubicBezTo>
                  <a:cubicBezTo>
                    <a:pt x="1440" y="6"/>
                    <a:pt x="1378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0"/>
            <p:cNvSpPr/>
            <p:nvPr/>
          </p:nvSpPr>
          <p:spPr>
            <a:xfrm>
              <a:off x="4287670" y="5809000"/>
              <a:ext cx="62661" cy="86939"/>
            </a:xfrm>
            <a:custGeom>
              <a:avLst/>
              <a:gdLst/>
              <a:ahLst/>
              <a:cxnLst/>
              <a:rect l="l" t="t" r="r" b="b"/>
              <a:pathLst>
                <a:path w="1035" h="1436" extrusionOk="0">
                  <a:moveTo>
                    <a:pt x="202" y="1"/>
                  </a:moveTo>
                  <a:cubicBezTo>
                    <a:pt x="138" y="1"/>
                    <a:pt x="79" y="45"/>
                    <a:pt x="34" y="134"/>
                  </a:cubicBezTo>
                  <a:cubicBezTo>
                    <a:pt x="1" y="234"/>
                    <a:pt x="34" y="334"/>
                    <a:pt x="134" y="401"/>
                  </a:cubicBezTo>
                  <a:cubicBezTo>
                    <a:pt x="434" y="535"/>
                    <a:pt x="601" y="868"/>
                    <a:pt x="568" y="1202"/>
                  </a:cubicBezTo>
                  <a:cubicBezTo>
                    <a:pt x="568" y="1302"/>
                    <a:pt x="634" y="1402"/>
                    <a:pt x="768" y="1435"/>
                  </a:cubicBezTo>
                  <a:cubicBezTo>
                    <a:pt x="901" y="1435"/>
                    <a:pt x="968" y="1335"/>
                    <a:pt x="1001" y="1235"/>
                  </a:cubicBezTo>
                  <a:cubicBezTo>
                    <a:pt x="1035" y="735"/>
                    <a:pt x="768" y="234"/>
                    <a:pt x="301" y="34"/>
                  </a:cubicBezTo>
                  <a:cubicBezTo>
                    <a:pt x="268" y="12"/>
                    <a:pt x="23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0"/>
            <p:cNvSpPr/>
            <p:nvPr/>
          </p:nvSpPr>
          <p:spPr>
            <a:xfrm>
              <a:off x="4340160" y="5776609"/>
              <a:ext cx="68776" cy="95052"/>
            </a:xfrm>
            <a:custGeom>
              <a:avLst/>
              <a:gdLst/>
              <a:ahLst/>
              <a:cxnLst/>
              <a:rect l="l" t="t" r="r" b="b"/>
              <a:pathLst>
                <a:path w="1136" h="1570" extrusionOk="0">
                  <a:moveTo>
                    <a:pt x="253" y="1"/>
                  </a:moveTo>
                  <a:cubicBezTo>
                    <a:pt x="182" y="1"/>
                    <a:pt x="111" y="38"/>
                    <a:pt x="68" y="102"/>
                  </a:cubicBezTo>
                  <a:cubicBezTo>
                    <a:pt x="1" y="169"/>
                    <a:pt x="34" y="302"/>
                    <a:pt x="134" y="369"/>
                  </a:cubicBezTo>
                  <a:cubicBezTo>
                    <a:pt x="468" y="603"/>
                    <a:pt x="668" y="969"/>
                    <a:pt x="701" y="1370"/>
                  </a:cubicBezTo>
                  <a:cubicBezTo>
                    <a:pt x="701" y="1503"/>
                    <a:pt x="802" y="1570"/>
                    <a:pt x="902" y="1570"/>
                  </a:cubicBezTo>
                  <a:lnTo>
                    <a:pt x="935" y="1570"/>
                  </a:lnTo>
                  <a:cubicBezTo>
                    <a:pt x="1035" y="1570"/>
                    <a:pt x="1135" y="1470"/>
                    <a:pt x="1135" y="1336"/>
                  </a:cubicBezTo>
                  <a:cubicBezTo>
                    <a:pt x="1068" y="836"/>
                    <a:pt x="802" y="336"/>
                    <a:pt x="368" y="35"/>
                  </a:cubicBezTo>
                  <a:cubicBezTo>
                    <a:pt x="332" y="12"/>
                    <a:pt x="2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0"/>
            <p:cNvSpPr/>
            <p:nvPr/>
          </p:nvSpPr>
          <p:spPr>
            <a:xfrm>
              <a:off x="3758592" y="5921305"/>
              <a:ext cx="54549" cy="87726"/>
            </a:xfrm>
            <a:custGeom>
              <a:avLst/>
              <a:gdLst/>
              <a:ahLst/>
              <a:cxnLst/>
              <a:rect l="l" t="t" r="r" b="b"/>
              <a:pathLst>
                <a:path w="901" h="1449" extrusionOk="0">
                  <a:moveTo>
                    <a:pt x="221" y="1"/>
                  </a:moveTo>
                  <a:cubicBezTo>
                    <a:pt x="161" y="1"/>
                    <a:pt x="104" y="25"/>
                    <a:pt x="67" y="81"/>
                  </a:cubicBezTo>
                  <a:cubicBezTo>
                    <a:pt x="0" y="147"/>
                    <a:pt x="0" y="281"/>
                    <a:pt x="100" y="381"/>
                  </a:cubicBezTo>
                  <a:cubicBezTo>
                    <a:pt x="334" y="581"/>
                    <a:pt x="467" y="881"/>
                    <a:pt x="467" y="1215"/>
                  </a:cubicBezTo>
                  <a:cubicBezTo>
                    <a:pt x="467" y="1348"/>
                    <a:pt x="567" y="1448"/>
                    <a:pt x="667" y="1448"/>
                  </a:cubicBezTo>
                  <a:cubicBezTo>
                    <a:pt x="801" y="1448"/>
                    <a:pt x="867" y="1348"/>
                    <a:pt x="901" y="1248"/>
                  </a:cubicBezTo>
                  <a:cubicBezTo>
                    <a:pt x="901" y="781"/>
                    <a:pt x="701" y="314"/>
                    <a:pt x="367" y="47"/>
                  </a:cubicBezTo>
                  <a:cubicBezTo>
                    <a:pt x="322" y="17"/>
                    <a:pt x="270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0"/>
            <p:cNvSpPr/>
            <p:nvPr/>
          </p:nvSpPr>
          <p:spPr>
            <a:xfrm>
              <a:off x="3825188" y="5909500"/>
              <a:ext cx="48555" cy="85365"/>
            </a:xfrm>
            <a:custGeom>
              <a:avLst/>
              <a:gdLst/>
              <a:ahLst/>
              <a:cxnLst/>
              <a:rect l="l" t="t" r="r" b="b"/>
              <a:pathLst>
                <a:path w="802" h="1410" extrusionOk="0">
                  <a:moveTo>
                    <a:pt x="230" y="0"/>
                  </a:moveTo>
                  <a:cubicBezTo>
                    <a:pt x="176" y="0"/>
                    <a:pt x="118" y="25"/>
                    <a:pt x="68" y="75"/>
                  </a:cubicBezTo>
                  <a:cubicBezTo>
                    <a:pt x="1" y="142"/>
                    <a:pt x="1" y="276"/>
                    <a:pt x="68" y="342"/>
                  </a:cubicBezTo>
                  <a:cubicBezTo>
                    <a:pt x="268" y="576"/>
                    <a:pt x="368" y="876"/>
                    <a:pt x="334" y="1176"/>
                  </a:cubicBezTo>
                  <a:cubicBezTo>
                    <a:pt x="301" y="1276"/>
                    <a:pt x="368" y="1376"/>
                    <a:pt x="501" y="1410"/>
                  </a:cubicBezTo>
                  <a:lnTo>
                    <a:pt x="535" y="1410"/>
                  </a:lnTo>
                  <a:cubicBezTo>
                    <a:pt x="635" y="1410"/>
                    <a:pt x="701" y="1343"/>
                    <a:pt x="735" y="1243"/>
                  </a:cubicBezTo>
                  <a:cubicBezTo>
                    <a:pt x="801" y="809"/>
                    <a:pt x="668" y="376"/>
                    <a:pt x="368" y="75"/>
                  </a:cubicBezTo>
                  <a:cubicBezTo>
                    <a:pt x="334" y="25"/>
                    <a:pt x="284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0"/>
            <p:cNvSpPr/>
            <p:nvPr/>
          </p:nvSpPr>
          <p:spPr>
            <a:xfrm>
              <a:off x="3358711" y="6170013"/>
              <a:ext cx="82883" cy="61148"/>
            </a:xfrm>
            <a:custGeom>
              <a:avLst/>
              <a:gdLst/>
              <a:ahLst/>
              <a:cxnLst/>
              <a:rect l="l" t="t" r="r" b="b"/>
              <a:pathLst>
                <a:path w="1369" h="1010" extrusionOk="0">
                  <a:moveTo>
                    <a:pt x="321" y="0"/>
                  </a:moveTo>
                  <a:cubicBezTo>
                    <a:pt x="281" y="0"/>
                    <a:pt x="241" y="3"/>
                    <a:pt x="201" y="9"/>
                  </a:cubicBezTo>
                  <a:cubicBezTo>
                    <a:pt x="67" y="9"/>
                    <a:pt x="0" y="109"/>
                    <a:pt x="0" y="209"/>
                  </a:cubicBezTo>
                  <a:cubicBezTo>
                    <a:pt x="0" y="342"/>
                    <a:pt x="134" y="409"/>
                    <a:pt x="234" y="409"/>
                  </a:cubicBezTo>
                  <a:cubicBezTo>
                    <a:pt x="256" y="407"/>
                    <a:pt x="278" y="405"/>
                    <a:pt x="300" y="405"/>
                  </a:cubicBezTo>
                  <a:cubicBezTo>
                    <a:pt x="577" y="405"/>
                    <a:pt x="842" y="598"/>
                    <a:pt x="934" y="876"/>
                  </a:cubicBezTo>
                  <a:cubicBezTo>
                    <a:pt x="968" y="943"/>
                    <a:pt x="1068" y="1009"/>
                    <a:pt x="1135" y="1009"/>
                  </a:cubicBezTo>
                  <a:lnTo>
                    <a:pt x="1201" y="1009"/>
                  </a:lnTo>
                  <a:cubicBezTo>
                    <a:pt x="1301" y="943"/>
                    <a:pt x="1368" y="843"/>
                    <a:pt x="1335" y="743"/>
                  </a:cubicBezTo>
                  <a:cubicBezTo>
                    <a:pt x="1182" y="316"/>
                    <a:pt x="751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0"/>
            <p:cNvSpPr/>
            <p:nvPr/>
          </p:nvSpPr>
          <p:spPr>
            <a:xfrm>
              <a:off x="3338490" y="6249807"/>
              <a:ext cx="70774" cy="35902"/>
            </a:xfrm>
            <a:custGeom>
              <a:avLst/>
              <a:gdLst/>
              <a:ahLst/>
              <a:cxnLst/>
              <a:rect l="l" t="t" r="r" b="b"/>
              <a:pathLst>
                <a:path w="1169" h="593" extrusionOk="0">
                  <a:moveTo>
                    <a:pt x="430" y="0"/>
                  </a:moveTo>
                  <a:cubicBezTo>
                    <a:pt x="353" y="0"/>
                    <a:pt x="276" y="8"/>
                    <a:pt x="201" y="25"/>
                  </a:cubicBezTo>
                  <a:cubicBezTo>
                    <a:pt x="68" y="58"/>
                    <a:pt x="1" y="158"/>
                    <a:pt x="34" y="292"/>
                  </a:cubicBezTo>
                  <a:cubicBezTo>
                    <a:pt x="62" y="374"/>
                    <a:pt x="134" y="434"/>
                    <a:pt x="233" y="434"/>
                  </a:cubicBezTo>
                  <a:cubicBezTo>
                    <a:pt x="255" y="434"/>
                    <a:pt x="277" y="431"/>
                    <a:pt x="301" y="425"/>
                  </a:cubicBezTo>
                  <a:cubicBezTo>
                    <a:pt x="340" y="417"/>
                    <a:pt x="382" y="413"/>
                    <a:pt x="423" y="413"/>
                  </a:cubicBezTo>
                  <a:cubicBezTo>
                    <a:pt x="559" y="413"/>
                    <a:pt x="699" y="457"/>
                    <a:pt x="801" y="559"/>
                  </a:cubicBezTo>
                  <a:cubicBezTo>
                    <a:pt x="835" y="592"/>
                    <a:pt x="901" y="592"/>
                    <a:pt x="935" y="592"/>
                  </a:cubicBezTo>
                  <a:cubicBezTo>
                    <a:pt x="1002" y="592"/>
                    <a:pt x="1068" y="592"/>
                    <a:pt x="1102" y="525"/>
                  </a:cubicBezTo>
                  <a:cubicBezTo>
                    <a:pt x="1168" y="459"/>
                    <a:pt x="1168" y="325"/>
                    <a:pt x="1068" y="225"/>
                  </a:cubicBezTo>
                  <a:cubicBezTo>
                    <a:pt x="893" y="75"/>
                    <a:pt x="662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0"/>
            <p:cNvSpPr/>
            <p:nvPr/>
          </p:nvSpPr>
          <p:spPr>
            <a:xfrm>
              <a:off x="5133869" y="3890478"/>
              <a:ext cx="66718" cy="137916"/>
            </a:xfrm>
            <a:custGeom>
              <a:avLst/>
              <a:gdLst/>
              <a:ahLst/>
              <a:cxnLst/>
              <a:rect l="l" t="t" r="r" b="b"/>
              <a:pathLst>
                <a:path w="1102" h="2278" extrusionOk="0">
                  <a:moveTo>
                    <a:pt x="307" y="0"/>
                  </a:moveTo>
                  <a:cubicBezTo>
                    <a:pt x="287" y="0"/>
                    <a:pt x="273" y="10"/>
                    <a:pt x="267" y="34"/>
                  </a:cubicBezTo>
                  <a:cubicBezTo>
                    <a:pt x="100" y="568"/>
                    <a:pt x="0" y="1101"/>
                    <a:pt x="67" y="1635"/>
                  </a:cubicBezTo>
                  <a:cubicBezTo>
                    <a:pt x="100" y="1802"/>
                    <a:pt x="134" y="1969"/>
                    <a:pt x="234" y="2102"/>
                  </a:cubicBezTo>
                  <a:cubicBezTo>
                    <a:pt x="317" y="2213"/>
                    <a:pt x="445" y="2277"/>
                    <a:pt x="582" y="2277"/>
                  </a:cubicBezTo>
                  <a:cubicBezTo>
                    <a:pt x="610" y="2277"/>
                    <a:pt x="639" y="2274"/>
                    <a:pt x="668" y="2269"/>
                  </a:cubicBezTo>
                  <a:cubicBezTo>
                    <a:pt x="834" y="2235"/>
                    <a:pt x="968" y="2035"/>
                    <a:pt x="1001" y="1868"/>
                  </a:cubicBezTo>
                  <a:cubicBezTo>
                    <a:pt x="1101" y="1468"/>
                    <a:pt x="1001" y="1068"/>
                    <a:pt x="901" y="701"/>
                  </a:cubicBezTo>
                  <a:cubicBezTo>
                    <a:pt x="868" y="534"/>
                    <a:pt x="834" y="401"/>
                    <a:pt x="701" y="301"/>
                  </a:cubicBezTo>
                  <a:cubicBezTo>
                    <a:pt x="618" y="218"/>
                    <a:pt x="400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0"/>
            <p:cNvSpPr/>
            <p:nvPr/>
          </p:nvSpPr>
          <p:spPr>
            <a:xfrm>
              <a:off x="5426711" y="3864202"/>
              <a:ext cx="60603" cy="107645"/>
            </a:xfrm>
            <a:custGeom>
              <a:avLst/>
              <a:gdLst/>
              <a:ahLst/>
              <a:cxnLst/>
              <a:rect l="l" t="t" r="r" b="b"/>
              <a:pathLst>
                <a:path w="1001" h="1778" extrusionOk="0">
                  <a:moveTo>
                    <a:pt x="267" y="1"/>
                  </a:moveTo>
                  <a:cubicBezTo>
                    <a:pt x="34" y="434"/>
                    <a:pt x="0" y="935"/>
                    <a:pt x="167" y="1402"/>
                  </a:cubicBezTo>
                  <a:cubicBezTo>
                    <a:pt x="200" y="1502"/>
                    <a:pt x="234" y="1602"/>
                    <a:pt x="334" y="1669"/>
                  </a:cubicBezTo>
                  <a:cubicBezTo>
                    <a:pt x="388" y="1723"/>
                    <a:pt x="465" y="1778"/>
                    <a:pt x="564" y="1778"/>
                  </a:cubicBezTo>
                  <a:cubicBezTo>
                    <a:pt x="586" y="1778"/>
                    <a:pt x="609" y="1775"/>
                    <a:pt x="634" y="1769"/>
                  </a:cubicBezTo>
                  <a:cubicBezTo>
                    <a:pt x="801" y="1735"/>
                    <a:pt x="901" y="1535"/>
                    <a:pt x="934" y="1368"/>
                  </a:cubicBezTo>
                  <a:cubicBezTo>
                    <a:pt x="1001" y="935"/>
                    <a:pt x="834" y="468"/>
                    <a:pt x="534" y="134"/>
                  </a:cubicBezTo>
                  <a:cubicBezTo>
                    <a:pt x="467" y="68"/>
                    <a:pt x="36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50"/>
          <p:cNvGrpSpPr/>
          <p:nvPr/>
        </p:nvGrpSpPr>
        <p:grpSpPr>
          <a:xfrm rot="-1992326">
            <a:off x="7018999" y="3648547"/>
            <a:ext cx="955871" cy="586412"/>
            <a:chOff x="3648646" y="1574377"/>
            <a:chExt cx="955771" cy="586351"/>
          </a:xfrm>
        </p:grpSpPr>
        <p:sp>
          <p:nvSpPr>
            <p:cNvPr id="1638" name="Google Shape;1638;p50"/>
            <p:cNvSpPr/>
            <p:nvPr/>
          </p:nvSpPr>
          <p:spPr>
            <a:xfrm>
              <a:off x="4469350" y="1685483"/>
              <a:ext cx="135066" cy="135009"/>
            </a:xfrm>
            <a:custGeom>
              <a:avLst/>
              <a:gdLst/>
              <a:ahLst/>
              <a:cxnLst/>
              <a:rect l="l" t="t" r="r" b="b"/>
              <a:pathLst>
                <a:path w="2370" h="2369" extrusionOk="0">
                  <a:moveTo>
                    <a:pt x="1168" y="0"/>
                  </a:moveTo>
                  <a:cubicBezTo>
                    <a:pt x="534" y="0"/>
                    <a:pt x="1" y="534"/>
                    <a:pt x="1" y="1201"/>
                  </a:cubicBezTo>
                  <a:cubicBezTo>
                    <a:pt x="1" y="1835"/>
                    <a:pt x="534" y="2368"/>
                    <a:pt x="1168" y="2368"/>
                  </a:cubicBezTo>
                  <a:cubicBezTo>
                    <a:pt x="1802" y="2368"/>
                    <a:pt x="2369" y="1835"/>
                    <a:pt x="2369" y="1201"/>
                  </a:cubicBezTo>
                  <a:cubicBezTo>
                    <a:pt x="2369" y="534"/>
                    <a:pt x="180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0"/>
            <p:cNvSpPr/>
            <p:nvPr/>
          </p:nvSpPr>
          <p:spPr>
            <a:xfrm>
              <a:off x="4224071" y="1970552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0"/>
            <p:cNvSpPr/>
            <p:nvPr/>
          </p:nvSpPr>
          <p:spPr>
            <a:xfrm>
              <a:off x="3648646" y="1574377"/>
              <a:ext cx="190176" cy="190176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68" y="1"/>
                    <a:pt x="0" y="768"/>
                    <a:pt x="0" y="1668"/>
                  </a:cubicBezTo>
                  <a:cubicBezTo>
                    <a:pt x="0" y="2569"/>
                    <a:pt x="768" y="3336"/>
                    <a:pt x="1668" y="3336"/>
                  </a:cubicBezTo>
                  <a:cubicBezTo>
                    <a:pt x="2602" y="3336"/>
                    <a:pt x="3336" y="2569"/>
                    <a:pt x="3336" y="1668"/>
                  </a:cubicBezTo>
                  <a:cubicBezTo>
                    <a:pt x="3336" y="768"/>
                    <a:pt x="2602" y="1"/>
                    <a:pt x="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0"/>
            <p:cNvSpPr/>
            <p:nvPr/>
          </p:nvSpPr>
          <p:spPr>
            <a:xfrm>
              <a:off x="4063419" y="1697993"/>
              <a:ext cx="64684" cy="66564"/>
            </a:xfrm>
            <a:custGeom>
              <a:avLst/>
              <a:gdLst/>
              <a:ahLst/>
              <a:cxnLst/>
              <a:rect l="l" t="t" r="r" b="b"/>
              <a:pathLst>
                <a:path w="1135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868" y="1168"/>
                    <a:pt x="1134" y="901"/>
                    <a:pt x="1134" y="567"/>
                  </a:cubicBezTo>
                  <a:cubicBezTo>
                    <a:pt x="1134" y="267"/>
                    <a:pt x="868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46"/>
          <p:cNvSpPr txBox="1">
            <a:spLocks noGrp="1"/>
          </p:cNvSpPr>
          <p:nvPr>
            <p:ph type="body" idx="1"/>
          </p:nvPr>
        </p:nvSpPr>
        <p:spPr>
          <a:xfrm>
            <a:off x="713224" y="478338"/>
            <a:ext cx="3199208" cy="876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latin typeface="+mj-lt"/>
              </a:rPr>
              <a:t>Do you like fantasies?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latin typeface="+mj-lt"/>
              </a:rPr>
              <a:t>Why or why not? </a:t>
            </a:r>
          </a:p>
        </p:txBody>
      </p:sp>
      <p:sp>
        <p:nvSpPr>
          <p:cNvPr id="1473" name="Google Shape;1473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5A5A5A"/>
                </a:solidFill>
                <a:highlight>
                  <a:srgbClr val="F4F0EF"/>
                </a:highlight>
              </a:rPr>
              <a:t>1. Work in pairs. Discuss the following questions.</a:t>
            </a:r>
          </a:p>
        </p:txBody>
      </p:sp>
      <p:pic>
        <p:nvPicPr>
          <p:cNvPr id="1026" name="Picture 2" descr="29 Best Fantasy Movies on Disney Plus For Everyone in 2022 - TechNadu">
            <a:extLst>
              <a:ext uri="{FF2B5EF4-FFF2-40B4-BE49-F238E27FC236}">
                <a16:creationId xmlns:a16="http://schemas.microsoft.com/office/drawing/2014/main" id="{2CF6AB4A-CE00-8E5A-991C-EDD093D7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05" y="1374675"/>
            <a:ext cx="6220918" cy="349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3;p46">
            <a:extLst>
              <a:ext uri="{FF2B5EF4-FFF2-40B4-BE49-F238E27FC236}">
                <a16:creationId xmlns:a16="http://schemas.microsoft.com/office/drawing/2014/main" id="{268D54A5-194D-4039-C77C-6C18515C16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4" y="0"/>
            <a:ext cx="8430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5A5A5A"/>
                </a:solidFill>
                <a:highlight>
                  <a:srgbClr val="F4F0EF"/>
                </a:highlight>
              </a:rPr>
              <a:t>Watch closely and guess the name of the movie.</a:t>
            </a:r>
          </a:p>
        </p:txBody>
      </p:sp>
      <p:pic>
        <p:nvPicPr>
          <p:cNvPr id="5" name="Harry Potter and the Sorcerer's Stone - 20th Anniversary Trailer">
            <a:hlinkClick r:id="" action="ppaction://media"/>
            <a:extLst>
              <a:ext uri="{FF2B5EF4-FFF2-40B4-BE49-F238E27FC236}">
                <a16:creationId xmlns:a16="http://schemas.microsoft.com/office/drawing/2014/main" id="{A593B440-66AF-1942-8436-BAB5C6444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224" y="572700"/>
            <a:ext cx="7927298" cy="445910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50BD353-4FFD-C90F-6431-120A4AA2F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422" y="572700"/>
            <a:ext cx="4478373" cy="44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4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4211638" cy="77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2. Read the film review of Harry Potter and the Sorcerer's Stone on Mark's blog. Match the words with their meanings.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8271A-7E28-1FEA-5398-8B75C33AC6FB}"/>
              </a:ext>
            </a:extLst>
          </p:cNvPr>
          <p:cNvSpPr txBox="1"/>
          <p:nvPr/>
        </p:nvSpPr>
        <p:spPr>
          <a:xfrm>
            <a:off x="4306186" y="0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It is the first of the Harry Potter film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He’s a powerful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People say it’s a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for teens. I agree because the story is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309C24-29DB-5F84-4101-26269C8D611B}"/>
              </a:ext>
            </a:extLst>
          </p:cNvPr>
          <p:cNvSpPr/>
          <p:nvPr/>
        </p:nvSpPr>
        <p:spPr>
          <a:xfrm>
            <a:off x="95693" y="1398640"/>
            <a:ext cx="1297174" cy="90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  <a:r>
              <a:rPr lang="en-US" sz="1700" dirty="0">
                <a:solidFill>
                  <a:schemeClr val="tx1"/>
                </a:solidFill>
              </a:rPr>
              <a:t>. series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39A285-C42E-0676-6F58-0BFE69691D38}"/>
              </a:ext>
            </a:extLst>
          </p:cNvPr>
          <p:cNvSpPr/>
          <p:nvPr/>
        </p:nvSpPr>
        <p:spPr>
          <a:xfrm>
            <a:off x="95693" y="2467672"/>
            <a:ext cx="1297172" cy="8825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2</a:t>
            </a:r>
            <a:r>
              <a:rPr lang="en-US" sz="1700" dirty="0">
                <a:solidFill>
                  <a:schemeClr val="tx1"/>
                </a:solidFill>
              </a:rPr>
              <a:t>. wizard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E45054-1268-D6C1-7B80-6CD890C8CF2B}"/>
              </a:ext>
            </a:extLst>
          </p:cNvPr>
          <p:cNvSpPr/>
          <p:nvPr/>
        </p:nvSpPr>
        <p:spPr>
          <a:xfrm>
            <a:off x="95693" y="3509665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3. </a:t>
            </a:r>
            <a:r>
              <a:rPr lang="en-US" sz="1700" dirty="0">
                <a:solidFill>
                  <a:schemeClr val="tx1"/>
                </a:solidFill>
              </a:rPr>
              <a:t>must-see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DFB09C-3B9F-63C4-0621-FFD6DB6842C0}"/>
              </a:ext>
            </a:extLst>
          </p:cNvPr>
          <p:cNvSpPr/>
          <p:nvPr/>
        </p:nvSpPr>
        <p:spPr>
          <a:xfrm>
            <a:off x="95693" y="4312423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4</a:t>
            </a:r>
            <a:r>
              <a:rPr lang="en-US" sz="1700" dirty="0">
                <a:solidFill>
                  <a:schemeClr val="tx1"/>
                </a:solidFill>
              </a:rPr>
              <a:t>. gripping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FA3CCF-4945-A276-9ACC-9E40DBEAA7A0}"/>
              </a:ext>
            </a:extLst>
          </p:cNvPr>
          <p:cNvSpPr/>
          <p:nvPr/>
        </p:nvSpPr>
        <p:spPr>
          <a:xfrm>
            <a:off x="1818167" y="1425681"/>
            <a:ext cx="2402957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a. </a:t>
            </a:r>
            <a:r>
              <a:rPr lang="en-US" sz="1700" dirty="0">
                <a:solidFill>
                  <a:schemeClr val="tx1"/>
                </a:solidFill>
              </a:rPr>
              <a:t>something that is so good that you think others should see it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CD33FC-2A53-A303-A71F-0F0440DC8721}"/>
              </a:ext>
            </a:extLst>
          </p:cNvPr>
          <p:cNvSpPr/>
          <p:nvPr/>
        </p:nvSpPr>
        <p:spPr>
          <a:xfrm>
            <a:off x="1818167" y="2467673"/>
            <a:ext cx="2402955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b. </a:t>
            </a:r>
            <a:r>
              <a:rPr lang="en-US" sz="1700" dirty="0">
                <a:solidFill>
                  <a:schemeClr val="tx1"/>
                </a:solidFill>
              </a:rPr>
              <a:t>related films that tell stories about the same characters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4359B0-FCEF-878E-894E-A88C03DEAD72}"/>
              </a:ext>
            </a:extLst>
          </p:cNvPr>
          <p:cNvSpPr/>
          <p:nvPr/>
        </p:nvSpPr>
        <p:spPr>
          <a:xfrm>
            <a:off x="1818167" y="3509665"/>
            <a:ext cx="2402956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c. </a:t>
            </a:r>
            <a:r>
              <a:rPr lang="en-US" sz="1700" dirty="0">
                <a:solidFill>
                  <a:schemeClr val="tx1"/>
                </a:solidFill>
              </a:rPr>
              <a:t>very exciting or interesting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AA1A8C-D955-7450-3344-CED7BC6B4DBB}"/>
              </a:ext>
            </a:extLst>
          </p:cNvPr>
          <p:cNvSpPr/>
          <p:nvPr/>
        </p:nvSpPr>
        <p:spPr>
          <a:xfrm>
            <a:off x="1818167" y="4312423"/>
            <a:ext cx="2402957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d. </a:t>
            </a:r>
            <a:r>
              <a:rPr lang="en-US" sz="1700" dirty="0">
                <a:solidFill>
                  <a:schemeClr val="tx1"/>
                </a:solidFill>
              </a:rPr>
              <a:t>a man who has magical powers </a:t>
            </a:r>
          </a:p>
        </p:txBody>
      </p:sp>
    </p:spTree>
    <p:extLst>
      <p:ext uri="{BB962C8B-B14F-4D97-AF65-F5344CB8AC3E}">
        <p14:creationId xmlns:p14="http://schemas.microsoft.com/office/powerpoint/2010/main" val="358615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4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4211638" cy="77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2. Read the film review of Harry Potter and the Sorcerer's Stone on Mark's blog. Match the words with their meanings.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8271A-7E28-1FEA-5398-8B75C33AC6FB}"/>
              </a:ext>
            </a:extLst>
          </p:cNvPr>
          <p:cNvSpPr txBox="1"/>
          <p:nvPr/>
        </p:nvSpPr>
        <p:spPr>
          <a:xfrm>
            <a:off x="4306186" y="0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It is the first of the Harry Potter film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He’s a powerful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People say it’s a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for teens. I agree because the story is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58BF-A827-7558-C5B7-D628A2C367DF}"/>
              </a:ext>
            </a:extLst>
          </p:cNvPr>
          <p:cNvSpPr txBox="1"/>
          <p:nvPr/>
        </p:nvSpPr>
        <p:spPr>
          <a:xfrm>
            <a:off x="4306186" y="0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</a:t>
            </a:r>
            <a:r>
              <a:rPr lang="en-US" sz="1800" b="0" i="0" dirty="0">
                <a:solidFill>
                  <a:srgbClr val="C53333"/>
                </a:solidFill>
                <a:effectLst/>
                <a:latin typeface="+mj-lt"/>
              </a:rPr>
              <a:t>It is the first of the Harry Potter film </a:t>
            </a:r>
            <a:r>
              <a:rPr lang="en-US" sz="1800" b="1" i="0" u="sng" dirty="0">
                <a:solidFill>
                  <a:srgbClr val="C53333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rgbClr val="C5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He’s a powerful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People say it’s a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for teens. I agree because the story is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D06B8C-8C5D-561F-A4EB-091F0A02E62C}"/>
              </a:ext>
            </a:extLst>
          </p:cNvPr>
          <p:cNvSpPr/>
          <p:nvPr/>
        </p:nvSpPr>
        <p:spPr>
          <a:xfrm>
            <a:off x="95693" y="1398640"/>
            <a:ext cx="1297174" cy="90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  <a:r>
              <a:rPr lang="en-US" sz="1700" dirty="0">
                <a:solidFill>
                  <a:schemeClr val="tx1"/>
                </a:solidFill>
              </a:rPr>
              <a:t>. series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74571D-45FF-11F1-0972-5D3CF43A5FBF}"/>
              </a:ext>
            </a:extLst>
          </p:cNvPr>
          <p:cNvSpPr/>
          <p:nvPr/>
        </p:nvSpPr>
        <p:spPr>
          <a:xfrm>
            <a:off x="95693" y="2467672"/>
            <a:ext cx="1297172" cy="8825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2</a:t>
            </a:r>
            <a:r>
              <a:rPr lang="en-US" sz="1700" dirty="0">
                <a:solidFill>
                  <a:schemeClr val="tx1"/>
                </a:solidFill>
              </a:rPr>
              <a:t>. wizard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B854EA-AD43-C136-355F-1C561EAE85ED}"/>
              </a:ext>
            </a:extLst>
          </p:cNvPr>
          <p:cNvSpPr/>
          <p:nvPr/>
        </p:nvSpPr>
        <p:spPr>
          <a:xfrm>
            <a:off x="95693" y="3509665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3. </a:t>
            </a:r>
            <a:r>
              <a:rPr lang="en-US" sz="1700" dirty="0">
                <a:solidFill>
                  <a:schemeClr val="tx1"/>
                </a:solidFill>
              </a:rPr>
              <a:t>must-see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ABEBA1-67A5-2B62-BCEB-53BE67946CBD}"/>
              </a:ext>
            </a:extLst>
          </p:cNvPr>
          <p:cNvSpPr/>
          <p:nvPr/>
        </p:nvSpPr>
        <p:spPr>
          <a:xfrm>
            <a:off x="95693" y="4312423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4</a:t>
            </a:r>
            <a:r>
              <a:rPr lang="en-US" sz="1700" dirty="0">
                <a:solidFill>
                  <a:schemeClr val="tx1"/>
                </a:solidFill>
              </a:rPr>
              <a:t>. gripping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EC87AD-71A8-AA6F-3960-68EBDD5476C5}"/>
              </a:ext>
            </a:extLst>
          </p:cNvPr>
          <p:cNvSpPr/>
          <p:nvPr/>
        </p:nvSpPr>
        <p:spPr>
          <a:xfrm>
            <a:off x="1818167" y="1425681"/>
            <a:ext cx="2402957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a. </a:t>
            </a:r>
            <a:r>
              <a:rPr lang="en-US" sz="1700" dirty="0">
                <a:solidFill>
                  <a:schemeClr val="tx1"/>
                </a:solidFill>
              </a:rPr>
              <a:t>something that is so good that you think others should see it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6308A-B9D8-4C61-2543-8B7281A575F7}"/>
              </a:ext>
            </a:extLst>
          </p:cNvPr>
          <p:cNvSpPr/>
          <p:nvPr/>
        </p:nvSpPr>
        <p:spPr>
          <a:xfrm>
            <a:off x="1818167" y="2467673"/>
            <a:ext cx="2402955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b. </a:t>
            </a:r>
            <a:r>
              <a:rPr lang="en-US" sz="1700" dirty="0">
                <a:solidFill>
                  <a:schemeClr val="tx1"/>
                </a:solidFill>
              </a:rPr>
              <a:t>related films that tell stories about the same characters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F8DFAD-C495-A3C8-3DB1-9FEB41B8DFA7}"/>
              </a:ext>
            </a:extLst>
          </p:cNvPr>
          <p:cNvSpPr/>
          <p:nvPr/>
        </p:nvSpPr>
        <p:spPr>
          <a:xfrm>
            <a:off x="1818167" y="3509665"/>
            <a:ext cx="2402956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c. </a:t>
            </a:r>
            <a:r>
              <a:rPr lang="en-US" sz="1700" dirty="0">
                <a:solidFill>
                  <a:schemeClr val="tx1"/>
                </a:solidFill>
              </a:rPr>
              <a:t>very exciting or interesting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64E579-4414-EF2A-F166-380EE4495F80}"/>
              </a:ext>
            </a:extLst>
          </p:cNvPr>
          <p:cNvSpPr/>
          <p:nvPr/>
        </p:nvSpPr>
        <p:spPr>
          <a:xfrm>
            <a:off x="1818167" y="4312423"/>
            <a:ext cx="2402957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d. </a:t>
            </a:r>
            <a:r>
              <a:rPr lang="en-US" sz="1700" dirty="0">
                <a:solidFill>
                  <a:schemeClr val="tx1"/>
                </a:solidFill>
              </a:rPr>
              <a:t>a man who has magical powers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D15ACB-133E-0F4C-9A26-1B50C195D148}"/>
              </a:ext>
            </a:extLst>
          </p:cNvPr>
          <p:cNvGrpSpPr/>
          <p:nvPr/>
        </p:nvGrpSpPr>
        <p:grpSpPr>
          <a:xfrm>
            <a:off x="4572000" y="1310241"/>
            <a:ext cx="4178599" cy="3443436"/>
            <a:chOff x="4572000" y="1607358"/>
            <a:chExt cx="4178599" cy="3443436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E03BF1A6-220E-6E3C-E78E-9ECCC5CD153F}"/>
                </a:ext>
              </a:extLst>
            </p:cNvPr>
            <p:cNvSpPr/>
            <p:nvPr/>
          </p:nvSpPr>
          <p:spPr>
            <a:xfrm>
              <a:off x="4572000" y="1607358"/>
              <a:ext cx="4178599" cy="3443436"/>
            </a:xfrm>
            <a:prstGeom prst="wedgeRectCallout">
              <a:avLst>
                <a:gd name="adj1" fmla="val 38456"/>
                <a:gd name="adj2" fmla="val -5561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r>
                <a:rPr lang="en-US" sz="1800" b="1" dirty="0">
                  <a:solidFill>
                    <a:schemeClr val="tx1"/>
                  </a:solidFill>
                </a:rPr>
                <a:t>series (n) /'</a:t>
              </a:r>
              <a:r>
                <a:rPr lang="en-US" sz="1800" b="1" dirty="0" err="1">
                  <a:solidFill>
                    <a:schemeClr val="tx1"/>
                  </a:solidFill>
                </a:rPr>
                <a:t>siəri:z</a:t>
              </a:r>
              <a:r>
                <a:rPr lang="en-US" sz="1800" b="1" dirty="0">
                  <a:solidFill>
                    <a:schemeClr val="tx1"/>
                  </a:solidFill>
                </a:rPr>
                <a:t>/ </a:t>
              </a: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62ED92C1-6A4E-2942-E931-71A2E1159D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" t="578" r="1015" b="1138"/>
            <a:stretch/>
          </p:blipFill>
          <p:spPr bwMode="auto">
            <a:xfrm>
              <a:off x="4731489" y="1742004"/>
              <a:ext cx="3859619" cy="289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1C2F24D4-EEB4-7371-ADA3-4988A1D5C46E}"/>
                </a:ext>
              </a:extLst>
            </p:cNvPr>
            <p:cNvSpPr/>
            <p:nvPr/>
          </p:nvSpPr>
          <p:spPr>
            <a:xfrm rot="2301736">
              <a:off x="4772470" y="1796570"/>
              <a:ext cx="322729" cy="244329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EEC501-1433-A24C-6FA8-EA68FA6D0C79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>
            <a:off x="1392867" y="1853412"/>
            <a:ext cx="425300" cy="1055514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eries0205">
            <a:hlinkClick r:id="" action="ppaction://media"/>
            <a:extLst>
              <a:ext uri="{FF2B5EF4-FFF2-40B4-BE49-F238E27FC236}">
                <a16:creationId xmlns:a16="http://schemas.microsoft.com/office/drawing/2014/main" id="{E15F32F9-EB12-6606-5A33-17FA79A74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3614" y="13751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8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46"/>
          <p:cNvSpPr txBox="1">
            <a:spLocks noGrp="1"/>
          </p:cNvSpPr>
          <p:nvPr>
            <p:ph type="title"/>
          </p:nvPr>
        </p:nvSpPr>
        <p:spPr>
          <a:xfrm>
            <a:off x="95693" y="0"/>
            <a:ext cx="4210493" cy="776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2. Read the film review of Harry Potter and the Sorcerer's Stone on Mark's blog. Match the words with their meanings.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8271A-7E28-1FEA-5398-8B75C33AC6FB}"/>
              </a:ext>
            </a:extLst>
          </p:cNvPr>
          <p:cNvSpPr txBox="1"/>
          <p:nvPr/>
        </p:nvSpPr>
        <p:spPr>
          <a:xfrm>
            <a:off x="4306186" y="24704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It is the first of the Harry Potter film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He’s a powerful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People say it’s a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for teens. I agree because the story is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58BF-A827-7558-C5B7-D628A2C367DF}"/>
              </a:ext>
            </a:extLst>
          </p:cNvPr>
          <p:cNvSpPr txBox="1"/>
          <p:nvPr/>
        </p:nvSpPr>
        <p:spPr>
          <a:xfrm>
            <a:off x="4306186" y="0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It is the first of the Harry Potter film </a:t>
            </a:r>
            <a:r>
              <a:rPr lang="en-US" sz="1800" b="1" i="0" u="sng" dirty="0">
                <a:solidFill>
                  <a:schemeClr val="tx1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</a:t>
            </a:r>
            <a:r>
              <a:rPr lang="en-US" sz="1800" b="0" i="0" dirty="0">
                <a:solidFill>
                  <a:srgbClr val="C53333"/>
                </a:solidFill>
                <a:effectLst/>
                <a:latin typeface="+mj-lt"/>
              </a:rPr>
              <a:t>He’s a powerful </a:t>
            </a:r>
            <a:r>
              <a:rPr lang="en-US" sz="1800" b="1" i="0" u="sng" dirty="0">
                <a:solidFill>
                  <a:srgbClr val="C53333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rgbClr val="C53333"/>
                </a:solidFill>
                <a:effectLst/>
                <a:latin typeface="+mj-lt"/>
              </a:rPr>
              <a:t>.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People say it’s a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for teens. I agree because the story is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D06B8C-8C5D-561F-A4EB-091F0A02E62C}"/>
              </a:ext>
            </a:extLst>
          </p:cNvPr>
          <p:cNvSpPr/>
          <p:nvPr/>
        </p:nvSpPr>
        <p:spPr>
          <a:xfrm>
            <a:off x="95693" y="1398640"/>
            <a:ext cx="1297174" cy="90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  <a:r>
              <a:rPr lang="en-US" sz="1700" dirty="0">
                <a:solidFill>
                  <a:schemeClr val="tx1"/>
                </a:solidFill>
              </a:rPr>
              <a:t>. series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74571D-45FF-11F1-0972-5D3CF43A5FBF}"/>
              </a:ext>
            </a:extLst>
          </p:cNvPr>
          <p:cNvSpPr/>
          <p:nvPr/>
        </p:nvSpPr>
        <p:spPr>
          <a:xfrm>
            <a:off x="95693" y="2467672"/>
            <a:ext cx="1297172" cy="8825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2</a:t>
            </a:r>
            <a:r>
              <a:rPr lang="en-US" sz="1700" dirty="0">
                <a:solidFill>
                  <a:schemeClr val="tx1"/>
                </a:solidFill>
              </a:rPr>
              <a:t>. wizard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B854EA-AD43-C136-355F-1C561EAE85ED}"/>
              </a:ext>
            </a:extLst>
          </p:cNvPr>
          <p:cNvSpPr/>
          <p:nvPr/>
        </p:nvSpPr>
        <p:spPr>
          <a:xfrm>
            <a:off x="95693" y="3509665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3. </a:t>
            </a:r>
            <a:r>
              <a:rPr lang="en-US" sz="1700" dirty="0">
                <a:solidFill>
                  <a:schemeClr val="tx1"/>
                </a:solidFill>
              </a:rPr>
              <a:t>must-see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ABEBA1-67A5-2B62-BCEB-53BE67946CBD}"/>
              </a:ext>
            </a:extLst>
          </p:cNvPr>
          <p:cNvSpPr/>
          <p:nvPr/>
        </p:nvSpPr>
        <p:spPr>
          <a:xfrm>
            <a:off x="95693" y="4312423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4</a:t>
            </a:r>
            <a:r>
              <a:rPr lang="en-US" sz="1700" dirty="0">
                <a:solidFill>
                  <a:schemeClr val="tx1"/>
                </a:solidFill>
              </a:rPr>
              <a:t>. gripping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EC87AD-71A8-AA6F-3960-68EBDD5476C5}"/>
              </a:ext>
            </a:extLst>
          </p:cNvPr>
          <p:cNvSpPr/>
          <p:nvPr/>
        </p:nvSpPr>
        <p:spPr>
          <a:xfrm>
            <a:off x="1818167" y="1425681"/>
            <a:ext cx="2402957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a. </a:t>
            </a:r>
            <a:r>
              <a:rPr lang="en-US" sz="1700" dirty="0">
                <a:solidFill>
                  <a:schemeClr val="tx1"/>
                </a:solidFill>
              </a:rPr>
              <a:t>something that is so good that you think others should see it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6308A-B9D8-4C61-2543-8B7281A575F7}"/>
              </a:ext>
            </a:extLst>
          </p:cNvPr>
          <p:cNvSpPr/>
          <p:nvPr/>
        </p:nvSpPr>
        <p:spPr>
          <a:xfrm>
            <a:off x="1818167" y="2467673"/>
            <a:ext cx="2402955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b. </a:t>
            </a:r>
            <a:r>
              <a:rPr lang="en-US" sz="1700" dirty="0">
                <a:solidFill>
                  <a:schemeClr val="tx1"/>
                </a:solidFill>
              </a:rPr>
              <a:t>related films that tell stories about the same characters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F8DFAD-C495-A3C8-3DB1-9FEB41B8DFA7}"/>
              </a:ext>
            </a:extLst>
          </p:cNvPr>
          <p:cNvSpPr/>
          <p:nvPr/>
        </p:nvSpPr>
        <p:spPr>
          <a:xfrm>
            <a:off x="1818167" y="3509665"/>
            <a:ext cx="2402956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c. </a:t>
            </a:r>
            <a:r>
              <a:rPr lang="en-US" sz="1700" dirty="0">
                <a:solidFill>
                  <a:schemeClr val="tx1"/>
                </a:solidFill>
              </a:rPr>
              <a:t>very exciting or interesting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64E579-4414-EF2A-F166-380EE4495F80}"/>
              </a:ext>
            </a:extLst>
          </p:cNvPr>
          <p:cNvSpPr/>
          <p:nvPr/>
        </p:nvSpPr>
        <p:spPr>
          <a:xfrm>
            <a:off x="1818167" y="4312423"/>
            <a:ext cx="2402957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d. </a:t>
            </a:r>
            <a:r>
              <a:rPr lang="en-US" sz="1700" dirty="0">
                <a:solidFill>
                  <a:schemeClr val="tx1"/>
                </a:solidFill>
              </a:rPr>
              <a:t>a man who has magical powers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EEC501-1433-A24C-6FA8-EA68FA6D0C79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>
            <a:off x="1392867" y="1853412"/>
            <a:ext cx="425300" cy="1055514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42C6339-F030-DA5B-9412-FA8CA90D0C29}"/>
              </a:ext>
            </a:extLst>
          </p:cNvPr>
          <p:cNvGrpSpPr/>
          <p:nvPr/>
        </p:nvGrpSpPr>
        <p:grpSpPr>
          <a:xfrm>
            <a:off x="4486939" y="2127432"/>
            <a:ext cx="4476307" cy="2445490"/>
            <a:chOff x="4470987" y="2308184"/>
            <a:chExt cx="4476307" cy="2445490"/>
          </a:xfrm>
        </p:grpSpPr>
        <p:sp>
          <p:nvSpPr>
            <p:cNvPr id="3" name="Speech Bubble: Rectangle 2">
              <a:extLst>
                <a:ext uri="{FF2B5EF4-FFF2-40B4-BE49-F238E27FC236}">
                  <a16:creationId xmlns:a16="http://schemas.microsoft.com/office/drawing/2014/main" id="{97A44020-59EC-6161-C548-E896B750ED77}"/>
                </a:ext>
              </a:extLst>
            </p:cNvPr>
            <p:cNvSpPr/>
            <p:nvPr/>
          </p:nvSpPr>
          <p:spPr>
            <a:xfrm>
              <a:off x="4470987" y="2308184"/>
              <a:ext cx="4476307" cy="2445490"/>
            </a:xfrm>
            <a:prstGeom prst="wedgeRectCallout">
              <a:avLst>
                <a:gd name="adj1" fmla="val -13893"/>
                <a:gd name="adj2" fmla="val -593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sz="1800" dirty="0"/>
            </a:p>
            <a:p>
              <a:r>
                <a:rPr lang="en-US" sz="1800" b="1" dirty="0">
                  <a:solidFill>
                    <a:schemeClr val="tx1"/>
                  </a:solidFill>
                </a:rPr>
                <a:t>wizard (n) /'</a:t>
              </a:r>
              <a:r>
                <a:rPr lang="en-US" sz="1800" b="1" dirty="0" err="1">
                  <a:solidFill>
                    <a:schemeClr val="tx1"/>
                  </a:solidFill>
                </a:rPr>
                <a:t>wizəd</a:t>
              </a:r>
              <a:r>
                <a:rPr lang="en-US" sz="1800" b="1" dirty="0">
                  <a:solidFill>
                    <a:schemeClr val="tx1"/>
                  </a:solidFill>
                </a:rPr>
                <a:t>/ </a:t>
              </a:r>
            </a:p>
          </p:txBody>
        </p:sp>
        <p:pic>
          <p:nvPicPr>
            <p:cNvPr id="11266" name="Picture 2" descr="Harry Potter spell on Make a GIF">
              <a:extLst>
                <a:ext uri="{FF2B5EF4-FFF2-40B4-BE49-F238E27FC236}">
                  <a16:creationId xmlns:a16="http://schemas.microsoft.com/office/drawing/2014/main" id="{7A612FFF-C88A-A426-4C58-FDA8F6C3B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360" y="2370250"/>
              <a:ext cx="4295559" cy="195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EBFB2A-DF9B-1AED-4AFF-9B57446477D2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1392865" y="2908925"/>
            <a:ext cx="425302" cy="1725134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wizard0205">
            <a:hlinkClick r:id="" action="ppaction://media"/>
            <a:extLst>
              <a:ext uri="{FF2B5EF4-FFF2-40B4-BE49-F238E27FC236}">
                <a16:creationId xmlns:a16="http://schemas.microsoft.com/office/drawing/2014/main" id="{C2491DD2-F758-EA63-64EC-B92CDC107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5085" y="870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F"/>
        </a:soli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4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4211638" cy="77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5A5A5A"/>
                </a:solidFill>
                <a:highlight>
                  <a:srgbClr val="F4F0EF"/>
                </a:highlight>
              </a:rPr>
              <a:t>2. Read the film review of Harry Potter and the Sorcerer's Stone on Mark's blog. Match the words with their meanings.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8271A-7E28-1FEA-5398-8B75C33AC6FB}"/>
              </a:ext>
            </a:extLst>
          </p:cNvPr>
          <p:cNvSpPr txBox="1"/>
          <p:nvPr/>
        </p:nvSpPr>
        <p:spPr>
          <a:xfrm>
            <a:off x="4306186" y="-10633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It is the first of the Harry Potter film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He’s a powerful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. 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People say it’s a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for teens. I agree because the story is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58BF-A827-7558-C5B7-D628A2C367DF}"/>
              </a:ext>
            </a:extLst>
          </p:cNvPr>
          <p:cNvSpPr txBox="1"/>
          <p:nvPr/>
        </p:nvSpPr>
        <p:spPr>
          <a:xfrm>
            <a:off x="4306186" y="-10633"/>
            <a:ext cx="4837814" cy="5092163"/>
          </a:xfrm>
          <a:prstGeom prst="rect">
            <a:avLst/>
          </a:prstGeom>
          <a:solidFill>
            <a:srgbClr val="F4F0EF"/>
          </a:solidFill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Mon, Apr 20th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Harry Potter and the Sorcerer’s Stone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is a fantasy. Its director is Chris Columbus.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It is the first of the Harry Potter film </a:t>
            </a:r>
            <a:r>
              <a:rPr lang="en-US" sz="1800" b="1" i="0" u="sng" dirty="0">
                <a:solidFill>
                  <a:schemeClr val="tx1"/>
                </a:solidFill>
                <a:effectLst/>
                <a:latin typeface="+mj-lt"/>
              </a:rPr>
              <a:t>series.</a:t>
            </a:r>
            <a:endParaRPr lang="en-US" sz="18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Daniel Radcliffe is one of the stars in the film.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tells the story of Harry Potter.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He’s a powerful </a:t>
            </a:r>
            <a:r>
              <a:rPr lang="en-US" sz="1800" b="1" i="0" u="sng" dirty="0">
                <a:solidFill>
                  <a:schemeClr val="tx1"/>
                </a:solidFill>
                <a:effectLst/>
                <a:latin typeface="+mj-lt"/>
              </a:rPr>
              <a:t>wizard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.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He is a student at a school for wizards and learns about himself, his family, and the bad things happening around him.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The film received a lot of good reviews. 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+mj-lt"/>
              </a:rPr>
              <a:t>People say it’s a </a:t>
            </a:r>
            <a:r>
              <a:rPr lang="en-US" sz="1800" b="1" i="0" u="sng" dirty="0">
                <a:solidFill>
                  <a:schemeClr val="tx2"/>
                </a:solidFill>
                <a:effectLst/>
                <a:latin typeface="+mj-lt"/>
              </a:rPr>
              <a:t>must-see</a:t>
            </a:r>
            <a:r>
              <a:rPr lang="en-US" sz="1800" b="0" i="0" dirty="0">
                <a:solidFill>
                  <a:schemeClr val="tx2"/>
                </a:solidFill>
                <a:effectLst/>
                <a:latin typeface="+mj-lt"/>
              </a:rPr>
              <a:t> for teens.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I agree because the story is </a:t>
            </a:r>
            <a:r>
              <a:rPr lang="en-US" sz="1800" b="1" i="0" u="sng" dirty="0">
                <a:solidFill>
                  <a:srgbClr val="333333"/>
                </a:solidFill>
                <a:effectLst/>
                <a:latin typeface="+mj-lt"/>
              </a:rPr>
              <a:t>gripping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 and the acting is excellent. The music is also amazing.</a:t>
            </a:r>
          </a:p>
          <a:p>
            <a:pPr algn="just">
              <a:lnSpc>
                <a:spcPct val="95000"/>
              </a:lnSpc>
            </a:pPr>
            <a:r>
              <a:rPr lang="en-US" sz="1800" b="0" i="0" dirty="0">
                <a:solidFill>
                  <a:srgbClr val="333333"/>
                </a:solidFill>
                <a:effectLst/>
                <a:latin typeface="+mj-lt"/>
              </a:rPr>
              <a:t>Although Harry Potter and the Sorcerer’s Stone is a little frightening at times, it is very interesting and full of action. Go and see it if you can.</a:t>
            </a:r>
          </a:p>
          <a:p>
            <a:pPr algn="just">
              <a:lnSpc>
                <a:spcPct val="95000"/>
              </a:lnSpc>
            </a:pPr>
            <a:r>
              <a:rPr lang="en-US" sz="1800" b="0" i="1" dirty="0">
                <a:solidFill>
                  <a:srgbClr val="333333"/>
                </a:solidFill>
                <a:effectLst/>
                <a:latin typeface="+mj-lt"/>
              </a:rPr>
              <a:t>Posted by Mark at 5.30 p.m.</a:t>
            </a:r>
            <a:endParaRPr lang="en-US" sz="18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D06B8C-8C5D-561F-A4EB-091F0A02E62C}"/>
              </a:ext>
            </a:extLst>
          </p:cNvPr>
          <p:cNvSpPr/>
          <p:nvPr/>
        </p:nvSpPr>
        <p:spPr>
          <a:xfrm>
            <a:off x="95693" y="1398640"/>
            <a:ext cx="1297174" cy="90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1</a:t>
            </a:r>
            <a:r>
              <a:rPr lang="en-US" sz="1700" dirty="0">
                <a:solidFill>
                  <a:schemeClr val="tx1"/>
                </a:solidFill>
              </a:rPr>
              <a:t>. series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74571D-45FF-11F1-0972-5D3CF43A5FBF}"/>
              </a:ext>
            </a:extLst>
          </p:cNvPr>
          <p:cNvSpPr/>
          <p:nvPr/>
        </p:nvSpPr>
        <p:spPr>
          <a:xfrm>
            <a:off x="95693" y="2467672"/>
            <a:ext cx="1297172" cy="8825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2</a:t>
            </a:r>
            <a:r>
              <a:rPr lang="en-US" sz="1700" dirty="0">
                <a:solidFill>
                  <a:schemeClr val="tx1"/>
                </a:solidFill>
              </a:rPr>
              <a:t>. wizard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B854EA-AD43-C136-355F-1C561EAE85ED}"/>
              </a:ext>
            </a:extLst>
          </p:cNvPr>
          <p:cNvSpPr/>
          <p:nvPr/>
        </p:nvSpPr>
        <p:spPr>
          <a:xfrm>
            <a:off x="95693" y="3509665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3. </a:t>
            </a:r>
            <a:r>
              <a:rPr lang="en-US" sz="1700" dirty="0">
                <a:solidFill>
                  <a:schemeClr val="tx1"/>
                </a:solidFill>
              </a:rPr>
              <a:t>must-see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ABEBA1-67A5-2B62-BCEB-53BE67946CBD}"/>
              </a:ext>
            </a:extLst>
          </p:cNvPr>
          <p:cNvSpPr/>
          <p:nvPr/>
        </p:nvSpPr>
        <p:spPr>
          <a:xfrm>
            <a:off x="95693" y="4312423"/>
            <a:ext cx="1297172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4</a:t>
            </a:r>
            <a:r>
              <a:rPr lang="en-US" sz="1700" dirty="0">
                <a:solidFill>
                  <a:schemeClr val="tx1"/>
                </a:solidFill>
              </a:rPr>
              <a:t>. gripping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EC87AD-71A8-AA6F-3960-68EBDD5476C5}"/>
              </a:ext>
            </a:extLst>
          </p:cNvPr>
          <p:cNvSpPr/>
          <p:nvPr/>
        </p:nvSpPr>
        <p:spPr>
          <a:xfrm>
            <a:off x="1818167" y="1425681"/>
            <a:ext cx="2402957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a. </a:t>
            </a:r>
            <a:r>
              <a:rPr lang="en-US" sz="1700" dirty="0">
                <a:solidFill>
                  <a:schemeClr val="tx1"/>
                </a:solidFill>
              </a:rPr>
              <a:t>something that is so good that you think others should see it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6308A-B9D8-4C61-2543-8B7281A575F7}"/>
              </a:ext>
            </a:extLst>
          </p:cNvPr>
          <p:cNvSpPr/>
          <p:nvPr/>
        </p:nvSpPr>
        <p:spPr>
          <a:xfrm>
            <a:off x="1818167" y="2467673"/>
            <a:ext cx="2402955" cy="882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b. </a:t>
            </a:r>
            <a:r>
              <a:rPr lang="en-US" sz="1700" dirty="0">
                <a:solidFill>
                  <a:schemeClr val="tx1"/>
                </a:solidFill>
              </a:rPr>
              <a:t>related films that tell stories about the same characters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F8DFAD-C495-A3C8-3DB1-9FEB41B8DFA7}"/>
              </a:ext>
            </a:extLst>
          </p:cNvPr>
          <p:cNvSpPr/>
          <p:nvPr/>
        </p:nvSpPr>
        <p:spPr>
          <a:xfrm>
            <a:off x="1818167" y="3509665"/>
            <a:ext cx="2402956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c. </a:t>
            </a:r>
            <a:r>
              <a:rPr lang="en-US" sz="1700" dirty="0">
                <a:solidFill>
                  <a:schemeClr val="tx1"/>
                </a:solidFill>
              </a:rPr>
              <a:t>very exciting or interesting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64E579-4414-EF2A-F166-380EE4495F80}"/>
              </a:ext>
            </a:extLst>
          </p:cNvPr>
          <p:cNvSpPr/>
          <p:nvPr/>
        </p:nvSpPr>
        <p:spPr>
          <a:xfrm>
            <a:off x="1818167" y="4312423"/>
            <a:ext cx="2402957" cy="643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tx1"/>
                </a:solidFill>
              </a:rPr>
              <a:t>d. </a:t>
            </a:r>
            <a:r>
              <a:rPr lang="en-US" sz="1700" dirty="0">
                <a:solidFill>
                  <a:schemeClr val="tx1"/>
                </a:solidFill>
              </a:rPr>
              <a:t>a man who has magical powers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EEC501-1433-A24C-6FA8-EA68FA6D0C79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>
            <a:off x="1392867" y="1853412"/>
            <a:ext cx="425300" cy="1055514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EBFB2A-DF9B-1AED-4AFF-9B57446477D2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1392865" y="2908925"/>
            <a:ext cx="425302" cy="1725134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4C9EF7-CE7B-4822-D9C4-8EF829FC22F2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1392865" y="1866934"/>
            <a:ext cx="425302" cy="1964367"/>
          </a:xfrm>
          <a:prstGeom prst="line">
            <a:avLst/>
          </a:prstGeom>
          <a:ln w="28575">
            <a:solidFill>
              <a:srgbClr val="C5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5432BC-57F0-CAF2-0153-C369B2C0B14E}"/>
              </a:ext>
            </a:extLst>
          </p:cNvPr>
          <p:cNvGrpSpPr/>
          <p:nvPr/>
        </p:nvGrpSpPr>
        <p:grpSpPr>
          <a:xfrm>
            <a:off x="5114260" y="569964"/>
            <a:ext cx="3125973" cy="2078461"/>
            <a:chOff x="5114260" y="569964"/>
            <a:chExt cx="3125973" cy="2078461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D8A7372B-D937-16E8-69CB-281C3170A461}"/>
                </a:ext>
              </a:extLst>
            </p:cNvPr>
            <p:cNvSpPr/>
            <p:nvPr/>
          </p:nvSpPr>
          <p:spPr>
            <a:xfrm>
              <a:off x="5114260" y="569964"/>
              <a:ext cx="3125973" cy="2078461"/>
            </a:xfrm>
            <a:prstGeom prst="wedgeRectCallout">
              <a:avLst>
                <a:gd name="adj1" fmla="val 4397"/>
                <a:gd name="adj2" fmla="val 597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r>
                <a:rPr lang="en-US" sz="1800" b="1" dirty="0">
                  <a:solidFill>
                    <a:schemeClr val="tx1"/>
                  </a:solidFill>
                </a:rPr>
                <a:t>must-see (n) /ˈ</a:t>
              </a:r>
              <a:r>
                <a:rPr lang="en-US" sz="1800" b="1" dirty="0" err="1">
                  <a:solidFill>
                    <a:schemeClr val="tx1"/>
                  </a:solidFill>
                </a:rPr>
                <a:t>mʌstˈsi</a:t>
              </a:r>
              <a:r>
                <a:rPr lang="en-US" sz="1800" b="1" dirty="0">
                  <a:solidFill>
                    <a:schemeClr val="tx1"/>
                  </a:solidFill>
                </a:rPr>
                <a:t>ː/ </a:t>
              </a:r>
            </a:p>
          </p:txBody>
        </p:sp>
        <p:pic>
          <p:nvPicPr>
            <p:cNvPr id="12294" name="Picture 6" descr="Ratings of a Five Star Society. Whether it's a purchase from Amazon or… |  by Belinda Johnson Bernhard | Medium">
              <a:extLst>
                <a:ext uri="{FF2B5EF4-FFF2-40B4-BE49-F238E27FC236}">
                  <a16:creationId xmlns:a16="http://schemas.microsoft.com/office/drawing/2014/main" id="{EAACE5FC-D093-9B4C-EFE7-A2EA74F5A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121" y="650834"/>
              <a:ext cx="2762250" cy="165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B8390D-78DD-5C05-C8C6-CF545FD090CC}"/>
                </a:ext>
              </a:extLst>
            </p:cNvPr>
            <p:cNvSpPr txBox="1"/>
            <p:nvPr/>
          </p:nvSpPr>
          <p:spPr>
            <a:xfrm>
              <a:off x="5603360" y="1609194"/>
              <a:ext cx="2074453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5 Star Review!</a:t>
              </a:r>
            </a:p>
            <a:p>
              <a:pPr algn="ctr"/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Go see it!</a:t>
              </a:r>
            </a:p>
          </p:txBody>
        </p:sp>
      </p:grpSp>
      <p:pic>
        <p:nvPicPr>
          <p:cNvPr id="3" name="must see">
            <a:hlinkClick r:id="" action="ppaction://media"/>
            <a:extLst>
              <a:ext uri="{FF2B5EF4-FFF2-40B4-BE49-F238E27FC236}">
                <a16:creationId xmlns:a16="http://schemas.microsoft.com/office/drawing/2014/main" id="{59C9F4A9-2AD4-0B89-8272-A59B7B60B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60744" y="24226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You're Late for Your Wizard Class by Slidesgo">
  <a:themeElements>
    <a:clrScheme name="Simple Light">
      <a:dk1>
        <a:srgbClr val="000000"/>
      </a:dk1>
      <a:lt1>
        <a:srgbClr val="FFFFFF"/>
      </a:lt1>
      <a:dk2>
        <a:srgbClr val="5A5A5A"/>
      </a:dk2>
      <a:lt2>
        <a:srgbClr val="C53333"/>
      </a:lt2>
      <a:accent1>
        <a:srgbClr val="F1C232"/>
      </a:accent1>
      <a:accent2>
        <a:srgbClr val="D8C9AC"/>
      </a:accent2>
      <a:accent3>
        <a:srgbClr val="F4F0E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3885</Words>
  <Application>Microsoft Office PowerPoint</Application>
  <PresentationFormat>On-screen Show (16:9)</PresentationFormat>
  <Paragraphs>337</Paragraphs>
  <Slides>20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Vidaloka</vt:lpstr>
      <vt:lpstr>Arial</vt:lpstr>
      <vt:lpstr>EB Garamond</vt:lpstr>
      <vt:lpstr>EB Garamond Medium</vt:lpstr>
      <vt:lpstr>ChronicaProMediumIt</vt:lpstr>
      <vt:lpstr>ChronicaProBookIt</vt:lpstr>
      <vt:lpstr>Roboto Condensed Light</vt:lpstr>
      <vt:lpstr>ChronicaPro-Book</vt:lpstr>
      <vt:lpstr>You're Late for Your Wizard Class by Slidesgo</vt:lpstr>
      <vt:lpstr>UNIT 8: FILMS</vt:lpstr>
      <vt:lpstr>OBJECTIVES</vt:lpstr>
      <vt:lpstr>Reading</vt:lpstr>
      <vt:lpstr>1. Work in pairs. Discuss the following questions.</vt:lpstr>
      <vt:lpstr>Watch closely and guess the name of the movie.</vt:lpstr>
      <vt:lpstr>2. Read the film review of Harry Potter and the Sorcerer's Stone on Mark's blog. Match the words with their meanings. </vt:lpstr>
      <vt:lpstr>2. Read the film review of Harry Potter and the Sorcerer's Stone on Mark's blog. Match the words with their meanings. </vt:lpstr>
      <vt:lpstr>2. Read the film review of Harry Potter and the Sorcerer's Stone on Mark's blog. Match the words with their meanings. </vt:lpstr>
      <vt:lpstr>2. Read the film review of Harry Potter and the Sorcerer's Stone on Mark's blog. Match the words with their meanings. </vt:lpstr>
      <vt:lpstr>2. Read the film review of Harry Potter and the Sorcerer's Stone on Mark's blog. Match the words with their meanings.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</vt:lpstr>
      <vt:lpstr>4. Look at the table. Work in pairs. Ask and answer questions about the film Kungfu Boy.</vt:lpstr>
      <vt:lpstr>PowerPoint Presentation</vt:lpstr>
      <vt:lpstr>Wrap up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FILMS</dc:title>
  <cp:lastModifiedBy>Tran Phuong Anh</cp:lastModifiedBy>
  <cp:revision>44</cp:revision>
  <dcterms:modified xsi:type="dcterms:W3CDTF">2022-09-03T15:52:48Z</dcterms:modified>
</cp:coreProperties>
</file>