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7"/>
  </p:notesMasterIdLst>
  <p:sldIdLst>
    <p:sldId id="332" r:id="rId2"/>
    <p:sldId id="256" r:id="rId3"/>
    <p:sldId id="275" r:id="rId4"/>
    <p:sldId id="322" r:id="rId5"/>
    <p:sldId id="323" r:id="rId6"/>
    <p:sldId id="324" r:id="rId7"/>
    <p:sldId id="326" r:id="rId8"/>
    <p:sldId id="327" r:id="rId9"/>
    <p:sldId id="328" r:id="rId10"/>
    <p:sldId id="329" r:id="rId11"/>
    <p:sldId id="330" r:id="rId12"/>
    <p:sldId id="331" r:id="rId13"/>
    <p:sldId id="262" r:id="rId14"/>
    <p:sldId id="271" r:id="rId15"/>
    <p:sldId id="293" r:id="rId16"/>
  </p:sldIdLst>
  <p:sldSz cx="9144000" cy="5143500" type="screen16x9"/>
  <p:notesSz cx="6858000" cy="9144000"/>
  <p:embeddedFontLst>
    <p:embeddedFont>
      <p:font typeface="Maven Pro" panose="020B0604020202020204" charset="0"/>
      <p:regular r:id="rId18"/>
      <p:bold r:id="rId19"/>
    </p:embeddedFont>
    <p:embeddedFont>
      <p:font typeface="Mouse Memoirs" panose="020B0604020202020204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Phuong Anh" initials="TPA" lastIdx="1" clrIdx="0">
    <p:extLst>
      <p:ext uri="{19B8F6BF-5375-455C-9EA6-DF929625EA0E}">
        <p15:presenceInfo xmlns:p15="http://schemas.microsoft.com/office/powerpoint/2012/main" userId="affb3f5f73bd9b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59828"/>
    <a:srgbClr val="FFC800"/>
    <a:srgbClr val="595959"/>
    <a:srgbClr val="293035"/>
    <a:srgbClr val="73BAE9"/>
    <a:srgbClr val="A969BB"/>
    <a:srgbClr val="67AC86"/>
    <a:srgbClr val="1A7945"/>
    <a:srgbClr val="3A9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2739CE-BB97-4E59-96B8-8A9A05EDA86F}">
  <a:tblStyle styleId="{E12739CE-BB97-4E59-96B8-8A9A05EDA8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72" autoAdjust="0"/>
  </p:normalViewPr>
  <p:slideViewPr>
    <p:cSldViewPr snapToGrid="0">
      <p:cViewPr varScale="1">
        <p:scale>
          <a:sx n="81" d="100"/>
          <a:sy n="8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dc99d98e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dc99d98ec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dcaa8768f8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dcaa8768f8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11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11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1100" dirty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dcaa8768f8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dcaa8768f8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dcaa8768f8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dcaa8768f8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16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975" y="-225800"/>
            <a:ext cx="9094182" cy="5548829"/>
          </a:xfrm>
          <a:custGeom>
            <a:avLst/>
            <a:gdLst/>
            <a:ahLst/>
            <a:cxnLst/>
            <a:rect l="l" t="t" r="r" b="b"/>
            <a:pathLst>
              <a:path w="280858" h="167651" extrusionOk="0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47069" y="3731699"/>
            <a:ext cx="9438138" cy="1411800"/>
            <a:chOff x="0" y="3731699"/>
            <a:chExt cx="9438138" cy="14118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0" y="3731699"/>
              <a:ext cx="963000" cy="1411800"/>
              <a:chOff x="0" y="3731699"/>
              <a:chExt cx="963000" cy="14118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1058000" y="3731699"/>
              <a:ext cx="963000" cy="1411800"/>
              <a:chOff x="0" y="3731699"/>
              <a:chExt cx="963000" cy="14118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2120575" y="3731699"/>
              <a:ext cx="963000" cy="1411800"/>
              <a:chOff x="0" y="3731699"/>
              <a:chExt cx="963000" cy="14118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3176288" y="3731699"/>
              <a:ext cx="963000" cy="1411800"/>
              <a:chOff x="0" y="3731699"/>
              <a:chExt cx="963000" cy="1411800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4233138" y="3731699"/>
              <a:ext cx="963000" cy="1411800"/>
              <a:chOff x="0" y="3731699"/>
              <a:chExt cx="963000" cy="141180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5295138" y="3731699"/>
              <a:ext cx="963000" cy="1411800"/>
              <a:chOff x="0" y="3731699"/>
              <a:chExt cx="963000" cy="1411800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6355138" y="3731699"/>
              <a:ext cx="963000" cy="1411800"/>
              <a:chOff x="0" y="3731699"/>
              <a:chExt cx="963000" cy="14118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415138" y="3731699"/>
              <a:ext cx="963000" cy="1411800"/>
              <a:chOff x="0" y="3731699"/>
              <a:chExt cx="963000" cy="1411800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8475138" y="3731699"/>
              <a:ext cx="963000" cy="1411800"/>
              <a:chOff x="0" y="3731699"/>
              <a:chExt cx="963000" cy="1411800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2"/>
          <p:cNvSpPr/>
          <p:nvPr/>
        </p:nvSpPr>
        <p:spPr>
          <a:xfrm>
            <a:off x="713100" y="539400"/>
            <a:ext cx="7717800" cy="2742900"/>
          </a:xfrm>
          <a:prstGeom prst="roundRect">
            <a:avLst>
              <a:gd name="adj" fmla="val 6806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87500" y="4243500"/>
            <a:ext cx="8369000" cy="900000"/>
            <a:chOff x="387500" y="4243500"/>
            <a:chExt cx="8369000" cy="900000"/>
          </a:xfrm>
        </p:grpSpPr>
        <p:sp>
          <p:nvSpPr>
            <p:cNvPr id="58" name="Google Shape;58;p2"/>
            <p:cNvSpPr/>
            <p:nvPr/>
          </p:nvSpPr>
          <p:spPr>
            <a:xfrm>
              <a:off x="38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9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3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4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45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59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70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0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51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65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75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561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70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711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16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19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28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769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874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67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68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82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3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73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74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88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9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79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0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94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4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6637023" y="2911088"/>
            <a:ext cx="1630177" cy="191688"/>
            <a:chOff x="6637023" y="2911088"/>
            <a:chExt cx="1630177" cy="191688"/>
          </a:xfrm>
        </p:grpSpPr>
        <p:sp>
          <p:nvSpPr>
            <p:cNvPr id="91" name="Google Shape;91;p2"/>
            <p:cNvSpPr/>
            <p:nvPr/>
          </p:nvSpPr>
          <p:spPr>
            <a:xfrm rot="10800000">
              <a:off x="6637023" y="3021275"/>
              <a:ext cx="1630177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7329691" y="2911088"/>
              <a:ext cx="937509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859750" y="666725"/>
            <a:ext cx="1447862" cy="197463"/>
            <a:chOff x="859750" y="666725"/>
            <a:chExt cx="1447862" cy="197463"/>
          </a:xfrm>
        </p:grpSpPr>
        <p:sp>
          <p:nvSpPr>
            <p:cNvPr id="94" name="Google Shape;94;p2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428300" y="1138688"/>
            <a:ext cx="6287400" cy="10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89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2307600" y="2420025"/>
            <a:ext cx="4528800" cy="2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125975" y="-225800"/>
            <a:ext cx="9094182" cy="5548829"/>
          </a:xfrm>
          <a:custGeom>
            <a:avLst/>
            <a:gdLst/>
            <a:ahLst/>
            <a:cxnLst/>
            <a:rect l="l" t="t" r="r" b="b"/>
            <a:pathLst>
              <a:path w="280858" h="167651" extrusionOk="0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713100" y="539400"/>
            <a:ext cx="7717800" cy="2742900"/>
          </a:xfrm>
          <a:prstGeom prst="roundRect">
            <a:avLst>
              <a:gd name="adj" fmla="val 6806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6637023" y="2911088"/>
            <a:ext cx="1630177" cy="191688"/>
            <a:chOff x="6637023" y="2911088"/>
            <a:chExt cx="1630177" cy="191688"/>
          </a:xfrm>
        </p:grpSpPr>
        <p:sp>
          <p:nvSpPr>
            <p:cNvPr id="102" name="Google Shape;102;p3"/>
            <p:cNvSpPr/>
            <p:nvPr/>
          </p:nvSpPr>
          <p:spPr>
            <a:xfrm rot="10800000">
              <a:off x="6637023" y="3021275"/>
              <a:ext cx="1630177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10800000">
              <a:off x="7329691" y="2911088"/>
              <a:ext cx="937509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859750" y="666725"/>
            <a:ext cx="1447862" cy="197463"/>
            <a:chOff x="859750" y="666725"/>
            <a:chExt cx="1447862" cy="197463"/>
          </a:xfrm>
        </p:grpSpPr>
        <p:sp>
          <p:nvSpPr>
            <p:cNvPr id="105" name="Google Shape;105;p3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3980500" y="1232250"/>
            <a:ext cx="270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2680375" y="1489950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3980500" y="2074050"/>
            <a:ext cx="27033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-3367822" flipH="1">
            <a:off x="-247406" y="-1239217"/>
            <a:ext cx="4152486" cy="3424343"/>
            <a:chOff x="4478375" y="192138"/>
            <a:chExt cx="4152525" cy="3424375"/>
          </a:xfrm>
        </p:grpSpPr>
        <p:sp>
          <p:nvSpPr>
            <p:cNvPr id="111" name="Google Shape;111;p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5706002">
            <a:off x="5880898" y="-240906"/>
            <a:ext cx="4152771" cy="3424578"/>
            <a:chOff x="4478375" y="192138"/>
            <a:chExt cx="4152525" cy="3424375"/>
          </a:xfrm>
        </p:grpSpPr>
        <p:sp>
          <p:nvSpPr>
            <p:cNvPr id="121" name="Google Shape;121;p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-147069" y="3731699"/>
            <a:ext cx="9438138" cy="1411800"/>
            <a:chOff x="0" y="3731699"/>
            <a:chExt cx="9438138" cy="1411800"/>
          </a:xfrm>
        </p:grpSpPr>
        <p:grpSp>
          <p:nvGrpSpPr>
            <p:cNvPr id="131" name="Google Shape;131;p3"/>
            <p:cNvGrpSpPr/>
            <p:nvPr/>
          </p:nvGrpSpPr>
          <p:grpSpPr>
            <a:xfrm>
              <a:off x="0" y="3731699"/>
              <a:ext cx="963000" cy="1411800"/>
              <a:chOff x="0" y="3731699"/>
              <a:chExt cx="963000" cy="141180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3"/>
            <p:cNvGrpSpPr/>
            <p:nvPr/>
          </p:nvGrpSpPr>
          <p:grpSpPr>
            <a:xfrm>
              <a:off x="1058000" y="3731699"/>
              <a:ext cx="963000" cy="1411800"/>
              <a:chOff x="0" y="3731699"/>
              <a:chExt cx="963000" cy="1411800"/>
            </a:xfrm>
          </p:grpSpPr>
          <p:sp>
            <p:nvSpPr>
              <p:cNvPr id="137" name="Google Shape;137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2120575" y="3731699"/>
              <a:ext cx="963000" cy="1411800"/>
              <a:chOff x="0" y="3731699"/>
              <a:chExt cx="963000" cy="1411800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3"/>
            <p:cNvGrpSpPr/>
            <p:nvPr/>
          </p:nvGrpSpPr>
          <p:grpSpPr>
            <a:xfrm>
              <a:off x="3176288" y="3731699"/>
              <a:ext cx="963000" cy="1411800"/>
              <a:chOff x="0" y="3731699"/>
              <a:chExt cx="963000" cy="1411800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4233138" y="3731699"/>
              <a:ext cx="963000" cy="1411800"/>
              <a:chOff x="0" y="3731699"/>
              <a:chExt cx="963000" cy="1411800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5295138" y="3731699"/>
              <a:ext cx="963000" cy="1411800"/>
              <a:chOff x="0" y="3731699"/>
              <a:chExt cx="963000" cy="141180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6355138" y="3731699"/>
              <a:ext cx="963000" cy="1411800"/>
              <a:chOff x="0" y="3731699"/>
              <a:chExt cx="963000" cy="1411800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3"/>
            <p:cNvGrpSpPr/>
            <p:nvPr/>
          </p:nvGrpSpPr>
          <p:grpSpPr>
            <a:xfrm>
              <a:off x="7415138" y="3731699"/>
              <a:ext cx="963000" cy="1411800"/>
              <a:chOff x="0" y="3731699"/>
              <a:chExt cx="963000" cy="1411800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8475138" y="3731699"/>
              <a:ext cx="963000" cy="1411800"/>
              <a:chOff x="0" y="3731699"/>
              <a:chExt cx="963000" cy="1411800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3"/>
          <p:cNvGrpSpPr/>
          <p:nvPr/>
        </p:nvGrpSpPr>
        <p:grpSpPr>
          <a:xfrm>
            <a:off x="387500" y="4243500"/>
            <a:ext cx="8369000" cy="900000"/>
            <a:chOff x="387500" y="4243500"/>
            <a:chExt cx="8369000" cy="900000"/>
          </a:xfrm>
        </p:grpSpPr>
        <p:sp>
          <p:nvSpPr>
            <p:cNvPr id="177" name="Google Shape;177;p3"/>
            <p:cNvSpPr/>
            <p:nvPr/>
          </p:nvSpPr>
          <p:spPr>
            <a:xfrm>
              <a:off x="38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9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3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4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44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45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59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70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50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51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65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75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61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0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711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816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619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628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69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874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67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568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582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93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73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74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88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699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79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80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94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804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4"/>
          <p:cNvGrpSpPr/>
          <p:nvPr/>
        </p:nvGrpSpPr>
        <p:grpSpPr>
          <a:xfrm rot="-1458656" flipH="1">
            <a:off x="-971442" y="-417306"/>
            <a:ext cx="4707404" cy="3881955"/>
            <a:chOff x="4478375" y="192138"/>
            <a:chExt cx="4152525" cy="3424375"/>
          </a:xfrm>
        </p:grpSpPr>
        <p:sp>
          <p:nvSpPr>
            <p:cNvPr id="211" name="Google Shape;211;p4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-1458656" flipH="1">
            <a:off x="5162358" y="796869"/>
            <a:ext cx="4707404" cy="3881955"/>
            <a:chOff x="4478375" y="192138"/>
            <a:chExt cx="4152525" cy="3424375"/>
          </a:xfrm>
        </p:grpSpPr>
        <p:sp>
          <p:nvSpPr>
            <p:cNvPr id="221" name="Google Shape;221;p4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4"/>
          <p:cNvGrpSpPr/>
          <p:nvPr/>
        </p:nvGrpSpPr>
        <p:grpSpPr>
          <a:xfrm rot="-8925583">
            <a:off x="-1021905" y="722081"/>
            <a:ext cx="4707167" cy="3881760"/>
            <a:chOff x="4478375" y="192138"/>
            <a:chExt cx="4152525" cy="3424375"/>
          </a:xfrm>
        </p:grpSpPr>
        <p:sp>
          <p:nvSpPr>
            <p:cNvPr id="231" name="Google Shape;231;p4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 rot="-1874417" flipH="1">
            <a:off x="5213576" y="1187369"/>
            <a:ext cx="4707167" cy="3881760"/>
            <a:chOff x="4478375" y="192138"/>
            <a:chExt cx="4152525" cy="3424375"/>
          </a:xfrm>
        </p:grpSpPr>
        <p:sp>
          <p:nvSpPr>
            <p:cNvPr id="241" name="Google Shape;241;p4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4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4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252" name="Google Shape;252;p4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56" name="Google Shape;256;p4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257" name="Google Shape;257;p4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1537425" y="2071753"/>
            <a:ext cx="27426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863974" y="2071753"/>
            <a:ext cx="27426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4863975" y="2436038"/>
            <a:ext cx="27426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4" name="Google Shape;264;p5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537425" y="2436038"/>
            <a:ext cx="27426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5" name="Google Shape;265;p5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266" name="Google Shape;266;p5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5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269" name="Google Shape;269;p5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 rot="-4640992" flipH="1">
            <a:off x="5743513" y="2273386"/>
            <a:ext cx="4296689" cy="3543260"/>
            <a:chOff x="4478375" y="192138"/>
            <a:chExt cx="4152525" cy="3424375"/>
          </a:xfrm>
        </p:grpSpPr>
        <p:sp>
          <p:nvSpPr>
            <p:cNvPr id="383" name="Google Shape;383;p7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7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7"/>
          <p:cNvSpPr txBox="1">
            <a:spLocks noGrp="1"/>
          </p:cNvSpPr>
          <p:nvPr>
            <p:ph type="body" idx="1"/>
          </p:nvPr>
        </p:nvSpPr>
        <p:spPr>
          <a:xfrm flipH="1">
            <a:off x="3407994" y="1793388"/>
            <a:ext cx="50229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7"/>
          <p:cNvSpPr txBox="1">
            <a:spLocks noGrp="1"/>
          </p:cNvSpPr>
          <p:nvPr>
            <p:ph type="title"/>
          </p:nvPr>
        </p:nvSpPr>
        <p:spPr>
          <a:xfrm flipH="1">
            <a:off x="3407994" y="8497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5" name="Google Shape;395;p7"/>
          <p:cNvGrpSpPr/>
          <p:nvPr/>
        </p:nvGrpSpPr>
        <p:grpSpPr>
          <a:xfrm rot="-2825899" flipH="1">
            <a:off x="77407" y="-1951873"/>
            <a:ext cx="5084346" cy="4192800"/>
            <a:chOff x="4478375" y="192138"/>
            <a:chExt cx="4152525" cy="3424375"/>
          </a:xfrm>
        </p:grpSpPr>
        <p:sp>
          <p:nvSpPr>
            <p:cNvPr id="396" name="Google Shape;396;p7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7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406" name="Google Shape;406;p7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25"/>
          <p:cNvGrpSpPr/>
          <p:nvPr/>
        </p:nvGrpSpPr>
        <p:grpSpPr>
          <a:xfrm rot="9578316">
            <a:off x="5794030" y="1803537"/>
            <a:ext cx="4706998" cy="3881620"/>
            <a:chOff x="4478375" y="192138"/>
            <a:chExt cx="4152525" cy="3424375"/>
          </a:xfrm>
        </p:grpSpPr>
        <p:sp>
          <p:nvSpPr>
            <p:cNvPr id="1112" name="Google Shape;1112;p25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25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25"/>
          <p:cNvGrpSpPr/>
          <p:nvPr/>
        </p:nvGrpSpPr>
        <p:grpSpPr>
          <a:xfrm rot="-4339167" flipH="1">
            <a:off x="-1686084" y="-1700343"/>
            <a:ext cx="4707503" cy="3882037"/>
            <a:chOff x="4478375" y="192138"/>
            <a:chExt cx="4152525" cy="3424375"/>
          </a:xfrm>
        </p:grpSpPr>
        <p:sp>
          <p:nvSpPr>
            <p:cNvPr id="1123" name="Google Shape;1123;p25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3"/>
          <p:cNvSpPr/>
          <p:nvPr/>
        </p:nvSpPr>
        <p:spPr>
          <a:xfrm>
            <a:off x="125975" y="-225800"/>
            <a:ext cx="9094182" cy="5548829"/>
          </a:xfrm>
          <a:custGeom>
            <a:avLst/>
            <a:gdLst/>
            <a:ahLst/>
            <a:cxnLst/>
            <a:rect l="l" t="t" r="r" b="b"/>
            <a:pathLst>
              <a:path w="280858" h="167651" extrusionOk="0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3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23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973" name="Google Shape;973;p23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3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976" name="Google Shape;976;p23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23"/>
          <p:cNvSpPr txBox="1">
            <a:spLocks noGrp="1"/>
          </p:cNvSpPr>
          <p:nvPr>
            <p:ph type="title"/>
          </p:nvPr>
        </p:nvSpPr>
        <p:spPr>
          <a:xfrm>
            <a:off x="2424600" y="638673"/>
            <a:ext cx="4294800" cy="10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1"/>
          </p:nvPr>
        </p:nvSpPr>
        <p:spPr>
          <a:xfrm>
            <a:off x="2854650" y="2621240"/>
            <a:ext cx="34347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2"/>
          </p:nvPr>
        </p:nvSpPr>
        <p:spPr>
          <a:xfrm>
            <a:off x="2854650" y="2341463"/>
            <a:ext cx="34347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81" name="Google Shape;981;p23"/>
          <p:cNvGrpSpPr/>
          <p:nvPr/>
        </p:nvGrpSpPr>
        <p:grpSpPr>
          <a:xfrm rot="-8835745" flipH="1">
            <a:off x="-1763996" y="340295"/>
            <a:ext cx="4253943" cy="3508009"/>
            <a:chOff x="4478375" y="192138"/>
            <a:chExt cx="4152525" cy="3424375"/>
          </a:xfrm>
        </p:grpSpPr>
        <p:sp>
          <p:nvSpPr>
            <p:cNvPr id="982" name="Google Shape;982;p2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23"/>
          <p:cNvGrpSpPr/>
          <p:nvPr/>
        </p:nvGrpSpPr>
        <p:grpSpPr>
          <a:xfrm rot="-5015957" flipH="1">
            <a:off x="6947303" y="-1727452"/>
            <a:ext cx="4253786" cy="3507880"/>
            <a:chOff x="4478375" y="192138"/>
            <a:chExt cx="4152525" cy="3424375"/>
          </a:xfrm>
        </p:grpSpPr>
        <p:sp>
          <p:nvSpPr>
            <p:cNvPr id="992" name="Google Shape;992;p2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23"/>
          <p:cNvSpPr txBox="1"/>
          <p:nvPr/>
        </p:nvSpPr>
        <p:spPr>
          <a:xfrm>
            <a:off x="2424600" y="3503775"/>
            <a:ext cx="42948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" sz="12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and illustrations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329123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■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■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aven Pro"/>
              <a:buChar char="■"/>
              <a:defRPr sz="16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71" r:id="rId7"/>
    <p:sldLayoutId id="214748367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74;p48">
            <a:extLst>
              <a:ext uri="{FF2B5EF4-FFF2-40B4-BE49-F238E27FC236}">
                <a16:creationId xmlns:a16="http://schemas.microsoft.com/office/drawing/2014/main" id="{4FD6F81D-D2C8-B78C-E1D8-BC26BEDCB646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>
                <a:latin typeface="Mouse Memoirs" panose="020B0604020202020204" charset="0"/>
              </a:rPr>
              <a:t>OBJECTIVES</a:t>
            </a:r>
          </a:p>
        </p:txBody>
      </p:sp>
      <p:sp>
        <p:nvSpPr>
          <p:cNvPr id="6" name="Google Shape;1231;p32">
            <a:extLst>
              <a:ext uri="{FF2B5EF4-FFF2-40B4-BE49-F238E27FC236}">
                <a16:creationId xmlns:a16="http://schemas.microsoft.com/office/drawing/2014/main" id="{70F42DD4-155D-E5E2-5681-C55410575338}"/>
              </a:ext>
            </a:extLst>
          </p:cNvPr>
          <p:cNvSpPr txBox="1">
            <a:spLocks/>
          </p:cNvSpPr>
          <p:nvPr/>
        </p:nvSpPr>
        <p:spPr>
          <a:xfrm>
            <a:off x="1406280" y="1231974"/>
            <a:ext cx="5814900" cy="48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l"/>
            <a:r>
              <a:rPr lang="en-US" sz="2000" dirty="0"/>
              <a:t>After this lesson, students will be able to:</a:t>
            </a:r>
          </a:p>
        </p:txBody>
      </p:sp>
    </p:spTree>
    <p:extLst>
      <p:ext uri="{BB962C8B-B14F-4D97-AF65-F5344CB8AC3E}">
        <p14:creationId xmlns:p14="http://schemas.microsoft.com/office/powerpoint/2010/main" val="61098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3318-0624-0DA2-3E4B-872C31E5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7534"/>
            <a:ext cx="7704000" cy="572700"/>
          </a:xfrm>
        </p:spPr>
        <p:txBody>
          <a:bodyPr/>
          <a:lstStyle/>
          <a:p>
            <a:r>
              <a:rPr lang="en-US" dirty="0">
                <a:highlight>
                  <a:srgbClr val="EFEFEF"/>
                </a:highlight>
              </a:rPr>
              <a:t>3. Use your own ideas to complete the following sentences.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1F7DD4-628B-D374-4965-1BEF92DB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56" y="821970"/>
            <a:ext cx="8262044" cy="3915352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1. I don’t really like the film though ______.</a:t>
            </a:r>
            <a:br>
              <a:rPr lang="en-US" sz="2000" dirty="0"/>
            </a:br>
            <a:r>
              <a:rPr lang="en-US" sz="2000" dirty="0"/>
              <a:t>2. He felt very well. However, ______.</a:t>
            </a:r>
            <a:br>
              <a:rPr lang="en-US" sz="2000" dirty="0"/>
            </a:br>
            <a:r>
              <a:rPr lang="en-US" sz="2000" dirty="0"/>
              <a:t>3. The film was a great success. However, ______.</a:t>
            </a:r>
            <a:br>
              <a:rPr lang="en-US" sz="2000" dirty="0"/>
            </a:br>
            <a:r>
              <a:rPr lang="en-US" sz="2000" dirty="0"/>
              <a:t>4. Although it rained all day, ______.</a:t>
            </a:r>
            <a:br>
              <a:rPr lang="en-US" sz="2000" dirty="0"/>
            </a:br>
            <a:r>
              <a:rPr lang="en-US" sz="2000" dirty="0"/>
              <a:t>5. The music in the film was terrible. However, ______. </a:t>
            </a:r>
          </a:p>
        </p:txBody>
      </p:sp>
    </p:spTree>
    <p:extLst>
      <p:ext uri="{BB962C8B-B14F-4D97-AF65-F5344CB8AC3E}">
        <p14:creationId xmlns:p14="http://schemas.microsoft.com/office/powerpoint/2010/main" val="376275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3318-0624-0DA2-3E4B-872C31E5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6" y="367534"/>
            <a:ext cx="8262044" cy="469374"/>
          </a:xfrm>
        </p:spPr>
        <p:txBody>
          <a:bodyPr/>
          <a:lstStyle/>
          <a:p>
            <a:r>
              <a:rPr lang="en-US" sz="3200" dirty="0">
                <a:highlight>
                  <a:srgbClr val="EFEFEF"/>
                </a:highlight>
              </a:rPr>
              <a:t>4. Choose the correct answer (A, B, or C) to complete each sentence.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1F7DD4-628B-D374-4965-1BEF92DB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7" y="723158"/>
            <a:ext cx="6208519" cy="3998564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dirty="0"/>
              <a:t>1. Mary overslept this morning ______ she went to bed early last night.</a:t>
            </a:r>
          </a:p>
          <a:p>
            <a:pPr marL="0" indent="0">
              <a:buNone/>
            </a:pPr>
            <a:r>
              <a:rPr lang="en-US" sz="2000" dirty="0"/>
              <a:t>A. although 	B. because 	C. so</a:t>
            </a:r>
          </a:p>
          <a:p>
            <a:pPr marL="0" indent="0">
              <a:buNone/>
            </a:pPr>
            <a:r>
              <a:rPr lang="en-US" sz="2000" dirty="0"/>
              <a:t>2. ______ the sun is shining, it isn’t very warm.</a:t>
            </a:r>
          </a:p>
          <a:p>
            <a:pPr marL="0" indent="0">
              <a:buNone/>
            </a:pPr>
            <a:r>
              <a:rPr lang="en-US" sz="2000" dirty="0"/>
              <a:t>A. Because 	B. However 	C. Though</a:t>
            </a:r>
          </a:p>
          <a:p>
            <a:pPr marL="0" indent="0">
              <a:buNone/>
            </a:pPr>
            <a:r>
              <a:rPr lang="en-US" sz="2000" dirty="0"/>
              <a:t>3. I don’t like running, ______ I like swimming.</a:t>
            </a:r>
          </a:p>
          <a:p>
            <a:pPr marL="0" indent="0">
              <a:buNone/>
            </a:pPr>
            <a:r>
              <a:rPr lang="en-US" sz="2000" dirty="0"/>
              <a:t>A. but 		B. so 		C. however</a:t>
            </a:r>
          </a:p>
          <a:p>
            <a:pPr marL="0" indent="0">
              <a:buNone/>
            </a:pPr>
            <a:r>
              <a:rPr lang="en-US" sz="2000" dirty="0"/>
              <a:t>4. ______ the film was exciting, Jim fell asleep in the cinema.</a:t>
            </a:r>
          </a:p>
          <a:p>
            <a:pPr marL="0" indent="0">
              <a:buNone/>
            </a:pPr>
            <a:r>
              <a:rPr lang="en-US" sz="2000" dirty="0"/>
              <a:t>A. However 	B. Because 	C. Although</a:t>
            </a:r>
          </a:p>
          <a:p>
            <a:pPr marL="0" indent="0">
              <a:buNone/>
            </a:pPr>
            <a:r>
              <a:rPr lang="en-US" sz="2000" dirty="0"/>
              <a:t>5. The story of the film is silly. ______, many people still enjoyed it.</a:t>
            </a:r>
          </a:p>
          <a:p>
            <a:pPr marL="0" indent="0">
              <a:buNone/>
            </a:pPr>
            <a:r>
              <a:rPr lang="en-US" sz="2000" dirty="0"/>
              <a:t>A. However 	B. Though 	C. But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9ACD7E-C68E-AD96-F3FB-FBCD7CEEB246}"/>
              </a:ext>
            </a:extLst>
          </p:cNvPr>
          <p:cNvSpPr/>
          <p:nvPr/>
        </p:nvSpPr>
        <p:spPr>
          <a:xfrm>
            <a:off x="438806" y="1433593"/>
            <a:ext cx="334661" cy="33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09F56A-702C-0A40-0764-2A17D45BA11D}"/>
              </a:ext>
            </a:extLst>
          </p:cNvPr>
          <p:cNvSpPr/>
          <p:nvPr/>
        </p:nvSpPr>
        <p:spPr>
          <a:xfrm>
            <a:off x="4096406" y="2038027"/>
            <a:ext cx="334661" cy="33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3BD1D9-799A-087C-C09E-F598BED5A3D4}"/>
              </a:ext>
            </a:extLst>
          </p:cNvPr>
          <p:cNvSpPr/>
          <p:nvPr/>
        </p:nvSpPr>
        <p:spPr>
          <a:xfrm>
            <a:off x="438806" y="2650210"/>
            <a:ext cx="334661" cy="33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6DFA3C-E533-48AD-0648-BC304F1136E1}"/>
              </a:ext>
            </a:extLst>
          </p:cNvPr>
          <p:cNvSpPr/>
          <p:nvPr/>
        </p:nvSpPr>
        <p:spPr>
          <a:xfrm>
            <a:off x="4096406" y="3573807"/>
            <a:ext cx="334661" cy="33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6731B-3BF0-7D90-A1C7-901F615CC7CA}"/>
              </a:ext>
            </a:extLst>
          </p:cNvPr>
          <p:cNvSpPr/>
          <p:nvPr/>
        </p:nvSpPr>
        <p:spPr>
          <a:xfrm>
            <a:off x="438806" y="4471261"/>
            <a:ext cx="334661" cy="3346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E7447-6CCE-B49D-FD6A-59A8D237CCBA}"/>
              </a:ext>
            </a:extLst>
          </p:cNvPr>
          <p:cNvSpPr txBox="1"/>
          <p:nvPr/>
        </p:nvSpPr>
        <p:spPr>
          <a:xfrm>
            <a:off x="6563532" y="836908"/>
            <a:ext cx="212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aven Pro" panose="020B0604020202020204" charset="0"/>
              </a:rPr>
              <a:t>contrasting ideas, same sentence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98146-A05C-348E-7E24-B1C8D58DCB9D}"/>
              </a:ext>
            </a:extLst>
          </p:cNvPr>
          <p:cNvSpPr txBox="1"/>
          <p:nvPr/>
        </p:nvSpPr>
        <p:spPr>
          <a:xfrm>
            <a:off x="6563532" y="1704813"/>
            <a:ext cx="212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aven Pro" panose="020B0604020202020204" charset="0"/>
              </a:rPr>
              <a:t>contrasting ideas, same sentence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3C9FB-9951-B97C-43AA-DEBD5E0A980B}"/>
              </a:ext>
            </a:extLst>
          </p:cNvPr>
          <p:cNvSpPr txBox="1"/>
          <p:nvPr/>
        </p:nvSpPr>
        <p:spPr>
          <a:xfrm>
            <a:off x="6563531" y="2348659"/>
            <a:ext cx="214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aven Pro" panose="020B0604020202020204" charset="0"/>
              </a:rPr>
              <a:t>contrasting ideas, same sentence, (,) before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11364-3C5F-BB44-1F1A-0113C367E3E2}"/>
              </a:ext>
            </a:extLst>
          </p:cNvPr>
          <p:cNvSpPr txBox="1">
            <a:spLocks/>
          </p:cNvSpPr>
          <p:nvPr/>
        </p:nvSpPr>
        <p:spPr>
          <a:xfrm>
            <a:off x="2857691" y="2242766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,</a:t>
            </a:r>
            <a:endParaRPr lang="en-US" sz="2800" b="1" dirty="0">
              <a:latin typeface="Maven Pr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B918B3-3B84-B31C-D98B-6F4F562391F4}"/>
              </a:ext>
            </a:extLst>
          </p:cNvPr>
          <p:cNvSpPr txBox="1"/>
          <p:nvPr/>
        </p:nvSpPr>
        <p:spPr>
          <a:xfrm>
            <a:off x="6563532" y="3238727"/>
            <a:ext cx="212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aven Pro" panose="020B0604020202020204" charset="0"/>
              </a:rPr>
              <a:t>contrasting ideas, same sentence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011C3-4B86-8E9B-8627-BD7841FAC3E4}"/>
              </a:ext>
            </a:extLst>
          </p:cNvPr>
          <p:cNvSpPr txBox="1"/>
          <p:nvPr/>
        </p:nvSpPr>
        <p:spPr>
          <a:xfrm>
            <a:off x="6563532" y="4001314"/>
            <a:ext cx="212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Maven Pro" panose="020B0604020202020204" charset="0"/>
              </a:rPr>
              <a:t>contrasting ideas, two sentences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B82BBE7-9189-4965-ECFD-B17599F385A1}"/>
              </a:ext>
            </a:extLst>
          </p:cNvPr>
          <p:cNvSpPr txBox="1">
            <a:spLocks/>
          </p:cNvSpPr>
          <p:nvPr/>
        </p:nvSpPr>
        <p:spPr>
          <a:xfrm>
            <a:off x="4788105" y="3772408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,</a:t>
            </a:r>
            <a:endParaRPr lang="en-US" sz="2800" b="1" dirty="0">
              <a:latin typeface="Maven Pro" panose="020B060402020202020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C436B02-0D2D-F75C-727A-FD17E74C8761}"/>
              </a:ext>
            </a:extLst>
          </p:cNvPr>
          <p:cNvSpPr txBox="1">
            <a:spLocks/>
          </p:cNvSpPr>
          <p:nvPr/>
        </p:nvSpPr>
        <p:spPr>
          <a:xfrm>
            <a:off x="3827210" y="3772408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.</a:t>
            </a:r>
            <a:endParaRPr lang="en-US" sz="2800" b="1" dirty="0">
              <a:latin typeface="Maven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ABE251-A875-4C0E-FF6A-F24D788F905C}"/>
              </a:ext>
            </a:extLst>
          </p:cNvPr>
          <p:cNvSpPr txBox="1">
            <a:spLocks/>
          </p:cNvSpPr>
          <p:nvPr/>
        </p:nvSpPr>
        <p:spPr>
          <a:xfrm>
            <a:off x="424756" y="367534"/>
            <a:ext cx="8262044" cy="4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600" dirty="0">
                <a:highlight>
                  <a:srgbClr val="EFEFEF"/>
                </a:highlight>
              </a:rPr>
              <a:t>5. Game – Chain story with although/ though and however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F62DFC-E550-0BF8-967C-580E459A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49051"/>
            <a:ext cx="6642340" cy="1104035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dirty="0"/>
              <a:t>- Work in group.</a:t>
            </a:r>
          </a:p>
          <a:p>
            <a:pPr marL="0" indent="0">
              <a:buNone/>
            </a:pPr>
            <a:r>
              <a:rPr lang="en-US" sz="2000" dirty="0"/>
              <a:t>- 5 minutes</a:t>
            </a:r>
          </a:p>
          <a:p>
            <a:pPr marL="0" indent="0">
              <a:buNone/>
            </a:pPr>
            <a:r>
              <a:rPr lang="en-US" sz="2000" dirty="0"/>
              <a:t>- Write a story using </a:t>
            </a:r>
            <a:r>
              <a:rPr lang="en-US" sz="2000" b="1" dirty="0"/>
              <a:t>although/ though </a:t>
            </a:r>
            <a:r>
              <a:rPr lang="en-US" sz="2000" dirty="0"/>
              <a:t>and </a:t>
            </a:r>
            <a:r>
              <a:rPr lang="en-US" sz="2000" b="1" dirty="0"/>
              <a:t>however.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A40E4B-487D-6506-C37E-DB75BCD92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5876" r="6886" b="15845"/>
          <a:stretch/>
        </p:blipFill>
        <p:spPr bwMode="auto">
          <a:xfrm>
            <a:off x="2185936" y="2408036"/>
            <a:ext cx="5407371" cy="24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D598FD9-8B91-7C88-341F-8FF4ADBBD244}"/>
              </a:ext>
            </a:extLst>
          </p:cNvPr>
          <p:cNvSpPr/>
          <p:nvPr/>
        </p:nvSpPr>
        <p:spPr>
          <a:xfrm>
            <a:off x="496840" y="2039259"/>
            <a:ext cx="1887772" cy="805887"/>
          </a:xfrm>
          <a:prstGeom prst="wedgeRectCallout">
            <a:avLst>
              <a:gd name="adj1" fmla="val 50292"/>
              <a:gd name="adj2" fmla="val 70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Although</a:t>
            </a:r>
            <a:r>
              <a:rPr lang="en-US" sz="1600" dirty="0"/>
              <a:t> it rained yesterday, we went shopping.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1378999-1949-F445-F809-E0D42DCAEACC}"/>
              </a:ext>
            </a:extLst>
          </p:cNvPr>
          <p:cNvSpPr/>
          <p:nvPr/>
        </p:nvSpPr>
        <p:spPr>
          <a:xfrm>
            <a:off x="2513847" y="1853086"/>
            <a:ext cx="2693504" cy="548662"/>
          </a:xfrm>
          <a:prstGeom prst="wedgeRectCallout">
            <a:avLst>
              <a:gd name="adj1" fmla="val -1477"/>
              <a:gd name="adj2" fmla="val 780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Though</a:t>
            </a:r>
            <a:r>
              <a:rPr lang="en-US" sz="1600" dirty="0"/>
              <a:t> we went shopping, we didn’t buy anything.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B53806E-C6F5-45D7-7101-4DBE2CAFD623}"/>
              </a:ext>
            </a:extLst>
          </p:cNvPr>
          <p:cNvSpPr/>
          <p:nvPr/>
        </p:nvSpPr>
        <p:spPr>
          <a:xfrm>
            <a:off x="5452074" y="1853086"/>
            <a:ext cx="804319" cy="548662"/>
          </a:xfrm>
          <a:prstGeom prst="wedgeRectCallout">
            <a:avLst>
              <a:gd name="adj1" fmla="val -44079"/>
              <a:gd name="adj2" fmla="val 7467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23D066C-5F38-65D7-DC7D-7C3FF77CE946}"/>
              </a:ext>
            </a:extLst>
          </p:cNvPr>
          <p:cNvSpPr/>
          <p:nvPr/>
        </p:nvSpPr>
        <p:spPr>
          <a:xfrm>
            <a:off x="6544265" y="2039259"/>
            <a:ext cx="804319" cy="469374"/>
          </a:xfrm>
          <a:prstGeom prst="wedgeRectCallout">
            <a:avLst>
              <a:gd name="adj1" fmla="val -44079"/>
              <a:gd name="adj2" fmla="val 7467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33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5"/>
          <p:cNvSpPr txBox="1">
            <a:spLocks noGrp="1"/>
          </p:cNvSpPr>
          <p:nvPr>
            <p:ph type="title"/>
          </p:nvPr>
        </p:nvSpPr>
        <p:spPr>
          <a:xfrm>
            <a:off x="3022968" y="1232250"/>
            <a:ext cx="270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SHOW TIME!</a:t>
            </a:r>
            <a:endParaRPr dirty="0"/>
          </a:p>
        </p:txBody>
      </p:sp>
      <p:sp>
        <p:nvSpPr>
          <p:cNvPr id="1316" name="Google Shape;1316;p35"/>
          <p:cNvSpPr txBox="1">
            <a:spLocks noGrp="1"/>
          </p:cNvSpPr>
          <p:nvPr>
            <p:ph type="subTitle" idx="1"/>
          </p:nvPr>
        </p:nvSpPr>
        <p:spPr>
          <a:xfrm>
            <a:off x="1807234" y="2074050"/>
            <a:ext cx="5529532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Share your story with the whole class.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9" name="Google Shape;1579;p44"/>
          <p:cNvGrpSpPr/>
          <p:nvPr/>
        </p:nvGrpSpPr>
        <p:grpSpPr>
          <a:xfrm>
            <a:off x="7297948" y="342198"/>
            <a:ext cx="983412" cy="1084133"/>
            <a:chOff x="583956" y="2803915"/>
            <a:chExt cx="1426183" cy="1572254"/>
          </a:xfrm>
        </p:grpSpPr>
        <p:grpSp>
          <p:nvGrpSpPr>
            <p:cNvPr id="1580" name="Google Shape;1580;p44"/>
            <p:cNvGrpSpPr/>
            <p:nvPr/>
          </p:nvGrpSpPr>
          <p:grpSpPr>
            <a:xfrm>
              <a:off x="855076" y="3188628"/>
              <a:ext cx="1155063" cy="1187542"/>
              <a:chOff x="620476" y="3223378"/>
              <a:chExt cx="1155063" cy="1187542"/>
            </a:xfrm>
          </p:grpSpPr>
          <p:grpSp>
            <p:nvGrpSpPr>
              <p:cNvPr id="1581" name="Google Shape;1581;p44"/>
              <p:cNvGrpSpPr/>
              <p:nvPr/>
            </p:nvGrpSpPr>
            <p:grpSpPr>
              <a:xfrm>
                <a:off x="620476" y="3223378"/>
                <a:ext cx="1155063" cy="1187542"/>
                <a:chOff x="620476" y="3223378"/>
                <a:chExt cx="1155063" cy="1187542"/>
              </a:xfrm>
            </p:grpSpPr>
            <p:sp>
              <p:nvSpPr>
                <p:cNvPr id="1582" name="Google Shape;1582;p44"/>
                <p:cNvSpPr/>
                <p:nvPr/>
              </p:nvSpPr>
              <p:spPr>
                <a:xfrm rot="-1630762">
                  <a:off x="998741" y="3294472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6" y="1"/>
                      </a:moveTo>
                      <a:cubicBezTo>
                        <a:pt x="4907" y="1"/>
                        <a:pt x="4273" y="316"/>
                        <a:pt x="3887" y="899"/>
                      </a:cubicBezTo>
                      <a:cubicBezTo>
                        <a:pt x="3872" y="930"/>
                        <a:pt x="3856" y="962"/>
                        <a:pt x="3840" y="993"/>
                      </a:cubicBezTo>
                      <a:cubicBezTo>
                        <a:pt x="3715" y="821"/>
                        <a:pt x="3558" y="680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1" y="1134"/>
                      </a:cubicBezTo>
                      <a:cubicBezTo>
                        <a:pt x="0" y="2059"/>
                        <a:pt x="251" y="3297"/>
                        <a:pt x="1176" y="3909"/>
                      </a:cubicBezTo>
                      <a:cubicBezTo>
                        <a:pt x="1473" y="4112"/>
                        <a:pt x="1818" y="4206"/>
                        <a:pt x="2163" y="4238"/>
                      </a:cubicBezTo>
                      <a:cubicBezTo>
                        <a:pt x="2304" y="4536"/>
                        <a:pt x="2539" y="4802"/>
                        <a:pt x="2837" y="5006"/>
                      </a:cubicBezTo>
                      <a:cubicBezTo>
                        <a:pt x="3179" y="5232"/>
                        <a:pt x="3565" y="5340"/>
                        <a:pt x="3947" y="5340"/>
                      </a:cubicBezTo>
                      <a:cubicBezTo>
                        <a:pt x="4599" y="5340"/>
                        <a:pt x="5236" y="5025"/>
                        <a:pt x="5611" y="4441"/>
                      </a:cubicBezTo>
                      <a:cubicBezTo>
                        <a:pt x="5721" y="4300"/>
                        <a:pt x="5784" y="4144"/>
                        <a:pt x="5847" y="3987"/>
                      </a:cubicBezTo>
                      <a:cubicBezTo>
                        <a:pt x="6395" y="3909"/>
                        <a:pt x="6897" y="3611"/>
                        <a:pt x="7226" y="3109"/>
                      </a:cubicBezTo>
                      <a:cubicBezTo>
                        <a:pt x="7837" y="2184"/>
                        <a:pt x="7586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4"/>
                <p:cNvSpPr/>
                <p:nvPr/>
              </p:nvSpPr>
              <p:spPr>
                <a:xfrm rot="-1630762">
                  <a:off x="1006406" y="3326146"/>
                  <a:ext cx="143706" cy="13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4756" extrusionOk="0">
                      <a:moveTo>
                        <a:pt x="1144" y="1"/>
                      </a:moveTo>
                      <a:lnTo>
                        <a:pt x="1144" y="1"/>
                      </a:lnTo>
                      <a:cubicBezTo>
                        <a:pt x="940" y="142"/>
                        <a:pt x="752" y="330"/>
                        <a:pt x="611" y="549"/>
                      </a:cubicBezTo>
                      <a:cubicBezTo>
                        <a:pt x="0" y="1474"/>
                        <a:pt x="251" y="2712"/>
                        <a:pt x="1176" y="3324"/>
                      </a:cubicBezTo>
                      <a:cubicBezTo>
                        <a:pt x="1473" y="3527"/>
                        <a:pt x="1818" y="3621"/>
                        <a:pt x="2163" y="3653"/>
                      </a:cubicBezTo>
                      <a:cubicBezTo>
                        <a:pt x="2304" y="3951"/>
                        <a:pt x="2539" y="4217"/>
                        <a:pt x="2837" y="4421"/>
                      </a:cubicBezTo>
                      <a:cubicBezTo>
                        <a:pt x="3177" y="4647"/>
                        <a:pt x="3562" y="4756"/>
                        <a:pt x="3942" y="4756"/>
                      </a:cubicBezTo>
                      <a:cubicBezTo>
                        <a:pt x="4403" y="4756"/>
                        <a:pt x="4859" y="4596"/>
                        <a:pt x="5220" y="4295"/>
                      </a:cubicBezTo>
                      <a:lnTo>
                        <a:pt x="5220" y="4295"/>
                      </a:lnTo>
                      <a:cubicBezTo>
                        <a:pt x="5056" y="4333"/>
                        <a:pt x="4889" y="4352"/>
                        <a:pt x="4721" y="4352"/>
                      </a:cubicBezTo>
                      <a:cubicBezTo>
                        <a:pt x="4325" y="4352"/>
                        <a:pt x="3926" y="4244"/>
                        <a:pt x="3574" y="4013"/>
                      </a:cubicBezTo>
                      <a:cubicBezTo>
                        <a:pt x="3245" y="3794"/>
                        <a:pt x="3009" y="3512"/>
                        <a:pt x="2853" y="3182"/>
                      </a:cubicBezTo>
                      <a:cubicBezTo>
                        <a:pt x="2492" y="3167"/>
                        <a:pt x="2132" y="3057"/>
                        <a:pt x="1803" y="2838"/>
                      </a:cubicBezTo>
                      <a:cubicBezTo>
                        <a:pt x="862" y="2211"/>
                        <a:pt x="580" y="972"/>
                        <a:pt x="11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4"/>
                <p:cNvSpPr/>
                <p:nvPr/>
              </p:nvSpPr>
              <p:spPr>
                <a:xfrm rot="-1630762">
                  <a:off x="822785" y="3264543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7" y="1"/>
                      </a:moveTo>
                      <a:cubicBezTo>
                        <a:pt x="4908" y="1"/>
                        <a:pt x="4274" y="316"/>
                        <a:pt x="3888" y="899"/>
                      </a:cubicBezTo>
                      <a:cubicBezTo>
                        <a:pt x="3872" y="930"/>
                        <a:pt x="3857" y="962"/>
                        <a:pt x="3841" y="977"/>
                      </a:cubicBezTo>
                      <a:cubicBezTo>
                        <a:pt x="3716" y="820"/>
                        <a:pt x="3559" y="679"/>
                        <a:pt x="3386" y="570"/>
                      </a:cubicBezTo>
                      <a:cubicBezTo>
                        <a:pt x="3045" y="344"/>
                        <a:pt x="2660" y="236"/>
                        <a:pt x="2281" y="236"/>
                      </a:cubicBezTo>
                      <a:cubicBezTo>
                        <a:pt x="1632" y="236"/>
                        <a:pt x="998" y="551"/>
                        <a:pt x="612" y="1134"/>
                      </a:cubicBezTo>
                      <a:cubicBezTo>
                        <a:pt x="1" y="2059"/>
                        <a:pt x="252" y="3297"/>
                        <a:pt x="1176" y="3908"/>
                      </a:cubicBezTo>
                      <a:cubicBezTo>
                        <a:pt x="1474" y="4096"/>
                        <a:pt x="1819" y="4206"/>
                        <a:pt x="2164" y="4222"/>
                      </a:cubicBezTo>
                      <a:cubicBezTo>
                        <a:pt x="2305" y="4535"/>
                        <a:pt x="2540" y="4802"/>
                        <a:pt x="2854" y="5006"/>
                      </a:cubicBezTo>
                      <a:cubicBezTo>
                        <a:pt x="3189" y="5231"/>
                        <a:pt x="3572" y="5340"/>
                        <a:pt x="3953" y="5340"/>
                      </a:cubicBezTo>
                      <a:cubicBezTo>
                        <a:pt x="4601" y="5340"/>
                        <a:pt x="5242" y="5024"/>
                        <a:pt x="5628" y="4441"/>
                      </a:cubicBezTo>
                      <a:cubicBezTo>
                        <a:pt x="5722" y="4300"/>
                        <a:pt x="5785" y="4143"/>
                        <a:pt x="5847" y="3987"/>
                      </a:cubicBezTo>
                      <a:cubicBezTo>
                        <a:pt x="6396" y="3908"/>
                        <a:pt x="6898" y="3610"/>
                        <a:pt x="7227" y="3109"/>
                      </a:cubicBezTo>
                      <a:cubicBezTo>
                        <a:pt x="7838" y="2184"/>
                        <a:pt x="7587" y="946"/>
                        <a:pt x="6662" y="335"/>
                      </a:cubicBezTo>
                      <a:cubicBezTo>
                        <a:pt x="6321" y="109"/>
                        <a:pt x="5936" y="1"/>
                        <a:pt x="55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4"/>
                <p:cNvSpPr/>
                <p:nvPr/>
              </p:nvSpPr>
              <p:spPr>
                <a:xfrm rot="-1630762">
                  <a:off x="781323" y="3374423"/>
                  <a:ext cx="211044" cy="15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" h="5670" extrusionOk="0">
                      <a:moveTo>
                        <a:pt x="2280" y="0"/>
                      </a:moveTo>
                      <a:cubicBezTo>
                        <a:pt x="1898" y="0"/>
                        <a:pt x="1514" y="109"/>
                        <a:pt x="1176" y="335"/>
                      </a:cubicBezTo>
                      <a:cubicBezTo>
                        <a:pt x="252" y="947"/>
                        <a:pt x="1" y="2185"/>
                        <a:pt x="612" y="3110"/>
                      </a:cubicBezTo>
                      <a:cubicBezTo>
                        <a:pt x="816" y="3407"/>
                        <a:pt x="1082" y="3643"/>
                        <a:pt x="1396" y="3799"/>
                      </a:cubicBezTo>
                      <a:cubicBezTo>
                        <a:pt x="1412" y="4128"/>
                        <a:pt x="1521" y="4473"/>
                        <a:pt x="1725" y="4771"/>
                      </a:cubicBezTo>
                      <a:cubicBezTo>
                        <a:pt x="2111" y="5354"/>
                        <a:pt x="2745" y="5669"/>
                        <a:pt x="3394" y="5669"/>
                      </a:cubicBezTo>
                      <a:cubicBezTo>
                        <a:pt x="3773" y="5669"/>
                        <a:pt x="4158" y="5561"/>
                        <a:pt x="4499" y="5335"/>
                      </a:cubicBezTo>
                      <a:cubicBezTo>
                        <a:pt x="4641" y="5241"/>
                        <a:pt x="4766" y="5116"/>
                        <a:pt x="4876" y="4991"/>
                      </a:cubicBezTo>
                      <a:cubicBezTo>
                        <a:pt x="5049" y="5042"/>
                        <a:pt x="5230" y="5068"/>
                        <a:pt x="5412" y="5068"/>
                      </a:cubicBezTo>
                      <a:cubicBezTo>
                        <a:pt x="5787" y="5068"/>
                        <a:pt x="6168" y="4956"/>
                        <a:pt x="6506" y="4724"/>
                      </a:cubicBezTo>
                      <a:cubicBezTo>
                        <a:pt x="7431" y="4113"/>
                        <a:pt x="7666" y="2875"/>
                        <a:pt x="7054" y="1950"/>
                      </a:cubicBezTo>
                      <a:cubicBezTo>
                        <a:pt x="6670" y="1378"/>
                        <a:pt x="6037" y="1066"/>
                        <a:pt x="5390" y="1066"/>
                      </a:cubicBezTo>
                      <a:cubicBezTo>
                        <a:pt x="5009" y="1066"/>
                        <a:pt x="4623" y="1174"/>
                        <a:pt x="4280" y="1401"/>
                      </a:cubicBezTo>
                      <a:cubicBezTo>
                        <a:pt x="4264" y="1417"/>
                        <a:pt x="4233" y="1432"/>
                        <a:pt x="4202" y="1464"/>
                      </a:cubicBezTo>
                      <a:cubicBezTo>
                        <a:pt x="4155" y="1260"/>
                        <a:pt x="4061" y="1072"/>
                        <a:pt x="3951" y="884"/>
                      </a:cubicBezTo>
                      <a:cubicBezTo>
                        <a:pt x="3566" y="312"/>
                        <a:pt x="2927" y="0"/>
                        <a:pt x="22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4"/>
                <p:cNvSpPr/>
                <p:nvPr/>
              </p:nvSpPr>
              <p:spPr>
                <a:xfrm rot="-1630762">
                  <a:off x="920527" y="3308806"/>
                  <a:ext cx="180403" cy="171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41" extrusionOk="0">
                      <a:moveTo>
                        <a:pt x="4499" y="1"/>
                      </a:moveTo>
                      <a:cubicBezTo>
                        <a:pt x="4442" y="1"/>
                        <a:pt x="4384" y="3"/>
                        <a:pt x="4326" y="8"/>
                      </a:cubicBezTo>
                      <a:cubicBezTo>
                        <a:pt x="3229" y="118"/>
                        <a:pt x="2414" y="1090"/>
                        <a:pt x="2524" y="2187"/>
                      </a:cubicBezTo>
                      <a:cubicBezTo>
                        <a:pt x="2524" y="2218"/>
                        <a:pt x="2524" y="2249"/>
                        <a:pt x="2524" y="2281"/>
                      </a:cubicBezTo>
                      <a:cubicBezTo>
                        <a:pt x="2386" y="2258"/>
                        <a:pt x="2232" y="2243"/>
                        <a:pt x="2079" y="2243"/>
                      </a:cubicBezTo>
                      <a:cubicBezTo>
                        <a:pt x="2023" y="2243"/>
                        <a:pt x="1967" y="2245"/>
                        <a:pt x="1913" y="2249"/>
                      </a:cubicBezTo>
                      <a:cubicBezTo>
                        <a:pt x="800" y="2344"/>
                        <a:pt x="0" y="3331"/>
                        <a:pt x="94" y="4428"/>
                      </a:cubicBezTo>
                      <a:cubicBezTo>
                        <a:pt x="197" y="5459"/>
                        <a:pt x="1061" y="6241"/>
                        <a:pt x="2075" y="6241"/>
                      </a:cubicBezTo>
                      <a:cubicBezTo>
                        <a:pt x="2141" y="6241"/>
                        <a:pt x="2207" y="6237"/>
                        <a:pt x="2273" y="6231"/>
                      </a:cubicBezTo>
                      <a:cubicBezTo>
                        <a:pt x="2634" y="6199"/>
                        <a:pt x="2963" y="6074"/>
                        <a:pt x="3245" y="5870"/>
                      </a:cubicBezTo>
                      <a:cubicBezTo>
                        <a:pt x="3497" y="5983"/>
                        <a:pt x="3768" y="6056"/>
                        <a:pt x="4052" y="6056"/>
                      </a:cubicBezTo>
                      <a:cubicBezTo>
                        <a:pt x="4122" y="6056"/>
                        <a:pt x="4193" y="6052"/>
                        <a:pt x="4264" y="6043"/>
                      </a:cubicBezTo>
                      <a:cubicBezTo>
                        <a:pt x="5361" y="5949"/>
                        <a:pt x="6176" y="4977"/>
                        <a:pt x="6082" y="3880"/>
                      </a:cubicBezTo>
                      <a:cubicBezTo>
                        <a:pt x="6066" y="3707"/>
                        <a:pt x="6019" y="3535"/>
                        <a:pt x="5972" y="3378"/>
                      </a:cubicBezTo>
                      <a:cubicBezTo>
                        <a:pt x="6348" y="2971"/>
                        <a:pt x="6552" y="2422"/>
                        <a:pt x="6505" y="1826"/>
                      </a:cubicBezTo>
                      <a:cubicBezTo>
                        <a:pt x="6401" y="787"/>
                        <a:pt x="5524" y="1"/>
                        <a:pt x="44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4"/>
                <p:cNvSpPr/>
                <p:nvPr/>
              </p:nvSpPr>
              <p:spPr>
                <a:xfrm rot="-1630762">
                  <a:off x="761802" y="3441493"/>
                  <a:ext cx="215779" cy="14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36" extrusionOk="0">
                      <a:moveTo>
                        <a:pt x="5567" y="1"/>
                      </a:moveTo>
                      <a:cubicBezTo>
                        <a:pt x="4915" y="1"/>
                        <a:pt x="4275" y="319"/>
                        <a:pt x="3888" y="895"/>
                      </a:cubicBezTo>
                      <a:cubicBezTo>
                        <a:pt x="3872" y="926"/>
                        <a:pt x="3857" y="958"/>
                        <a:pt x="3841" y="989"/>
                      </a:cubicBezTo>
                      <a:cubicBezTo>
                        <a:pt x="3716" y="832"/>
                        <a:pt x="3559" y="691"/>
                        <a:pt x="3386" y="566"/>
                      </a:cubicBezTo>
                      <a:cubicBezTo>
                        <a:pt x="3045" y="340"/>
                        <a:pt x="2660" y="232"/>
                        <a:pt x="2281" y="232"/>
                      </a:cubicBezTo>
                      <a:cubicBezTo>
                        <a:pt x="1632" y="232"/>
                        <a:pt x="998" y="547"/>
                        <a:pt x="612" y="1130"/>
                      </a:cubicBezTo>
                      <a:cubicBezTo>
                        <a:pt x="1" y="2055"/>
                        <a:pt x="252" y="3293"/>
                        <a:pt x="1176" y="3905"/>
                      </a:cubicBezTo>
                      <a:cubicBezTo>
                        <a:pt x="1474" y="4108"/>
                        <a:pt x="1819" y="4218"/>
                        <a:pt x="2164" y="4234"/>
                      </a:cubicBezTo>
                      <a:cubicBezTo>
                        <a:pt x="2305" y="4532"/>
                        <a:pt x="2540" y="4814"/>
                        <a:pt x="2838" y="5002"/>
                      </a:cubicBezTo>
                      <a:cubicBezTo>
                        <a:pt x="3179" y="5228"/>
                        <a:pt x="3566" y="5336"/>
                        <a:pt x="3948" y="5336"/>
                      </a:cubicBezTo>
                      <a:cubicBezTo>
                        <a:pt x="4599" y="5336"/>
                        <a:pt x="5237" y="5021"/>
                        <a:pt x="5612" y="4438"/>
                      </a:cubicBezTo>
                      <a:cubicBezTo>
                        <a:pt x="5722" y="4296"/>
                        <a:pt x="5785" y="4140"/>
                        <a:pt x="5847" y="3983"/>
                      </a:cubicBezTo>
                      <a:cubicBezTo>
                        <a:pt x="6396" y="3905"/>
                        <a:pt x="6897" y="3607"/>
                        <a:pt x="7227" y="3105"/>
                      </a:cubicBezTo>
                      <a:cubicBezTo>
                        <a:pt x="7838" y="2180"/>
                        <a:pt x="7587" y="942"/>
                        <a:pt x="6662" y="331"/>
                      </a:cubicBezTo>
                      <a:cubicBezTo>
                        <a:pt x="6324" y="107"/>
                        <a:pt x="5943" y="1"/>
                        <a:pt x="55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4"/>
                <p:cNvSpPr/>
                <p:nvPr/>
              </p:nvSpPr>
              <p:spPr>
                <a:xfrm rot="-1630762">
                  <a:off x="720328" y="3551294"/>
                  <a:ext cx="211044" cy="15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" h="5670" extrusionOk="0">
                      <a:moveTo>
                        <a:pt x="2275" y="1"/>
                      </a:moveTo>
                      <a:cubicBezTo>
                        <a:pt x="1895" y="1"/>
                        <a:pt x="1512" y="109"/>
                        <a:pt x="1176" y="335"/>
                      </a:cubicBezTo>
                      <a:cubicBezTo>
                        <a:pt x="252" y="946"/>
                        <a:pt x="1" y="2200"/>
                        <a:pt x="612" y="3109"/>
                      </a:cubicBezTo>
                      <a:cubicBezTo>
                        <a:pt x="816" y="3422"/>
                        <a:pt x="1082" y="3642"/>
                        <a:pt x="1396" y="3799"/>
                      </a:cubicBezTo>
                      <a:cubicBezTo>
                        <a:pt x="1412" y="4143"/>
                        <a:pt x="1521" y="4473"/>
                        <a:pt x="1725" y="4786"/>
                      </a:cubicBezTo>
                      <a:cubicBezTo>
                        <a:pt x="2110" y="5358"/>
                        <a:pt x="2743" y="5669"/>
                        <a:pt x="3389" y="5669"/>
                      </a:cubicBezTo>
                      <a:cubicBezTo>
                        <a:pt x="3770" y="5669"/>
                        <a:pt x="4156" y="5561"/>
                        <a:pt x="4499" y="5335"/>
                      </a:cubicBezTo>
                      <a:cubicBezTo>
                        <a:pt x="4640" y="5241"/>
                        <a:pt x="4766" y="5131"/>
                        <a:pt x="4876" y="5006"/>
                      </a:cubicBezTo>
                      <a:cubicBezTo>
                        <a:pt x="5043" y="5050"/>
                        <a:pt x="5217" y="5073"/>
                        <a:pt x="5392" y="5073"/>
                      </a:cubicBezTo>
                      <a:cubicBezTo>
                        <a:pt x="5774" y="5073"/>
                        <a:pt x="6162" y="4965"/>
                        <a:pt x="6506" y="4739"/>
                      </a:cubicBezTo>
                      <a:cubicBezTo>
                        <a:pt x="7415" y="4128"/>
                        <a:pt x="7666" y="2874"/>
                        <a:pt x="7054" y="1965"/>
                      </a:cubicBezTo>
                      <a:cubicBezTo>
                        <a:pt x="6669" y="1382"/>
                        <a:pt x="6034" y="1066"/>
                        <a:pt x="5386" y="1066"/>
                      </a:cubicBezTo>
                      <a:cubicBezTo>
                        <a:pt x="5006" y="1066"/>
                        <a:pt x="4622" y="1175"/>
                        <a:pt x="4280" y="1400"/>
                      </a:cubicBezTo>
                      <a:cubicBezTo>
                        <a:pt x="4249" y="1416"/>
                        <a:pt x="4233" y="1447"/>
                        <a:pt x="4202" y="1463"/>
                      </a:cubicBezTo>
                      <a:cubicBezTo>
                        <a:pt x="4155" y="1259"/>
                        <a:pt x="4060" y="1071"/>
                        <a:pt x="3951" y="899"/>
                      </a:cubicBezTo>
                      <a:cubicBezTo>
                        <a:pt x="3565" y="316"/>
                        <a:pt x="2924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4"/>
                <p:cNvSpPr/>
                <p:nvPr/>
              </p:nvSpPr>
              <p:spPr>
                <a:xfrm rot="-1630762">
                  <a:off x="859695" y="3485995"/>
                  <a:ext cx="180403" cy="171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41" extrusionOk="0">
                      <a:moveTo>
                        <a:pt x="4524" y="0"/>
                      </a:moveTo>
                      <a:cubicBezTo>
                        <a:pt x="4459" y="0"/>
                        <a:pt x="4393" y="3"/>
                        <a:pt x="4326" y="10"/>
                      </a:cubicBezTo>
                      <a:cubicBezTo>
                        <a:pt x="3229" y="104"/>
                        <a:pt x="2414" y="1076"/>
                        <a:pt x="2508" y="2189"/>
                      </a:cubicBezTo>
                      <a:cubicBezTo>
                        <a:pt x="2524" y="2220"/>
                        <a:pt x="2524" y="2251"/>
                        <a:pt x="2524" y="2283"/>
                      </a:cubicBezTo>
                      <a:cubicBezTo>
                        <a:pt x="2383" y="2248"/>
                        <a:pt x="2224" y="2230"/>
                        <a:pt x="2068" y="2230"/>
                      </a:cubicBezTo>
                      <a:cubicBezTo>
                        <a:pt x="2015" y="2230"/>
                        <a:pt x="1963" y="2232"/>
                        <a:pt x="1912" y="2236"/>
                      </a:cubicBezTo>
                      <a:cubicBezTo>
                        <a:pt x="800" y="2345"/>
                        <a:pt x="0" y="3317"/>
                        <a:pt x="94" y="4415"/>
                      </a:cubicBezTo>
                      <a:cubicBezTo>
                        <a:pt x="198" y="5454"/>
                        <a:pt x="1076" y="6240"/>
                        <a:pt x="2101" y="6240"/>
                      </a:cubicBezTo>
                      <a:cubicBezTo>
                        <a:pt x="2158" y="6240"/>
                        <a:pt x="2215" y="6238"/>
                        <a:pt x="2273" y="6233"/>
                      </a:cubicBezTo>
                      <a:cubicBezTo>
                        <a:pt x="2633" y="6186"/>
                        <a:pt x="2963" y="6060"/>
                        <a:pt x="3245" y="5872"/>
                      </a:cubicBezTo>
                      <a:cubicBezTo>
                        <a:pt x="3505" y="5989"/>
                        <a:pt x="3787" y="6053"/>
                        <a:pt x="4082" y="6053"/>
                      </a:cubicBezTo>
                      <a:cubicBezTo>
                        <a:pt x="4142" y="6053"/>
                        <a:pt x="4203" y="6050"/>
                        <a:pt x="4264" y="6045"/>
                      </a:cubicBezTo>
                      <a:cubicBezTo>
                        <a:pt x="5361" y="5935"/>
                        <a:pt x="6176" y="4963"/>
                        <a:pt x="6082" y="3866"/>
                      </a:cubicBezTo>
                      <a:cubicBezTo>
                        <a:pt x="6066" y="3693"/>
                        <a:pt x="6019" y="3521"/>
                        <a:pt x="5956" y="3364"/>
                      </a:cubicBezTo>
                      <a:cubicBezTo>
                        <a:pt x="6348" y="2972"/>
                        <a:pt x="6552" y="2408"/>
                        <a:pt x="6505" y="1813"/>
                      </a:cubicBezTo>
                      <a:cubicBezTo>
                        <a:pt x="6402" y="782"/>
                        <a:pt x="5538" y="0"/>
                        <a:pt x="4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4"/>
                <p:cNvSpPr/>
                <p:nvPr/>
              </p:nvSpPr>
              <p:spPr>
                <a:xfrm rot="-1630762">
                  <a:off x="957282" y="3404359"/>
                  <a:ext cx="211016" cy="15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5670" extrusionOk="0">
                      <a:moveTo>
                        <a:pt x="2279" y="1"/>
                      </a:moveTo>
                      <a:cubicBezTo>
                        <a:pt x="1897" y="1"/>
                        <a:pt x="1513" y="109"/>
                        <a:pt x="1176" y="335"/>
                      </a:cubicBezTo>
                      <a:cubicBezTo>
                        <a:pt x="251" y="947"/>
                        <a:pt x="0" y="2185"/>
                        <a:pt x="611" y="3110"/>
                      </a:cubicBezTo>
                      <a:cubicBezTo>
                        <a:pt x="815" y="3408"/>
                        <a:pt x="1082" y="3643"/>
                        <a:pt x="1395" y="3800"/>
                      </a:cubicBezTo>
                      <a:cubicBezTo>
                        <a:pt x="1411" y="4129"/>
                        <a:pt x="1521" y="4474"/>
                        <a:pt x="1724" y="4771"/>
                      </a:cubicBezTo>
                      <a:cubicBezTo>
                        <a:pt x="2110" y="5354"/>
                        <a:pt x="2745" y="5670"/>
                        <a:pt x="3393" y="5670"/>
                      </a:cubicBezTo>
                      <a:cubicBezTo>
                        <a:pt x="3773" y="5670"/>
                        <a:pt x="4157" y="5561"/>
                        <a:pt x="4499" y="5336"/>
                      </a:cubicBezTo>
                      <a:cubicBezTo>
                        <a:pt x="4640" y="5242"/>
                        <a:pt x="4765" y="5116"/>
                        <a:pt x="4875" y="5006"/>
                      </a:cubicBezTo>
                      <a:cubicBezTo>
                        <a:pt x="5042" y="5051"/>
                        <a:pt x="5216" y="5073"/>
                        <a:pt x="5391" y="5073"/>
                      </a:cubicBezTo>
                      <a:cubicBezTo>
                        <a:pt x="5773" y="5073"/>
                        <a:pt x="6161" y="4966"/>
                        <a:pt x="6505" y="4740"/>
                      </a:cubicBezTo>
                      <a:cubicBezTo>
                        <a:pt x="7414" y="4113"/>
                        <a:pt x="7665" y="2875"/>
                        <a:pt x="7054" y="1966"/>
                      </a:cubicBezTo>
                      <a:cubicBezTo>
                        <a:pt x="6668" y="1382"/>
                        <a:pt x="6033" y="1067"/>
                        <a:pt x="5385" y="1067"/>
                      </a:cubicBezTo>
                      <a:cubicBezTo>
                        <a:pt x="5005" y="1067"/>
                        <a:pt x="4621" y="1176"/>
                        <a:pt x="4279" y="1401"/>
                      </a:cubicBezTo>
                      <a:cubicBezTo>
                        <a:pt x="4248" y="1417"/>
                        <a:pt x="4232" y="1433"/>
                        <a:pt x="4201" y="1464"/>
                      </a:cubicBezTo>
                      <a:cubicBezTo>
                        <a:pt x="4154" y="1260"/>
                        <a:pt x="4060" y="1072"/>
                        <a:pt x="3950" y="884"/>
                      </a:cubicBezTo>
                      <a:cubicBezTo>
                        <a:pt x="3565" y="312"/>
                        <a:pt x="2926" y="1"/>
                        <a:pt x="22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4"/>
                <p:cNvSpPr/>
                <p:nvPr/>
              </p:nvSpPr>
              <p:spPr>
                <a:xfrm rot="-1630762">
                  <a:off x="1096547" y="3339112"/>
                  <a:ext cx="180403" cy="1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7" extrusionOk="0">
                      <a:moveTo>
                        <a:pt x="4525" y="0"/>
                      </a:moveTo>
                      <a:cubicBezTo>
                        <a:pt x="4459" y="0"/>
                        <a:pt x="4393" y="3"/>
                        <a:pt x="4327" y="10"/>
                      </a:cubicBezTo>
                      <a:cubicBezTo>
                        <a:pt x="3229" y="104"/>
                        <a:pt x="2414" y="1076"/>
                        <a:pt x="2508" y="2173"/>
                      </a:cubicBezTo>
                      <a:cubicBezTo>
                        <a:pt x="2524" y="2220"/>
                        <a:pt x="2524" y="2251"/>
                        <a:pt x="2524" y="2283"/>
                      </a:cubicBezTo>
                      <a:cubicBezTo>
                        <a:pt x="2383" y="2247"/>
                        <a:pt x="2224" y="2230"/>
                        <a:pt x="2068" y="2230"/>
                      </a:cubicBezTo>
                      <a:cubicBezTo>
                        <a:pt x="2016" y="2230"/>
                        <a:pt x="1964" y="2232"/>
                        <a:pt x="1913" y="2236"/>
                      </a:cubicBezTo>
                      <a:cubicBezTo>
                        <a:pt x="800" y="2330"/>
                        <a:pt x="0" y="3317"/>
                        <a:pt x="95" y="4414"/>
                      </a:cubicBezTo>
                      <a:cubicBezTo>
                        <a:pt x="198" y="5445"/>
                        <a:pt x="1061" y="6227"/>
                        <a:pt x="2075" y="6227"/>
                      </a:cubicBezTo>
                      <a:cubicBezTo>
                        <a:pt x="2141" y="6227"/>
                        <a:pt x="2207" y="6224"/>
                        <a:pt x="2273" y="6217"/>
                      </a:cubicBezTo>
                      <a:cubicBezTo>
                        <a:pt x="2634" y="6186"/>
                        <a:pt x="2963" y="6060"/>
                        <a:pt x="3245" y="5856"/>
                      </a:cubicBezTo>
                      <a:cubicBezTo>
                        <a:pt x="3512" y="5977"/>
                        <a:pt x="3802" y="6051"/>
                        <a:pt x="4105" y="6051"/>
                      </a:cubicBezTo>
                      <a:cubicBezTo>
                        <a:pt x="4158" y="6051"/>
                        <a:pt x="4211" y="6049"/>
                        <a:pt x="4264" y="6045"/>
                      </a:cubicBezTo>
                      <a:cubicBezTo>
                        <a:pt x="5361" y="5935"/>
                        <a:pt x="6176" y="4963"/>
                        <a:pt x="6082" y="3866"/>
                      </a:cubicBezTo>
                      <a:cubicBezTo>
                        <a:pt x="6066" y="3693"/>
                        <a:pt x="6019" y="3521"/>
                        <a:pt x="5957" y="3364"/>
                      </a:cubicBezTo>
                      <a:cubicBezTo>
                        <a:pt x="6349" y="2957"/>
                        <a:pt x="6552" y="2408"/>
                        <a:pt x="6505" y="1813"/>
                      </a:cubicBezTo>
                      <a:cubicBezTo>
                        <a:pt x="6402" y="782"/>
                        <a:pt x="5538" y="0"/>
                        <a:pt x="4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4"/>
                <p:cNvSpPr/>
                <p:nvPr/>
              </p:nvSpPr>
              <p:spPr>
                <a:xfrm rot="-1630762">
                  <a:off x="888974" y="3649039"/>
                  <a:ext cx="211457" cy="15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5677" extrusionOk="0">
                      <a:moveTo>
                        <a:pt x="2294" y="1"/>
                      </a:moveTo>
                      <a:cubicBezTo>
                        <a:pt x="1910" y="1"/>
                        <a:pt x="1521" y="112"/>
                        <a:pt x="1176" y="346"/>
                      </a:cubicBezTo>
                      <a:cubicBezTo>
                        <a:pt x="251" y="958"/>
                        <a:pt x="0" y="2196"/>
                        <a:pt x="612" y="3121"/>
                      </a:cubicBezTo>
                      <a:cubicBezTo>
                        <a:pt x="815" y="3419"/>
                        <a:pt x="1098" y="3654"/>
                        <a:pt x="1395" y="3795"/>
                      </a:cubicBezTo>
                      <a:cubicBezTo>
                        <a:pt x="1411" y="4140"/>
                        <a:pt x="1521" y="4484"/>
                        <a:pt x="1725" y="4782"/>
                      </a:cubicBezTo>
                      <a:cubicBezTo>
                        <a:pt x="2108" y="5362"/>
                        <a:pt x="2743" y="5677"/>
                        <a:pt x="3388" y="5677"/>
                      </a:cubicBezTo>
                      <a:cubicBezTo>
                        <a:pt x="3772" y="5677"/>
                        <a:pt x="4160" y="5565"/>
                        <a:pt x="4499" y="5331"/>
                      </a:cubicBezTo>
                      <a:cubicBezTo>
                        <a:pt x="4640" y="5237"/>
                        <a:pt x="4781" y="5127"/>
                        <a:pt x="4891" y="5002"/>
                      </a:cubicBezTo>
                      <a:cubicBezTo>
                        <a:pt x="5058" y="5046"/>
                        <a:pt x="5230" y="5069"/>
                        <a:pt x="5403" y="5069"/>
                      </a:cubicBezTo>
                      <a:cubicBezTo>
                        <a:pt x="5781" y="5069"/>
                        <a:pt x="6161" y="4961"/>
                        <a:pt x="6505" y="4735"/>
                      </a:cubicBezTo>
                      <a:cubicBezTo>
                        <a:pt x="7430" y="4124"/>
                        <a:pt x="7681" y="2886"/>
                        <a:pt x="7069" y="1961"/>
                      </a:cubicBezTo>
                      <a:cubicBezTo>
                        <a:pt x="6686" y="1381"/>
                        <a:pt x="6051" y="1067"/>
                        <a:pt x="5406" y="1067"/>
                      </a:cubicBezTo>
                      <a:cubicBezTo>
                        <a:pt x="5022" y="1067"/>
                        <a:pt x="4635" y="1178"/>
                        <a:pt x="4295" y="1412"/>
                      </a:cubicBezTo>
                      <a:cubicBezTo>
                        <a:pt x="4264" y="1428"/>
                        <a:pt x="4232" y="1444"/>
                        <a:pt x="4217" y="1459"/>
                      </a:cubicBezTo>
                      <a:cubicBezTo>
                        <a:pt x="4154" y="1271"/>
                        <a:pt x="4076" y="1083"/>
                        <a:pt x="3950" y="895"/>
                      </a:cubicBezTo>
                      <a:cubicBezTo>
                        <a:pt x="3567" y="316"/>
                        <a:pt x="2938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4"/>
                <p:cNvSpPr/>
                <p:nvPr/>
              </p:nvSpPr>
              <p:spPr>
                <a:xfrm rot="-1630762">
                  <a:off x="894945" y="3673739"/>
                  <a:ext cx="108770" cy="154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" h="5629" extrusionOk="0">
                      <a:moveTo>
                        <a:pt x="1881" y="1"/>
                      </a:moveTo>
                      <a:lnTo>
                        <a:pt x="1881" y="1"/>
                      </a:lnTo>
                      <a:cubicBezTo>
                        <a:pt x="1631" y="48"/>
                        <a:pt x="1395" y="142"/>
                        <a:pt x="1176" y="298"/>
                      </a:cubicBezTo>
                      <a:cubicBezTo>
                        <a:pt x="251" y="910"/>
                        <a:pt x="0" y="2148"/>
                        <a:pt x="612" y="3073"/>
                      </a:cubicBezTo>
                      <a:cubicBezTo>
                        <a:pt x="815" y="3371"/>
                        <a:pt x="1098" y="3606"/>
                        <a:pt x="1395" y="3747"/>
                      </a:cubicBezTo>
                      <a:cubicBezTo>
                        <a:pt x="1411" y="4092"/>
                        <a:pt x="1521" y="4436"/>
                        <a:pt x="1725" y="4734"/>
                      </a:cubicBezTo>
                      <a:cubicBezTo>
                        <a:pt x="2114" y="5318"/>
                        <a:pt x="2748" y="5628"/>
                        <a:pt x="3393" y="5628"/>
                      </a:cubicBezTo>
                      <a:cubicBezTo>
                        <a:pt x="3580" y="5628"/>
                        <a:pt x="3768" y="5602"/>
                        <a:pt x="3950" y="5549"/>
                      </a:cubicBezTo>
                      <a:cubicBezTo>
                        <a:pt x="3402" y="5440"/>
                        <a:pt x="2900" y="5142"/>
                        <a:pt x="2555" y="4640"/>
                      </a:cubicBezTo>
                      <a:cubicBezTo>
                        <a:pt x="2352" y="4311"/>
                        <a:pt x="2226" y="3951"/>
                        <a:pt x="2210" y="3590"/>
                      </a:cubicBezTo>
                      <a:cubicBezTo>
                        <a:pt x="1881" y="3433"/>
                        <a:pt x="1599" y="3183"/>
                        <a:pt x="1380" y="2869"/>
                      </a:cubicBezTo>
                      <a:cubicBezTo>
                        <a:pt x="753" y="1929"/>
                        <a:pt x="988" y="675"/>
                        <a:pt x="1881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4"/>
                <p:cNvSpPr/>
                <p:nvPr/>
              </p:nvSpPr>
              <p:spPr>
                <a:xfrm rot="-1630762">
                  <a:off x="909682" y="3648860"/>
                  <a:ext cx="151910" cy="7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2759" extrusionOk="0">
                      <a:moveTo>
                        <a:pt x="836" y="0"/>
                      </a:moveTo>
                      <a:cubicBezTo>
                        <a:pt x="553" y="0"/>
                        <a:pt x="268" y="60"/>
                        <a:pt x="0" y="185"/>
                      </a:cubicBezTo>
                      <a:cubicBezTo>
                        <a:pt x="47" y="279"/>
                        <a:pt x="94" y="388"/>
                        <a:pt x="157" y="483"/>
                      </a:cubicBezTo>
                      <a:cubicBezTo>
                        <a:pt x="345" y="749"/>
                        <a:pt x="580" y="953"/>
                        <a:pt x="847" y="1094"/>
                      </a:cubicBezTo>
                      <a:cubicBezTo>
                        <a:pt x="878" y="1392"/>
                        <a:pt x="972" y="1689"/>
                        <a:pt x="1144" y="1956"/>
                      </a:cubicBezTo>
                      <a:cubicBezTo>
                        <a:pt x="1489" y="2478"/>
                        <a:pt x="2051" y="2759"/>
                        <a:pt x="2623" y="2759"/>
                      </a:cubicBezTo>
                      <a:cubicBezTo>
                        <a:pt x="2961" y="2759"/>
                        <a:pt x="3303" y="2661"/>
                        <a:pt x="3605" y="2458"/>
                      </a:cubicBezTo>
                      <a:cubicBezTo>
                        <a:pt x="3746" y="2363"/>
                        <a:pt x="3856" y="2269"/>
                        <a:pt x="3950" y="2160"/>
                      </a:cubicBezTo>
                      <a:cubicBezTo>
                        <a:pt x="4101" y="2200"/>
                        <a:pt x="4258" y="2221"/>
                        <a:pt x="4416" y="2221"/>
                      </a:cubicBezTo>
                      <a:cubicBezTo>
                        <a:pt x="4752" y="2221"/>
                        <a:pt x="5094" y="2127"/>
                        <a:pt x="5392" y="1925"/>
                      </a:cubicBezTo>
                      <a:cubicBezTo>
                        <a:pt x="5439" y="1893"/>
                        <a:pt x="5470" y="1862"/>
                        <a:pt x="5517" y="1831"/>
                      </a:cubicBezTo>
                      <a:cubicBezTo>
                        <a:pt x="5126" y="1334"/>
                        <a:pt x="4536" y="1064"/>
                        <a:pt x="3940" y="1064"/>
                      </a:cubicBezTo>
                      <a:cubicBezTo>
                        <a:pt x="3558" y="1064"/>
                        <a:pt x="3174" y="1175"/>
                        <a:pt x="2837" y="1407"/>
                      </a:cubicBezTo>
                      <a:cubicBezTo>
                        <a:pt x="2806" y="1423"/>
                        <a:pt x="2774" y="1439"/>
                        <a:pt x="2759" y="1454"/>
                      </a:cubicBezTo>
                      <a:cubicBezTo>
                        <a:pt x="2696" y="1266"/>
                        <a:pt x="2618" y="1078"/>
                        <a:pt x="2492" y="890"/>
                      </a:cubicBezTo>
                      <a:cubicBezTo>
                        <a:pt x="2111" y="313"/>
                        <a:pt x="1480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E4A3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44"/>
                <p:cNvSpPr/>
                <p:nvPr/>
              </p:nvSpPr>
              <p:spPr>
                <a:xfrm rot="-1630762">
                  <a:off x="1129674" y="3525538"/>
                  <a:ext cx="211016" cy="15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5677" extrusionOk="0">
                      <a:moveTo>
                        <a:pt x="2278" y="1"/>
                      </a:moveTo>
                      <a:cubicBezTo>
                        <a:pt x="1894" y="1"/>
                        <a:pt x="1505" y="112"/>
                        <a:pt x="1160" y="346"/>
                      </a:cubicBezTo>
                      <a:cubicBezTo>
                        <a:pt x="235" y="958"/>
                        <a:pt x="0" y="2196"/>
                        <a:pt x="611" y="3121"/>
                      </a:cubicBezTo>
                      <a:cubicBezTo>
                        <a:pt x="815" y="3419"/>
                        <a:pt x="1082" y="3654"/>
                        <a:pt x="1380" y="3795"/>
                      </a:cubicBezTo>
                      <a:cubicBezTo>
                        <a:pt x="1411" y="4140"/>
                        <a:pt x="1505" y="4484"/>
                        <a:pt x="1709" y="4782"/>
                      </a:cubicBezTo>
                      <a:cubicBezTo>
                        <a:pt x="2092" y="5362"/>
                        <a:pt x="2727" y="5677"/>
                        <a:pt x="3372" y="5677"/>
                      </a:cubicBezTo>
                      <a:cubicBezTo>
                        <a:pt x="3756" y="5677"/>
                        <a:pt x="4144" y="5565"/>
                        <a:pt x="4483" y="5331"/>
                      </a:cubicBezTo>
                      <a:cubicBezTo>
                        <a:pt x="4640" y="5237"/>
                        <a:pt x="4765" y="5127"/>
                        <a:pt x="4875" y="5002"/>
                      </a:cubicBezTo>
                      <a:cubicBezTo>
                        <a:pt x="5042" y="5046"/>
                        <a:pt x="5216" y="5069"/>
                        <a:pt x="5391" y="5069"/>
                      </a:cubicBezTo>
                      <a:cubicBezTo>
                        <a:pt x="5771" y="5069"/>
                        <a:pt x="6156" y="4961"/>
                        <a:pt x="6489" y="4735"/>
                      </a:cubicBezTo>
                      <a:cubicBezTo>
                        <a:pt x="7414" y="4124"/>
                        <a:pt x="7665" y="2886"/>
                        <a:pt x="7054" y="1961"/>
                      </a:cubicBezTo>
                      <a:cubicBezTo>
                        <a:pt x="6671" y="1381"/>
                        <a:pt x="6035" y="1067"/>
                        <a:pt x="5390" y="1067"/>
                      </a:cubicBezTo>
                      <a:cubicBezTo>
                        <a:pt x="5006" y="1067"/>
                        <a:pt x="4619" y="1178"/>
                        <a:pt x="4279" y="1412"/>
                      </a:cubicBezTo>
                      <a:cubicBezTo>
                        <a:pt x="4248" y="1428"/>
                        <a:pt x="4217" y="1444"/>
                        <a:pt x="4201" y="1459"/>
                      </a:cubicBezTo>
                      <a:cubicBezTo>
                        <a:pt x="4138" y="1271"/>
                        <a:pt x="4060" y="1083"/>
                        <a:pt x="3934" y="895"/>
                      </a:cubicBezTo>
                      <a:cubicBezTo>
                        <a:pt x="3551" y="316"/>
                        <a:pt x="2922" y="1"/>
                        <a:pt x="2278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44"/>
                <p:cNvSpPr/>
                <p:nvPr/>
              </p:nvSpPr>
              <p:spPr>
                <a:xfrm rot="-1630762">
                  <a:off x="1135621" y="3550138"/>
                  <a:ext cx="108770" cy="154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" h="5629" extrusionOk="0">
                      <a:moveTo>
                        <a:pt x="1865" y="1"/>
                      </a:moveTo>
                      <a:lnTo>
                        <a:pt x="1865" y="1"/>
                      </a:lnTo>
                      <a:cubicBezTo>
                        <a:pt x="1615" y="48"/>
                        <a:pt x="1380" y="142"/>
                        <a:pt x="1160" y="298"/>
                      </a:cubicBezTo>
                      <a:cubicBezTo>
                        <a:pt x="235" y="910"/>
                        <a:pt x="0" y="2148"/>
                        <a:pt x="611" y="3073"/>
                      </a:cubicBezTo>
                      <a:cubicBezTo>
                        <a:pt x="815" y="3371"/>
                        <a:pt x="1082" y="3606"/>
                        <a:pt x="1380" y="3747"/>
                      </a:cubicBezTo>
                      <a:cubicBezTo>
                        <a:pt x="1411" y="4092"/>
                        <a:pt x="1505" y="4436"/>
                        <a:pt x="1709" y="4734"/>
                      </a:cubicBezTo>
                      <a:cubicBezTo>
                        <a:pt x="2098" y="5318"/>
                        <a:pt x="2732" y="5628"/>
                        <a:pt x="3385" y="5628"/>
                      </a:cubicBezTo>
                      <a:cubicBezTo>
                        <a:pt x="3574" y="5628"/>
                        <a:pt x="3764" y="5602"/>
                        <a:pt x="3950" y="5549"/>
                      </a:cubicBezTo>
                      <a:cubicBezTo>
                        <a:pt x="3402" y="5440"/>
                        <a:pt x="2884" y="5142"/>
                        <a:pt x="2539" y="4640"/>
                      </a:cubicBezTo>
                      <a:cubicBezTo>
                        <a:pt x="2336" y="4311"/>
                        <a:pt x="2226" y="3951"/>
                        <a:pt x="2195" y="3590"/>
                      </a:cubicBezTo>
                      <a:cubicBezTo>
                        <a:pt x="1881" y="3433"/>
                        <a:pt x="1583" y="3183"/>
                        <a:pt x="1364" y="2869"/>
                      </a:cubicBezTo>
                      <a:cubicBezTo>
                        <a:pt x="737" y="1929"/>
                        <a:pt x="972" y="675"/>
                        <a:pt x="1865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4"/>
                <p:cNvSpPr/>
                <p:nvPr/>
              </p:nvSpPr>
              <p:spPr>
                <a:xfrm rot="-1630762">
                  <a:off x="1149966" y="3525460"/>
                  <a:ext cx="151910" cy="7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2759" extrusionOk="0">
                      <a:moveTo>
                        <a:pt x="836" y="0"/>
                      </a:moveTo>
                      <a:cubicBezTo>
                        <a:pt x="553" y="0"/>
                        <a:pt x="268" y="60"/>
                        <a:pt x="0" y="185"/>
                      </a:cubicBezTo>
                      <a:cubicBezTo>
                        <a:pt x="47" y="279"/>
                        <a:pt x="94" y="388"/>
                        <a:pt x="157" y="483"/>
                      </a:cubicBezTo>
                      <a:cubicBezTo>
                        <a:pt x="345" y="749"/>
                        <a:pt x="580" y="953"/>
                        <a:pt x="862" y="1094"/>
                      </a:cubicBezTo>
                      <a:cubicBezTo>
                        <a:pt x="878" y="1392"/>
                        <a:pt x="972" y="1689"/>
                        <a:pt x="1144" y="1956"/>
                      </a:cubicBezTo>
                      <a:cubicBezTo>
                        <a:pt x="1489" y="2478"/>
                        <a:pt x="2051" y="2759"/>
                        <a:pt x="2627" y="2759"/>
                      </a:cubicBezTo>
                      <a:cubicBezTo>
                        <a:pt x="2968" y="2759"/>
                        <a:pt x="3313" y="2661"/>
                        <a:pt x="3621" y="2458"/>
                      </a:cubicBezTo>
                      <a:cubicBezTo>
                        <a:pt x="3746" y="2363"/>
                        <a:pt x="3856" y="2269"/>
                        <a:pt x="3950" y="2160"/>
                      </a:cubicBezTo>
                      <a:cubicBezTo>
                        <a:pt x="4106" y="2200"/>
                        <a:pt x="4265" y="2221"/>
                        <a:pt x="4423" y="2221"/>
                      </a:cubicBezTo>
                      <a:cubicBezTo>
                        <a:pt x="4760" y="2221"/>
                        <a:pt x="5094" y="2127"/>
                        <a:pt x="5392" y="1925"/>
                      </a:cubicBezTo>
                      <a:cubicBezTo>
                        <a:pt x="5439" y="1893"/>
                        <a:pt x="5471" y="1862"/>
                        <a:pt x="5518" y="1831"/>
                      </a:cubicBezTo>
                      <a:cubicBezTo>
                        <a:pt x="5126" y="1334"/>
                        <a:pt x="4542" y="1064"/>
                        <a:pt x="3947" y="1064"/>
                      </a:cubicBezTo>
                      <a:cubicBezTo>
                        <a:pt x="3566" y="1064"/>
                        <a:pt x="3180" y="1175"/>
                        <a:pt x="2837" y="1407"/>
                      </a:cubicBezTo>
                      <a:cubicBezTo>
                        <a:pt x="2806" y="1423"/>
                        <a:pt x="2775" y="1439"/>
                        <a:pt x="2759" y="1454"/>
                      </a:cubicBezTo>
                      <a:cubicBezTo>
                        <a:pt x="2696" y="1266"/>
                        <a:pt x="2618" y="1078"/>
                        <a:pt x="2492" y="890"/>
                      </a:cubicBezTo>
                      <a:cubicBezTo>
                        <a:pt x="2111" y="313"/>
                        <a:pt x="1480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44"/>
                <p:cNvSpPr/>
                <p:nvPr/>
              </p:nvSpPr>
              <p:spPr>
                <a:xfrm rot="-1630762">
                  <a:off x="1185808" y="3371585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2275" y="1"/>
                      </a:moveTo>
                      <a:cubicBezTo>
                        <a:pt x="1894" y="1"/>
                        <a:pt x="1511" y="109"/>
                        <a:pt x="1176" y="335"/>
                      </a:cubicBezTo>
                      <a:cubicBezTo>
                        <a:pt x="251" y="946"/>
                        <a:pt x="0" y="2184"/>
                        <a:pt x="596" y="3109"/>
                      </a:cubicBezTo>
                      <a:cubicBezTo>
                        <a:pt x="925" y="3610"/>
                        <a:pt x="1442" y="3908"/>
                        <a:pt x="1991" y="3987"/>
                      </a:cubicBezTo>
                      <a:cubicBezTo>
                        <a:pt x="2053" y="4143"/>
                        <a:pt x="2116" y="4300"/>
                        <a:pt x="2210" y="4441"/>
                      </a:cubicBezTo>
                      <a:cubicBezTo>
                        <a:pt x="2596" y="5024"/>
                        <a:pt x="3230" y="5339"/>
                        <a:pt x="3879" y="5339"/>
                      </a:cubicBezTo>
                      <a:cubicBezTo>
                        <a:pt x="4258" y="5339"/>
                        <a:pt x="4643" y="5231"/>
                        <a:pt x="4984" y="5005"/>
                      </a:cubicBezTo>
                      <a:cubicBezTo>
                        <a:pt x="5298" y="4802"/>
                        <a:pt x="5517" y="4535"/>
                        <a:pt x="5674" y="4237"/>
                      </a:cubicBezTo>
                      <a:cubicBezTo>
                        <a:pt x="6019" y="4206"/>
                        <a:pt x="6348" y="4112"/>
                        <a:pt x="6662" y="3908"/>
                      </a:cubicBezTo>
                      <a:cubicBezTo>
                        <a:pt x="7586" y="3297"/>
                        <a:pt x="7837" y="2059"/>
                        <a:pt x="7226" y="1134"/>
                      </a:cubicBezTo>
                      <a:cubicBezTo>
                        <a:pt x="6840" y="551"/>
                        <a:pt x="6206" y="236"/>
                        <a:pt x="5557" y="236"/>
                      </a:cubicBezTo>
                      <a:cubicBezTo>
                        <a:pt x="5178" y="236"/>
                        <a:pt x="4793" y="344"/>
                        <a:pt x="4452" y="570"/>
                      </a:cubicBezTo>
                      <a:cubicBezTo>
                        <a:pt x="4279" y="679"/>
                        <a:pt x="4122" y="820"/>
                        <a:pt x="3997" y="993"/>
                      </a:cubicBezTo>
                      <a:cubicBezTo>
                        <a:pt x="3981" y="961"/>
                        <a:pt x="3966" y="930"/>
                        <a:pt x="3950" y="899"/>
                      </a:cubicBezTo>
                      <a:cubicBezTo>
                        <a:pt x="3564" y="316"/>
                        <a:pt x="2923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44"/>
                <p:cNvSpPr/>
                <p:nvPr/>
              </p:nvSpPr>
              <p:spPr>
                <a:xfrm rot="-1630762">
                  <a:off x="1306297" y="3398211"/>
                  <a:ext cx="211484" cy="15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2" h="5669" extrusionOk="0">
                      <a:moveTo>
                        <a:pt x="5407" y="0"/>
                      </a:moveTo>
                      <a:cubicBezTo>
                        <a:pt x="4758" y="0"/>
                        <a:pt x="4117" y="315"/>
                        <a:pt x="3731" y="899"/>
                      </a:cubicBezTo>
                      <a:cubicBezTo>
                        <a:pt x="3621" y="1071"/>
                        <a:pt x="3527" y="1259"/>
                        <a:pt x="3480" y="1463"/>
                      </a:cubicBezTo>
                      <a:cubicBezTo>
                        <a:pt x="3449" y="1447"/>
                        <a:pt x="3418" y="1416"/>
                        <a:pt x="3402" y="1400"/>
                      </a:cubicBezTo>
                      <a:cubicBezTo>
                        <a:pt x="3060" y="1174"/>
                        <a:pt x="2676" y="1066"/>
                        <a:pt x="2296" y="1066"/>
                      </a:cubicBezTo>
                      <a:cubicBezTo>
                        <a:pt x="1648" y="1066"/>
                        <a:pt x="1013" y="1381"/>
                        <a:pt x="628" y="1964"/>
                      </a:cubicBezTo>
                      <a:cubicBezTo>
                        <a:pt x="1" y="2873"/>
                        <a:pt x="251" y="4127"/>
                        <a:pt x="1176" y="4739"/>
                      </a:cubicBezTo>
                      <a:cubicBezTo>
                        <a:pt x="1520" y="4964"/>
                        <a:pt x="1901" y="5072"/>
                        <a:pt x="2283" y="5072"/>
                      </a:cubicBezTo>
                      <a:cubicBezTo>
                        <a:pt x="2458" y="5072"/>
                        <a:pt x="2634" y="5050"/>
                        <a:pt x="2806" y="5005"/>
                      </a:cubicBezTo>
                      <a:cubicBezTo>
                        <a:pt x="2916" y="5131"/>
                        <a:pt x="3041" y="5240"/>
                        <a:pt x="3183" y="5334"/>
                      </a:cubicBezTo>
                      <a:cubicBezTo>
                        <a:pt x="3524" y="5560"/>
                        <a:pt x="3909" y="5668"/>
                        <a:pt x="4288" y="5668"/>
                      </a:cubicBezTo>
                      <a:cubicBezTo>
                        <a:pt x="4937" y="5668"/>
                        <a:pt x="5571" y="5353"/>
                        <a:pt x="5957" y="4770"/>
                      </a:cubicBezTo>
                      <a:cubicBezTo>
                        <a:pt x="6161" y="4472"/>
                        <a:pt x="6270" y="4127"/>
                        <a:pt x="6286" y="3798"/>
                      </a:cubicBezTo>
                      <a:cubicBezTo>
                        <a:pt x="6600" y="3642"/>
                        <a:pt x="6866" y="3422"/>
                        <a:pt x="7070" y="3109"/>
                      </a:cubicBezTo>
                      <a:cubicBezTo>
                        <a:pt x="7681" y="2184"/>
                        <a:pt x="7430" y="946"/>
                        <a:pt x="6506" y="334"/>
                      </a:cubicBezTo>
                      <a:cubicBezTo>
                        <a:pt x="6170" y="108"/>
                        <a:pt x="5787" y="0"/>
                        <a:pt x="54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4"/>
                <p:cNvSpPr/>
                <p:nvPr/>
              </p:nvSpPr>
              <p:spPr>
                <a:xfrm rot="-1630762">
                  <a:off x="1202990" y="3457601"/>
                  <a:ext cx="180403" cy="17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8" extrusionOk="0">
                      <a:moveTo>
                        <a:pt x="2029" y="1"/>
                      </a:moveTo>
                      <a:cubicBezTo>
                        <a:pt x="1015" y="1"/>
                        <a:pt x="151" y="783"/>
                        <a:pt x="48" y="1813"/>
                      </a:cubicBezTo>
                      <a:cubicBezTo>
                        <a:pt x="1" y="2409"/>
                        <a:pt x="205" y="2973"/>
                        <a:pt x="581" y="3365"/>
                      </a:cubicBezTo>
                      <a:cubicBezTo>
                        <a:pt x="534" y="3522"/>
                        <a:pt x="487" y="3694"/>
                        <a:pt x="471" y="3867"/>
                      </a:cubicBezTo>
                      <a:cubicBezTo>
                        <a:pt x="377" y="4964"/>
                        <a:pt x="1176" y="5936"/>
                        <a:pt x="2289" y="6045"/>
                      </a:cubicBezTo>
                      <a:cubicBezTo>
                        <a:pt x="2349" y="6051"/>
                        <a:pt x="2409" y="6053"/>
                        <a:pt x="2468" y="6053"/>
                      </a:cubicBezTo>
                      <a:cubicBezTo>
                        <a:pt x="2764" y="6053"/>
                        <a:pt x="3047" y="5988"/>
                        <a:pt x="3308" y="5857"/>
                      </a:cubicBezTo>
                      <a:cubicBezTo>
                        <a:pt x="3590" y="6061"/>
                        <a:pt x="3919" y="6186"/>
                        <a:pt x="4280" y="6218"/>
                      </a:cubicBezTo>
                      <a:cubicBezTo>
                        <a:pt x="4346" y="6224"/>
                        <a:pt x="4412" y="6228"/>
                        <a:pt x="4478" y="6228"/>
                      </a:cubicBezTo>
                      <a:cubicBezTo>
                        <a:pt x="5492" y="6228"/>
                        <a:pt x="6356" y="5446"/>
                        <a:pt x="6459" y="4415"/>
                      </a:cubicBezTo>
                      <a:cubicBezTo>
                        <a:pt x="6553" y="3318"/>
                        <a:pt x="5738" y="2346"/>
                        <a:pt x="4640" y="2236"/>
                      </a:cubicBezTo>
                      <a:cubicBezTo>
                        <a:pt x="4590" y="2233"/>
                        <a:pt x="4538" y="2231"/>
                        <a:pt x="4485" y="2231"/>
                      </a:cubicBezTo>
                      <a:cubicBezTo>
                        <a:pt x="4328" y="2231"/>
                        <a:pt x="4166" y="2248"/>
                        <a:pt x="4013" y="2283"/>
                      </a:cubicBezTo>
                      <a:cubicBezTo>
                        <a:pt x="4029" y="2252"/>
                        <a:pt x="4029" y="2221"/>
                        <a:pt x="4029" y="2189"/>
                      </a:cubicBezTo>
                      <a:cubicBezTo>
                        <a:pt x="4139" y="1077"/>
                        <a:pt x="3324" y="105"/>
                        <a:pt x="2227" y="11"/>
                      </a:cubicBezTo>
                      <a:cubicBezTo>
                        <a:pt x="2160" y="4"/>
                        <a:pt x="2094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44"/>
                <p:cNvSpPr/>
                <p:nvPr/>
              </p:nvSpPr>
              <p:spPr>
                <a:xfrm rot="-1630762">
                  <a:off x="1239195" y="3550178"/>
                  <a:ext cx="164436" cy="7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" h="2566" extrusionOk="0">
                      <a:moveTo>
                        <a:pt x="5878" y="1"/>
                      </a:moveTo>
                      <a:cubicBezTo>
                        <a:pt x="5717" y="1030"/>
                        <a:pt x="4837" y="1798"/>
                        <a:pt x="3797" y="1798"/>
                      </a:cubicBezTo>
                      <a:cubicBezTo>
                        <a:pt x="3728" y="1798"/>
                        <a:pt x="3659" y="1794"/>
                        <a:pt x="3590" y="1788"/>
                      </a:cubicBezTo>
                      <a:cubicBezTo>
                        <a:pt x="3198" y="1756"/>
                        <a:pt x="2853" y="1615"/>
                        <a:pt x="2555" y="1411"/>
                      </a:cubicBezTo>
                      <a:cubicBezTo>
                        <a:pt x="2281" y="1542"/>
                        <a:pt x="1985" y="1607"/>
                        <a:pt x="1667" y="1607"/>
                      </a:cubicBezTo>
                      <a:cubicBezTo>
                        <a:pt x="1604" y="1607"/>
                        <a:pt x="1539" y="1605"/>
                        <a:pt x="1474" y="1600"/>
                      </a:cubicBezTo>
                      <a:cubicBezTo>
                        <a:pt x="878" y="1537"/>
                        <a:pt x="361" y="1239"/>
                        <a:pt x="0" y="800"/>
                      </a:cubicBezTo>
                      <a:lnTo>
                        <a:pt x="0" y="800"/>
                      </a:lnTo>
                      <a:cubicBezTo>
                        <a:pt x="189" y="1631"/>
                        <a:pt x="894" y="2289"/>
                        <a:pt x="1787" y="2383"/>
                      </a:cubicBezTo>
                      <a:cubicBezTo>
                        <a:pt x="1847" y="2389"/>
                        <a:pt x="1907" y="2391"/>
                        <a:pt x="1966" y="2391"/>
                      </a:cubicBezTo>
                      <a:cubicBezTo>
                        <a:pt x="2262" y="2391"/>
                        <a:pt x="2545" y="2326"/>
                        <a:pt x="2806" y="2195"/>
                      </a:cubicBezTo>
                      <a:cubicBezTo>
                        <a:pt x="3088" y="2399"/>
                        <a:pt x="3417" y="2524"/>
                        <a:pt x="3778" y="2556"/>
                      </a:cubicBezTo>
                      <a:cubicBezTo>
                        <a:pt x="3844" y="2562"/>
                        <a:pt x="3910" y="2566"/>
                        <a:pt x="3976" y="2566"/>
                      </a:cubicBezTo>
                      <a:cubicBezTo>
                        <a:pt x="4990" y="2566"/>
                        <a:pt x="5854" y="1784"/>
                        <a:pt x="5957" y="753"/>
                      </a:cubicBezTo>
                      <a:cubicBezTo>
                        <a:pt x="5972" y="487"/>
                        <a:pt x="5941" y="236"/>
                        <a:pt x="5878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44"/>
                <p:cNvSpPr/>
                <p:nvPr/>
              </p:nvSpPr>
              <p:spPr>
                <a:xfrm rot="-1630762">
                  <a:off x="689493" y="3626472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6" y="1"/>
                      </a:moveTo>
                      <a:cubicBezTo>
                        <a:pt x="4908" y="1"/>
                        <a:pt x="4273" y="316"/>
                        <a:pt x="3887" y="899"/>
                      </a:cubicBezTo>
                      <a:cubicBezTo>
                        <a:pt x="3872" y="930"/>
                        <a:pt x="3856" y="961"/>
                        <a:pt x="3840" y="993"/>
                      </a:cubicBezTo>
                      <a:cubicBezTo>
                        <a:pt x="3715" y="820"/>
                        <a:pt x="3558" y="679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1" y="1134"/>
                      </a:cubicBezTo>
                      <a:cubicBezTo>
                        <a:pt x="0" y="2059"/>
                        <a:pt x="251" y="3297"/>
                        <a:pt x="1176" y="3908"/>
                      </a:cubicBezTo>
                      <a:cubicBezTo>
                        <a:pt x="1474" y="4112"/>
                        <a:pt x="1818" y="4206"/>
                        <a:pt x="2163" y="4237"/>
                      </a:cubicBezTo>
                      <a:cubicBezTo>
                        <a:pt x="2304" y="4535"/>
                        <a:pt x="2539" y="4802"/>
                        <a:pt x="2853" y="5005"/>
                      </a:cubicBezTo>
                      <a:cubicBezTo>
                        <a:pt x="3189" y="5231"/>
                        <a:pt x="3572" y="5339"/>
                        <a:pt x="3951" y="5339"/>
                      </a:cubicBezTo>
                      <a:cubicBezTo>
                        <a:pt x="4599" y="5339"/>
                        <a:pt x="5236" y="5024"/>
                        <a:pt x="5612" y="4441"/>
                      </a:cubicBezTo>
                      <a:cubicBezTo>
                        <a:pt x="5721" y="4300"/>
                        <a:pt x="5784" y="4143"/>
                        <a:pt x="5847" y="3987"/>
                      </a:cubicBezTo>
                      <a:cubicBezTo>
                        <a:pt x="6395" y="3908"/>
                        <a:pt x="6897" y="3610"/>
                        <a:pt x="7226" y="3109"/>
                      </a:cubicBezTo>
                      <a:cubicBezTo>
                        <a:pt x="7837" y="2184"/>
                        <a:pt x="7586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44"/>
                <p:cNvSpPr/>
                <p:nvPr/>
              </p:nvSpPr>
              <p:spPr>
                <a:xfrm rot="-1630762">
                  <a:off x="648040" y="3736384"/>
                  <a:ext cx="211016" cy="15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5669" extrusionOk="0">
                      <a:moveTo>
                        <a:pt x="2275" y="0"/>
                      </a:moveTo>
                      <a:cubicBezTo>
                        <a:pt x="1895" y="0"/>
                        <a:pt x="1512" y="108"/>
                        <a:pt x="1176" y="334"/>
                      </a:cubicBezTo>
                      <a:cubicBezTo>
                        <a:pt x="251" y="946"/>
                        <a:pt x="0" y="2184"/>
                        <a:pt x="612" y="3109"/>
                      </a:cubicBezTo>
                      <a:cubicBezTo>
                        <a:pt x="815" y="3422"/>
                        <a:pt x="1082" y="3642"/>
                        <a:pt x="1395" y="3798"/>
                      </a:cubicBezTo>
                      <a:cubicBezTo>
                        <a:pt x="1411" y="4127"/>
                        <a:pt x="1521" y="4472"/>
                        <a:pt x="1724" y="4770"/>
                      </a:cubicBezTo>
                      <a:cubicBezTo>
                        <a:pt x="2110" y="5353"/>
                        <a:pt x="2745" y="5668"/>
                        <a:pt x="3393" y="5668"/>
                      </a:cubicBezTo>
                      <a:cubicBezTo>
                        <a:pt x="3773" y="5668"/>
                        <a:pt x="4157" y="5560"/>
                        <a:pt x="4499" y="5334"/>
                      </a:cubicBezTo>
                      <a:cubicBezTo>
                        <a:pt x="4640" y="5240"/>
                        <a:pt x="4765" y="5131"/>
                        <a:pt x="4875" y="5005"/>
                      </a:cubicBezTo>
                      <a:cubicBezTo>
                        <a:pt x="5042" y="5050"/>
                        <a:pt x="5216" y="5072"/>
                        <a:pt x="5391" y="5072"/>
                      </a:cubicBezTo>
                      <a:cubicBezTo>
                        <a:pt x="5773" y="5072"/>
                        <a:pt x="6161" y="4964"/>
                        <a:pt x="6505" y="4739"/>
                      </a:cubicBezTo>
                      <a:cubicBezTo>
                        <a:pt x="7430" y="4127"/>
                        <a:pt x="7665" y="2873"/>
                        <a:pt x="7054" y="1964"/>
                      </a:cubicBezTo>
                      <a:cubicBezTo>
                        <a:pt x="6668" y="1381"/>
                        <a:pt x="6033" y="1066"/>
                        <a:pt x="5385" y="1066"/>
                      </a:cubicBezTo>
                      <a:cubicBezTo>
                        <a:pt x="5005" y="1066"/>
                        <a:pt x="4621" y="1174"/>
                        <a:pt x="4279" y="1400"/>
                      </a:cubicBezTo>
                      <a:cubicBezTo>
                        <a:pt x="4264" y="1416"/>
                        <a:pt x="4232" y="1447"/>
                        <a:pt x="4201" y="1463"/>
                      </a:cubicBezTo>
                      <a:cubicBezTo>
                        <a:pt x="4154" y="1259"/>
                        <a:pt x="4060" y="1071"/>
                        <a:pt x="3950" y="899"/>
                      </a:cubicBezTo>
                      <a:cubicBezTo>
                        <a:pt x="3565" y="315"/>
                        <a:pt x="2924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44"/>
                <p:cNvSpPr/>
                <p:nvPr/>
              </p:nvSpPr>
              <p:spPr>
                <a:xfrm rot="-1630762">
                  <a:off x="787293" y="3671085"/>
                  <a:ext cx="180403" cy="17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8" extrusionOk="0">
                      <a:moveTo>
                        <a:pt x="4525" y="1"/>
                      </a:moveTo>
                      <a:cubicBezTo>
                        <a:pt x="4459" y="1"/>
                        <a:pt x="4393" y="4"/>
                        <a:pt x="4327" y="11"/>
                      </a:cubicBezTo>
                      <a:cubicBezTo>
                        <a:pt x="3229" y="105"/>
                        <a:pt x="2414" y="1077"/>
                        <a:pt x="2524" y="2189"/>
                      </a:cubicBezTo>
                      <a:cubicBezTo>
                        <a:pt x="2524" y="2221"/>
                        <a:pt x="2524" y="2252"/>
                        <a:pt x="2524" y="2283"/>
                      </a:cubicBezTo>
                      <a:cubicBezTo>
                        <a:pt x="2383" y="2248"/>
                        <a:pt x="2224" y="2231"/>
                        <a:pt x="2068" y="2231"/>
                      </a:cubicBezTo>
                      <a:cubicBezTo>
                        <a:pt x="2016" y="2231"/>
                        <a:pt x="1964" y="2233"/>
                        <a:pt x="1913" y="2236"/>
                      </a:cubicBezTo>
                      <a:cubicBezTo>
                        <a:pt x="800" y="2346"/>
                        <a:pt x="1" y="3318"/>
                        <a:pt x="95" y="4415"/>
                      </a:cubicBezTo>
                      <a:cubicBezTo>
                        <a:pt x="198" y="5446"/>
                        <a:pt x="1062" y="6228"/>
                        <a:pt x="2075" y="6228"/>
                      </a:cubicBezTo>
                      <a:cubicBezTo>
                        <a:pt x="2141" y="6228"/>
                        <a:pt x="2207" y="6224"/>
                        <a:pt x="2273" y="6218"/>
                      </a:cubicBezTo>
                      <a:cubicBezTo>
                        <a:pt x="2634" y="6186"/>
                        <a:pt x="2963" y="6061"/>
                        <a:pt x="3245" y="5857"/>
                      </a:cubicBezTo>
                      <a:cubicBezTo>
                        <a:pt x="3506" y="5988"/>
                        <a:pt x="3789" y="6053"/>
                        <a:pt x="4085" y="6053"/>
                      </a:cubicBezTo>
                      <a:cubicBezTo>
                        <a:pt x="4144" y="6053"/>
                        <a:pt x="4204" y="6051"/>
                        <a:pt x="4264" y="6045"/>
                      </a:cubicBezTo>
                      <a:cubicBezTo>
                        <a:pt x="5361" y="5936"/>
                        <a:pt x="6176" y="4964"/>
                        <a:pt x="6082" y="3867"/>
                      </a:cubicBezTo>
                      <a:cubicBezTo>
                        <a:pt x="6067" y="3694"/>
                        <a:pt x="6020" y="3522"/>
                        <a:pt x="5957" y="3365"/>
                      </a:cubicBezTo>
                      <a:cubicBezTo>
                        <a:pt x="6349" y="2973"/>
                        <a:pt x="6552" y="2409"/>
                        <a:pt x="6505" y="1813"/>
                      </a:cubicBezTo>
                      <a:cubicBezTo>
                        <a:pt x="6402" y="783"/>
                        <a:pt x="5538" y="1"/>
                        <a:pt x="45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44"/>
                <p:cNvSpPr/>
                <p:nvPr/>
              </p:nvSpPr>
              <p:spPr>
                <a:xfrm rot="-1630762">
                  <a:off x="813137" y="3769090"/>
                  <a:ext cx="164023" cy="7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" h="2566" extrusionOk="0">
                      <a:moveTo>
                        <a:pt x="95" y="1"/>
                      </a:moveTo>
                      <a:cubicBezTo>
                        <a:pt x="32" y="236"/>
                        <a:pt x="1" y="487"/>
                        <a:pt x="17" y="753"/>
                      </a:cubicBezTo>
                      <a:cubicBezTo>
                        <a:pt x="120" y="1784"/>
                        <a:pt x="984" y="2566"/>
                        <a:pt x="1997" y="2566"/>
                      </a:cubicBezTo>
                      <a:cubicBezTo>
                        <a:pt x="2063" y="2566"/>
                        <a:pt x="2129" y="2562"/>
                        <a:pt x="2195" y="2556"/>
                      </a:cubicBezTo>
                      <a:cubicBezTo>
                        <a:pt x="2556" y="2524"/>
                        <a:pt x="2885" y="2399"/>
                        <a:pt x="3167" y="2195"/>
                      </a:cubicBezTo>
                      <a:cubicBezTo>
                        <a:pt x="3428" y="2326"/>
                        <a:pt x="3711" y="2391"/>
                        <a:pt x="4007" y="2391"/>
                      </a:cubicBezTo>
                      <a:cubicBezTo>
                        <a:pt x="4066" y="2391"/>
                        <a:pt x="4126" y="2389"/>
                        <a:pt x="4186" y="2383"/>
                      </a:cubicBezTo>
                      <a:cubicBezTo>
                        <a:pt x="5079" y="2289"/>
                        <a:pt x="5785" y="1631"/>
                        <a:pt x="5957" y="800"/>
                      </a:cubicBezTo>
                      <a:lnTo>
                        <a:pt x="5957" y="800"/>
                      </a:lnTo>
                      <a:cubicBezTo>
                        <a:pt x="5612" y="1239"/>
                        <a:pt x="5095" y="1537"/>
                        <a:pt x="4499" y="1600"/>
                      </a:cubicBezTo>
                      <a:cubicBezTo>
                        <a:pt x="4434" y="1605"/>
                        <a:pt x="4370" y="1607"/>
                        <a:pt x="4306" y="1607"/>
                      </a:cubicBezTo>
                      <a:cubicBezTo>
                        <a:pt x="3988" y="1607"/>
                        <a:pt x="3692" y="1542"/>
                        <a:pt x="3418" y="1411"/>
                      </a:cubicBezTo>
                      <a:cubicBezTo>
                        <a:pt x="3120" y="1615"/>
                        <a:pt x="2775" y="1756"/>
                        <a:pt x="2383" y="1788"/>
                      </a:cubicBezTo>
                      <a:cubicBezTo>
                        <a:pt x="2314" y="1794"/>
                        <a:pt x="2245" y="1798"/>
                        <a:pt x="2177" y="1798"/>
                      </a:cubicBezTo>
                      <a:cubicBezTo>
                        <a:pt x="1136" y="1798"/>
                        <a:pt x="257" y="1030"/>
                        <a:pt x="95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44"/>
                <p:cNvSpPr/>
                <p:nvPr/>
              </p:nvSpPr>
              <p:spPr>
                <a:xfrm rot="-1630762">
                  <a:off x="955491" y="3489867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6" y="1"/>
                      </a:moveTo>
                      <a:cubicBezTo>
                        <a:pt x="4908" y="1"/>
                        <a:pt x="4273" y="316"/>
                        <a:pt x="3888" y="899"/>
                      </a:cubicBezTo>
                      <a:cubicBezTo>
                        <a:pt x="3872" y="930"/>
                        <a:pt x="3856" y="961"/>
                        <a:pt x="3841" y="993"/>
                      </a:cubicBezTo>
                      <a:cubicBezTo>
                        <a:pt x="3715" y="820"/>
                        <a:pt x="3558" y="679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2" y="1134"/>
                      </a:cubicBezTo>
                      <a:cubicBezTo>
                        <a:pt x="0" y="2059"/>
                        <a:pt x="251" y="3297"/>
                        <a:pt x="1176" y="3908"/>
                      </a:cubicBezTo>
                      <a:cubicBezTo>
                        <a:pt x="1474" y="4112"/>
                        <a:pt x="1819" y="4206"/>
                        <a:pt x="2163" y="4237"/>
                      </a:cubicBezTo>
                      <a:cubicBezTo>
                        <a:pt x="2305" y="4535"/>
                        <a:pt x="2540" y="4802"/>
                        <a:pt x="2837" y="5005"/>
                      </a:cubicBezTo>
                      <a:cubicBezTo>
                        <a:pt x="3179" y="5231"/>
                        <a:pt x="3564" y="5339"/>
                        <a:pt x="3943" y="5339"/>
                      </a:cubicBezTo>
                      <a:cubicBezTo>
                        <a:pt x="4592" y="5339"/>
                        <a:pt x="5226" y="5024"/>
                        <a:pt x="5612" y="4441"/>
                      </a:cubicBezTo>
                      <a:cubicBezTo>
                        <a:pt x="5706" y="4300"/>
                        <a:pt x="5784" y="4143"/>
                        <a:pt x="5847" y="3987"/>
                      </a:cubicBezTo>
                      <a:cubicBezTo>
                        <a:pt x="6380" y="3908"/>
                        <a:pt x="6897" y="3610"/>
                        <a:pt x="7226" y="3109"/>
                      </a:cubicBezTo>
                      <a:cubicBezTo>
                        <a:pt x="7838" y="2184"/>
                        <a:pt x="7587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44"/>
                <p:cNvSpPr/>
                <p:nvPr/>
              </p:nvSpPr>
              <p:spPr>
                <a:xfrm rot="-1630762">
                  <a:off x="914036" y="3599773"/>
                  <a:ext cx="211044" cy="15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" h="5669" extrusionOk="0">
                      <a:moveTo>
                        <a:pt x="2267" y="0"/>
                      </a:moveTo>
                      <a:cubicBezTo>
                        <a:pt x="1886" y="0"/>
                        <a:pt x="1502" y="108"/>
                        <a:pt x="1160" y="334"/>
                      </a:cubicBezTo>
                      <a:cubicBezTo>
                        <a:pt x="251" y="946"/>
                        <a:pt x="1" y="2184"/>
                        <a:pt x="612" y="3109"/>
                      </a:cubicBezTo>
                      <a:cubicBezTo>
                        <a:pt x="816" y="3422"/>
                        <a:pt x="1082" y="3642"/>
                        <a:pt x="1396" y="3798"/>
                      </a:cubicBezTo>
                      <a:cubicBezTo>
                        <a:pt x="1411" y="4127"/>
                        <a:pt x="1521" y="4472"/>
                        <a:pt x="1725" y="4770"/>
                      </a:cubicBezTo>
                      <a:cubicBezTo>
                        <a:pt x="2110" y="5353"/>
                        <a:pt x="2745" y="5668"/>
                        <a:pt x="3393" y="5668"/>
                      </a:cubicBezTo>
                      <a:cubicBezTo>
                        <a:pt x="3773" y="5668"/>
                        <a:pt x="4157" y="5560"/>
                        <a:pt x="4499" y="5334"/>
                      </a:cubicBezTo>
                      <a:cubicBezTo>
                        <a:pt x="4640" y="5240"/>
                        <a:pt x="4766" y="5131"/>
                        <a:pt x="4875" y="5005"/>
                      </a:cubicBezTo>
                      <a:cubicBezTo>
                        <a:pt x="5043" y="5050"/>
                        <a:pt x="5216" y="5072"/>
                        <a:pt x="5392" y="5072"/>
                      </a:cubicBezTo>
                      <a:cubicBezTo>
                        <a:pt x="5773" y="5072"/>
                        <a:pt x="6161" y="4964"/>
                        <a:pt x="6505" y="4739"/>
                      </a:cubicBezTo>
                      <a:cubicBezTo>
                        <a:pt x="7414" y="4127"/>
                        <a:pt x="7665" y="2873"/>
                        <a:pt x="7054" y="1964"/>
                      </a:cubicBezTo>
                      <a:cubicBezTo>
                        <a:pt x="6668" y="1381"/>
                        <a:pt x="6034" y="1066"/>
                        <a:pt x="5385" y="1066"/>
                      </a:cubicBezTo>
                      <a:cubicBezTo>
                        <a:pt x="5006" y="1066"/>
                        <a:pt x="4621" y="1174"/>
                        <a:pt x="4280" y="1400"/>
                      </a:cubicBezTo>
                      <a:cubicBezTo>
                        <a:pt x="4248" y="1416"/>
                        <a:pt x="4233" y="1447"/>
                        <a:pt x="4201" y="1463"/>
                      </a:cubicBezTo>
                      <a:cubicBezTo>
                        <a:pt x="4154" y="1259"/>
                        <a:pt x="4060" y="1071"/>
                        <a:pt x="3950" y="899"/>
                      </a:cubicBezTo>
                      <a:cubicBezTo>
                        <a:pt x="3555" y="315"/>
                        <a:pt x="2917" y="0"/>
                        <a:pt x="2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44"/>
                <p:cNvSpPr/>
                <p:nvPr/>
              </p:nvSpPr>
              <p:spPr>
                <a:xfrm rot="-1630762">
                  <a:off x="1053290" y="3534480"/>
                  <a:ext cx="180403" cy="17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8" extrusionOk="0">
                      <a:moveTo>
                        <a:pt x="4525" y="1"/>
                      </a:moveTo>
                      <a:cubicBezTo>
                        <a:pt x="4459" y="1"/>
                        <a:pt x="4393" y="4"/>
                        <a:pt x="4327" y="11"/>
                      </a:cubicBezTo>
                      <a:cubicBezTo>
                        <a:pt x="3230" y="105"/>
                        <a:pt x="2415" y="1077"/>
                        <a:pt x="2509" y="2189"/>
                      </a:cubicBezTo>
                      <a:cubicBezTo>
                        <a:pt x="2524" y="2221"/>
                        <a:pt x="2524" y="2252"/>
                        <a:pt x="2524" y="2283"/>
                      </a:cubicBezTo>
                      <a:cubicBezTo>
                        <a:pt x="2383" y="2248"/>
                        <a:pt x="2225" y="2231"/>
                        <a:pt x="2062" y="2231"/>
                      </a:cubicBezTo>
                      <a:cubicBezTo>
                        <a:pt x="2007" y="2231"/>
                        <a:pt x="1952" y="2233"/>
                        <a:pt x="1897" y="2236"/>
                      </a:cubicBezTo>
                      <a:cubicBezTo>
                        <a:pt x="800" y="2346"/>
                        <a:pt x="1" y="3318"/>
                        <a:pt x="95" y="4415"/>
                      </a:cubicBezTo>
                      <a:cubicBezTo>
                        <a:pt x="198" y="5446"/>
                        <a:pt x="1062" y="6228"/>
                        <a:pt x="2076" y="6228"/>
                      </a:cubicBezTo>
                      <a:cubicBezTo>
                        <a:pt x="2141" y="6228"/>
                        <a:pt x="2207" y="6224"/>
                        <a:pt x="2274" y="6218"/>
                      </a:cubicBezTo>
                      <a:cubicBezTo>
                        <a:pt x="2634" y="6186"/>
                        <a:pt x="2963" y="6061"/>
                        <a:pt x="3245" y="5857"/>
                      </a:cubicBezTo>
                      <a:cubicBezTo>
                        <a:pt x="3507" y="5988"/>
                        <a:pt x="3790" y="6053"/>
                        <a:pt x="4085" y="6053"/>
                      </a:cubicBezTo>
                      <a:cubicBezTo>
                        <a:pt x="4145" y="6053"/>
                        <a:pt x="4204" y="6051"/>
                        <a:pt x="4264" y="6045"/>
                      </a:cubicBezTo>
                      <a:cubicBezTo>
                        <a:pt x="5361" y="5936"/>
                        <a:pt x="6177" y="4964"/>
                        <a:pt x="6083" y="3867"/>
                      </a:cubicBezTo>
                      <a:cubicBezTo>
                        <a:pt x="6051" y="3694"/>
                        <a:pt x="6020" y="3522"/>
                        <a:pt x="5957" y="3365"/>
                      </a:cubicBezTo>
                      <a:cubicBezTo>
                        <a:pt x="6349" y="2973"/>
                        <a:pt x="6553" y="2409"/>
                        <a:pt x="6506" y="1813"/>
                      </a:cubicBezTo>
                      <a:cubicBezTo>
                        <a:pt x="6403" y="783"/>
                        <a:pt x="5539" y="1"/>
                        <a:pt x="45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44"/>
                <p:cNvSpPr/>
                <p:nvPr/>
              </p:nvSpPr>
              <p:spPr>
                <a:xfrm rot="-1630762">
                  <a:off x="1079161" y="3632478"/>
                  <a:ext cx="163995" cy="7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7" h="2566" extrusionOk="0">
                      <a:moveTo>
                        <a:pt x="94" y="1"/>
                      </a:moveTo>
                      <a:cubicBezTo>
                        <a:pt x="16" y="236"/>
                        <a:pt x="0" y="487"/>
                        <a:pt x="16" y="753"/>
                      </a:cubicBezTo>
                      <a:cubicBezTo>
                        <a:pt x="119" y="1784"/>
                        <a:pt x="983" y="2566"/>
                        <a:pt x="1997" y="2566"/>
                      </a:cubicBezTo>
                      <a:cubicBezTo>
                        <a:pt x="2062" y="2566"/>
                        <a:pt x="2128" y="2562"/>
                        <a:pt x="2195" y="2556"/>
                      </a:cubicBezTo>
                      <a:cubicBezTo>
                        <a:pt x="2555" y="2524"/>
                        <a:pt x="2884" y="2399"/>
                        <a:pt x="3166" y="2195"/>
                      </a:cubicBezTo>
                      <a:cubicBezTo>
                        <a:pt x="3428" y="2326"/>
                        <a:pt x="3711" y="2391"/>
                        <a:pt x="4006" y="2391"/>
                      </a:cubicBezTo>
                      <a:cubicBezTo>
                        <a:pt x="4066" y="2391"/>
                        <a:pt x="4125" y="2389"/>
                        <a:pt x="4185" y="2383"/>
                      </a:cubicBezTo>
                      <a:cubicBezTo>
                        <a:pt x="5079" y="2289"/>
                        <a:pt x="5784" y="1631"/>
                        <a:pt x="5956" y="800"/>
                      </a:cubicBezTo>
                      <a:lnTo>
                        <a:pt x="5956" y="800"/>
                      </a:lnTo>
                      <a:cubicBezTo>
                        <a:pt x="5612" y="1239"/>
                        <a:pt x="5094" y="1537"/>
                        <a:pt x="4499" y="1600"/>
                      </a:cubicBezTo>
                      <a:cubicBezTo>
                        <a:pt x="4433" y="1605"/>
                        <a:pt x="4369" y="1607"/>
                        <a:pt x="4305" y="1607"/>
                      </a:cubicBezTo>
                      <a:cubicBezTo>
                        <a:pt x="3988" y="1607"/>
                        <a:pt x="3692" y="1542"/>
                        <a:pt x="3417" y="1411"/>
                      </a:cubicBezTo>
                      <a:cubicBezTo>
                        <a:pt x="3119" y="1615"/>
                        <a:pt x="2775" y="1756"/>
                        <a:pt x="2383" y="1788"/>
                      </a:cubicBezTo>
                      <a:cubicBezTo>
                        <a:pt x="2313" y="1794"/>
                        <a:pt x="2244" y="1798"/>
                        <a:pt x="2176" y="1798"/>
                      </a:cubicBezTo>
                      <a:cubicBezTo>
                        <a:pt x="1134" y="1798"/>
                        <a:pt x="241" y="1030"/>
                        <a:pt x="94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4"/>
                <p:cNvSpPr/>
                <p:nvPr/>
              </p:nvSpPr>
              <p:spPr>
                <a:xfrm rot="-1630762">
                  <a:off x="793352" y="3712834"/>
                  <a:ext cx="914403" cy="517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5" h="18810" extrusionOk="0">
                      <a:moveTo>
                        <a:pt x="0" y="1"/>
                      </a:moveTo>
                      <a:lnTo>
                        <a:pt x="1646" y="18810"/>
                      </a:lnTo>
                      <a:lnTo>
                        <a:pt x="31568" y="18810"/>
                      </a:lnTo>
                      <a:lnTo>
                        <a:pt x="332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44"/>
                <p:cNvSpPr/>
                <p:nvPr/>
              </p:nvSpPr>
              <p:spPr>
                <a:xfrm rot="-1604275">
                  <a:off x="931303" y="3853471"/>
                  <a:ext cx="67513" cy="515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8810" extrusionOk="0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62" y="18810"/>
                      </a:lnTo>
                      <a:lnTo>
                        <a:pt x="24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44"/>
                <p:cNvSpPr/>
                <p:nvPr/>
              </p:nvSpPr>
              <p:spPr>
                <a:xfrm rot="-1604275">
                  <a:off x="1073633" y="3781523"/>
                  <a:ext cx="67075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18810" extrusionOk="0">
                      <a:moveTo>
                        <a:pt x="0" y="1"/>
                      </a:moveTo>
                      <a:lnTo>
                        <a:pt x="0" y="18810"/>
                      </a:lnTo>
                      <a:lnTo>
                        <a:pt x="2445" y="18810"/>
                      </a:lnTo>
                      <a:lnTo>
                        <a:pt x="244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44"/>
                <p:cNvSpPr/>
                <p:nvPr/>
              </p:nvSpPr>
              <p:spPr>
                <a:xfrm rot="-1604275">
                  <a:off x="1216769" y="3709283"/>
                  <a:ext cx="67513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8810" extrusionOk="0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62" y="18810"/>
                      </a:lnTo>
                      <a:lnTo>
                        <a:pt x="24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44"/>
                <p:cNvSpPr/>
                <p:nvPr/>
              </p:nvSpPr>
              <p:spPr>
                <a:xfrm rot="-1604275">
                  <a:off x="1360342" y="3637036"/>
                  <a:ext cx="67102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7" h="18810" extrusionOk="0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46" y="18810"/>
                      </a:lnTo>
                      <a:lnTo>
                        <a:pt x="24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44"/>
                <p:cNvSpPr/>
                <p:nvPr/>
              </p:nvSpPr>
              <p:spPr>
                <a:xfrm rot="-1604275">
                  <a:off x="1503504" y="3564790"/>
                  <a:ext cx="67513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8810" extrusionOk="0">
                      <a:moveTo>
                        <a:pt x="0" y="1"/>
                      </a:moveTo>
                      <a:lnTo>
                        <a:pt x="0" y="18810"/>
                      </a:lnTo>
                      <a:lnTo>
                        <a:pt x="2461" y="18810"/>
                      </a:lnTo>
                      <a:lnTo>
                        <a:pt x="24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44"/>
                <p:cNvSpPr/>
                <p:nvPr/>
              </p:nvSpPr>
              <p:spPr>
                <a:xfrm rot="-1630762">
                  <a:off x="1116138" y="3850695"/>
                  <a:ext cx="296028" cy="29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3" h="10753" extrusionOk="0">
                      <a:moveTo>
                        <a:pt x="5376" y="0"/>
                      </a:moveTo>
                      <a:cubicBezTo>
                        <a:pt x="2414" y="0"/>
                        <a:pt x="0" y="2414"/>
                        <a:pt x="0" y="5376"/>
                      </a:cubicBezTo>
                      <a:cubicBezTo>
                        <a:pt x="0" y="8355"/>
                        <a:pt x="2414" y="10753"/>
                        <a:pt x="5376" y="10753"/>
                      </a:cubicBezTo>
                      <a:cubicBezTo>
                        <a:pt x="8354" y="10753"/>
                        <a:pt x="10753" y="8355"/>
                        <a:pt x="10753" y="5376"/>
                      </a:cubicBezTo>
                      <a:cubicBezTo>
                        <a:pt x="10753" y="2414"/>
                        <a:pt x="8354" y="0"/>
                        <a:pt x="53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44"/>
                <p:cNvSpPr/>
                <p:nvPr/>
              </p:nvSpPr>
              <p:spPr>
                <a:xfrm rot="-1630762">
                  <a:off x="1182211" y="3918405"/>
                  <a:ext cx="160113" cy="1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6" h="5534" extrusionOk="0">
                      <a:moveTo>
                        <a:pt x="2900" y="0"/>
                      </a:moveTo>
                      <a:lnTo>
                        <a:pt x="1897" y="1678"/>
                      </a:lnTo>
                      <a:lnTo>
                        <a:pt x="1" y="2116"/>
                      </a:lnTo>
                      <a:lnTo>
                        <a:pt x="1270" y="3590"/>
                      </a:lnTo>
                      <a:lnTo>
                        <a:pt x="1113" y="5533"/>
                      </a:lnTo>
                      <a:lnTo>
                        <a:pt x="2900" y="4781"/>
                      </a:lnTo>
                      <a:lnTo>
                        <a:pt x="4703" y="5533"/>
                      </a:lnTo>
                      <a:lnTo>
                        <a:pt x="4546" y="3590"/>
                      </a:lnTo>
                      <a:lnTo>
                        <a:pt x="5816" y="2116"/>
                      </a:lnTo>
                      <a:lnTo>
                        <a:pt x="3919" y="1678"/>
                      </a:lnTo>
                      <a:lnTo>
                        <a:pt x="29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44"/>
                <p:cNvSpPr/>
                <p:nvPr/>
              </p:nvSpPr>
              <p:spPr>
                <a:xfrm rot="-1630762">
                  <a:off x="594424" y="3668603"/>
                  <a:ext cx="1075342" cy="14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1" h="5299" extrusionOk="0">
                      <a:moveTo>
                        <a:pt x="0" y="1"/>
                      </a:moveTo>
                      <a:lnTo>
                        <a:pt x="0" y="5299"/>
                      </a:lnTo>
                      <a:lnTo>
                        <a:pt x="39061" y="5299"/>
                      </a:lnTo>
                      <a:lnTo>
                        <a:pt x="390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9" name="Google Shape;1619;p44"/>
              <p:cNvSpPr/>
              <p:nvPr/>
            </p:nvSpPr>
            <p:spPr>
              <a:xfrm>
                <a:off x="1093573" y="3512319"/>
                <a:ext cx="392600" cy="213050"/>
              </a:xfrm>
              <a:custGeom>
                <a:avLst/>
                <a:gdLst/>
                <a:ahLst/>
                <a:cxnLst/>
                <a:rect l="l" t="t" r="r" b="b"/>
                <a:pathLst>
                  <a:path w="15704" h="8522" extrusionOk="0">
                    <a:moveTo>
                      <a:pt x="79" y="8419"/>
                    </a:moveTo>
                    <a:cubicBezTo>
                      <a:pt x="395" y="8008"/>
                      <a:pt x="12578" y="1203"/>
                      <a:pt x="14698" y="254"/>
                    </a:cubicBezTo>
                    <a:cubicBezTo>
                      <a:pt x="16818" y="-695"/>
                      <a:pt x="15237" y="1362"/>
                      <a:pt x="12800" y="2723"/>
                    </a:cubicBezTo>
                    <a:cubicBezTo>
                      <a:pt x="10364" y="4084"/>
                      <a:pt x="-237" y="8831"/>
                      <a:pt x="79" y="8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0" name="Google Shape;1620;p44"/>
            <p:cNvSpPr/>
            <p:nvPr/>
          </p:nvSpPr>
          <p:spPr>
            <a:xfrm rot="-2700000">
              <a:off x="1402572" y="2858671"/>
              <a:ext cx="215762" cy="146998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 rot="-9244775">
              <a:off x="605230" y="3180127"/>
              <a:ext cx="215754" cy="146992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2" name="Google Shape;1622;p44"/>
          <p:cNvSpPr txBox="1">
            <a:spLocks noGrp="1"/>
          </p:cNvSpPr>
          <p:nvPr>
            <p:ph type="title"/>
          </p:nvPr>
        </p:nvSpPr>
        <p:spPr>
          <a:xfrm flipH="1">
            <a:off x="439946" y="1279538"/>
            <a:ext cx="8238227" cy="6391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Decide if these statements are True or False. If it is False, correct it.</a:t>
            </a:r>
            <a:endParaRPr sz="3200" dirty="0"/>
          </a:p>
        </p:txBody>
      </p:sp>
      <p:sp>
        <p:nvSpPr>
          <p:cNvPr id="1624" name="Google Shape;1624;p44">
            <a:hlinkClick r:id="" action="ppaction://hlinkshowjump?jump=nextslide"/>
          </p:cNvPr>
          <p:cNvSpPr/>
          <p:nvPr/>
        </p:nvSpPr>
        <p:spPr>
          <a:xfrm>
            <a:off x="3633600" y="627765"/>
            <a:ext cx="1876800" cy="51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rPr>
              <a:t>WRAP UP</a:t>
            </a:r>
            <a:endParaRPr sz="3600" dirty="0">
              <a:solidFill>
                <a:schemeClr val="lt1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grpSp>
        <p:nvGrpSpPr>
          <p:cNvPr id="1625" name="Google Shape;1625;p44"/>
          <p:cNvGrpSpPr/>
          <p:nvPr/>
        </p:nvGrpSpPr>
        <p:grpSpPr>
          <a:xfrm>
            <a:off x="615408" y="4259794"/>
            <a:ext cx="570428" cy="552469"/>
            <a:chOff x="7372876" y="3470984"/>
            <a:chExt cx="643081" cy="622835"/>
          </a:xfrm>
        </p:grpSpPr>
        <p:sp>
          <p:nvSpPr>
            <p:cNvPr id="1626" name="Google Shape;1626;p44"/>
            <p:cNvSpPr/>
            <p:nvPr/>
          </p:nvSpPr>
          <p:spPr>
            <a:xfrm rot="2522435">
              <a:off x="7475748" y="3524317"/>
              <a:ext cx="215773" cy="147005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 rot="-2700000">
              <a:off x="7779822" y="3753571"/>
              <a:ext cx="215762" cy="146998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 rot="-6254517">
              <a:off x="7362775" y="3897667"/>
              <a:ext cx="215769" cy="147003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40C19E-6468-09AE-CF08-E3576F30D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88" y="1833066"/>
            <a:ext cx="7278334" cy="2573886"/>
          </a:xfrm>
        </p:spPr>
        <p:txBody>
          <a:bodyPr anchor="t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1. We use although/  though  or   because  to  connect 2 contrasting ideas.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2. although/ though connect 2 contrasting ideas in the same sentences.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3. However connect 2 contrasting ideas in one sentence.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4. We normally put a comma (,) after however.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624FF-4F38-3527-DABA-2F44591F713F}"/>
              </a:ext>
            </a:extLst>
          </p:cNvPr>
          <p:cNvSpPr txBox="1"/>
          <p:nvPr/>
        </p:nvSpPr>
        <p:spPr>
          <a:xfrm>
            <a:off x="7822321" y="1906354"/>
            <a:ext cx="73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2D636-86A4-B307-C5DC-C1FD33B4BD91}"/>
              </a:ext>
            </a:extLst>
          </p:cNvPr>
          <p:cNvSpPr/>
          <p:nvPr/>
        </p:nvSpPr>
        <p:spPr>
          <a:xfrm>
            <a:off x="4377762" y="1999589"/>
            <a:ext cx="1289649" cy="31352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however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F419B-BF61-62F9-C31F-1AD875D288A0}"/>
              </a:ext>
            </a:extLst>
          </p:cNvPr>
          <p:cNvSpPr txBox="1"/>
          <p:nvPr/>
        </p:nvSpPr>
        <p:spPr>
          <a:xfrm>
            <a:off x="7822321" y="2617208"/>
            <a:ext cx="73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8CEE5-BB05-2D6F-986E-7A54F216B1A0}"/>
              </a:ext>
            </a:extLst>
          </p:cNvPr>
          <p:cNvSpPr txBox="1"/>
          <p:nvPr/>
        </p:nvSpPr>
        <p:spPr>
          <a:xfrm>
            <a:off x="7822321" y="3264189"/>
            <a:ext cx="73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CC900-EDDD-C7EE-A7BA-6B2CEF13AF66}"/>
              </a:ext>
            </a:extLst>
          </p:cNvPr>
          <p:cNvSpPr txBox="1"/>
          <p:nvPr/>
        </p:nvSpPr>
        <p:spPr>
          <a:xfrm>
            <a:off x="7822321" y="3669630"/>
            <a:ext cx="73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01C02-57DF-861B-5FD9-D1632D4A7554}"/>
              </a:ext>
            </a:extLst>
          </p:cNvPr>
          <p:cNvSpPr/>
          <p:nvPr/>
        </p:nvSpPr>
        <p:spPr>
          <a:xfrm>
            <a:off x="5623447" y="3304774"/>
            <a:ext cx="1988389" cy="42108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two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66"/>
          <p:cNvSpPr txBox="1">
            <a:spLocks noGrp="1"/>
          </p:cNvSpPr>
          <p:nvPr>
            <p:ph type="title"/>
          </p:nvPr>
        </p:nvSpPr>
        <p:spPr>
          <a:xfrm>
            <a:off x="2424600" y="1441929"/>
            <a:ext cx="4294800" cy="10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END</a:t>
            </a:r>
            <a:endParaRPr dirty="0"/>
          </a:p>
        </p:txBody>
      </p:sp>
      <p:sp>
        <p:nvSpPr>
          <p:cNvPr id="2431" name="Google Shape;2431;p66"/>
          <p:cNvSpPr txBox="1"/>
          <p:nvPr/>
        </p:nvSpPr>
        <p:spPr>
          <a:xfrm>
            <a:off x="3072000" y="4229695"/>
            <a:ext cx="30000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Please keep this slide for attribution</a:t>
            </a:r>
            <a:endParaRPr sz="1200" b="1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4C4ED-CE04-A7D7-38B3-0129F575B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049" y="2621240"/>
            <a:ext cx="6643033" cy="758400"/>
          </a:xfrm>
        </p:spPr>
        <p:txBody>
          <a:bodyPr/>
          <a:lstStyle/>
          <a:p>
            <a:r>
              <a:rPr lang="en-US" sz="3600" dirty="0"/>
              <a:t>Thank you for your attention.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0CA67-85D4-0CD2-8708-6869FDCC6F3B}"/>
              </a:ext>
            </a:extLst>
          </p:cNvPr>
          <p:cNvSpPr/>
          <p:nvPr/>
        </p:nvSpPr>
        <p:spPr>
          <a:xfrm>
            <a:off x="2424600" y="3476445"/>
            <a:ext cx="4424774" cy="113006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oogle Shape;1232;p32">
            <a:extLst>
              <a:ext uri="{FF2B5EF4-FFF2-40B4-BE49-F238E27FC236}">
                <a16:creationId xmlns:a16="http://schemas.microsoft.com/office/drawing/2014/main" id="{16B964EF-E59E-0E0C-0091-4BA37352FDF7}"/>
              </a:ext>
            </a:extLst>
          </p:cNvPr>
          <p:cNvGrpSpPr/>
          <p:nvPr/>
        </p:nvGrpSpPr>
        <p:grpSpPr>
          <a:xfrm>
            <a:off x="6990646" y="3632325"/>
            <a:ext cx="1733340" cy="1306169"/>
            <a:chOff x="158525" y="3632325"/>
            <a:chExt cx="1733340" cy="1306169"/>
          </a:xfrm>
        </p:grpSpPr>
        <p:sp>
          <p:nvSpPr>
            <p:cNvPr id="9" name="Google Shape;1233;p32">
              <a:extLst>
                <a:ext uri="{FF2B5EF4-FFF2-40B4-BE49-F238E27FC236}">
                  <a16:creationId xmlns:a16="http://schemas.microsoft.com/office/drawing/2014/main" id="{6C4DB93C-3333-5175-5433-798AA001BE87}"/>
                </a:ext>
              </a:extLst>
            </p:cNvPr>
            <p:cNvSpPr/>
            <p:nvPr/>
          </p:nvSpPr>
          <p:spPr>
            <a:xfrm>
              <a:off x="237704" y="3712225"/>
              <a:ext cx="1147112" cy="1146327"/>
            </a:xfrm>
            <a:custGeom>
              <a:avLst/>
              <a:gdLst/>
              <a:ahLst/>
              <a:cxnLst/>
              <a:rect l="l" t="t" r="r" b="b"/>
              <a:pathLst>
                <a:path w="25425" h="25409" extrusionOk="0">
                  <a:moveTo>
                    <a:pt x="12713" y="1"/>
                  </a:moveTo>
                  <a:cubicBezTo>
                    <a:pt x="5706" y="1"/>
                    <a:pt x="1" y="5691"/>
                    <a:pt x="1" y="12713"/>
                  </a:cubicBezTo>
                  <a:cubicBezTo>
                    <a:pt x="1" y="19719"/>
                    <a:pt x="5706" y="25409"/>
                    <a:pt x="12713" y="25409"/>
                  </a:cubicBezTo>
                  <a:cubicBezTo>
                    <a:pt x="19735" y="25409"/>
                    <a:pt x="25425" y="19719"/>
                    <a:pt x="25425" y="12713"/>
                  </a:cubicBezTo>
                  <a:cubicBezTo>
                    <a:pt x="25425" y="5691"/>
                    <a:pt x="19735" y="1"/>
                    <a:pt x="1271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4;p32">
              <a:extLst>
                <a:ext uri="{FF2B5EF4-FFF2-40B4-BE49-F238E27FC236}">
                  <a16:creationId xmlns:a16="http://schemas.microsoft.com/office/drawing/2014/main" id="{98CD39D6-3E1E-D114-0E86-3E88BD88C41C}"/>
                </a:ext>
              </a:extLst>
            </p:cNvPr>
            <p:cNvSpPr/>
            <p:nvPr/>
          </p:nvSpPr>
          <p:spPr>
            <a:xfrm>
              <a:off x="398226" y="3872747"/>
              <a:ext cx="826056" cy="826011"/>
            </a:xfrm>
            <a:custGeom>
              <a:avLst/>
              <a:gdLst/>
              <a:ahLst/>
              <a:cxnLst/>
              <a:rect l="l" t="t" r="r" b="b"/>
              <a:pathLst>
                <a:path w="18309" h="18309" extrusionOk="0">
                  <a:moveTo>
                    <a:pt x="9155" y="1"/>
                  </a:moveTo>
                  <a:cubicBezTo>
                    <a:pt x="4108" y="1"/>
                    <a:pt x="1" y="4092"/>
                    <a:pt x="1" y="9155"/>
                  </a:cubicBezTo>
                  <a:cubicBezTo>
                    <a:pt x="1" y="14202"/>
                    <a:pt x="4108" y="18308"/>
                    <a:pt x="9155" y="18308"/>
                  </a:cubicBezTo>
                  <a:cubicBezTo>
                    <a:pt x="14218" y="18308"/>
                    <a:pt x="18309" y="14202"/>
                    <a:pt x="18309" y="9155"/>
                  </a:cubicBezTo>
                  <a:cubicBezTo>
                    <a:pt x="18309" y="4092"/>
                    <a:pt x="14218" y="1"/>
                    <a:pt x="915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5;p32">
              <a:extLst>
                <a:ext uri="{FF2B5EF4-FFF2-40B4-BE49-F238E27FC236}">
                  <a16:creationId xmlns:a16="http://schemas.microsoft.com/office/drawing/2014/main" id="{C6617F3F-F394-797D-5496-C46A155255A8}"/>
                </a:ext>
              </a:extLst>
            </p:cNvPr>
            <p:cNvSpPr/>
            <p:nvPr/>
          </p:nvSpPr>
          <p:spPr>
            <a:xfrm>
              <a:off x="1043160" y="3942045"/>
              <a:ext cx="848705" cy="798445"/>
            </a:xfrm>
            <a:custGeom>
              <a:avLst/>
              <a:gdLst/>
              <a:ahLst/>
              <a:cxnLst/>
              <a:rect l="l" t="t" r="r" b="b"/>
              <a:pathLst>
                <a:path w="18811" h="17698" extrusionOk="0">
                  <a:moveTo>
                    <a:pt x="832" y="1"/>
                  </a:moveTo>
                  <a:lnTo>
                    <a:pt x="1" y="1615"/>
                  </a:lnTo>
                  <a:cubicBezTo>
                    <a:pt x="64" y="1647"/>
                    <a:pt x="5550" y="4547"/>
                    <a:pt x="6678" y="11663"/>
                  </a:cubicBezTo>
                  <a:cubicBezTo>
                    <a:pt x="7383" y="16177"/>
                    <a:pt x="10017" y="17619"/>
                    <a:pt x="12258" y="17697"/>
                  </a:cubicBezTo>
                  <a:lnTo>
                    <a:pt x="12446" y="17697"/>
                  </a:lnTo>
                  <a:cubicBezTo>
                    <a:pt x="15033" y="17697"/>
                    <a:pt x="18152" y="15957"/>
                    <a:pt x="18810" y="13120"/>
                  </a:cubicBezTo>
                  <a:lnTo>
                    <a:pt x="15989" y="11929"/>
                  </a:lnTo>
                  <a:cubicBezTo>
                    <a:pt x="15449" y="14212"/>
                    <a:pt x="13907" y="16131"/>
                    <a:pt x="12393" y="16131"/>
                  </a:cubicBezTo>
                  <a:cubicBezTo>
                    <a:pt x="12369" y="16131"/>
                    <a:pt x="12345" y="16131"/>
                    <a:pt x="12321" y="16130"/>
                  </a:cubicBezTo>
                  <a:cubicBezTo>
                    <a:pt x="10377" y="16067"/>
                    <a:pt x="8935" y="14280"/>
                    <a:pt x="8481" y="11381"/>
                  </a:cubicBezTo>
                  <a:cubicBezTo>
                    <a:pt x="7211" y="3340"/>
                    <a:pt x="1098" y="126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6;p32">
              <a:extLst>
                <a:ext uri="{FF2B5EF4-FFF2-40B4-BE49-F238E27FC236}">
                  <a16:creationId xmlns:a16="http://schemas.microsoft.com/office/drawing/2014/main" id="{F57DF5EC-F5DF-1FF9-F91B-415384B2C5EF}"/>
                </a:ext>
              </a:extLst>
            </p:cNvPr>
            <p:cNvSpPr/>
            <p:nvPr/>
          </p:nvSpPr>
          <p:spPr>
            <a:xfrm>
              <a:off x="158525" y="3632325"/>
              <a:ext cx="1306197" cy="1306169"/>
            </a:xfrm>
            <a:custGeom>
              <a:avLst/>
              <a:gdLst/>
              <a:ahLst/>
              <a:cxnLst/>
              <a:rect l="l" t="t" r="r" b="b"/>
              <a:pathLst>
                <a:path w="28951" h="28952" extrusionOk="0">
                  <a:moveTo>
                    <a:pt x="14468" y="2461"/>
                  </a:moveTo>
                  <a:cubicBezTo>
                    <a:pt x="16098" y="2461"/>
                    <a:pt x="18151" y="2994"/>
                    <a:pt x="18151" y="5032"/>
                  </a:cubicBezTo>
                  <a:cubicBezTo>
                    <a:pt x="18151" y="7070"/>
                    <a:pt x="16098" y="9813"/>
                    <a:pt x="14468" y="9813"/>
                  </a:cubicBezTo>
                  <a:cubicBezTo>
                    <a:pt x="12853" y="9813"/>
                    <a:pt x="10800" y="7070"/>
                    <a:pt x="10800" y="5032"/>
                  </a:cubicBezTo>
                  <a:cubicBezTo>
                    <a:pt x="10800" y="2994"/>
                    <a:pt x="12853" y="2461"/>
                    <a:pt x="14468" y="2461"/>
                  </a:cubicBezTo>
                  <a:close/>
                  <a:moveTo>
                    <a:pt x="6017" y="7630"/>
                  </a:moveTo>
                  <a:cubicBezTo>
                    <a:pt x="6283" y="7630"/>
                    <a:pt x="6566" y="7680"/>
                    <a:pt x="6866" y="7791"/>
                  </a:cubicBezTo>
                  <a:cubicBezTo>
                    <a:pt x="8778" y="8480"/>
                    <a:pt x="10659" y="11349"/>
                    <a:pt x="10095" y="12885"/>
                  </a:cubicBezTo>
                  <a:cubicBezTo>
                    <a:pt x="9668" y="14067"/>
                    <a:pt x="7583" y="14927"/>
                    <a:pt x="5778" y="14927"/>
                  </a:cubicBezTo>
                  <a:cubicBezTo>
                    <a:pt x="5261" y="14927"/>
                    <a:pt x="4768" y="14857"/>
                    <a:pt x="4342" y="14703"/>
                  </a:cubicBezTo>
                  <a:cubicBezTo>
                    <a:pt x="2430" y="13998"/>
                    <a:pt x="2618" y="11882"/>
                    <a:pt x="3182" y="10361"/>
                  </a:cubicBezTo>
                  <a:cubicBezTo>
                    <a:pt x="3645" y="9079"/>
                    <a:pt x="4587" y="7630"/>
                    <a:pt x="6017" y="7630"/>
                  </a:cubicBezTo>
                  <a:close/>
                  <a:moveTo>
                    <a:pt x="23126" y="8013"/>
                  </a:moveTo>
                  <a:cubicBezTo>
                    <a:pt x="24611" y="8013"/>
                    <a:pt x="25509" y="9525"/>
                    <a:pt x="25941" y="10863"/>
                  </a:cubicBezTo>
                  <a:cubicBezTo>
                    <a:pt x="26427" y="12415"/>
                    <a:pt x="26521" y="14531"/>
                    <a:pt x="24578" y="15142"/>
                  </a:cubicBezTo>
                  <a:cubicBezTo>
                    <a:pt x="24213" y="15258"/>
                    <a:pt x="23801" y="15311"/>
                    <a:pt x="23369" y="15311"/>
                  </a:cubicBezTo>
                  <a:cubicBezTo>
                    <a:pt x="21521" y="15311"/>
                    <a:pt x="19313" y="14331"/>
                    <a:pt x="18919" y="13073"/>
                  </a:cubicBezTo>
                  <a:cubicBezTo>
                    <a:pt x="18433" y="11521"/>
                    <a:pt x="20440" y="8747"/>
                    <a:pt x="22368" y="8136"/>
                  </a:cubicBezTo>
                  <a:cubicBezTo>
                    <a:pt x="22636" y="8051"/>
                    <a:pt x="22888" y="8013"/>
                    <a:pt x="23126" y="8013"/>
                  </a:cubicBezTo>
                  <a:close/>
                  <a:moveTo>
                    <a:pt x="10150" y="17763"/>
                  </a:moveTo>
                  <a:cubicBezTo>
                    <a:pt x="10744" y="17763"/>
                    <a:pt x="11268" y="17888"/>
                    <a:pt x="11631" y="18167"/>
                  </a:cubicBezTo>
                  <a:cubicBezTo>
                    <a:pt x="12932" y="19155"/>
                    <a:pt x="12885" y="22587"/>
                    <a:pt x="11646" y="24202"/>
                  </a:cubicBezTo>
                  <a:cubicBezTo>
                    <a:pt x="11138" y="24865"/>
                    <a:pt x="10508" y="25118"/>
                    <a:pt x="9852" y="25118"/>
                  </a:cubicBezTo>
                  <a:cubicBezTo>
                    <a:pt x="8910" y="25118"/>
                    <a:pt x="7915" y="24596"/>
                    <a:pt x="7148" y="24014"/>
                  </a:cubicBezTo>
                  <a:cubicBezTo>
                    <a:pt x="5863" y="23026"/>
                    <a:pt x="4562" y="21333"/>
                    <a:pt x="5800" y="19719"/>
                  </a:cubicBezTo>
                  <a:cubicBezTo>
                    <a:pt x="6688" y="18572"/>
                    <a:pt x="8643" y="17763"/>
                    <a:pt x="10150" y="17763"/>
                  </a:cubicBezTo>
                  <a:close/>
                  <a:moveTo>
                    <a:pt x="18482" y="17944"/>
                  </a:moveTo>
                  <a:cubicBezTo>
                    <a:pt x="20011" y="17944"/>
                    <a:pt x="22037" y="18859"/>
                    <a:pt x="22901" y="20095"/>
                  </a:cubicBezTo>
                  <a:cubicBezTo>
                    <a:pt x="24060" y="21772"/>
                    <a:pt x="22697" y="23387"/>
                    <a:pt x="21364" y="24327"/>
                  </a:cubicBezTo>
                  <a:cubicBezTo>
                    <a:pt x="20609" y="24852"/>
                    <a:pt x="19641" y="25316"/>
                    <a:pt x="18730" y="25316"/>
                  </a:cubicBezTo>
                  <a:cubicBezTo>
                    <a:pt x="18036" y="25316"/>
                    <a:pt x="17375" y="25046"/>
                    <a:pt x="16866" y="24327"/>
                  </a:cubicBezTo>
                  <a:cubicBezTo>
                    <a:pt x="15706" y="22650"/>
                    <a:pt x="15816" y="19217"/>
                    <a:pt x="17148" y="18293"/>
                  </a:cubicBezTo>
                  <a:cubicBezTo>
                    <a:pt x="17489" y="18052"/>
                    <a:pt x="17956" y="17944"/>
                    <a:pt x="18482" y="17944"/>
                  </a:cubicBezTo>
                  <a:close/>
                  <a:moveTo>
                    <a:pt x="14468" y="1"/>
                  </a:moveTo>
                  <a:cubicBezTo>
                    <a:pt x="6474" y="1"/>
                    <a:pt x="0" y="6490"/>
                    <a:pt x="0" y="14484"/>
                  </a:cubicBezTo>
                  <a:cubicBezTo>
                    <a:pt x="0" y="22462"/>
                    <a:pt x="6474" y="28951"/>
                    <a:pt x="14468" y="28951"/>
                  </a:cubicBezTo>
                  <a:cubicBezTo>
                    <a:pt x="22462" y="28951"/>
                    <a:pt x="28951" y="22462"/>
                    <a:pt x="28951" y="14484"/>
                  </a:cubicBezTo>
                  <a:cubicBezTo>
                    <a:pt x="28951" y="6490"/>
                    <a:pt x="22462" y="1"/>
                    <a:pt x="144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7;p32">
              <a:extLst>
                <a:ext uri="{FF2B5EF4-FFF2-40B4-BE49-F238E27FC236}">
                  <a16:creationId xmlns:a16="http://schemas.microsoft.com/office/drawing/2014/main" id="{148CA89F-96A7-E4AD-6332-84B6C0F49698}"/>
                </a:ext>
              </a:extLst>
            </p:cNvPr>
            <p:cNvSpPr/>
            <p:nvPr/>
          </p:nvSpPr>
          <p:spPr>
            <a:xfrm>
              <a:off x="678983" y="4152781"/>
              <a:ext cx="265246" cy="265231"/>
            </a:xfrm>
            <a:custGeom>
              <a:avLst/>
              <a:gdLst/>
              <a:ahLst/>
              <a:cxnLst/>
              <a:rect l="l" t="t" r="r" b="b"/>
              <a:pathLst>
                <a:path w="5879" h="5879" extrusionOk="0">
                  <a:moveTo>
                    <a:pt x="2932" y="1"/>
                  </a:moveTo>
                  <a:cubicBezTo>
                    <a:pt x="1317" y="1"/>
                    <a:pt x="1" y="1318"/>
                    <a:pt x="1" y="2948"/>
                  </a:cubicBezTo>
                  <a:cubicBezTo>
                    <a:pt x="1" y="4562"/>
                    <a:pt x="1317" y="5879"/>
                    <a:pt x="2932" y="5879"/>
                  </a:cubicBezTo>
                  <a:cubicBezTo>
                    <a:pt x="4562" y="5879"/>
                    <a:pt x="5878" y="4562"/>
                    <a:pt x="5878" y="2948"/>
                  </a:cubicBezTo>
                  <a:cubicBezTo>
                    <a:pt x="5878" y="1318"/>
                    <a:pt x="4562" y="1"/>
                    <a:pt x="293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590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9"/>
          <p:cNvSpPr/>
          <p:nvPr/>
        </p:nvSpPr>
        <p:spPr>
          <a:xfrm>
            <a:off x="2204050" y="2354175"/>
            <a:ext cx="4737600" cy="43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9"/>
          <p:cNvSpPr txBox="1">
            <a:spLocks noGrp="1"/>
          </p:cNvSpPr>
          <p:nvPr>
            <p:ph type="ctrTitle"/>
          </p:nvPr>
        </p:nvSpPr>
        <p:spPr>
          <a:xfrm>
            <a:off x="1428300" y="1138688"/>
            <a:ext cx="6287400" cy="10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UNIT 8: FILMS</a:t>
            </a:r>
          </a:p>
        </p:txBody>
      </p:sp>
      <p:sp>
        <p:nvSpPr>
          <p:cNvPr id="1144" name="Google Shape;1144;p29"/>
          <p:cNvSpPr txBox="1">
            <a:spLocks noGrp="1"/>
          </p:cNvSpPr>
          <p:nvPr>
            <p:ph type="subTitle" idx="1"/>
          </p:nvPr>
        </p:nvSpPr>
        <p:spPr>
          <a:xfrm>
            <a:off x="2307600" y="2420025"/>
            <a:ext cx="4528800" cy="2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3: A closer look 2</a:t>
            </a:r>
            <a:endParaRPr dirty="0"/>
          </a:p>
        </p:txBody>
      </p:sp>
      <p:grpSp>
        <p:nvGrpSpPr>
          <p:cNvPr id="1145" name="Google Shape;1145;p29"/>
          <p:cNvGrpSpPr/>
          <p:nvPr/>
        </p:nvGrpSpPr>
        <p:grpSpPr>
          <a:xfrm>
            <a:off x="6941650" y="1226078"/>
            <a:ext cx="936989" cy="932835"/>
            <a:chOff x="5453242" y="1206617"/>
            <a:chExt cx="936989" cy="932835"/>
          </a:xfrm>
        </p:grpSpPr>
        <p:grpSp>
          <p:nvGrpSpPr>
            <p:cNvPr id="1146" name="Google Shape;1146;p29"/>
            <p:cNvGrpSpPr/>
            <p:nvPr/>
          </p:nvGrpSpPr>
          <p:grpSpPr>
            <a:xfrm>
              <a:off x="5453242" y="1206617"/>
              <a:ext cx="936989" cy="932835"/>
              <a:chOff x="812096" y="1856704"/>
              <a:chExt cx="851035" cy="847185"/>
            </a:xfrm>
          </p:grpSpPr>
          <p:sp>
            <p:nvSpPr>
              <p:cNvPr id="1147" name="Google Shape;1147;p29"/>
              <p:cNvSpPr/>
              <p:nvPr/>
            </p:nvSpPr>
            <p:spPr>
              <a:xfrm>
                <a:off x="915971" y="1958704"/>
                <a:ext cx="643200" cy="6432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973258" y="2015991"/>
                <a:ext cx="528900" cy="528900"/>
              </a:xfrm>
              <a:prstGeom prst="ellipse">
                <a:avLst/>
              </a:pr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149" name="Google Shape;1149;p29"/>
              <p:cNvCxnSpPr/>
              <p:nvPr/>
            </p:nvCxnSpPr>
            <p:spPr>
              <a:xfrm rot="10800000">
                <a:off x="1237610" y="1856704"/>
                <a:ext cx="0" cy="102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9"/>
              <p:cNvCxnSpPr/>
              <p:nvPr/>
            </p:nvCxnSpPr>
            <p:spPr>
              <a:xfrm rot="10800000">
                <a:off x="1237610" y="2601889"/>
                <a:ext cx="0" cy="102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29"/>
              <p:cNvCxnSpPr/>
              <p:nvPr/>
            </p:nvCxnSpPr>
            <p:spPr>
              <a:xfrm>
                <a:off x="812096" y="2280342"/>
                <a:ext cx="103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29"/>
              <p:cNvCxnSpPr/>
              <p:nvPr/>
            </p:nvCxnSpPr>
            <p:spPr>
              <a:xfrm>
                <a:off x="1559331" y="2280342"/>
                <a:ext cx="103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53" name="Google Shape;1153;p29"/>
            <p:cNvSpPr/>
            <p:nvPr/>
          </p:nvSpPr>
          <p:spPr>
            <a:xfrm>
              <a:off x="5805171" y="1556585"/>
              <a:ext cx="233100" cy="2331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29"/>
          <p:cNvGrpSpPr/>
          <p:nvPr/>
        </p:nvGrpSpPr>
        <p:grpSpPr>
          <a:xfrm flipH="1">
            <a:off x="6062425" y="-992337"/>
            <a:ext cx="4152525" cy="3424375"/>
            <a:chOff x="4478375" y="192138"/>
            <a:chExt cx="4152525" cy="3424375"/>
          </a:xfrm>
        </p:grpSpPr>
        <p:sp>
          <p:nvSpPr>
            <p:cNvPr id="1155" name="Google Shape;1155;p29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29"/>
          <p:cNvGrpSpPr/>
          <p:nvPr/>
        </p:nvGrpSpPr>
        <p:grpSpPr>
          <a:xfrm rot="3042079">
            <a:off x="-2571309" y="732865"/>
            <a:ext cx="4152767" cy="3424575"/>
            <a:chOff x="4478375" y="192138"/>
            <a:chExt cx="4152525" cy="3424375"/>
          </a:xfrm>
        </p:grpSpPr>
        <p:sp>
          <p:nvSpPr>
            <p:cNvPr id="1165" name="Google Shape;1165;p29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8">
            <a:hlinkClick r:id="" action="ppaction://noaction"/>
          </p:cNvPr>
          <p:cNvSpPr/>
          <p:nvPr/>
        </p:nvSpPr>
        <p:spPr>
          <a:xfrm>
            <a:off x="1406280" y="1915753"/>
            <a:ext cx="2885400" cy="1365122"/>
          </a:xfrm>
          <a:prstGeom prst="roundRect">
            <a:avLst>
              <a:gd name="adj" fmla="val 1131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73" name="Google Shape;1773;p48">
            <a:hlinkClick r:id="" action="ppaction://noaction"/>
          </p:cNvPr>
          <p:cNvSpPr/>
          <p:nvPr/>
        </p:nvSpPr>
        <p:spPr>
          <a:xfrm>
            <a:off x="4792575" y="1915753"/>
            <a:ext cx="2885400" cy="1365122"/>
          </a:xfrm>
          <a:prstGeom prst="roundRect">
            <a:avLst>
              <a:gd name="adj" fmla="val 1131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p48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OBJECTIVES</a:t>
            </a:r>
          </a:p>
        </p:txBody>
      </p:sp>
      <p:sp>
        <p:nvSpPr>
          <p:cNvPr id="1777" name="Google Shape;1777;p4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4905995" y="1942569"/>
            <a:ext cx="2742600" cy="1233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practise</a:t>
            </a:r>
            <a:r>
              <a:rPr lang="en-US" sz="1800" dirty="0"/>
              <a:t> using the connectors: </a:t>
            </a:r>
            <a:r>
              <a:rPr lang="en-US" sz="1800" b="1" dirty="0"/>
              <a:t>although/ though</a:t>
            </a:r>
            <a:r>
              <a:rPr lang="en-US" sz="1800" dirty="0"/>
              <a:t> and </a:t>
            </a:r>
            <a:r>
              <a:rPr lang="en-US" sz="1800" b="1" dirty="0"/>
              <a:t>however</a:t>
            </a:r>
            <a:r>
              <a:rPr lang="en-US" sz="1800" dirty="0"/>
              <a:t> in contexts</a:t>
            </a:r>
          </a:p>
        </p:txBody>
      </p:sp>
      <p:sp>
        <p:nvSpPr>
          <p:cNvPr id="1778" name="Google Shape;1778;p48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537425" y="2063012"/>
            <a:ext cx="2742600" cy="10986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understand the use of the connectors: </a:t>
            </a:r>
            <a:r>
              <a:rPr lang="en-US" sz="1800" b="1" dirty="0"/>
              <a:t>although/ though</a:t>
            </a:r>
            <a:r>
              <a:rPr lang="en-US" sz="1800" dirty="0"/>
              <a:t> and </a:t>
            </a:r>
            <a:r>
              <a:rPr lang="en-US" sz="1800" b="1" dirty="0"/>
              <a:t>however</a:t>
            </a:r>
          </a:p>
        </p:txBody>
      </p:sp>
      <p:grpSp>
        <p:nvGrpSpPr>
          <p:cNvPr id="1779" name="Google Shape;1779;p48"/>
          <p:cNvGrpSpPr/>
          <p:nvPr/>
        </p:nvGrpSpPr>
        <p:grpSpPr>
          <a:xfrm rot="-617983" flipH="1">
            <a:off x="-2391401" y="2033464"/>
            <a:ext cx="4152584" cy="3424424"/>
            <a:chOff x="4478375" y="192138"/>
            <a:chExt cx="4152525" cy="3424375"/>
          </a:xfrm>
        </p:grpSpPr>
        <p:sp>
          <p:nvSpPr>
            <p:cNvPr id="1780" name="Google Shape;1780;p48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48"/>
          <p:cNvGrpSpPr/>
          <p:nvPr/>
        </p:nvGrpSpPr>
        <p:grpSpPr>
          <a:xfrm rot="-4590176" flipH="1">
            <a:off x="6300275" y="2092375"/>
            <a:ext cx="4152602" cy="3424439"/>
            <a:chOff x="4478375" y="192138"/>
            <a:chExt cx="4152525" cy="3424375"/>
          </a:xfrm>
        </p:grpSpPr>
        <p:sp>
          <p:nvSpPr>
            <p:cNvPr id="1790" name="Google Shape;1790;p48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48"/>
          <p:cNvGrpSpPr/>
          <p:nvPr/>
        </p:nvGrpSpPr>
        <p:grpSpPr>
          <a:xfrm rot="-2700000">
            <a:off x="8338371" y="678200"/>
            <a:ext cx="505815" cy="707741"/>
            <a:chOff x="552875" y="539400"/>
            <a:chExt cx="702544" cy="983199"/>
          </a:xfrm>
        </p:grpSpPr>
        <p:sp>
          <p:nvSpPr>
            <p:cNvPr id="1800" name="Google Shape;1800;p48"/>
            <p:cNvSpPr/>
            <p:nvPr/>
          </p:nvSpPr>
          <p:spPr>
            <a:xfrm>
              <a:off x="747714" y="863845"/>
              <a:ext cx="240510" cy="533593"/>
            </a:xfrm>
            <a:custGeom>
              <a:avLst/>
              <a:gdLst/>
              <a:ahLst/>
              <a:cxnLst/>
              <a:rect l="l" t="t" r="r" b="b"/>
              <a:pathLst>
                <a:path w="4218" h="9358" extrusionOk="0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552875" y="1225810"/>
              <a:ext cx="512211" cy="296789"/>
            </a:xfrm>
            <a:custGeom>
              <a:avLst/>
              <a:gdLst/>
              <a:ahLst/>
              <a:cxnLst/>
              <a:rect l="l" t="t" r="r" b="b"/>
              <a:pathLst>
                <a:path w="8983" h="5205" extrusionOk="0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661955" y="539400"/>
              <a:ext cx="593464" cy="607833"/>
            </a:xfrm>
            <a:custGeom>
              <a:avLst/>
              <a:gdLst/>
              <a:ahLst/>
              <a:cxnLst/>
              <a:rect l="l" t="t" r="r" b="b"/>
              <a:pathLst>
                <a:path w="10408" h="10660" extrusionOk="0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8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avLst/>
              <a:gdLst/>
              <a:ahLst/>
              <a:cxnLst/>
              <a:rect l="l" t="t" r="r" b="b"/>
              <a:pathLst>
                <a:path w="11977" h="3544" extrusionOk="0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4" name="Google Shape;1804;p48"/>
          <p:cNvGrpSpPr/>
          <p:nvPr/>
        </p:nvGrpSpPr>
        <p:grpSpPr>
          <a:xfrm rot="-2393714">
            <a:off x="792098" y="789780"/>
            <a:ext cx="505834" cy="707768"/>
            <a:chOff x="552875" y="539400"/>
            <a:chExt cx="702544" cy="983199"/>
          </a:xfrm>
        </p:grpSpPr>
        <p:sp>
          <p:nvSpPr>
            <p:cNvPr id="1805" name="Google Shape;1805;p48"/>
            <p:cNvSpPr/>
            <p:nvPr/>
          </p:nvSpPr>
          <p:spPr>
            <a:xfrm>
              <a:off x="747714" y="863845"/>
              <a:ext cx="240510" cy="533593"/>
            </a:xfrm>
            <a:custGeom>
              <a:avLst/>
              <a:gdLst/>
              <a:ahLst/>
              <a:cxnLst/>
              <a:rect l="l" t="t" r="r" b="b"/>
              <a:pathLst>
                <a:path w="4218" h="9358" extrusionOk="0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552875" y="1225810"/>
              <a:ext cx="512211" cy="296789"/>
            </a:xfrm>
            <a:custGeom>
              <a:avLst/>
              <a:gdLst/>
              <a:ahLst/>
              <a:cxnLst/>
              <a:rect l="l" t="t" r="r" b="b"/>
              <a:pathLst>
                <a:path w="8983" h="5205" extrusionOk="0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661955" y="539400"/>
              <a:ext cx="593464" cy="607833"/>
            </a:xfrm>
            <a:custGeom>
              <a:avLst/>
              <a:gdLst/>
              <a:ahLst/>
              <a:cxnLst/>
              <a:rect l="l" t="t" r="r" b="b"/>
              <a:pathLst>
                <a:path w="10408" h="10660" extrusionOk="0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8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avLst/>
              <a:gdLst/>
              <a:ahLst/>
              <a:cxnLst/>
              <a:rect l="l" t="t" r="r" b="b"/>
              <a:pathLst>
                <a:path w="11977" h="3544" extrusionOk="0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9" name="Google Shape;1809;p48"/>
          <p:cNvGrpSpPr/>
          <p:nvPr/>
        </p:nvGrpSpPr>
        <p:grpSpPr>
          <a:xfrm>
            <a:off x="153794" y="1001549"/>
            <a:ext cx="672476" cy="941020"/>
            <a:chOff x="552875" y="539400"/>
            <a:chExt cx="702544" cy="983199"/>
          </a:xfrm>
        </p:grpSpPr>
        <p:sp>
          <p:nvSpPr>
            <p:cNvPr id="1810" name="Google Shape;1810;p48"/>
            <p:cNvSpPr/>
            <p:nvPr/>
          </p:nvSpPr>
          <p:spPr>
            <a:xfrm>
              <a:off x="747714" y="863845"/>
              <a:ext cx="240510" cy="533593"/>
            </a:xfrm>
            <a:custGeom>
              <a:avLst/>
              <a:gdLst/>
              <a:ahLst/>
              <a:cxnLst/>
              <a:rect l="l" t="t" r="r" b="b"/>
              <a:pathLst>
                <a:path w="4218" h="9358" extrusionOk="0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552875" y="1225810"/>
              <a:ext cx="512211" cy="296789"/>
            </a:xfrm>
            <a:custGeom>
              <a:avLst/>
              <a:gdLst/>
              <a:ahLst/>
              <a:cxnLst/>
              <a:rect l="l" t="t" r="r" b="b"/>
              <a:pathLst>
                <a:path w="8983" h="5205" extrusionOk="0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661955" y="539400"/>
              <a:ext cx="593464" cy="607833"/>
            </a:xfrm>
            <a:custGeom>
              <a:avLst/>
              <a:gdLst/>
              <a:ahLst/>
              <a:cxnLst/>
              <a:rect l="l" t="t" r="r" b="b"/>
              <a:pathLst>
                <a:path w="10408" h="10660" extrusionOk="0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8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avLst/>
              <a:gdLst/>
              <a:ahLst/>
              <a:cxnLst/>
              <a:rect l="l" t="t" r="r" b="b"/>
              <a:pathLst>
                <a:path w="11977" h="3544" extrusionOk="0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Google Shape;1231;p32">
            <a:extLst>
              <a:ext uri="{FF2B5EF4-FFF2-40B4-BE49-F238E27FC236}">
                <a16:creationId xmlns:a16="http://schemas.microsoft.com/office/drawing/2014/main" id="{677E27EF-B350-3716-C554-BFF93D0C29A2}"/>
              </a:ext>
            </a:extLst>
          </p:cNvPr>
          <p:cNvSpPr txBox="1">
            <a:spLocks/>
          </p:cNvSpPr>
          <p:nvPr/>
        </p:nvSpPr>
        <p:spPr>
          <a:xfrm>
            <a:off x="1406280" y="1231974"/>
            <a:ext cx="5814900" cy="48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  <a:defRPr sz="28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0" indent="0" algn="l"/>
            <a:r>
              <a:rPr lang="en-US" sz="2000" dirty="0"/>
              <a:t>After this lesson, students will be able to: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0C14-31B6-1C36-4F80-2311C060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" y="2431663"/>
            <a:ext cx="2713737" cy="411318"/>
          </a:xfrm>
        </p:spPr>
        <p:txBody>
          <a:bodyPr/>
          <a:lstStyle/>
          <a:p>
            <a:r>
              <a:rPr lang="en-US" sz="2400" dirty="0">
                <a:latin typeface="Maven Pro" panose="020B0604020202020204" charset="0"/>
              </a:rPr>
              <a:t>Mary likes coffee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3148E-A0A6-D32A-AF43-2BC65D96D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0" b="32750" l="68800" r="88550">
                        <a14:foregroundMark x1="77100" y1="9750" x2="77100" y2="9750"/>
                        <a14:foregroundMark x1="77100" y1="9750" x2="77100" y2="9750"/>
                        <a14:foregroundMark x1="80700" y1="8850" x2="80700" y2="8850"/>
                        <a14:foregroundMark x1="80700" y1="8850" x2="80700" y2="8850"/>
                        <a14:foregroundMark x1="69800" y1="19500" x2="69800" y2="19500"/>
                        <a14:foregroundMark x1="69800" y1="19500" x2="69800" y2="19500"/>
                        <a14:foregroundMark x1="69100" y1="25200" x2="69100" y2="25200"/>
                        <a14:foregroundMark x1="69100" y1="25200" x2="69100" y2="25200"/>
                        <a14:foregroundMark x1="77450" y1="19800" x2="80200" y2="25400"/>
                        <a14:foregroundMark x1="77000" y1="20750" x2="78250" y2="22750"/>
                        <a14:foregroundMark x1="78550" y1="20500" x2="78950" y2="22650"/>
                        <a14:foregroundMark x1="79050" y1="20550" x2="81000" y2="22750"/>
                        <a14:foregroundMark x1="88300" y1="19500" x2="88300" y2="19500"/>
                        <a14:foregroundMark x1="88300" y1="19500" x2="88300" y2="19500"/>
                        <a14:foregroundMark x1="88600" y1="24900" x2="88600" y2="24900"/>
                        <a14:foregroundMark x1="88600" y1="24900" x2="88600" y2="24900"/>
                        <a14:foregroundMark x1="71450" y1="27750" x2="79850" y2="29700"/>
                        <a14:foregroundMark x1="79850" y1="29700" x2="84850" y2="27650"/>
                        <a14:foregroundMark x1="84950" y1="28450" x2="77750" y2="31100"/>
                        <a14:foregroundMark x1="77750" y1="31100" x2="71650" y2="29550"/>
                        <a14:foregroundMark x1="70500" y1="32400" x2="81400" y2="31200"/>
                        <a14:foregroundMark x1="81400" y1="31200" x2="85450" y2="32750"/>
                        <a14:foregroundMark x1="68900" y1="19800" x2="68900" y2="19800"/>
                        <a14:foregroundMark x1="68800" y1="25200" x2="68800" y2="25200"/>
                        <a14:foregroundMark x1="76800" y1="8650" x2="76800" y2="8650"/>
                        <a14:foregroundMark x1="76100" y1="8850" x2="76100" y2="8850"/>
                      </a14:backgroundRemoval>
                    </a14:imgEffect>
                  </a14:imgLayer>
                </a14:imgProps>
              </a:ext>
            </a:extLst>
          </a:blip>
          <a:srcRect l="67532" t="7783" r="9937" b="67128"/>
          <a:stretch/>
        </p:blipFill>
        <p:spPr>
          <a:xfrm>
            <a:off x="720000" y="561655"/>
            <a:ext cx="1661886" cy="1850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9617B4-530F-4A63-2274-08BDEA209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50" b="60450" l="11400" r="31200">
                        <a14:foregroundMark x1="20400" y1="37600" x2="20400" y2="37600"/>
                        <a14:foregroundMark x1="20400" y1="37600" x2="20400" y2="37600"/>
                        <a14:foregroundMark x1="23150" y1="36650" x2="23150" y2="36650"/>
                        <a14:foregroundMark x1="24800" y1="45750" x2="25350" y2="47850"/>
                        <a14:foregroundMark x1="24100" y1="44600" x2="25100" y2="49100"/>
                        <a14:foregroundMark x1="17050" y1="43650" x2="18350" y2="49700"/>
                        <a14:foregroundMark x1="12600" y1="48250" x2="12600" y2="48250"/>
                        <a14:foregroundMark x1="12600" y1="48250" x2="12600" y2="48250"/>
                        <a14:foregroundMark x1="11450" y1="52650" x2="11450" y2="52650"/>
                        <a14:foregroundMark x1="11450" y1="52650" x2="11450" y2="52650"/>
                        <a14:foregroundMark x1="30150" y1="48250" x2="30150" y2="48250"/>
                        <a14:foregroundMark x1="30150" y1="48350" x2="30150" y2="48350"/>
                        <a14:foregroundMark x1="31200" y1="52750" x2="31200" y2="52750"/>
                        <a14:foregroundMark x1="31200" y1="52750" x2="31200" y2="52750"/>
                        <a14:foregroundMark x1="26500" y1="56200" x2="17050" y2="58300"/>
                        <a14:foregroundMark x1="17050" y1="58300" x2="15400" y2="58150"/>
                        <a14:foregroundMark x1="13750" y1="56200" x2="24500" y2="59400"/>
                        <a14:foregroundMark x1="24500" y1="59400" x2="29400" y2="57350"/>
                        <a14:foregroundMark x1="14550" y1="60450" x2="22400" y2="59700"/>
                        <a14:foregroundMark x1="22400" y1="59700" x2="27850" y2="60450"/>
                      </a14:backgroundRemoval>
                    </a14:imgEffect>
                  </a14:imgLayer>
                </a14:imgProps>
              </a:ext>
            </a:extLst>
          </a:blip>
          <a:srcRect l="10352" t="35416" r="67691" b="39187"/>
          <a:stretch/>
        </p:blipFill>
        <p:spPr>
          <a:xfrm>
            <a:off x="5228662" y="561654"/>
            <a:ext cx="1561662" cy="18062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9A8CA-B053-588B-45D0-4680B506C3CF}"/>
              </a:ext>
            </a:extLst>
          </p:cNvPr>
          <p:cNvGrpSpPr/>
          <p:nvPr/>
        </p:nvGrpSpPr>
        <p:grpSpPr>
          <a:xfrm>
            <a:off x="2443025" y="832160"/>
            <a:ext cx="1600746" cy="1093928"/>
            <a:chOff x="2732203" y="2566535"/>
            <a:chExt cx="1600746" cy="1093928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CEEB231-0EEF-A3CA-F567-36982C019376}"/>
                </a:ext>
              </a:extLst>
            </p:cNvPr>
            <p:cNvSpPr/>
            <p:nvPr/>
          </p:nvSpPr>
          <p:spPr>
            <a:xfrm>
              <a:off x="2732203" y="2566535"/>
              <a:ext cx="1600746" cy="1093928"/>
            </a:xfrm>
            <a:prstGeom prst="cloudCallout">
              <a:avLst>
                <a:gd name="adj1" fmla="val -70873"/>
                <a:gd name="adj2" fmla="val -525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BD8CE-0E49-EFCC-53C5-1A6362F74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50" b="71675" l="20500" r="51400">
                          <a14:foregroundMark x1="34200" y1="24975" x2="40550" y2="24975"/>
                          <a14:foregroundMark x1="40700" y1="23550" x2="45775" y2="26950"/>
                          <a14:foregroundMark x1="20650" y1="31875" x2="20650" y2="31875"/>
                          <a14:foregroundMark x1="20500" y1="31875" x2="20500" y2="31875"/>
                          <a14:foregroundMark x1="20500" y1="31875" x2="21350" y2="35275"/>
                          <a14:foregroundMark x1="42100" y1="28225" x2="43075" y2="63625"/>
                          <a14:foregroundMark x1="43075" y1="63625" x2="43075" y2="63625"/>
                          <a14:foregroundMark x1="33625" y1="32300" x2="38700" y2="60100"/>
                          <a14:foregroundMark x1="38700" y1="58425" x2="38700" y2="58425"/>
                          <a14:foregroundMark x1="49150" y1="26100" x2="49000" y2="30200"/>
                          <a14:foregroundMark x1="50850" y1="29200" x2="50850" y2="29200"/>
                          <a14:foregroundMark x1="39425" y1="32600" x2="45150" y2="55025"/>
                          <a14:foregroundMark x1="45150" y1="55025" x2="43850" y2="65975"/>
                          <a14:foregroundMark x1="43850" y1="65975" x2="34000" y2="42050"/>
                          <a14:foregroundMark x1="34000" y1="42050" x2="33800" y2="68375"/>
                          <a14:foregroundMark x1="33800" y1="68375" x2="43675" y2="69725"/>
                          <a14:foregroundMark x1="43675" y1="69725" x2="51400" y2="62550"/>
                          <a14:foregroundMark x1="51400" y1="62550" x2="50000" y2="52350"/>
                          <a14:foregroundMark x1="32925" y1="69700" x2="42400" y2="70050"/>
                          <a14:foregroundMark x1="42400" y1="70050" x2="45775" y2="69275"/>
                          <a14:foregroundMark x1="36175" y1="71675" x2="39425" y2="70700"/>
                          <a14:backgroundMark x1="52250" y1="54600" x2="52550" y2="55725"/>
                          <a14:backgroundMark x1="52550" y1="53050" x2="52550" y2="54050"/>
                        </a14:backgroundRemoval>
                      </a14:imgEffect>
                    </a14:imgLayer>
                  </a14:imgProps>
                </a:ext>
              </a:extLst>
            </a:blip>
            <a:srcRect l="19144" t="20317" r="47319" b="27195"/>
            <a:stretch/>
          </p:blipFill>
          <p:spPr>
            <a:xfrm>
              <a:off x="3173414" y="2680520"/>
              <a:ext cx="549501" cy="86001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69A54B-D89F-A975-21A7-695E3FA467BE}"/>
              </a:ext>
            </a:extLst>
          </p:cNvPr>
          <p:cNvGrpSpPr/>
          <p:nvPr/>
        </p:nvGrpSpPr>
        <p:grpSpPr>
          <a:xfrm>
            <a:off x="6890546" y="829187"/>
            <a:ext cx="1600746" cy="1093928"/>
            <a:chOff x="6600260" y="2566535"/>
            <a:chExt cx="1600746" cy="1093928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F8FB490B-ADE7-88B5-DADA-E5D1695C016F}"/>
                </a:ext>
              </a:extLst>
            </p:cNvPr>
            <p:cNvSpPr/>
            <p:nvPr/>
          </p:nvSpPr>
          <p:spPr>
            <a:xfrm>
              <a:off x="6600260" y="2566535"/>
              <a:ext cx="1600746" cy="1093928"/>
            </a:xfrm>
            <a:prstGeom prst="cloudCallout">
              <a:avLst>
                <a:gd name="adj1" fmla="val -71780"/>
                <a:gd name="adj2" fmla="val -525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1F9491-5E03-8EB1-CE5D-C89CE7BBD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275" b="68275" l="51550" r="79625">
                          <a14:foregroundMark x1="54925" y1="49375" x2="53925" y2="60175"/>
                          <a14:foregroundMark x1="53925" y1="60175" x2="54225" y2="60400"/>
                          <a14:foregroundMark x1="61975" y1="37525" x2="61425" y2="46975"/>
                          <a14:foregroundMark x1="60425" y1="37250" x2="62550" y2="46550"/>
                          <a14:foregroundMark x1="62550" y1="46550" x2="73825" y2="51925"/>
                          <a14:foregroundMark x1="61425" y1="48525" x2="64525" y2="52075"/>
                          <a14:foregroundMark x1="56050" y1="45575" x2="53150" y2="54500"/>
                          <a14:foregroundMark x1="53150" y1="54500" x2="54250" y2="64300"/>
                          <a14:foregroundMark x1="54250" y1="64300" x2="63225" y2="67375"/>
                          <a14:foregroundMark x1="63225" y1="67375" x2="70725" y2="65325"/>
                          <a14:foregroundMark x1="70725" y1="64050" x2="75100" y2="65325"/>
                          <a14:foregroundMark x1="71000" y1="63775" x2="78350" y2="62375"/>
                          <a14:foregroundMark x1="78625" y1="58275" x2="79625" y2="63925"/>
                          <a14:foregroundMark x1="54075" y1="33300" x2="57050" y2="35850"/>
                          <a14:foregroundMark x1="68475" y1="35000" x2="70875" y2="36975"/>
                          <a14:foregroundMark x1="62250" y1="35125" x2="65225" y2="38100"/>
                          <a14:foregroundMark x1="53100" y1="60100" x2="52950" y2="62650"/>
                          <a14:foregroundMark x1="63525" y1="68300" x2="66200" y2="67450"/>
                          <a14:foregroundMark x1="51675" y1="56575" x2="51675" y2="56575"/>
                          <a14:foregroundMark x1="51675" y1="56575" x2="51675" y2="56575"/>
                          <a14:foregroundMark x1="51825" y1="55725" x2="51550" y2="60250"/>
                          <a14:backgroundMark x1="51550" y1="64475" x2="51950" y2="66750"/>
                          <a14:backgroundMark x1="51250" y1="62800" x2="51250" y2="62800"/>
                          <a14:backgroundMark x1="51400" y1="61950" x2="52525" y2="64200"/>
                        </a14:backgroundRemoval>
                      </a14:imgEffect>
                    </a14:imgLayer>
                  </a14:imgProps>
                </a:ext>
              </a:extLst>
            </a:blip>
            <a:srcRect l="51397" t="31323" r="18127" b="30581"/>
            <a:stretch/>
          </p:blipFill>
          <p:spPr>
            <a:xfrm>
              <a:off x="7082678" y="2680520"/>
              <a:ext cx="635909" cy="79488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DF64A69-0915-A841-B826-A661513DA235}"/>
              </a:ext>
            </a:extLst>
          </p:cNvPr>
          <p:cNvSpPr txBox="1"/>
          <p:nvPr/>
        </p:nvSpPr>
        <p:spPr>
          <a:xfrm>
            <a:off x="3915339" y="1489009"/>
            <a:ext cx="130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aven Pro" panose="020B0604020202020204" charset="0"/>
              </a:rPr>
              <a:t>&gt;&lt;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E9777F4-02FE-C8F4-C82B-417EBB35F383}"/>
              </a:ext>
            </a:extLst>
          </p:cNvPr>
          <p:cNvSpPr txBox="1">
            <a:spLocks/>
          </p:cNvSpPr>
          <p:nvPr/>
        </p:nvSpPr>
        <p:spPr>
          <a:xfrm>
            <a:off x="417686" y="3928249"/>
            <a:ext cx="8073606" cy="79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Maven Pro" panose="020B0604020202020204" charset="0"/>
                <a:sym typeface="Wingdings" panose="05000000000000000000" pitchFamily="2" charset="2"/>
              </a:rPr>
              <a:t> </a:t>
            </a:r>
            <a:r>
              <a:rPr lang="en-US" sz="2300" b="1" dirty="0">
                <a:solidFill>
                  <a:srgbClr val="FF0000"/>
                </a:solidFill>
                <a:latin typeface="Maven Pro" panose="020B0604020202020204" charset="0"/>
              </a:rPr>
              <a:t>although/ though </a:t>
            </a:r>
            <a:r>
              <a:rPr lang="en-US" sz="2300" b="1" dirty="0">
                <a:latin typeface="Maven Pro" panose="020B0604020202020204" charset="0"/>
              </a:rPr>
              <a:t>connect 2 </a:t>
            </a:r>
            <a:r>
              <a:rPr lang="en-US" sz="2300" b="1" dirty="0">
                <a:solidFill>
                  <a:schemeClr val="accent3"/>
                </a:solidFill>
                <a:latin typeface="Maven Pro" panose="020B0604020202020204" charset="0"/>
              </a:rPr>
              <a:t>contrasting ideas</a:t>
            </a:r>
            <a:r>
              <a:rPr lang="en-US" sz="2300" b="1" dirty="0">
                <a:latin typeface="Maven Pro" panose="020B0604020202020204" charset="0"/>
              </a:rPr>
              <a:t> in </a:t>
            </a:r>
            <a:r>
              <a:rPr lang="en-US" sz="2300" b="1" dirty="0">
                <a:solidFill>
                  <a:schemeClr val="accent3"/>
                </a:solidFill>
                <a:latin typeface="Maven Pro" panose="020B0604020202020204" charset="0"/>
              </a:rPr>
              <a:t>the</a:t>
            </a:r>
            <a:r>
              <a:rPr lang="en-US" sz="2300" b="1" dirty="0">
                <a:latin typeface="Maven Pro" panose="020B0604020202020204" charset="0"/>
              </a:rPr>
              <a:t> </a:t>
            </a:r>
            <a:r>
              <a:rPr lang="en-US" sz="2300" b="1" dirty="0">
                <a:solidFill>
                  <a:schemeClr val="accent3"/>
                </a:solidFill>
                <a:latin typeface="Maven Pro" panose="020B0604020202020204" charset="0"/>
              </a:rPr>
              <a:t>same sentence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534CA58-7657-00C4-0F28-06C570ED0636}"/>
              </a:ext>
            </a:extLst>
          </p:cNvPr>
          <p:cNvSpPr txBox="1">
            <a:spLocks/>
          </p:cNvSpPr>
          <p:nvPr/>
        </p:nvSpPr>
        <p:spPr>
          <a:xfrm>
            <a:off x="5796600" y="2415713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Maven Pro" panose="020B0604020202020204" charset="0"/>
              </a:rPr>
              <a:t>she doesn’t like tea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4249E8B-79C2-CD64-87C5-C1C3C840120B}"/>
              </a:ext>
            </a:extLst>
          </p:cNvPr>
          <p:cNvSpPr txBox="1">
            <a:spLocks/>
          </p:cNvSpPr>
          <p:nvPr/>
        </p:nvSpPr>
        <p:spPr>
          <a:xfrm>
            <a:off x="633665" y="2930432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>
                <a:latin typeface="Maven Pro" panose="020B0604020202020204" charset="0"/>
              </a:rPr>
              <a:t>Mary likes coffee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AF79B7A-3B7C-FD14-1041-CAC88249C475}"/>
              </a:ext>
            </a:extLst>
          </p:cNvPr>
          <p:cNvSpPr txBox="1">
            <a:spLocks/>
          </p:cNvSpPr>
          <p:nvPr/>
        </p:nvSpPr>
        <p:spPr>
          <a:xfrm>
            <a:off x="3158986" y="2923347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although/though</a:t>
            </a:r>
            <a:endParaRPr lang="en-US" sz="2400" b="1" dirty="0">
              <a:latin typeface="Maven Pro" panose="020B0604020202020204" charset="0"/>
            </a:endParaRPr>
          </a:p>
        </p:txBody>
      </p:sp>
      <p:sp>
        <p:nvSpPr>
          <p:cNvPr id="1024" name="Title 1">
            <a:extLst>
              <a:ext uri="{FF2B5EF4-FFF2-40B4-BE49-F238E27FC236}">
                <a16:creationId xmlns:a16="http://schemas.microsoft.com/office/drawing/2014/main" id="{35B37B1F-4386-1EEB-22FC-D95B492A5D79}"/>
              </a:ext>
            </a:extLst>
          </p:cNvPr>
          <p:cNvSpPr txBox="1">
            <a:spLocks/>
          </p:cNvSpPr>
          <p:nvPr/>
        </p:nvSpPr>
        <p:spPr>
          <a:xfrm>
            <a:off x="5796601" y="2914482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Maven Pro" panose="020B0604020202020204" charset="0"/>
              </a:rPr>
              <a:t>she doesn’t like tea.</a:t>
            </a:r>
          </a:p>
        </p:txBody>
      </p:sp>
      <p:pic>
        <p:nvPicPr>
          <p:cNvPr id="1030" name="Picture 6" descr="Electrical grid transparent background PNG cliparts free download |  HiClipart">
            <a:extLst>
              <a:ext uri="{FF2B5EF4-FFF2-40B4-BE49-F238E27FC236}">
                <a16:creationId xmlns:a16="http://schemas.microsoft.com/office/drawing/2014/main" id="{32E14FBF-AC9F-F8B7-A427-90E1F16B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11" b="97461" l="2344" r="99414">
                        <a14:foregroundMark x1="2539" y1="91406" x2="2539" y2="91406"/>
                        <a14:foregroundMark x1="8398" y1="97656" x2="8398" y2="97656"/>
                        <a14:foregroundMark x1="8594" y1="97656" x2="8594" y2="97656"/>
                        <a14:foregroundMark x1="85547" y1="29688" x2="85547" y2="29688"/>
                        <a14:foregroundMark x1="85547" y1="29688" x2="85547" y2="29688"/>
                        <a14:foregroundMark x1="91992" y1="9180" x2="91992" y2="9180"/>
                        <a14:foregroundMark x1="91016" y1="3711" x2="91016" y2="3711"/>
                        <a14:foregroundMark x1="96094" y1="9375" x2="96094" y2="9375"/>
                        <a14:foregroundMark x1="99414" y1="9180" x2="99414" y2="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1705">
            <a:off x="4147007" y="2253534"/>
            <a:ext cx="708788" cy="7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itle 1">
            <a:extLst>
              <a:ext uri="{FF2B5EF4-FFF2-40B4-BE49-F238E27FC236}">
                <a16:creationId xmlns:a16="http://schemas.microsoft.com/office/drawing/2014/main" id="{5988098B-42E2-637B-850C-0CA195A427C4}"/>
              </a:ext>
            </a:extLst>
          </p:cNvPr>
          <p:cNvSpPr txBox="1">
            <a:spLocks/>
          </p:cNvSpPr>
          <p:nvPr/>
        </p:nvSpPr>
        <p:spPr>
          <a:xfrm>
            <a:off x="3252473" y="3444872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>
                <a:latin typeface="Maven Pro" panose="020B0604020202020204" charset="0"/>
              </a:rPr>
              <a:t>Mary likes coffee</a:t>
            </a:r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,</a:t>
            </a:r>
            <a:r>
              <a:rPr lang="en-US" sz="2400" dirty="0">
                <a:latin typeface="Maven Pro" panose="020B0604020202020204" charset="0"/>
              </a:rPr>
              <a:t> </a:t>
            </a:r>
          </a:p>
        </p:txBody>
      </p:sp>
      <p:sp>
        <p:nvSpPr>
          <p:cNvPr id="1029" name="Title 1">
            <a:extLst>
              <a:ext uri="{FF2B5EF4-FFF2-40B4-BE49-F238E27FC236}">
                <a16:creationId xmlns:a16="http://schemas.microsoft.com/office/drawing/2014/main" id="{E0A05362-21C6-35B3-5947-8D60913DC747}"/>
              </a:ext>
            </a:extLst>
          </p:cNvPr>
          <p:cNvSpPr txBox="1">
            <a:spLocks/>
          </p:cNvSpPr>
          <p:nvPr/>
        </p:nvSpPr>
        <p:spPr>
          <a:xfrm>
            <a:off x="696948" y="3437787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Although/Though</a:t>
            </a:r>
            <a:endParaRPr lang="en-US" sz="2400" b="1" dirty="0">
              <a:latin typeface="Maven Pro" panose="020B0604020202020204" charset="0"/>
            </a:endParaRPr>
          </a:p>
        </p:txBody>
      </p:sp>
      <p:sp>
        <p:nvSpPr>
          <p:cNvPr id="1031" name="Title 1">
            <a:extLst>
              <a:ext uri="{FF2B5EF4-FFF2-40B4-BE49-F238E27FC236}">
                <a16:creationId xmlns:a16="http://schemas.microsoft.com/office/drawing/2014/main" id="{300C022E-D95F-9916-1E65-E5F64986708E}"/>
              </a:ext>
            </a:extLst>
          </p:cNvPr>
          <p:cNvSpPr txBox="1">
            <a:spLocks/>
          </p:cNvSpPr>
          <p:nvPr/>
        </p:nvSpPr>
        <p:spPr>
          <a:xfrm>
            <a:off x="5794238" y="3428922"/>
            <a:ext cx="2965070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Maven Pro" panose="020B0604020202020204" charset="0"/>
              </a:rPr>
              <a:t>she doesn’t like tea.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16700C2A-B782-C273-D886-4B8DD6AF8F78}"/>
              </a:ext>
            </a:extLst>
          </p:cNvPr>
          <p:cNvSpPr txBox="1"/>
          <p:nvPr/>
        </p:nvSpPr>
        <p:spPr>
          <a:xfrm>
            <a:off x="4919696" y="2298389"/>
            <a:ext cx="56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ven Pro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75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5" grpId="0"/>
      <p:bldP spid="29" grpId="0"/>
      <p:bldP spid="30" grpId="0"/>
      <p:bldP spid="31" grpId="0"/>
      <p:bldP spid="1024" grpId="0"/>
      <p:bldP spid="1027" grpId="0"/>
      <p:bldP spid="1029" grpId="0"/>
      <p:bldP spid="1031" grpId="0"/>
      <p:bldP spid="10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12E8-5B3F-BE37-A8C3-160DA14B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75" y="383331"/>
            <a:ext cx="7704000" cy="438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 dirty="0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0ED6-FFCA-6992-2EA4-EFD1D0A01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55" y="821970"/>
            <a:ext cx="8437069" cy="3915352"/>
          </a:xfrm>
        </p:spPr>
        <p:txBody>
          <a:bodyPr anchor="t"/>
          <a:lstStyle/>
          <a:p>
            <a:pPr marL="0" indent="0">
              <a:buNone/>
            </a:pPr>
            <a:r>
              <a:rPr lang="en-US" sz="1900" i="1" dirty="0"/>
              <a:t>She watched the film twice. She didn’t understand the film.</a:t>
            </a:r>
          </a:p>
          <a:p>
            <a:pPr marL="0" indent="0">
              <a:buNone/>
            </a:pPr>
            <a:r>
              <a:rPr lang="en-US" sz="1900" i="1" dirty="0"/>
              <a:t>→ Although / Though she watched the film twice, she didn’t understand it.</a:t>
            </a:r>
          </a:p>
          <a:p>
            <a:pPr marL="0" indent="0">
              <a:buNone/>
            </a:pPr>
            <a:r>
              <a:rPr lang="en-US" sz="1900" i="1" dirty="0"/>
              <a:t>→ She didn’t understand the film although / though she watched it twice.</a:t>
            </a:r>
          </a:p>
          <a:p>
            <a:pPr marL="0" indent="0">
              <a:buNone/>
            </a:pPr>
            <a:r>
              <a:rPr lang="en-US" sz="1900" b="1" dirty="0"/>
              <a:t>1. </a:t>
            </a:r>
            <a:r>
              <a:rPr lang="en-US" sz="1900" dirty="0"/>
              <a:t>The questions were very difficult. He solved them easily.</a:t>
            </a:r>
          </a:p>
          <a:p>
            <a:pPr marL="0" indent="0">
              <a:buNone/>
            </a:pPr>
            <a:r>
              <a:rPr lang="en-US" sz="1900" dirty="0"/>
              <a:t>→</a:t>
            </a:r>
          </a:p>
          <a:p>
            <a:pPr marL="0" indent="0">
              <a:buNone/>
            </a:pPr>
            <a:r>
              <a:rPr lang="en-US" sz="1900" b="1" dirty="0"/>
              <a:t>2. </a:t>
            </a:r>
            <a:r>
              <a:rPr lang="en-US" sz="1900" dirty="0"/>
              <a:t>He was a great actor. He never played a leading role in a film.</a:t>
            </a:r>
          </a:p>
          <a:p>
            <a:pPr marL="0" indent="0">
              <a:buNone/>
            </a:pPr>
            <a:r>
              <a:rPr lang="en-US" sz="1900" dirty="0"/>
              <a:t>→</a:t>
            </a:r>
          </a:p>
          <a:p>
            <a:pPr marL="0" indent="0">
              <a:buNone/>
            </a:pPr>
            <a:r>
              <a:rPr lang="en-US" sz="1900" b="1" dirty="0"/>
              <a:t>3. </a:t>
            </a:r>
            <a:r>
              <a:rPr lang="en-US" sz="1900" dirty="0"/>
              <a:t>They spent a lot of money on the film. The film wasn’t a big success.</a:t>
            </a:r>
          </a:p>
          <a:p>
            <a:pPr marL="0" indent="0">
              <a:buNone/>
            </a:pPr>
            <a:r>
              <a:rPr lang="en-US" sz="1900" dirty="0"/>
              <a:t>→</a:t>
            </a:r>
          </a:p>
          <a:p>
            <a:pPr marL="0" indent="0">
              <a:buNone/>
            </a:pPr>
            <a:r>
              <a:rPr lang="en-US" sz="1900" b="1" dirty="0"/>
              <a:t>4. </a:t>
            </a:r>
            <a:r>
              <a:rPr lang="en-US" sz="1900" dirty="0"/>
              <a:t>The film was a comedy. I didn’t find it funny at all.</a:t>
            </a:r>
          </a:p>
          <a:p>
            <a:pPr marL="0" indent="0">
              <a:buNone/>
            </a:pPr>
            <a:r>
              <a:rPr lang="en-US" sz="1900" dirty="0"/>
              <a:t>→</a:t>
            </a:r>
          </a:p>
          <a:p>
            <a:pPr marL="0" indent="0">
              <a:buNone/>
            </a:pPr>
            <a:r>
              <a:rPr lang="en-US" sz="1900" b="1" dirty="0"/>
              <a:t>5. </a:t>
            </a:r>
            <a:r>
              <a:rPr lang="en-US" sz="1900" dirty="0"/>
              <a:t>We played well. We couldn’t win the match.</a:t>
            </a:r>
          </a:p>
          <a:p>
            <a:pPr marL="0" indent="0">
              <a:buNone/>
            </a:pPr>
            <a:r>
              <a:rPr lang="en-US" sz="19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33757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12E8-5B3F-BE37-A8C3-160DA14B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75" y="383331"/>
            <a:ext cx="7704000" cy="438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 dirty="0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0ED6-FFCA-6992-2EA4-EFD1D0A01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55" y="705858"/>
            <a:ext cx="8437069" cy="3915352"/>
          </a:xfrm>
        </p:spPr>
        <p:txBody>
          <a:bodyPr anchor="t"/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bg1"/>
                </a:solidFill>
              </a:rPr>
              <a:t>1. </a:t>
            </a:r>
            <a:r>
              <a:rPr lang="en-US" sz="1900" dirty="0">
                <a:solidFill>
                  <a:schemeClr val="bg1"/>
                </a:solidFill>
              </a:rPr>
              <a:t>The questions were very difficult. He solved them easily.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bg1"/>
                </a:solidFill>
              </a:rPr>
              <a:t>2. </a:t>
            </a:r>
            <a:r>
              <a:rPr lang="en-US" sz="1900" dirty="0">
                <a:solidFill>
                  <a:schemeClr val="bg1"/>
                </a:solidFill>
              </a:rPr>
              <a:t>He was a great actor. He never played a leading role in a film.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bg1"/>
                </a:solidFill>
              </a:rPr>
              <a:t>3. </a:t>
            </a:r>
            <a:r>
              <a:rPr lang="en-US" sz="1900" dirty="0">
                <a:solidFill>
                  <a:schemeClr val="bg1"/>
                </a:solidFill>
              </a:rPr>
              <a:t>They spent a lot of money on the film. The film wasn’t a big success.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E92C9-61C8-0446-8C2B-9EE1C67CE292}"/>
              </a:ext>
            </a:extLst>
          </p:cNvPr>
          <p:cNvSpPr txBox="1"/>
          <p:nvPr/>
        </p:nvSpPr>
        <p:spPr>
          <a:xfrm>
            <a:off x="704204" y="1202554"/>
            <a:ext cx="79860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He solved the questions easily </a:t>
            </a:r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although/though 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they were very difficult.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17A5D-AA3C-A428-1892-3FFD8B023226}"/>
              </a:ext>
            </a:extLst>
          </p:cNvPr>
          <p:cNvSpPr txBox="1"/>
          <p:nvPr/>
        </p:nvSpPr>
        <p:spPr>
          <a:xfrm>
            <a:off x="704203" y="1579926"/>
            <a:ext cx="82003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Although/though 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THE QUESTIONS were very difficult, he solved </a:t>
            </a:r>
            <a:r>
              <a:rPr lang="en-US" sz="1700" b="1" dirty="0" err="1">
                <a:solidFill>
                  <a:schemeClr val="bg1"/>
                </a:solidFill>
                <a:latin typeface="Maven Pro" panose="020B0604020202020204" charset="0"/>
              </a:rPr>
              <a:t>theM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 easily.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09C4B-F7E6-D9AE-035A-F2E14F0FF769}"/>
              </a:ext>
            </a:extLst>
          </p:cNvPr>
          <p:cNvSpPr txBox="1"/>
          <p:nvPr/>
        </p:nvSpPr>
        <p:spPr>
          <a:xfrm>
            <a:off x="704204" y="2312897"/>
            <a:ext cx="79860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Maven Pro" panose="020B0604020202020204" charset="0"/>
              </a:rPr>
              <a:t>He never played a leading role in a film </a:t>
            </a:r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although/though </a:t>
            </a:r>
            <a:r>
              <a:rPr lang="en-US" sz="1700" b="1" dirty="0">
                <a:latin typeface="Maven Pro" panose="020B0604020202020204" charset="0"/>
              </a:rPr>
              <a:t>he was a great actor.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50554-FBCF-BEEE-F60A-D70312878D68}"/>
              </a:ext>
            </a:extLst>
          </p:cNvPr>
          <p:cNvSpPr txBox="1"/>
          <p:nvPr/>
        </p:nvSpPr>
        <p:spPr>
          <a:xfrm>
            <a:off x="704203" y="2930186"/>
            <a:ext cx="820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 Though 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he was a great actor, he never played a leading role in a film.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6724B-7BAC-3A75-9D04-837D650563FE}"/>
              </a:ext>
            </a:extLst>
          </p:cNvPr>
          <p:cNvSpPr txBox="1"/>
          <p:nvPr/>
        </p:nvSpPr>
        <p:spPr>
          <a:xfrm>
            <a:off x="704203" y="3751902"/>
            <a:ext cx="79860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Maven Pro" panose="020B0604020202020204" charset="0"/>
              </a:rPr>
              <a:t>The film wasn’t a big success </a:t>
            </a:r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although/though </a:t>
            </a:r>
            <a:r>
              <a:rPr lang="en-US" sz="1700" b="1" dirty="0">
                <a:latin typeface="Maven Pro" panose="020B0604020202020204" charset="0"/>
              </a:rPr>
              <a:t>they spent a lot of money on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F6321-494C-8C68-3167-B7C2FD337B9A}"/>
              </a:ext>
            </a:extLst>
          </p:cNvPr>
          <p:cNvSpPr txBox="1"/>
          <p:nvPr/>
        </p:nvSpPr>
        <p:spPr>
          <a:xfrm>
            <a:off x="704203" y="4265841"/>
            <a:ext cx="8200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 Though 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they spent a lot of money on the film, it wasn’t a big success.</a:t>
            </a:r>
          </a:p>
        </p:txBody>
      </p:sp>
    </p:spTree>
    <p:extLst>
      <p:ext uri="{BB962C8B-B14F-4D97-AF65-F5344CB8AC3E}">
        <p14:creationId xmlns:p14="http://schemas.microsoft.com/office/powerpoint/2010/main" val="32701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12E8-5B3F-BE37-A8C3-160DA14B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75" y="383331"/>
            <a:ext cx="7704000" cy="438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 dirty="0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0ED6-FFCA-6992-2EA4-EFD1D0A01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55" y="705858"/>
            <a:ext cx="8437069" cy="3915352"/>
          </a:xfrm>
        </p:spPr>
        <p:txBody>
          <a:bodyPr anchor="t"/>
          <a:lstStyle/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bg1"/>
                </a:solidFill>
              </a:rPr>
              <a:t>4. </a:t>
            </a:r>
            <a:r>
              <a:rPr lang="en-US" sz="1900" dirty="0">
                <a:solidFill>
                  <a:schemeClr val="bg1"/>
                </a:solidFill>
              </a:rPr>
              <a:t>The film was a comedy. I didn’t find it funny at all.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b="1" dirty="0">
                <a:solidFill>
                  <a:schemeClr val="bg1"/>
                </a:solidFill>
              </a:rPr>
              <a:t>5. </a:t>
            </a:r>
            <a:r>
              <a:rPr lang="en-US" sz="1900" dirty="0">
                <a:solidFill>
                  <a:schemeClr val="bg1"/>
                </a:solidFill>
              </a:rPr>
              <a:t>We played well. We couldn’t win the match.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900" dirty="0">
                <a:solidFill>
                  <a:schemeClr val="bg1"/>
                </a:solidFill>
              </a:rPr>
              <a:t>→</a:t>
            </a:r>
          </a:p>
          <a:p>
            <a:pPr marL="0" indent="0">
              <a:spcBef>
                <a:spcPts val="600"/>
              </a:spcBef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E92C9-61C8-0446-8C2B-9EE1C67CE292}"/>
              </a:ext>
            </a:extLst>
          </p:cNvPr>
          <p:cNvSpPr txBox="1"/>
          <p:nvPr/>
        </p:nvSpPr>
        <p:spPr>
          <a:xfrm>
            <a:off x="704204" y="1202554"/>
            <a:ext cx="79860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I didn’t find the film funny at all </a:t>
            </a:r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although/though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 it was a comedy.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17A5D-AA3C-A428-1892-3FFD8B023226}"/>
              </a:ext>
            </a:extLst>
          </p:cNvPr>
          <p:cNvSpPr txBox="1"/>
          <p:nvPr/>
        </p:nvSpPr>
        <p:spPr>
          <a:xfrm>
            <a:off x="704203" y="1579926"/>
            <a:ext cx="82003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 Though 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the film was a comedy, I didn’t find it funny at all.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09C4B-F7E6-D9AE-035A-F2E14F0FF769}"/>
              </a:ext>
            </a:extLst>
          </p:cNvPr>
          <p:cNvSpPr txBox="1"/>
          <p:nvPr/>
        </p:nvSpPr>
        <p:spPr>
          <a:xfrm>
            <a:off x="704204" y="2312897"/>
            <a:ext cx="79860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Maven Pro" panose="020B0604020202020204" charset="0"/>
              </a:rPr>
              <a:t>We couldn’t win the match </a:t>
            </a:r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although/though </a:t>
            </a:r>
            <a:r>
              <a:rPr lang="en-US" sz="1700" b="1" dirty="0">
                <a:latin typeface="Maven Pro" panose="020B0604020202020204" charset="0"/>
              </a:rPr>
              <a:t>we played well.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50554-FBCF-BEEE-F60A-D70312878D68}"/>
              </a:ext>
            </a:extLst>
          </p:cNvPr>
          <p:cNvSpPr txBox="1"/>
          <p:nvPr/>
        </p:nvSpPr>
        <p:spPr>
          <a:xfrm>
            <a:off x="704203" y="2723196"/>
            <a:ext cx="82003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Maven Pro" panose="020B0604020202020204" charset="0"/>
              </a:rPr>
              <a:t>Although/ Though </a:t>
            </a:r>
            <a:r>
              <a:rPr lang="en-US" sz="1700" b="1" dirty="0">
                <a:solidFill>
                  <a:schemeClr val="bg1"/>
                </a:solidFill>
                <a:latin typeface="Maven Pro" panose="020B0604020202020204" charset="0"/>
              </a:rPr>
              <a:t>we played well, we couldn’t win the match.</a:t>
            </a:r>
          </a:p>
        </p:txBody>
      </p:sp>
    </p:spTree>
    <p:extLst>
      <p:ext uri="{BB962C8B-B14F-4D97-AF65-F5344CB8AC3E}">
        <p14:creationId xmlns:p14="http://schemas.microsoft.com/office/powerpoint/2010/main" val="25144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0C14-31B6-1C36-4F80-2311C060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" y="2431663"/>
            <a:ext cx="2713737" cy="411318"/>
          </a:xfrm>
        </p:spPr>
        <p:txBody>
          <a:bodyPr/>
          <a:lstStyle/>
          <a:p>
            <a:r>
              <a:rPr lang="en-US" sz="2400" dirty="0">
                <a:latin typeface="Maven Pro" panose="020B0604020202020204" charset="0"/>
              </a:rPr>
              <a:t>Mary likes coffee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3148E-A0A6-D32A-AF43-2BC65D96D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0" b="32750" l="68800" r="88550">
                        <a14:foregroundMark x1="77100" y1="9750" x2="77100" y2="9750"/>
                        <a14:foregroundMark x1="77100" y1="9750" x2="77100" y2="9750"/>
                        <a14:foregroundMark x1="80700" y1="8850" x2="80700" y2="8850"/>
                        <a14:foregroundMark x1="80700" y1="8850" x2="80700" y2="8850"/>
                        <a14:foregroundMark x1="69800" y1="19500" x2="69800" y2="19500"/>
                        <a14:foregroundMark x1="69800" y1="19500" x2="69800" y2="19500"/>
                        <a14:foregroundMark x1="69100" y1="25200" x2="69100" y2="25200"/>
                        <a14:foregroundMark x1="69100" y1="25200" x2="69100" y2="25200"/>
                        <a14:foregroundMark x1="77450" y1="19800" x2="80200" y2="25400"/>
                        <a14:foregroundMark x1="77000" y1="20750" x2="78250" y2="22750"/>
                        <a14:foregroundMark x1="78550" y1="20500" x2="78950" y2="22650"/>
                        <a14:foregroundMark x1="79050" y1="20550" x2="81000" y2="22750"/>
                        <a14:foregroundMark x1="88300" y1="19500" x2="88300" y2="19500"/>
                        <a14:foregroundMark x1="88300" y1="19500" x2="88300" y2="19500"/>
                        <a14:foregroundMark x1="88600" y1="24900" x2="88600" y2="24900"/>
                        <a14:foregroundMark x1="88600" y1="24900" x2="88600" y2="24900"/>
                        <a14:foregroundMark x1="71450" y1="27750" x2="79850" y2="29700"/>
                        <a14:foregroundMark x1="79850" y1="29700" x2="84850" y2="27650"/>
                        <a14:foregroundMark x1="84950" y1="28450" x2="77750" y2="31100"/>
                        <a14:foregroundMark x1="77750" y1="31100" x2="71650" y2="29550"/>
                        <a14:foregroundMark x1="70500" y1="32400" x2="81400" y2="31200"/>
                        <a14:foregroundMark x1="81400" y1="31200" x2="85450" y2="32750"/>
                        <a14:foregroundMark x1="68900" y1="19800" x2="68900" y2="19800"/>
                        <a14:foregroundMark x1="68800" y1="25200" x2="68800" y2="25200"/>
                        <a14:foregroundMark x1="76800" y1="8650" x2="76800" y2="8650"/>
                        <a14:foregroundMark x1="76100" y1="8850" x2="76100" y2="8850"/>
                      </a14:backgroundRemoval>
                    </a14:imgEffect>
                  </a14:imgLayer>
                </a14:imgProps>
              </a:ext>
            </a:extLst>
          </a:blip>
          <a:srcRect l="67532" t="7783" r="9937" b="67128"/>
          <a:stretch/>
        </p:blipFill>
        <p:spPr>
          <a:xfrm>
            <a:off x="720000" y="561655"/>
            <a:ext cx="1661886" cy="1850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9617B4-530F-4A63-2274-08BDEA209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50" b="60450" l="11400" r="31200">
                        <a14:foregroundMark x1="20400" y1="37600" x2="20400" y2="37600"/>
                        <a14:foregroundMark x1="20400" y1="37600" x2="20400" y2="37600"/>
                        <a14:foregroundMark x1="23150" y1="36650" x2="23150" y2="36650"/>
                        <a14:foregroundMark x1="24800" y1="45750" x2="25350" y2="47850"/>
                        <a14:foregroundMark x1="24100" y1="44600" x2="25100" y2="49100"/>
                        <a14:foregroundMark x1="17050" y1="43650" x2="18350" y2="49700"/>
                        <a14:foregroundMark x1="12600" y1="48250" x2="12600" y2="48250"/>
                        <a14:foregroundMark x1="12600" y1="48250" x2="12600" y2="48250"/>
                        <a14:foregroundMark x1="11450" y1="52650" x2="11450" y2="52650"/>
                        <a14:foregroundMark x1="11450" y1="52650" x2="11450" y2="52650"/>
                        <a14:foregroundMark x1="30150" y1="48250" x2="30150" y2="48250"/>
                        <a14:foregroundMark x1="30150" y1="48350" x2="30150" y2="48350"/>
                        <a14:foregroundMark x1="31200" y1="52750" x2="31200" y2="52750"/>
                        <a14:foregroundMark x1="31200" y1="52750" x2="31200" y2="52750"/>
                        <a14:foregroundMark x1="26500" y1="56200" x2="17050" y2="58300"/>
                        <a14:foregroundMark x1="17050" y1="58300" x2="15400" y2="58150"/>
                        <a14:foregroundMark x1="13750" y1="56200" x2="24500" y2="59400"/>
                        <a14:foregroundMark x1="24500" y1="59400" x2="29400" y2="57350"/>
                        <a14:foregroundMark x1="14550" y1="60450" x2="22400" y2="59700"/>
                        <a14:foregroundMark x1="22400" y1="59700" x2="27850" y2="60450"/>
                      </a14:backgroundRemoval>
                    </a14:imgEffect>
                  </a14:imgLayer>
                </a14:imgProps>
              </a:ext>
            </a:extLst>
          </a:blip>
          <a:srcRect l="10352" t="35416" r="67691" b="39187"/>
          <a:stretch/>
        </p:blipFill>
        <p:spPr>
          <a:xfrm>
            <a:off x="5228662" y="561654"/>
            <a:ext cx="1561662" cy="18062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9A8CA-B053-588B-45D0-4680B506C3CF}"/>
              </a:ext>
            </a:extLst>
          </p:cNvPr>
          <p:cNvGrpSpPr/>
          <p:nvPr/>
        </p:nvGrpSpPr>
        <p:grpSpPr>
          <a:xfrm>
            <a:off x="2443025" y="832160"/>
            <a:ext cx="1600746" cy="1093928"/>
            <a:chOff x="2732203" y="2566535"/>
            <a:chExt cx="1600746" cy="1093928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CEEB231-0EEF-A3CA-F567-36982C019376}"/>
                </a:ext>
              </a:extLst>
            </p:cNvPr>
            <p:cNvSpPr/>
            <p:nvPr/>
          </p:nvSpPr>
          <p:spPr>
            <a:xfrm>
              <a:off x="2732203" y="2566535"/>
              <a:ext cx="1600746" cy="1093928"/>
            </a:xfrm>
            <a:prstGeom prst="cloudCallout">
              <a:avLst>
                <a:gd name="adj1" fmla="val -70873"/>
                <a:gd name="adj2" fmla="val -525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2BD8CE-0E49-EFCC-53C5-1A6362F74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50" b="71675" l="20500" r="51400">
                          <a14:foregroundMark x1="34200" y1="24975" x2="40550" y2="24975"/>
                          <a14:foregroundMark x1="40700" y1="23550" x2="45775" y2="26950"/>
                          <a14:foregroundMark x1="20650" y1="31875" x2="20650" y2="31875"/>
                          <a14:foregroundMark x1="20500" y1="31875" x2="20500" y2="31875"/>
                          <a14:foregroundMark x1="20500" y1="31875" x2="21350" y2="35275"/>
                          <a14:foregroundMark x1="42100" y1="28225" x2="43075" y2="63625"/>
                          <a14:foregroundMark x1="43075" y1="63625" x2="43075" y2="63625"/>
                          <a14:foregroundMark x1="33625" y1="32300" x2="38700" y2="60100"/>
                          <a14:foregroundMark x1="38700" y1="58425" x2="38700" y2="58425"/>
                          <a14:foregroundMark x1="49150" y1="26100" x2="49000" y2="30200"/>
                          <a14:foregroundMark x1="50850" y1="29200" x2="50850" y2="29200"/>
                          <a14:foregroundMark x1="39425" y1="32600" x2="45150" y2="55025"/>
                          <a14:foregroundMark x1="45150" y1="55025" x2="43850" y2="65975"/>
                          <a14:foregroundMark x1="43850" y1="65975" x2="34000" y2="42050"/>
                          <a14:foregroundMark x1="34000" y1="42050" x2="33800" y2="68375"/>
                          <a14:foregroundMark x1="33800" y1="68375" x2="43675" y2="69725"/>
                          <a14:foregroundMark x1="43675" y1="69725" x2="51400" y2="62550"/>
                          <a14:foregroundMark x1="51400" y1="62550" x2="50000" y2="52350"/>
                          <a14:foregroundMark x1="32925" y1="69700" x2="42400" y2="70050"/>
                          <a14:foregroundMark x1="42400" y1="70050" x2="45775" y2="69275"/>
                          <a14:foregroundMark x1="36175" y1="71675" x2="39425" y2="70700"/>
                          <a14:backgroundMark x1="52250" y1="54600" x2="52550" y2="55725"/>
                          <a14:backgroundMark x1="52550" y1="53050" x2="52550" y2="54050"/>
                        </a14:backgroundRemoval>
                      </a14:imgEffect>
                    </a14:imgLayer>
                  </a14:imgProps>
                </a:ext>
              </a:extLst>
            </a:blip>
            <a:srcRect l="19144" t="20317" r="47319" b="27195"/>
            <a:stretch/>
          </p:blipFill>
          <p:spPr>
            <a:xfrm>
              <a:off x="3173414" y="2680520"/>
              <a:ext cx="549501" cy="86001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69A54B-D89F-A975-21A7-695E3FA467BE}"/>
              </a:ext>
            </a:extLst>
          </p:cNvPr>
          <p:cNvGrpSpPr/>
          <p:nvPr/>
        </p:nvGrpSpPr>
        <p:grpSpPr>
          <a:xfrm>
            <a:off x="6890546" y="829187"/>
            <a:ext cx="1600746" cy="1093928"/>
            <a:chOff x="6600260" y="2566535"/>
            <a:chExt cx="1600746" cy="1093928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F8FB490B-ADE7-88B5-DADA-E5D1695C016F}"/>
                </a:ext>
              </a:extLst>
            </p:cNvPr>
            <p:cNvSpPr/>
            <p:nvPr/>
          </p:nvSpPr>
          <p:spPr>
            <a:xfrm>
              <a:off x="6600260" y="2566535"/>
              <a:ext cx="1600746" cy="1093928"/>
            </a:xfrm>
            <a:prstGeom prst="cloudCallout">
              <a:avLst>
                <a:gd name="adj1" fmla="val -71780"/>
                <a:gd name="adj2" fmla="val -525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1F9491-5E03-8EB1-CE5D-C89CE7BBD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275" b="68275" l="51550" r="79625">
                          <a14:foregroundMark x1="54925" y1="49375" x2="53925" y2="60175"/>
                          <a14:foregroundMark x1="53925" y1="60175" x2="54225" y2="60400"/>
                          <a14:foregroundMark x1="61975" y1="37525" x2="61425" y2="46975"/>
                          <a14:foregroundMark x1="60425" y1="37250" x2="62550" y2="46550"/>
                          <a14:foregroundMark x1="62550" y1="46550" x2="73825" y2="51925"/>
                          <a14:foregroundMark x1="61425" y1="48525" x2="64525" y2="52075"/>
                          <a14:foregroundMark x1="56050" y1="45575" x2="53150" y2="54500"/>
                          <a14:foregroundMark x1="53150" y1="54500" x2="54250" y2="64300"/>
                          <a14:foregroundMark x1="54250" y1="64300" x2="63225" y2="67375"/>
                          <a14:foregroundMark x1="63225" y1="67375" x2="70725" y2="65325"/>
                          <a14:foregroundMark x1="70725" y1="64050" x2="75100" y2="65325"/>
                          <a14:foregroundMark x1="71000" y1="63775" x2="78350" y2="62375"/>
                          <a14:foregroundMark x1="78625" y1="58275" x2="79625" y2="63925"/>
                          <a14:foregroundMark x1="54075" y1="33300" x2="57050" y2="35850"/>
                          <a14:foregroundMark x1="68475" y1="35000" x2="70875" y2="36975"/>
                          <a14:foregroundMark x1="62250" y1="35125" x2="65225" y2="38100"/>
                          <a14:foregroundMark x1="53100" y1="60100" x2="52950" y2="62650"/>
                          <a14:foregroundMark x1="63525" y1="68300" x2="66200" y2="67450"/>
                          <a14:foregroundMark x1="51675" y1="56575" x2="51675" y2="56575"/>
                          <a14:foregroundMark x1="51675" y1="56575" x2="51675" y2="56575"/>
                          <a14:foregroundMark x1="51825" y1="55725" x2="51550" y2="60250"/>
                          <a14:backgroundMark x1="51550" y1="64475" x2="51950" y2="66750"/>
                          <a14:backgroundMark x1="51250" y1="62800" x2="51250" y2="62800"/>
                          <a14:backgroundMark x1="51400" y1="61950" x2="52525" y2="64200"/>
                        </a14:backgroundRemoval>
                      </a14:imgEffect>
                    </a14:imgLayer>
                  </a14:imgProps>
                </a:ext>
              </a:extLst>
            </a:blip>
            <a:srcRect l="51397" t="31323" r="18127" b="30581"/>
            <a:stretch/>
          </p:blipFill>
          <p:spPr>
            <a:xfrm>
              <a:off x="7082678" y="2680520"/>
              <a:ext cx="635909" cy="79488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DF64A69-0915-A841-B826-A661513DA235}"/>
              </a:ext>
            </a:extLst>
          </p:cNvPr>
          <p:cNvSpPr txBox="1"/>
          <p:nvPr/>
        </p:nvSpPr>
        <p:spPr>
          <a:xfrm>
            <a:off x="3915339" y="1489009"/>
            <a:ext cx="130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aven Pro" panose="020B0604020202020204" charset="0"/>
              </a:rPr>
              <a:t>&gt;&lt;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E9777F4-02FE-C8F4-C82B-417EBB35F383}"/>
              </a:ext>
            </a:extLst>
          </p:cNvPr>
          <p:cNvSpPr txBox="1">
            <a:spLocks/>
          </p:cNvSpPr>
          <p:nvPr/>
        </p:nvSpPr>
        <p:spPr>
          <a:xfrm>
            <a:off x="417686" y="3390422"/>
            <a:ext cx="8296008" cy="69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300" b="1" dirty="0">
                <a:solidFill>
                  <a:schemeClr val="bg1"/>
                </a:solidFill>
                <a:latin typeface="Maven Pro" panose="020B0604020202020204" charset="0"/>
                <a:sym typeface="Wingdings" panose="05000000000000000000" pitchFamily="2" charset="2"/>
              </a:rPr>
              <a:t> </a:t>
            </a:r>
            <a:r>
              <a:rPr lang="en-US" sz="2300" b="1" dirty="0">
                <a:solidFill>
                  <a:srgbClr val="FF0000"/>
                </a:solidFill>
                <a:latin typeface="Maven Pro" panose="020B0604020202020204" charset="0"/>
              </a:rPr>
              <a:t>However </a:t>
            </a:r>
            <a:r>
              <a:rPr lang="en-US" sz="2300" b="1" dirty="0">
                <a:latin typeface="Maven Pro" panose="020B0604020202020204" charset="0"/>
              </a:rPr>
              <a:t>connect 2 </a:t>
            </a:r>
            <a:r>
              <a:rPr lang="en-US" sz="2300" b="1" dirty="0">
                <a:solidFill>
                  <a:schemeClr val="accent3"/>
                </a:solidFill>
                <a:latin typeface="Maven Pro" panose="020B0604020202020204" charset="0"/>
              </a:rPr>
              <a:t>contrasting ideas </a:t>
            </a:r>
            <a:r>
              <a:rPr lang="en-US" sz="2300" b="1" dirty="0">
                <a:latin typeface="Maven Pro" panose="020B0604020202020204" charset="0"/>
              </a:rPr>
              <a:t>in </a:t>
            </a:r>
            <a:r>
              <a:rPr lang="en-US" sz="2300" b="1" dirty="0">
                <a:solidFill>
                  <a:schemeClr val="accent3"/>
                </a:solidFill>
                <a:latin typeface="Maven Pro" panose="020B0604020202020204" charset="0"/>
              </a:rPr>
              <a:t>two sentences</a:t>
            </a:r>
            <a:r>
              <a:rPr lang="en-US" sz="2300" b="1" dirty="0">
                <a:latin typeface="Maven Pro" panose="020B0604020202020204" charset="0"/>
              </a:rPr>
              <a:t>. We normally put a comma </a:t>
            </a:r>
            <a:r>
              <a:rPr lang="en-US" sz="2300" b="1" dirty="0">
                <a:solidFill>
                  <a:srgbClr val="FF0000"/>
                </a:solidFill>
                <a:latin typeface="Maven Pro" panose="020B0604020202020204" charset="0"/>
              </a:rPr>
              <a:t>(,)</a:t>
            </a:r>
            <a:r>
              <a:rPr lang="en-US" sz="2300" b="1" dirty="0">
                <a:latin typeface="Maven Pro" panose="020B0604020202020204" charset="0"/>
              </a:rPr>
              <a:t> after it.</a:t>
            </a:r>
            <a:endParaRPr lang="en-US" sz="2300" b="1" dirty="0">
              <a:solidFill>
                <a:schemeClr val="accent3"/>
              </a:solidFill>
              <a:latin typeface="Maven Pro" panose="020B060402020202020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534CA58-7657-00C4-0F28-06C570ED0636}"/>
              </a:ext>
            </a:extLst>
          </p:cNvPr>
          <p:cNvSpPr txBox="1">
            <a:spLocks/>
          </p:cNvSpPr>
          <p:nvPr/>
        </p:nvSpPr>
        <p:spPr>
          <a:xfrm>
            <a:off x="5796600" y="2415713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Maven Pro" panose="020B0604020202020204" charset="0"/>
              </a:rPr>
              <a:t>she doesn’t like tea</a:t>
            </a:r>
          </a:p>
        </p:txBody>
      </p:sp>
      <p:pic>
        <p:nvPicPr>
          <p:cNvPr id="1030" name="Picture 6" descr="Electrical grid transparent background PNG cliparts free download |  HiClipart">
            <a:extLst>
              <a:ext uri="{FF2B5EF4-FFF2-40B4-BE49-F238E27FC236}">
                <a16:creationId xmlns:a16="http://schemas.microsoft.com/office/drawing/2014/main" id="{32E14FBF-AC9F-F8B7-A427-90E1F16B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11" b="97461" l="2344" r="99414">
                        <a14:foregroundMark x1="2539" y1="91406" x2="2539" y2="91406"/>
                        <a14:foregroundMark x1="8398" y1="97656" x2="8398" y2="97656"/>
                        <a14:foregroundMark x1="8594" y1="97656" x2="8594" y2="97656"/>
                        <a14:foregroundMark x1="85547" y1="29688" x2="85547" y2="29688"/>
                        <a14:foregroundMark x1="85547" y1="29688" x2="85547" y2="29688"/>
                        <a14:foregroundMark x1="91992" y1="9180" x2="91992" y2="9180"/>
                        <a14:foregroundMark x1="91016" y1="3711" x2="91016" y2="3711"/>
                        <a14:foregroundMark x1="96094" y1="9375" x2="96094" y2="9375"/>
                        <a14:foregroundMark x1="99414" y1="9180" x2="99414" y2="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1705">
            <a:off x="4147007" y="2253534"/>
            <a:ext cx="708788" cy="7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Box 1036">
            <a:extLst>
              <a:ext uri="{FF2B5EF4-FFF2-40B4-BE49-F238E27FC236}">
                <a16:creationId xmlns:a16="http://schemas.microsoft.com/office/drawing/2014/main" id="{16700C2A-B782-C273-D886-4B8DD6AF8F78}"/>
              </a:ext>
            </a:extLst>
          </p:cNvPr>
          <p:cNvSpPr txBox="1"/>
          <p:nvPr/>
        </p:nvSpPr>
        <p:spPr>
          <a:xfrm>
            <a:off x="4919696" y="2298389"/>
            <a:ext cx="56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aven Pro" panose="020B0604020202020204" charset="0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265427-B009-4EF1-7CE1-7BC1787E3D2F}"/>
              </a:ext>
            </a:extLst>
          </p:cNvPr>
          <p:cNvSpPr txBox="1">
            <a:spLocks/>
          </p:cNvSpPr>
          <p:nvPr/>
        </p:nvSpPr>
        <p:spPr>
          <a:xfrm>
            <a:off x="633665" y="2915410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>
                <a:latin typeface="Maven Pro" panose="020B0604020202020204" charset="0"/>
              </a:rPr>
              <a:t>Mary likes coffee.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73E3D6-AE59-587A-0469-BB439FDF195D}"/>
              </a:ext>
            </a:extLst>
          </p:cNvPr>
          <p:cNvSpPr txBox="1">
            <a:spLocks/>
          </p:cNvSpPr>
          <p:nvPr/>
        </p:nvSpPr>
        <p:spPr>
          <a:xfrm>
            <a:off x="3158986" y="2908325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Maven Pro" panose="020B0604020202020204" charset="0"/>
              </a:rPr>
              <a:t>However,</a:t>
            </a:r>
            <a:endParaRPr lang="en-US" sz="2400" b="1" dirty="0">
              <a:latin typeface="Maven Pro" panose="020B060402020202020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731BD0-A8C2-3CB0-2A18-24E0278FA0BA}"/>
              </a:ext>
            </a:extLst>
          </p:cNvPr>
          <p:cNvSpPr txBox="1">
            <a:spLocks/>
          </p:cNvSpPr>
          <p:nvPr/>
        </p:nvSpPr>
        <p:spPr>
          <a:xfrm>
            <a:off x="5796601" y="2899460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Maven Pro" panose="020B0604020202020204" charset="0"/>
              </a:rPr>
              <a:t>she doesn’t like tea.</a:t>
            </a:r>
          </a:p>
        </p:txBody>
      </p:sp>
    </p:spTree>
    <p:extLst>
      <p:ext uri="{BB962C8B-B14F-4D97-AF65-F5344CB8AC3E}">
        <p14:creationId xmlns:p14="http://schemas.microsoft.com/office/powerpoint/2010/main" val="14335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C69EAE-2706-1B89-B4EB-E000AD88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76" y="383331"/>
            <a:ext cx="8579648" cy="4386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2. Complete the sentences, using </a:t>
            </a:r>
            <a:r>
              <a:rPr lang="en-US" dirty="0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 or </a:t>
            </a:r>
            <a:r>
              <a:rPr lang="en-US" dirty="0">
                <a:solidFill>
                  <a:srgbClr val="FF0000"/>
                </a:solidFill>
                <a:highlight>
                  <a:srgbClr val="EFEFEF"/>
                </a:highlight>
              </a:rPr>
              <a:t>however</a:t>
            </a:r>
            <a:r>
              <a:rPr lang="en-US" dirty="0">
                <a:solidFill>
                  <a:schemeClr val="bg1"/>
                </a:solidFill>
                <a:highlight>
                  <a:srgbClr val="EFEFEF"/>
                </a:highlight>
              </a:rPr>
              <a:t>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181BA-6904-30EC-D363-5EAD6B766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56" y="821970"/>
            <a:ext cx="8262044" cy="3915352"/>
          </a:xfrm>
        </p:spPr>
        <p:txBody>
          <a:bodyPr anchor="t"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1. _________________ the acting in the film was good, I didn’t like its story.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2. I felt really tired. _____________, I went to see the film.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3. I really enjoyed the new film ________________ most of my friends didn’t like it.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4. He studied hard for the exam. ______________, he failed it.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dirty="0"/>
              <a:t>5. Mai speaks English very well _______________ her native language is Vietnamese.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260F23-E496-1A59-B80B-89ED3ABBC4B2}"/>
              </a:ext>
            </a:extLst>
          </p:cNvPr>
          <p:cNvSpPr txBox="1">
            <a:spLocks/>
          </p:cNvSpPr>
          <p:nvPr/>
        </p:nvSpPr>
        <p:spPr>
          <a:xfrm>
            <a:off x="733502" y="911284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Although/Though</a:t>
            </a:r>
            <a:endParaRPr lang="en-US" sz="2000" b="1" dirty="0">
              <a:latin typeface="Maven Pro" panose="020B060402020202020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07069B-7C6B-9C02-A39A-1CD63950C8A0}"/>
              </a:ext>
            </a:extLst>
          </p:cNvPr>
          <p:cNvSpPr txBox="1">
            <a:spLocks/>
          </p:cNvSpPr>
          <p:nvPr/>
        </p:nvSpPr>
        <p:spPr>
          <a:xfrm>
            <a:off x="2973008" y="1740442"/>
            <a:ext cx="1335522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However</a:t>
            </a:r>
            <a:endParaRPr lang="en-US" sz="2000" b="1" dirty="0">
              <a:latin typeface="Maven Pro" panose="020B060402020202020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C37277-14A2-E9B2-F392-673D262FC9B7}"/>
              </a:ext>
            </a:extLst>
          </p:cNvPr>
          <p:cNvSpPr txBox="1">
            <a:spLocks/>
          </p:cNvSpPr>
          <p:nvPr/>
        </p:nvSpPr>
        <p:spPr>
          <a:xfrm>
            <a:off x="2530510" y="1740442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.</a:t>
            </a:r>
            <a:endParaRPr lang="en-US" sz="2800" b="1" dirty="0">
              <a:latin typeface="Maven Pro" panose="020B060402020202020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42F2A-5A34-CAC7-8D95-84058482C53C}"/>
              </a:ext>
            </a:extLst>
          </p:cNvPr>
          <p:cNvSpPr txBox="1">
            <a:spLocks/>
          </p:cNvSpPr>
          <p:nvPr/>
        </p:nvSpPr>
        <p:spPr>
          <a:xfrm>
            <a:off x="4451110" y="1740442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,</a:t>
            </a:r>
            <a:endParaRPr lang="en-US" sz="2800" b="1" dirty="0">
              <a:latin typeface="Maven Pro" panose="020B060402020202020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6F0284-6BC3-320C-2B24-BE02DD69D808}"/>
              </a:ext>
            </a:extLst>
          </p:cNvPr>
          <p:cNvSpPr txBox="1">
            <a:spLocks/>
          </p:cNvSpPr>
          <p:nvPr/>
        </p:nvSpPr>
        <p:spPr>
          <a:xfrm>
            <a:off x="4081136" y="2256180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although/though</a:t>
            </a:r>
            <a:endParaRPr lang="en-US" sz="2000" b="1" dirty="0">
              <a:latin typeface="Maven Pro" panose="020B060402020202020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F6A71-850F-45D3-F052-C011930F6CA8}"/>
              </a:ext>
            </a:extLst>
          </p:cNvPr>
          <p:cNvSpPr txBox="1">
            <a:spLocks/>
          </p:cNvSpPr>
          <p:nvPr/>
        </p:nvSpPr>
        <p:spPr>
          <a:xfrm>
            <a:off x="4104383" y="3106139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.</a:t>
            </a:r>
            <a:endParaRPr lang="en-US" sz="2800" b="1" dirty="0">
              <a:latin typeface="Maven Pro" panose="020B060402020202020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47AE35-863A-475D-6AF5-3A0391DE6922}"/>
              </a:ext>
            </a:extLst>
          </p:cNvPr>
          <p:cNvSpPr txBox="1">
            <a:spLocks/>
          </p:cNvSpPr>
          <p:nvPr/>
        </p:nvSpPr>
        <p:spPr>
          <a:xfrm>
            <a:off x="6164465" y="3090641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ven Pro" panose="020B0604020202020204" charset="0"/>
              </a:rPr>
              <a:t>,</a:t>
            </a:r>
            <a:endParaRPr lang="en-US" sz="2800" b="1" dirty="0">
              <a:latin typeface="Maven Pro" panose="020B060402020202020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185038-72FB-8352-A4A7-985C6FA19A8E}"/>
              </a:ext>
            </a:extLst>
          </p:cNvPr>
          <p:cNvSpPr txBox="1">
            <a:spLocks/>
          </p:cNvSpPr>
          <p:nvPr/>
        </p:nvSpPr>
        <p:spPr>
          <a:xfrm>
            <a:off x="4604204" y="3090639"/>
            <a:ext cx="1335522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However</a:t>
            </a:r>
            <a:endParaRPr lang="en-US" sz="2000" b="1" dirty="0">
              <a:latin typeface="Maven Pro" panose="020B060402020202020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7561E1-69A3-EDE6-666E-254E328EA826}"/>
              </a:ext>
            </a:extLst>
          </p:cNvPr>
          <p:cNvSpPr txBox="1">
            <a:spLocks/>
          </p:cNvSpPr>
          <p:nvPr/>
        </p:nvSpPr>
        <p:spPr>
          <a:xfrm>
            <a:off x="4034642" y="3630015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Maven Pro" panose="020B0604020202020204" charset="0"/>
              </a:rPr>
              <a:t>although/though</a:t>
            </a:r>
            <a:endParaRPr lang="en-US" sz="2000" b="1" dirty="0">
              <a:latin typeface="Maven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Guess The Movie! by Slidesgo">
  <a:themeElements>
    <a:clrScheme name="Simple Light">
      <a:dk1>
        <a:srgbClr val="EFEFEF"/>
      </a:dk1>
      <a:lt1>
        <a:srgbClr val="293035"/>
      </a:lt1>
      <a:dk2>
        <a:srgbClr val="595959"/>
      </a:dk2>
      <a:lt2>
        <a:srgbClr val="FFC800"/>
      </a:lt2>
      <a:accent1>
        <a:srgbClr val="F59828"/>
      </a:accent1>
      <a:accent2>
        <a:srgbClr val="A969BB"/>
      </a:accent2>
      <a:accent3>
        <a:srgbClr val="3A9B66"/>
      </a:accent3>
      <a:accent4>
        <a:srgbClr val="1A7945"/>
      </a:accent4>
      <a:accent5>
        <a:srgbClr val="67AC86"/>
      </a:accent5>
      <a:accent6>
        <a:srgbClr val="73BAE9"/>
      </a:accent6>
      <a:hlink>
        <a:srgbClr val="2930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1087</Words>
  <Application>Microsoft Office PowerPoint</Application>
  <PresentationFormat>On-screen Show (16:9)</PresentationFormat>
  <Paragraphs>135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Maven Pro</vt:lpstr>
      <vt:lpstr>Arial</vt:lpstr>
      <vt:lpstr>Mouse Memoirs</vt:lpstr>
      <vt:lpstr>Roboto Condensed Light</vt:lpstr>
      <vt:lpstr>Guess The Movie! by Slidesgo</vt:lpstr>
      <vt:lpstr>PowerPoint Presentation</vt:lpstr>
      <vt:lpstr>UNIT 8: FILMS</vt:lpstr>
      <vt:lpstr>OBJECTIVES</vt:lpstr>
      <vt:lpstr>Mary likes coffee</vt:lpstr>
      <vt:lpstr>1. Combine the two sentences, using although/ though.</vt:lpstr>
      <vt:lpstr>1. Combine the two sentences, using although/ though.</vt:lpstr>
      <vt:lpstr>1. Combine the two sentences, using although/ though.</vt:lpstr>
      <vt:lpstr>Mary likes coffee</vt:lpstr>
      <vt:lpstr>2. Complete the sentences, using although/ though or however. </vt:lpstr>
      <vt:lpstr>3. Use your own ideas to complete the following sentences. </vt:lpstr>
      <vt:lpstr>4. Choose the correct answer (A, B, or C) to complete each sentence.</vt:lpstr>
      <vt:lpstr>PowerPoint Presentation</vt:lpstr>
      <vt:lpstr>SHOW TIME!</vt:lpstr>
      <vt:lpstr>Decide if these statements are True or False. If it is False, correct it.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M     VIE!</dc:title>
  <cp:lastModifiedBy>Alex Dang</cp:lastModifiedBy>
  <cp:revision>28</cp:revision>
  <dcterms:modified xsi:type="dcterms:W3CDTF">2026-02-05T01:18:16Z</dcterms:modified>
</cp:coreProperties>
</file>