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77" r:id="rId1"/>
  </p:sldMasterIdLst>
  <p:notesMasterIdLst>
    <p:notesMasterId r:id="rId14"/>
  </p:notesMasterIdLst>
  <p:sldIdLst>
    <p:sldId id="256" r:id="rId2"/>
    <p:sldId id="343" r:id="rId3"/>
    <p:sldId id="313" r:id="rId4"/>
    <p:sldId id="257" r:id="rId5"/>
    <p:sldId id="311" r:id="rId6"/>
    <p:sldId id="342" r:id="rId7"/>
    <p:sldId id="258" r:id="rId8"/>
    <p:sldId id="262" r:id="rId9"/>
    <p:sldId id="263" r:id="rId10"/>
    <p:sldId id="261" r:id="rId11"/>
    <p:sldId id="341" r:id="rId12"/>
    <p:sldId id="259" r:id="rId13"/>
  </p:sldIdLst>
  <p:sldSz cx="9144000" cy="5143500" type="screen16x9"/>
  <p:notesSz cx="6858000" cy="9144000"/>
  <p:embeddedFontLst>
    <p:embeddedFont>
      <p:font typeface="Barlow Semi Condensed" panose="00000506000000000000" pitchFamily="2" charset="0"/>
      <p:regular r:id="rId15"/>
      <p:bold r:id="rId16"/>
      <p:italic r:id="rId17"/>
      <p:boldItalic r:id="rId18"/>
    </p:embeddedFont>
    <p:embeddedFont>
      <p:font typeface="Barlow Semi Condensed SemiBold" panose="020F0502020204030204" pitchFamily="2" charset="0"/>
      <p:bold r:id="rId19"/>
      <p:boldItalic r:id="rId20"/>
    </p:embeddedFont>
    <p:embeddedFont>
      <p:font typeface="Cutive Mono" panose="020B0604020202020204" charset="0"/>
      <p:regular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331B70C-71ED-4B9D-9542-7397015F48CA}">
  <a:tblStyle styleId="{4331B70C-71ED-4B9D-9542-7397015F48CA}"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256" autoAdjust="0"/>
  </p:normalViewPr>
  <p:slideViewPr>
    <p:cSldViewPr snapToGrid="0" showGuides="1">
      <p:cViewPr varScale="1">
        <p:scale>
          <a:sx n="98" d="100"/>
          <a:sy n="98" d="100"/>
        </p:scale>
        <p:origin x="360" y="4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0"/>
        <p:cNvGrpSpPr/>
        <p:nvPr/>
      </p:nvGrpSpPr>
      <p:grpSpPr>
        <a:xfrm>
          <a:off x="0" y="0"/>
          <a:ext cx="0" cy="0"/>
          <a:chOff x="0" y="0"/>
          <a:chExt cx="0" cy="0"/>
        </a:xfrm>
      </p:grpSpPr>
      <p:sp>
        <p:nvSpPr>
          <p:cNvPr id="471" name="Google Shape;47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2" name="Google Shape;47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5"/>
        <p:cNvGrpSpPr/>
        <p:nvPr/>
      </p:nvGrpSpPr>
      <p:grpSpPr>
        <a:xfrm>
          <a:off x="0" y="0"/>
          <a:ext cx="0" cy="0"/>
          <a:chOff x="0" y="0"/>
          <a:chExt cx="0" cy="0"/>
        </a:xfrm>
      </p:grpSpPr>
      <p:sp>
        <p:nvSpPr>
          <p:cNvPr id="826" name="Google Shape;826;g99f2f57a71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7" name="Google Shape;827;g99f2f57a71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749667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5"/>
        <p:cNvGrpSpPr/>
        <p:nvPr/>
      </p:nvGrpSpPr>
      <p:grpSpPr>
        <a:xfrm>
          <a:off x="0" y="0"/>
          <a:ext cx="0" cy="0"/>
          <a:chOff x="0" y="0"/>
          <a:chExt cx="0" cy="0"/>
        </a:xfrm>
      </p:grpSpPr>
      <p:sp>
        <p:nvSpPr>
          <p:cNvPr id="686" name="Google Shape;686;g99f2f57a71_0_1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7" name="Google Shape;687;g99f2f57a71_0_1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Google Shape;540;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1" name="Google Shape;541;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396275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Google Shape;540;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1" name="Google Shape;541;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Google Shape;540;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1" name="Google Shape;541;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224310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Google Shape;540;g99f2f57a7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1" name="Google Shape;541;g99f2f57a7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098270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6"/>
        <p:cNvGrpSpPr/>
        <p:nvPr/>
      </p:nvGrpSpPr>
      <p:grpSpPr>
        <a:xfrm>
          <a:off x="0" y="0"/>
          <a:ext cx="0" cy="0"/>
          <a:chOff x="0" y="0"/>
          <a:chExt cx="0" cy="0"/>
        </a:xfrm>
      </p:grpSpPr>
      <p:sp>
        <p:nvSpPr>
          <p:cNvPr id="607" name="Google Shape;607;g99f2f57a71_0_2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8" name="Google Shape;608;g99f2f57a71_0_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2"/>
        <p:cNvGrpSpPr/>
        <p:nvPr/>
      </p:nvGrpSpPr>
      <p:grpSpPr>
        <a:xfrm>
          <a:off x="0" y="0"/>
          <a:ext cx="0" cy="0"/>
          <a:chOff x="0" y="0"/>
          <a:chExt cx="0" cy="0"/>
        </a:xfrm>
      </p:grpSpPr>
      <p:sp>
        <p:nvSpPr>
          <p:cNvPr id="883" name="Google Shape;883;gbd6c00e730_0_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4" name="Google Shape;884;gbd6c00e730_0_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8"/>
        <p:cNvGrpSpPr/>
        <p:nvPr/>
      </p:nvGrpSpPr>
      <p:grpSpPr>
        <a:xfrm>
          <a:off x="0" y="0"/>
          <a:ext cx="0" cy="0"/>
          <a:chOff x="0" y="0"/>
          <a:chExt cx="0" cy="0"/>
        </a:xfrm>
      </p:grpSpPr>
      <p:sp>
        <p:nvSpPr>
          <p:cNvPr id="949" name="Google Shape;949;gf8cf4f0f69_0_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0" name="Google Shape;950;gf8cf4f0f69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5"/>
        <p:cNvGrpSpPr/>
        <p:nvPr/>
      </p:nvGrpSpPr>
      <p:grpSpPr>
        <a:xfrm>
          <a:off x="0" y="0"/>
          <a:ext cx="0" cy="0"/>
          <a:chOff x="0" y="0"/>
          <a:chExt cx="0" cy="0"/>
        </a:xfrm>
      </p:grpSpPr>
      <p:sp>
        <p:nvSpPr>
          <p:cNvPr id="826" name="Google Shape;826;g99f2f57a71_0_1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7" name="Google Shape;827;g99f2f57a71_0_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2"/>
        </a:solidFill>
        <a:effectLst/>
      </p:bgPr>
    </p:bg>
    <p:spTree>
      <p:nvGrpSpPr>
        <p:cNvPr id="1" name="Shape 8"/>
        <p:cNvGrpSpPr/>
        <p:nvPr/>
      </p:nvGrpSpPr>
      <p:grpSpPr>
        <a:xfrm>
          <a:off x="0" y="0"/>
          <a:ext cx="0" cy="0"/>
          <a:chOff x="0" y="0"/>
          <a:chExt cx="0" cy="0"/>
        </a:xfrm>
      </p:grpSpPr>
      <p:sp>
        <p:nvSpPr>
          <p:cNvPr id="9" name="Google Shape;9;p2"/>
          <p:cNvSpPr/>
          <p:nvPr/>
        </p:nvSpPr>
        <p:spPr>
          <a:xfrm>
            <a:off x="260700" y="260850"/>
            <a:ext cx="6203700" cy="4621800"/>
          </a:xfrm>
          <a:prstGeom prst="roundRect">
            <a:avLst>
              <a:gd name="adj" fmla="val 5282"/>
            </a:avLst>
          </a:prstGeom>
          <a:solidFill>
            <a:schemeClr val="lt1"/>
          </a:solidFill>
          <a:ln>
            <a:noFill/>
          </a:ln>
          <a:effectLst>
            <a:outerShdw blurRad="242888" dist="95250" dir="5820000" algn="bl" rotWithShape="0">
              <a:schemeClr val="dk1">
                <a:alpha val="23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6464500" y="260850"/>
            <a:ext cx="2418900" cy="4621800"/>
          </a:xfrm>
          <a:prstGeom prst="roundRect">
            <a:avLst>
              <a:gd name="adj" fmla="val 13118"/>
            </a:avLst>
          </a:prstGeom>
          <a:solidFill>
            <a:schemeClr val="accent1"/>
          </a:solidFill>
          <a:ln>
            <a:noFill/>
          </a:ln>
          <a:effectLst>
            <a:outerShdw blurRad="242888" dist="95250" dir="5820000" algn="bl" rotWithShape="0">
              <a:schemeClr val="dk1">
                <a:alpha val="23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a:off x="6464500" y="260850"/>
            <a:ext cx="2418900" cy="4621800"/>
          </a:xfrm>
          <a:prstGeom prst="roundRect">
            <a:avLst>
              <a:gd name="adj" fmla="val 957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260700" y="260850"/>
            <a:ext cx="6203700" cy="4621800"/>
          </a:xfrm>
          <a:prstGeom prst="roundRect">
            <a:avLst>
              <a:gd name="adj" fmla="val 5282"/>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859775"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F3F3F3">
              <a:alpha val="58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517958"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EFEFEF">
              <a:alpha val="620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2235587" y="944250"/>
            <a:ext cx="3331938" cy="3938399"/>
          </a:xfrm>
          <a:custGeom>
            <a:avLst/>
            <a:gdLst/>
            <a:ahLst/>
            <a:cxnLst/>
            <a:rect l="l" t="t" r="r" b="b"/>
            <a:pathLst>
              <a:path w="44706" h="43888" extrusionOk="0">
                <a:moveTo>
                  <a:pt x="34309" y="1"/>
                </a:moveTo>
                <a:lnTo>
                  <a:pt x="0" y="43887"/>
                </a:lnTo>
                <a:lnTo>
                  <a:pt x="12476" y="43887"/>
                </a:lnTo>
                <a:lnTo>
                  <a:pt x="44706" y="1"/>
                </a:lnTo>
                <a:close/>
              </a:path>
            </a:pathLst>
          </a:custGeom>
          <a:solidFill>
            <a:srgbClr val="D9D9D9">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2960701" y="944250"/>
            <a:ext cx="3331938" cy="3938399"/>
          </a:xfrm>
          <a:custGeom>
            <a:avLst/>
            <a:gdLst/>
            <a:ahLst/>
            <a:cxnLst/>
            <a:rect l="l" t="t" r="r" b="b"/>
            <a:pathLst>
              <a:path w="44706" h="43888" extrusionOk="0">
                <a:moveTo>
                  <a:pt x="34309" y="1"/>
                </a:moveTo>
                <a:lnTo>
                  <a:pt x="0" y="43887"/>
                </a:lnTo>
                <a:lnTo>
                  <a:pt x="11499" y="43887"/>
                </a:lnTo>
                <a:lnTo>
                  <a:pt x="44706" y="1"/>
                </a:lnTo>
                <a:close/>
              </a:path>
            </a:pathLst>
          </a:custGeom>
          <a:solidFill>
            <a:srgbClr val="CCCCCC">
              <a:alpha val="508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6762925" y="2165975"/>
            <a:ext cx="2125435" cy="2716674"/>
          </a:xfrm>
          <a:custGeom>
            <a:avLst/>
            <a:gdLst/>
            <a:ahLst/>
            <a:cxnLst/>
            <a:rect l="l" t="t" r="r" b="b"/>
            <a:pathLst>
              <a:path w="32167" h="41115" extrusionOk="0">
                <a:moveTo>
                  <a:pt x="32135" y="1"/>
                </a:moveTo>
                <a:lnTo>
                  <a:pt x="0" y="41114"/>
                </a:lnTo>
                <a:lnTo>
                  <a:pt x="12508" y="41114"/>
                </a:lnTo>
                <a:lnTo>
                  <a:pt x="32167" y="14335"/>
                </a:lnTo>
                <a:lnTo>
                  <a:pt x="32167" y="410"/>
                </a:lnTo>
                <a:cubicBezTo>
                  <a:pt x="32167" y="284"/>
                  <a:pt x="32135" y="127"/>
                  <a:pt x="32135" y="1"/>
                </a:cubicBezTo>
                <a:close/>
              </a:path>
            </a:pathLst>
          </a:custGeom>
          <a:solidFill>
            <a:srgbClr val="3A4C8C">
              <a:alpha val="2179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7453233" y="3052756"/>
            <a:ext cx="1430193" cy="1829881"/>
          </a:xfrm>
          <a:custGeom>
            <a:avLst/>
            <a:gdLst/>
            <a:ahLst/>
            <a:cxnLst/>
            <a:rect l="l" t="t" r="r" b="b"/>
            <a:pathLst>
              <a:path w="21645" h="27694" extrusionOk="0">
                <a:moveTo>
                  <a:pt x="21645" y="1"/>
                </a:moveTo>
                <a:lnTo>
                  <a:pt x="1" y="27693"/>
                </a:lnTo>
                <a:lnTo>
                  <a:pt x="12477" y="27693"/>
                </a:lnTo>
                <a:lnTo>
                  <a:pt x="21645" y="15217"/>
                </a:lnTo>
                <a:lnTo>
                  <a:pt x="21645" y="1"/>
                </a:lnTo>
                <a:close/>
              </a:path>
            </a:pathLst>
          </a:custGeom>
          <a:solidFill>
            <a:srgbClr val="3A4C8C">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8152086" y="3941652"/>
            <a:ext cx="734886" cy="940974"/>
          </a:xfrm>
          <a:custGeom>
            <a:avLst/>
            <a:gdLst/>
            <a:ahLst/>
            <a:cxnLst/>
            <a:rect l="l" t="t" r="r" b="b"/>
            <a:pathLst>
              <a:path w="11122" h="14241" extrusionOk="0">
                <a:moveTo>
                  <a:pt x="11121" y="0"/>
                </a:moveTo>
                <a:lnTo>
                  <a:pt x="0" y="14240"/>
                </a:lnTo>
                <a:lnTo>
                  <a:pt x="7750" y="14240"/>
                </a:lnTo>
                <a:cubicBezTo>
                  <a:pt x="9609" y="14240"/>
                  <a:pt x="11121" y="12728"/>
                  <a:pt x="11121" y="10838"/>
                </a:cubicBezTo>
                <a:lnTo>
                  <a:pt x="11121" y="0"/>
                </a:lnTo>
                <a:close/>
              </a:path>
            </a:pathLst>
          </a:custGeom>
          <a:solidFill>
            <a:srgbClr val="3A4C8C">
              <a:alpha val="514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txBox="1">
            <a:spLocks noGrp="1"/>
          </p:cNvSpPr>
          <p:nvPr>
            <p:ph type="ctrTitle"/>
          </p:nvPr>
        </p:nvSpPr>
        <p:spPr>
          <a:xfrm>
            <a:off x="704850" y="1150900"/>
            <a:ext cx="4862400" cy="2589600"/>
          </a:xfrm>
          <a:prstGeom prst="rect">
            <a:avLst/>
          </a:prstGeom>
        </p:spPr>
        <p:txBody>
          <a:bodyPr spcFirstLastPara="1" wrap="square" lIns="0" tIns="91425" rIns="91425" bIns="91425" anchor="b" anchorCtr="0">
            <a:noAutofit/>
          </a:bodyPr>
          <a:lstStyle>
            <a:lvl1pPr lvl="0" rtl="0">
              <a:lnSpc>
                <a:spcPct val="80000"/>
              </a:lnSpc>
              <a:spcBef>
                <a:spcPts val="0"/>
              </a:spcBef>
              <a:spcAft>
                <a:spcPts val="0"/>
              </a:spcAft>
              <a:buClr>
                <a:srgbClr val="191919"/>
              </a:buClr>
              <a:buSzPts val="5200"/>
              <a:buNone/>
              <a:defRPr sz="9500" b="1">
                <a:latin typeface="Barlow Semi Condensed"/>
                <a:ea typeface="Barlow Semi Condensed"/>
                <a:cs typeface="Barlow Semi Condensed"/>
                <a:sym typeface="Barlow Semi Condensed"/>
              </a:defRPr>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sp>
        <p:nvSpPr>
          <p:cNvPr id="21" name="Google Shape;21;p2"/>
          <p:cNvSpPr txBox="1">
            <a:spLocks noGrp="1"/>
          </p:cNvSpPr>
          <p:nvPr>
            <p:ph type="subTitle" idx="1"/>
          </p:nvPr>
        </p:nvSpPr>
        <p:spPr>
          <a:xfrm>
            <a:off x="699900" y="4188325"/>
            <a:ext cx="5481900" cy="426300"/>
          </a:xfrm>
          <a:prstGeom prst="rect">
            <a:avLst/>
          </a:prstGeom>
          <a:solidFill>
            <a:schemeClr val="accent5"/>
          </a:solidFill>
        </p:spPr>
        <p:txBody>
          <a:bodyPr spcFirstLastPara="1" wrap="square" lIns="91425" tIns="91425" rIns="91425" bIns="91425" anchor="b" anchorCtr="0">
            <a:noAutofit/>
          </a:bodyPr>
          <a:lstStyle>
            <a:lvl1pPr lvl="0" rtl="0">
              <a:lnSpc>
                <a:spcPct val="85000"/>
              </a:lnSpc>
              <a:spcBef>
                <a:spcPts val="0"/>
              </a:spcBef>
              <a:spcAft>
                <a:spcPts val="0"/>
              </a:spcAft>
              <a:buSzPts val="1400"/>
              <a:buNone/>
              <a:defRPr sz="1600" b="1">
                <a:solidFill>
                  <a:schemeClr val="dk1"/>
                </a:solidFill>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22" name="Google Shape;22;p2"/>
          <p:cNvSpPr/>
          <p:nvPr/>
        </p:nvSpPr>
        <p:spPr>
          <a:xfrm rot="10800000">
            <a:off x="258075" y="253950"/>
            <a:ext cx="6209400" cy="690300"/>
          </a:xfrm>
          <a:prstGeom prst="round2SameRect">
            <a:avLst>
              <a:gd name="adj1" fmla="val 0"/>
              <a:gd name="adj2" fmla="val 37256"/>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2579425" y="253950"/>
            <a:ext cx="797760" cy="688012"/>
          </a:xfrm>
          <a:custGeom>
            <a:avLst/>
            <a:gdLst/>
            <a:ahLst/>
            <a:cxnLst/>
            <a:rect l="l" t="t" r="r" b="b"/>
            <a:pathLst>
              <a:path w="52614" h="45526" extrusionOk="0">
                <a:moveTo>
                  <a:pt x="35601" y="1"/>
                </a:moveTo>
                <a:lnTo>
                  <a:pt x="1" y="45525"/>
                </a:lnTo>
                <a:lnTo>
                  <a:pt x="19219" y="45525"/>
                </a:lnTo>
                <a:lnTo>
                  <a:pt x="52614" y="1"/>
                </a:lnTo>
                <a:close/>
              </a:path>
            </a:pathLst>
          </a:custGeom>
          <a:solidFill>
            <a:srgbClr val="3A4C8C">
              <a:alpha val="50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2830946" y="253950"/>
            <a:ext cx="797760" cy="688012"/>
          </a:xfrm>
          <a:custGeom>
            <a:avLst/>
            <a:gdLst/>
            <a:ahLst/>
            <a:cxnLst/>
            <a:rect l="l" t="t" r="r" b="b"/>
            <a:pathLst>
              <a:path w="52614" h="45526" extrusionOk="0">
                <a:moveTo>
                  <a:pt x="35601" y="1"/>
                </a:moveTo>
                <a:lnTo>
                  <a:pt x="0" y="45525"/>
                </a:lnTo>
                <a:lnTo>
                  <a:pt x="19218" y="45525"/>
                </a:lnTo>
                <a:lnTo>
                  <a:pt x="52613" y="1"/>
                </a:lnTo>
                <a:close/>
              </a:path>
            </a:pathLst>
          </a:custGeom>
          <a:solidFill>
            <a:srgbClr val="3A4C8C">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3086274" y="253950"/>
            <a:ext cx="797760" cy="688012"/>
          </a:xfrm>
          <a:custGeom>
            <a:avLst/>
            <a:gdLst/>
            <a:ahLst/>
            <a:cxnLst/>
            <a:rect l="l" t="t" r="r" b="b"/>
            <a:pathLst>
              <a:path w="52614" h="45526" extrusionOk="0">
                <a:moveTo>
                  <a:pt x="35601" y="1"/>
                </a:moveTo>
                <a:lnTo>
                  <a:pt x="1" y="45525"/>
                </a:lnTo>
                <a:lnTo>
                  <a:pt x="19187" y="45525"/>
                </a:lnTo>
                <a:lnTo>
                  <a:pt x="52614" y="1"/>
                </a:lnTo>
                <a:close/>
              </a:path>
            </a:pathLst>
          </a:custGeom>
          <a:solidFill>
            <a:srgbClr val="3A4C8C">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3319645" y="253950"/>
            <a:ext cx="793454" cy="688012"/>
          </a:xfrm>
          <a:custGeom>
            <a:avLst/>
            <a:gdLst/>
            <a:ahLst/>
            <a:cxnLst/>
            <a:rect l="l" t="t" r="r" b="b"/>
            <a:pathLst>
              <a:path w="52330" h="45526" extrusionOk="0">
                <a:moveTo>
                  <a:pt x="35601" y="1"/>
                </a:moveTo>
                <a:lnTo>
                  <a:pt x="0" y="45525"/>
                </a:lnTo>
                <a:lnTo>
                  <a:pt x="17863" y="45525"/>
                </a:lnTo>
                <a:lnTo>
                  <a:pt x="52330" y="1"/>
                </a:lnTo>
                <a:close/>
              </a:path>
            </a:pathLst>
          </a:custGeom>
          <a:solidFill>
            <a:srgbClr val="3A4C8C">
              <a:alpha val="514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dk2"/>
        </a:solidFill>
        <a:effectLst/>
      </p:bgPr>
    </p:bg>
    <p:spTree>
      <p:nvGrpSpPr>
        <p:cNvPr id="1" name="Shape 72"/>
        <p:cNvGrpSpPr/>
        <p:nvPr/>
      </p:nvGrpSpPr>
      <p:grpSpPr>
        <a:xfrm>
          <a:off x="0" y="0"/>
          <a:ext cx="0" cy="0"/>
          <a:chOff x="0" y="0"/>
          <a:chExt cx="0" cy="0"/>
        </a:xfrm>
      </p:grpSpPr>
      <p:sp>
        <p:nvSpPr>
          <p:cNvPr id="73" name="Google Shape;73;p6"/>
          <p:cNvSpPr/>
          <p:nvPr/>
        </p:nvSpPr>
        <p:spPr>
          <a:xfrm>
            <a:off x="260700" y="260850"/>
            <a:ext cx="8635500" cy="4621800"/>
          </a:xfrm>
          <a:prstGeom prst="roundRect">
            <a:avLst>
              <a:gd name="adj" fmla="val 5329"/>
            </a:avLst>
          </a:prstGeom>
          <a:solidFill>
            <a:schemeClr val="lt1"/>
          </a:solidFill>
          <a:ln>
            <a:noFill/>
          </a:ln>
          <a:effectLst>
            <a:outerShdw blurRad="242888" dist="95250" dir="5760000" algn="bl" rotWithShape="0">
              <a:srgbClr val="231F2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6"/>
          <p:cNvSpPr/>
          <p:nvPr/>
        </p:nvSpPr>
        <p:spPr>
          <a:xfrm rot="10800000">
            <a:off x="258150" y="253950"/>
            <a:ext cx="8638200" cy="690300"/>
          </a:xfrm>
          <a:prstGeom prst="round2SameRect">
            <a:avLst>
              <a:gd name="adj1" fmla="val 0"/>
              <a:gd name="adj2" fmla="val 36231"/>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6"/>
          <p:cNvSpPr/>
          <p:nvPr/>
        </p:nvSpPr>
        <p:spPr>
          <a:xfrm>
            <a:off x="859775"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F3F3F3">
              <a:alpha val="58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6"/>
          <p:cNvSpPr/>
          <p:nvPr/>
        </p:nvSpPr>
        <p:spPr>
          <a:xfrm>
            <a:off x="1517958"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EFEFEF">
              <a:alpha val="620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6"/>
          <p:cNvSpPr/>
          <p:nvPr/>
        </p:nvSpPr>
        <p:spPr>
          <a:xfrm>
            <a:off x="2235587" y="944250"/>
            <a:ext cx="3331938" cy="3938399"/>
          </a:xfrm>
          <a:custGeom>
            <a:avLst/>
            <a:gdLst/>
            <a:ahLst/>
            <a:cxnLst/>
            <a:rect l="l" t="t" r="r" b="b"/>
            <a:pathLst>
              <a:path w="44706" h="43888" extrusionOk="0">
                <a:moveTo>
                  <a:pt x="34309" y="1"/>
                </a:moveTo>
                <a:lnTo>
                  <a:pt x="0" y="43887"/>
                </a:lnTo>
                <a:lnTo>
                  <a:pt x="12476" y="43887"/>
                </a:lnTo>
                <a:lnTo>
                  <a:pt x="44706" y="1"/>
                </a:lnTo>
                <a:close/>
              </a:path>
            </a:pathLst>
          </a:custGeom>
          <a:solidFill>
            <a:srgbClr val="D9D9D9">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6"/>
          <p:cNvSpPr/>
          <p:nvPr/>
        </p:nvSpPr>
        <p:spPr>
          <a:xfrm>
            <a:off x="2960701" y="944250"/>
            <a:ext cx="3331938" cy="3938399"/>
          </a:xfrm>
          <a:custGeom>
            <a:avLst/>
            <a:gdLst/>
            <a:ahLst/>
            <a:cxnLst/>
            <a:rect l="l" t="t" r="r" b="b"/>
            <a:pathLst>
              <a:path w="44706" h="43888" extrusionOk="0">
                <a:moveTo>
                  <a:pt x="34309" y="1"/>
                </a:moveTo>
                <a:lnTo>
                  <a:pt x="0" y="43887"/>
                </a:lnTo>
                <a:lnTo>
                  <a:pt x="11499" y="43887"/>
                </a:lnTo>
                <a:lnTo>
                  <a:pt x="44706" y="1"/>
                </a:lnTo>
                <a:close/>
              </a:path>
            </a:pathLst>
          </a:custGeom>
          <a:solidFill>
            <a:srgbClr val="CCCCCC">
              <a:alpha val="508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6"/>
          <p:cNvSpPr txBox="1">
            <a:spLocks noGrp="1"/>
          </p:cNvSpPr>
          <p:nvPr>
            <p:ph type="ctrTitle"/>
          </p:nvPr>
        </p:nvSpPr>
        <p:spPr>
          <a:xfrm>
            <a:off x="704850" y="1123950"/>
            <a:ext cx="7739100" cy="800100"/>
          </a:xfrm>
          <a:prstGeom prst="rect">
            <a:avLst/>
          </a:prstGeom>
        </p:spPr>
        <p:txBody>
          <a:bodyPr spcFirstLastPara="1" wrap="square" lIns="0" tIns="91425" rIns="91425" bIns="91425" anchor="t" anchorCtr="0">
            <a:noAutofit/>
          </a:bodyPr>
          <a:lstStyle>
            <a:lvl1pPr lvl="0" rtl="0">
              <a:lnSpc>
                <a:spcPct val="80000"/>
              </a:lnSpc>
              <a:spcBef>
                <a:spcPts val="0"/>
              </a:spcBef>
              <a:spcAft>
                <a:spcPts val="0"/>
              </a:spcAft>
              <a:buClr>
                <a:srgbClr val="191919"/>
              </a:buClr>
              <a:buSzPts val="5200"/>
              <a:buNone/>
              <a:defRPr sz="5000" b="1">
                <a:latin typeface="Barlow Semi Condensed"/>
                <a:ea typeface="Barlow Semi Condensed"/>
                <a:cs typeface="Barlow Semi Condensed"/>
                <a:sym typeface="Barlow Semi Condensed"/>
              </a:defRPr>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sp>
        <p:nvSpPr>
          <p:cNvPr id="80" name="Google Shape;80;p6"/>
          <p:cNvSpPr/>
          <p:nvPr/>
        </p:nvSpPr>
        <p:spPr>
          <a:xfrm>
            <a:off x="2579425" y="253950"/>
            <a:ext cx="797760" cy="688012"/>
          </a:xfrm>
          <a:custGeom>
            <a:avLst/>
            <a:gdLst/>
            <a:ahLst/>
            <a:cxnLst/>
            <a:rect l="l" t="t" r="r" b="b"/>
            <a:pathLst>
              <a:path w="52614" h="45526" extrusionOk="0">
                <a:moveTo>
                  <a:pt x="35601" y="1"/>
                </a:moveTo>
                <a:lnTo>
                  <a:pt x="1" y="45525"/>
                </a:lnTo>
                <a:lnTo>
                  <a:pt x="19219" y="45525"/>
                </a:lnTo>
                <a:lnTo>
                  <a:pt x="52614" y="1"/>
                </a:lnTo>
                <a:close/>
              </a:path>
            </a:pathLst>
          </a:custGeom>
          <a:solidFill>
            <a:srgbClr val="3A4C8C">
              <a:alpha val="50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6"/>
          <p:cNvSpPr/>
          <p:nvPr/>
        </p:nvSpPr>
        <p:spPr>
          <a:xfrm>
            <a:off x="2830946" y="253950"/>
            <a:ext cx="797760" cy="688012"/>
          </a:xfrm>
          <a:custGeom>
            <a:avLst/>
            <a:gdLst/>
            <a:ahLst/>
            <a:cxnLst/>
            <a:rect l="l" t="t" r="r" b="b"/>
            <a:pathLst>
              <a:path w="52614" h="45526" extrusionOk="0">
                <a:moveTo>
                  <a:pt x="35601" y="1"/>
                </a:moveTo>
                <a:lnTo>
                  <a:pt x="0" y="45525"/>
                </a:lnTo>
                <a:lnTo>
                  <a:pt x="19218" y="45525"/>
                </a:lnTo>
                <a:lnTo>
                  <a:pt x="52613" y="1"/>
                </a:lnTo>
                <a:close/>
              </a:path>
            </a:pathLst>
          </a:custGeom>
          <a:solidFill>
            <a:srgbClr val="3A4C8C">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6"/>
          <p:cNvSpPr/>
          <p:nvPr/>
        </p:nvSpPr>
        <p:spPr>
          <a:xfrm>
            <a:off x="3086274" y="253950"/>
            <a:ext cx="797760" cy="688012"/>
          </a:xfrm>
          <a:custGeom>
            <a:avLst/>
            <a:gdLst/>
            <a:ahLst/>
            <a:cxnLst/>
            <a:rect l="l" t="t" r="r" b="b"/>
            <a:pathLst>
              <a:path w="52614" h="45526" extrusionOk="0">
                <a:moveTo>
                  <a:pt x="35601" y="1"/>
                </a:moveTo>
                <a:lnTo>
                  <a:pt x="1" y="45525"/>
                </a:lnTo>
                <a:lnTo>
                  <a:pt x="19187" y="45525"/>
                </a:lnTo>
                <a:lnTo>
                  <a:pt x="52614" y="1"/>
                </a:lnTo>
                <a:close/>
              </a:path>
            </a:pathLst>
          </a:custGeom>
          <a:solidFill>
            <a:srgbClr val="3A4C8C">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6"/>
          <p:cNvSpPr/>
          <p:nvPr/>
        </p:nvSpPr>
        <p:spPr>
          <a:xfrm>
            <a:off x="3319645" y="253950"/>
            <a:ext cx="793454" cy="688012"/>
          </a:xfrm>
          <a:custGeom>
            <a:avLst/>
            <a:gdLst/>
            <a:ahLst/>
            <a:cxnLst/>
            <a:rect l="l" t="t" r="r" b="b"/>
            <a:pathLst>
              <a:path w="52330" h="45526" extrusionOk="0">
                <a:moveTo>
                  <a:pt x="35601" y="1"/>
                </a:moveTo>
                <a:lnTo>
                  <a:pt x="0" y="45525"/>
                </a:lnTo>
                <a:lnTo>
                  <a:pt x="17863" y="45525"/>
                </a:lnTo>
                <a:lnTo>
                  <a:pt x="52330" y="1"/>
                </a:lnTo>
                <a:close/>
              </a:path>
            </a:pathLst>
          </a:custGeom>
          <a:solidFill>
            <a:srgbClr val="3A4C8C">
              <a:alpha val="514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dk2"/>
        </a:solidFill>
        <a:effectLst/>
      </p:bgPr>
    </p:bg>
    <p:spTree>
      <p:nvGrpSpPr>
        <p:cNvPr id="1" name="Shape 84"/>
        <p:cNvGrpSpPr/>
        <p:nvPr/>
      </p:nvGrpSpPr>
      <p:grpSpPr>
        <a:xfrm>
          <a:off x="0" y="0"/>
          <a:ext cx="0" cy="0"/>
          <a:chOff x="0" y="0"/>
          <a:chExt cx="0" cy="0"/>
        </a:xfrm>
      </p:grpSpPr>
      <p:sp>
        <p:nvSpPr>
          <p:cNvPr id="85" name="Google Shape;85;p7"/>
          <p:cNvSpPr/>
          <p:nvPr/>
        </p:nvSpPr>
        <p:spPr>
          <a:xfrm>
            <a:off x="260700" y="260850"/>
            <a:ext cx="6203700" cy="4621800"/>
          </a:xfrm>
          <a:prstGeom prst="roundRect">
            <a:avLst>
              <a:gd name="adj" fmla="val 5282"/>
            </a:avLst>
          </a:prstGeom>
          <a:solidFill>
            <a:schemeClr val="lt1"/>
          </a:solidFill>
          <a:ln>
            <a:noFill/>
          </a:ln>
          <a:effectLst>
            <a:outerShdw blurRad="242888" dist="95250" dir="5820000" algn="bl" rotWithShape="0">
              <a:schemeClr val="dk1">
                <a:alpha val="23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7"/>
          <p:cNvSpPr/>
          <p:nvPr/>
        </p:nvSpPr>
        <p:spPr>
          <a:xfrm>
            <a:off x="6464500" y="260850"/>
            <a:ext cx="2418900" cy="4621800"/>
          </a:xfrm>
          <a:prstGeom prst="roundRect">
            <a:avLst>
              <a:gd name="adj" fmla="val 13118"/>
            </a:avLst>
          </a:prstGeom>
          <a:solidFill>
            <a:schemeClr val="dk2"/>
          </a:solidFill>
          <a:ln>
            <a:noFill/>
          </a:ln>
          <a:effectLst>
            <a:outerShdw blurRad="242888" dist="95250" dir="5820000" algn="bl" rotWithShape="0">
              <a:schemeClr val="dk1">
                <a:alpha val="23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7"/>
          <p:cNvSpPr/>
          <p:nvPr/>
        </p:nvSpPr>
        <p:spPr>
          <a:xfrm>
            <a:off x="260700" y="260850"/>
            <a:ext cx="6203700" cy="4621800"/>
          </a:xfrm>
          <a:prstGeom prst="roundRect">
            <a:avLst>
              <a:gd name="adj" fmla="val 5282"/>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7"/>
          <p:cNvSpPr/>
          <p:nvPr/>
        </p:nvSpPr>
        <p:spPr>
          <a:xfrm>
            <a:off x="859775"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F3F3F3">
              <a:alpha val="58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7"/>
          <p:cNvSpPr/>
          <p:nvPr/>
        </p:nvSpPr>
        <p:spPr>
          <a:xfrm>
            <a:off x="1517958"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EFEFEF">
              <a:alpha val="620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7"/>
          <p:cNvSpPr/>
          <p:nvPr/>
        </p:nvSpPr>
        <p:spPr>
          <a:xfrm>
            <a:off x="2235587" y="944250"/>
            <a:ext cx="3331938" cy="3938399"/>
          </a:xfrm>
          <a:custGeom>
            <a:avLst/>
            <a:gdLst/>
            <a:ahLst/>
            <a:cxnLst/>
            <a:rect l="l" t="t" r="r" b="b"/>
            <a:pathLst>
              <a:path w="44706" h="43888" extrusionOk="0">
                <a:moveTo>
                  <a:pt x="34309" y="1"/>
                </a:moveTo>
                <a:lnTo>
                  <a:pt x="0" y="43887"/>
                </a:lnTo>
                <a:lnTo>
                  <a:pt x="12476" y="43887"/>
                </a:lnTo>
                <a:lnTo>
                  <a:pt x="44706" y="1"/>
                </a:lnTo>
                <a:close/>
              </a:path>
            </a:pathLst>
          </a:custGeom>
          <a:solidFill>
            <a:srgbClr val="D9D9D9">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7"/>
          <p:cNvSpPr/>
          <p:nvPr/>
        </p:nvSpPr>
        <p:spPr>
          <a:xfrm>
            <a:off x="2960701" y="944250"/>
            <a:ext cx="3331938" cy="3938399"/>
          </a:xfrm>
          <a:custGeom>
            <a:avLst/>
            <a:gdLst/>
            <a:ahLst/>
            <a:cxnLst/>
            <a:rect l="l" t="t" r="r" b="b"/>
            <a:pathLst>
              <a:path w="44706" h="43888" extrusionOk="0">
                <a:moveTo>
                  <a:pt x="34309" y="1"/>
                </a:moveTo>
                <a:lnTo>
                  <a:pt x="0" y="43887"/>
                </a:lnTo>
                <a:lnTo>
                  <a:pt x="11499" y="43887"/>
                </a:lnTo>
                <a:lnTo>
                  <a:pt x="44706" y="1"/>
                </a:lnTo>
                <a:close/>
              </a:path>
            </a:pathLst>
          </a:custGeom>
          <a:solidFill>
            <a:srgbClr val="CCCCCC">
              <a:alpha val="508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7"/>
          <p:cNvSpPr txBox="1">
            <a:spLocks noGrp="1"/>
          </p:cNvSpPr>
          <p:nvPr>
            <p:ph type="subTitle" idx="1"/>
          </p:nvPr>
        </p:nvSpPr>
        <p:spPr>
          <a:xfrm>
            <a:off x="699900" y="2423650"/>
            <a:ext cx="5010900" cy="2190900"/>
          </a:xfrm>
          <a:prstGeom prst="rect">
            <a:avLst/>
          </a:prstGeom>
          <a:solidFill>
            <a:schemeClr val="accent5"/>
          </a:solidFill>
        </p:spPr>
        <p:txBody>
          <a:bodyPr spcFirstLastPara="1" wrap="square" lIns="91425" tIns="91425" rIns="91425" bIns="91425" anchor="b" anchorCtr="0">
            <a:noAutofit/>
          </a:bodyPr>
          <a:lstStyle>
            <a:lvl1pPr lvl="0" rtl="0">
              <a:lnSpc>
                <a:spcPct val="85000"/>
              </a:lnSpc>
              <a:spcBef>
                <a:spcPts val="0"/>
              </a:spcBef>
              <a:spcAft>
                <a:spcPts val="0"/>
              </a:spcAft>
              <a:buSzPts val="1400"/>
              <a:buChar char="●"/>
              <a:defRPr sz="1600" b="1">
                <a:solidFill>
                  <a:schemeClr val="dk1"/>
                </a:solidFill>
              </a:defRPr>
            </a:lvl1pPr>
            <a:lvl2pPr lvl="1" algn="ctr" rtl="0">
              <a:lnSpc>
                <a:spcPct val="100000"/>
              </a:lnSpc>
              <a:spcBef>
                <a:spcPts val="0"/>
              </a:spcBef>
              <a:spcAft>
                <a:spcPts val="0"/>
              </a:spcAft>
              <a:buSzPts val="1800"/>
              <a:buChar char="○"/>
              <a:defRPr sz="1800"/>
            </a:lvl2pPr>
            <a:lvl3pPr lvl="2" algn="ctr" rtl="0">
              <a:lnSpc>
                <a:spcPct val="100000"/>
              </a:lnSpc>
              <a:spcBef>
                <a:spcPts val="0"/>
              </a:spcBef>
              <a:spcAft>
                <a:spcPts val="0"/>
              </a:spcAft>
              <a:buSzPts val="1800"/>
              <a:buChar char="■"/>
              <a:defRPr sz="1800"/>
            </a:lvl3pPr>
            <a:lvl4pPr lvl="3" algn="ctr" rtl="0">
              <a:lnSpc>
                <a:spcPct val="100000"/>
              </a:lnSpc>
              <a:spcBef>
                <a:spcPts val="0"/>
              </a:spcBef>
              <a:spcAft>
                <a:spcPts val="0"/>
              </a:spcAft>
              <a:buSzPts val="1800"/>
              <a:buChar char="●"/>
              <a:defRPr sz="1800"/>
            </a:lvl4pPr>
            <a:lvl5pPr lvl="4" algn="ctr" rtl="0">
              <a:lnSpc>
                <a:spcPct val="100000"/>
              </a:lnSpc>
              <a:spcBef>
                <a:spcPts val="0"/>
              </a:spcBef>
              <a:spcAft>
                <a:spcPts val="0"/>
              </a:spcAft>
              <a:buSzPts val="1800"/>
              <a:buChar char="○"/>
              <a:defRPr sz="1800"/>
            </a:lvl5pPr>
            <a:lvl6pPr lvl="5" algn="ctr" rtl="0">
              <a:lnSpc>
                <a:spcPct val="100000"/>
              </a:lnSpc>
              <a:spcBef>
                <a:spcPts val="0"/>
              </a:spcBef>
              <a:spcAft>
                <a:spcPts val="0"/>
              </a:spcAft>
              <a:buSzPts val="1800"/>
              <a:buChar char="■"/>
              <a:defRPr sz="1800"/>
            </a:lvl6pPr>
            <a:lvl7pPr lvl="6" algn="ctr" rtl="0">
              <a:lnSpc>
                <a:spcPct val="100000"/>
              </a:lnSpc>
              <a:spcBef>
                <a:spcPts val="0"/>
              </a:spcBef>
              <a:spcAft>
                <a:spcPts val="0"/>
              </a:spcAft>
              <a:buSzPts val="1800"/>
              <a:buChar char="●"/>
              <a:defRPr sz="1800"/>
            </a:lvl7pPr>
            <a:lvl8pPr lvl="7" algn="ctr" rtl="0">
              <a:lnSpc>
                <a:spcPct val="100000"/>
              </a:lnSpc>
              <a:spcBef>
                <a:spcPts val="0"/>
              </a:spcBef>
              <a:spcAft>
                <a:spcPts val="0"/>
              </a:spcAft>
              <a:buSzPts val="1800"/>
              <a:buChar char="○"/>
              <a:defRPr sz="1800"/>
            </a:lvl8pPr>
            <a:lvl9pPr lvl="8" algn="ctr" rtl="0">
              <a:lnSpc>
                <a:spcPct val="100000"/>
              </a:lnSpc>
              <a:spcBef>
                <a:spcPts val="0"/>
              </a:spcBef>
              <a:spcAft>
                <a:spcPts val="0"/>
              </a:spcAft>
              <a:buSzPts val="1800"/>
              <a:buChar char="■"/>
              <a:defRPr sz="1800"/>
            </a:lvl9pPr>
          </a:lstStyle>
          <a:p>
            <a:endParaRPr/>
          </a:p>
        </p:txBody>
      </p:sp>
      <p:sp>
        <p:nvSpPr>
          <p:cNvPr id="93" name="Google Shape;93;p7"/>
          <p:cNvSpPr/>
          <p:nvPr/>
        </p:nvSpPr>
        <p:spPr>
          <a:xfrm rot="10800000">
            <a:off x="258075" y="253950"/>
            <a:ext cx="6209400" cy="690300"/>
          </a:xfrm>
          <a:prstGeom prst="round2SameRect">
            <a:avLst>
              <a:gd name="adj1" fmla="val 0"/>
              <a:gd name="adj2" fmla="val 37256"/>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7"/>
          <p:cNvSpPr txBox="1">
            <a:spLocks noGrp="1"/>
          </p:cNvSpPr>
          <p:nvPr>
            <p:ph type="ctrTitle"/>
          </p:nvPr>
        </p:nvSpPr>
        <p:spPr>
          <a:xfrm>
            <a:off x="704850" y="1123950"/>
            <a:ext cx="5184300" cy="800100"/>
          </a:xfrm>
          <a:prstGeom prst="rect">
            <a:avLst/>
          </a:prstGeom>
        </p:spPr>
        <p:txBody>
          <a:bodyPr spcFirstLastPara="1" wrap="square" lIns="0" tIns="91425" rIns="91425" bIns="91425" anchor="t" anchorCtr="0">
            <a:noAutofit/>
          </a:bodyPr>
          <a:lstStyle>
            <a:lvl1pPr lvl="0" rtl="0">
              <a:lnSpc>
                <a:spcPct val="80000"/>
              </a:lnSpc>
              <a:spcBef>
                <a:spcPts val="0"/>
              </a:spcBef>
              <a:spcAft>
                <a:spcPts val="0"/>
              </a:spcAft>
              <a:buClr>
                <a:srgbClr val="191919"/>
              </a:buClr>
              <a:buSzPts val="5200"/>
              <a:buNone/>
              <a:defRPr sz="5000" b="1">
                <a:latin typeface="Barlow Semi Condensed"/>
                <a:ea typeface="Barlow Semi Condensed"/>
                <a:cs typeface="Barlow Semi Condensed"/>
                <a:sym typeface="Barlow Semi Condensed"/>
              </a:defRPr>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sp>
        <p:nvSpPr>
          <p:cNvPr id="95" name="Google Shape;95;p7"/>
          <p:cNvSpPr/>
          <p:nvPr/>
        </p:nvSpPr>
        <p:spPr>
          <a:xfrm>
            <a:off x="2579425" y="253950"/>
            <a:ext cx="797760" cy="688012"/>
          </a:xfrm>
          <a:custGeom>
            <a:avLst/>
            <a:gdLst/>
            <a:ahLst/>
            <a:cxnLst/>
            <a:rect l="l" t="t" r="r" b="b"/>
            <a:pathLst>
              <a:path w="52614" h="45526" extrusionOk="0">
                <a:moveTo>
                  <a:pt x="35601" y="1"/>
                </a:moveTo>
                <a:lnTo>
                  <a:pt x="1" y="45525"/>
                </a:lnTo>
                <a:lnTo>
                  <a:pt x="19219" y="45525"/>
                </a:lnTo>
                <a:lnTo>
                  <a:pt x="52614" y="1"/>
                </a:lnTo>
                <a:close/>
              </a:path>
            </a:pathLst>
          </a:custGeom>
          <a:solidFill>
            <a:srgbClr val="3A4C8C">
              <a:alpha val="50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7"/>
          <p:cNvSpPr/>
          <p:nvPr/>
        </p:nvSpPr>
        <p:spPr>
          <a:xfrm>
            <a:off x="2830946" y="253950"/>
            <a:ext cx="797760" cy="688012"/>
          </a:xfrm>
          <a:custGeom>
            <a:avLst/>
            <a:gdLst/>
            <a:ahLst/>
            <a:cxnLst/>
            <a:rect l="l" t="t" r="r" b="b"/>
            <a:pathLst>
              <a:path w="52614" h="45526" extrusionOk="0">
                <a:moveTo>
                  <a:pt x="35601" y="1"/>
                </a:moveTo>
                <a:lnTo>
                  <a:pt x="0" y="45525"/>
                </a:lnTo>
                <a:lnTo>
                  <a:pt x="19218" y="45525"/>
                </a:lnTo>
                <a:lnTo>
                  <a:pt x="52613" y="1"/>
                </a:lnTo>
                <a:close/>
              </a:path>
            </a:pathLst>
          </a:custGeom>
          <a:solidFill>
            <a:srgbClr val="3A4C8C">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7"/>
          <p:cNvSpPr/>
          <p:nvPr/>
        </p:nvSpPr>
        <p:spPr>
          <a:xfrm>
            <a:off x="3086274" y="253950"/>
            <a:ext cx="797760" cy="688012"/>
          </a:xfrm>
          <a:custGeom>
            <a:avLst/>
            <a:gdLst/>
            <a:ahLst/>
            <a:cxnLst/>
            <a:rect l="l" t="t" r="r" b="b"/>
            <a:pathLst>
              <a:path w="52614" h="45526" extrusionOk="0">
                <a:moveTo>
                  <a:pt x="35601" y="1"/>
                </a:moveTo>
                <a:lnTo>
                  <a:pt x="1" y="45525"/>
                </a:lnTo>
                <a:lnTo>
                  <a:pt x="19187" y="45525"/>
                </a:lnTo>
                <a:lnTo>
                  <a:pt x="52614" y="1"/>
                </a:lnTo>
                <a:close/>
              </a:path>
            </a:pathLst>
          </a:custGeom>
          <a:solidFill>
            <a:srgbClr val="3A4C8C">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7"/>
          <p:cNvSpPr/>
          <p:nvPr/>
        </p:nvSpPr>
        <p:spPr>
          <a:xfrm>
            <a:off x="3319645" y="253950"/>
            <a:ext cx="793454" cy="688012"/>
          </a:xfrm>
          <a:custGeom>
            <a:avLst/>
            <a:gdLst/>
            <a:ahLst/>
            <a:cxnLst/>
            <a:rect l="l" t="t" r="r" b="b"/>
            <a:pathLst>
              <a:path w="52330" h="45526" extrusionOk="0">
                <a:moveTo>
                  <a:pt x="35601" y="1"/>
                </a:moveTo>
                <a:lnTo>
                  <a:pt x="0" y="45525"/>
                </a:lnTo>
                <a:lnTo>
                  <a:pt x="17863" y="45525"/>
                </a:lnTo>
                <a:lnTo>
                  <a:pt x="52330" y="1"/>
                </a:lnTo>
                <a:close/>
              </a:path>
            </a:pathLst>
          </a:custGeom>
          <a:solidFill>
            <a:srgbClr val="3A4C8C">
              <a:alpha val="514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2"/>
        </a:solidFill>
        <a:effectLst/>
      </p:bgPr>
    </p:bg>
    <p:spTree>
      <p:nvGrpSpPr>
        <p:cNvPr id="1" name="Shape 117"/>
        <p:cNvGrpSpPr/>
        <p:nvPr/>
      </p:nvGrpSpPr>
      <p:grpSpPr>
        <a:xfrm>
          <a:off x="0" y="0"/>
          <a:ext cx="0" cy="0"/>
          <a:chOff x="0" y="0"/>
          <a:chExt cx="0" cy="0"/>
        </a:xfrm>
      </p:grpSpPr>
      <p:sp>
        <p:nvSpPr>
          <p:cNvPr id="118" name="Google Shape;118;p9"/>
          <p:cNvSpPr/>
          <p:nvPr/>
        </p:nvSpPr>
        <p:spPr>
          <a:xfrm>
            <a:off x="260700" y="260850"/>
            <a:ext cx="8635500" cy="4621800"/>
          </a:xfrm>
          <a:prstGeom prst="roundRect">
            <a:avLst>
              <a:gd name="adj" fmla="val 5329"/>
            </a:avLst>
          </a:prstGeom>
          <a:solidFill>
            <a:schemeClr val="lt1"/>
          </a:solidFill>
          <a:ln>
            <a:noFill/>
          </a:ln>
          <a:effectLst>
            <a:outerShdw blurRad="242888" dist="95250" dir="5760000" algn="bl" rotWithShape="0">
              <a:schemeClr val="dk1">
                <a:alpha val="23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9"/>
          <p:cNvSpPr/>
          <p:nvPr/>
        </p:nvSpPr>
        <p:spPr>
          <a:xfrm>
            <a:off x="859775"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F3F3F3">
              <a:alpha val="58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9"/>
          <p:cNvSpPr/>
          <p:nvPr/>
        </p:nvSpPr>
        <p:spPr>
          <a:xfrm>
            <a:off x="1517958"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EFEFEF">
              <a:alpha val="620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9"/>
          <p:cNvSpPr/>
          <p:nvPr/>
        </p:nvSpPr>
        <p:spPr>
          <a:xfrm>
            <a:off x="2235587" y="944250"/>
            <a:ext cx="3331938" cy="3938399"/>
          </a:xfrm>
          <a:custGeom>
            <a:avLst/>
            <a:gdLst/>
            <a:ahLst/>
            <a:cxnLst/>
            <a:rect l="l" t="t" r="r" b="b"/>
            <a:pathLst>
              <a:path w="44706" h="43888" extrusionOk="0">
                <a:moveTo>
                  <a:pt x="34309" y="1"/>
                </a:moveTo>
                <a:lnTo>
                  <a:pt x="0" y="43887"/>
                </a:lnTo>
                <a:lnTo>
                  <a:pt x="12476" y="43887"/>
                </a:lnTo>
                <a:lnTo>
                  <a:pt x="44706" y="1"/>
                </a:lnTo>
                <a:close/>
              </a:path>
            </a:pathLst>
          </a:custGeom>
          <a:solidFill>
            <a:srgbClr val="D9D9D9">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9"/>
          <p:cNvSpPr/>
          <p:nvPr/>
        </p:nvSpPr>
        <p:spPr>
          <a:xfrm>
            <a:off x="2960701" y="944250"/>
            <a:ext cx="3331938" cy="3938399"/>
          </a:xfrm>
          <a:custGeom>
            <a:avLst/>
            <a:gdLst/>
            <a:ahLst/>
            <a:cxnLst/>
            <a:rect l="l" t="t" r="r" b="b"/>
            <a:pathLst>
              <a:path w="44706" h="43888" extrusionOk="0">
                <a:moveTo>
                  <a:pt x="34309" y="1"/>
                </a:moveTo>
                <a:lnTo>
                  <a:pt x="0" y="43887"/>
                </a:lnTo>
                <a:lnTo>
                  <a:pt x="11499" y="43887"/>
                </a:lnTo>
                <a:lnTo>
                  <a:pt x="44706" y="1"/>
                </a:lnTo>
                <a:close/>
              </a:path>
            </a:pathLst>
          </a:custGeom>
          <a:solidFill>
            <a:srgbClr val="CCCCCC">
              <a:alpha val="508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9"/>
          <p:cNvSpPr/>
          <p:nvPr/>
        </p:nvSpPr>
        <p:spPr>
          <a:xfrm rot="10800000">
            <a:off x="258150" y="253950"/>
            <a:ext cx="8638200" cy="690300"/>
          </a:xfrm>
          <a:prstGeom prst="round2SameRect">
            <a:avLst>
              <a:gd name="adj1" fmla="val 0"/>
              <a:gd name="adj2" fmla="val 36231"/>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9"/>
          <p:cNvSpPr txBox="1">
            <a:spLocks noGrp="1"/>
          </p:cNvSpPr>
          <p:nvPr>
            <p:ph type="subTitle" idx="1"/>
          </p:nvPr>
        </p:nvSpPr>
        <p:spPr>
          <a:xfrm>
            <a:off x="699900" y="3620200"/>
            <a:ext cx="6393900" cy="994500"/>
          </a:xfrm>
          <a:prstGeom prst="rect">
            <a:avLst/>
          </a:prstGeom>
          <a:solidFill>
            <a:schemeClr val="accent5"/>
          </a:solidFill>
        </p:spPr>
        <p:txBody>
          <a:bodyPr spcFirstLastPara="1" wrap="square" lIns="91425" tIns="91425" rIns="91425" bIns="91425" anchor="b" anchorCtr="0">
            <a:noAutofit/>
          </a:bodyPr>
          <a:lstStyle>
            <a:lvl1pPr lvl="0" rtl="0">
              <a:lnSpc>
                <a:spcPct val="85000"/>
              </a:lnSpc>
              <a:spcBef>
                <a:spcPts val="0"/>
              </a:spcBef>
              <a:spcAft>
                <a:spcPts val="0"/>
              </a:spcAft>
              <a:buSzPts val="1400"/>
              <a:buChar char="●"/>
              <a:defRPr sz="1600" b="1">
                <a:solidFill>
                  <a:schemeClr val="dk1"/>
                </a:solidFill>
              </a:defRPr>
            </a:lvl1pPr>
            <a:lvl2pPr lvl="1" algn="ctr" rtl="0">
              <a:lnSpc>
                <a:spcPct val="100000"/>
              </a:lnSpc>
              <a:spcBef>
                <a:spcPts val="0"/>
              </a:spcBef>
              <a:spcAft>
                <a:spcPts val="0"/>
              </a:spcAft>
              <a:buSzPts val="1800"/>
              <a:buChar char="○"/>
              <a:defRPr sz="1800"/>
            </a:lvl2pPr>
            <a:lvl3pPr lvl="2" algn="ctr" rtl="0">
              <a:lnSpc>
                <a:spcPct val="100000"/>
              </a:lnSpc>
              <a:spcBef>
                <a:spcPts val="0"/>
              </a:spcBef>
              <a:spcAft>
                <a:spcPts val="0"/>
              </a:spcAft>
              <a:buSzPts val="1800"/>
              <a:buChar char="■"/>
              <a:defRPr sz="1800"/>
            </a:lvl3pPr>
            <a:lvl4pPr lvl="3" algn="ctr" rtl="0">
              <a:lnSpc>
                <a:spcPct val="100000"/>
              </a:lnSpc>
              <a:spcBef>
                <a:spcPts val="0"/>
              </a:spcBef>
              <a:spcAft>
                <a:spcPts val="0"/>
              </a:spcAft>
              <a:buSzPts val="1800"/>
              <a:buChar char="●"/>
              <a:defRPr sz="1800"/>
            </a:lvl4pPr>
            <a:lvl5pPr lvl="4" algn="ctr" rtl="0">
              <a:lnSpc>
                <a:spcPct val="100000"/>
              </a:lnSpc>
              <a:spcBef>
                <a:spcPts val="0"/>
              </a:spcBef>
              <a:spcAft>
                <a:spcPts val="0"/>
              </a:spcAft>
              <a:buSzPts val="1800"/>
              <a:buChar char="○"/>
              <a:defRPr sz="1800"/>
            </a:lvl5pPr>
            <a:lvl6pPr lvl="5" algn="ctr" rtl="0">
              <a:lnSpc>
                <a:spcPct val="100000"/>
              </a:lnSpc>
              <a:spcBef>
                <a:spcPts val="0"/>
              </a:spcBef>
              <a:spcAft>
                <a:spcPts val="0"/>
              </a:spcAft>
              <a:buSzPts val="1800"/>
              <a:buChar char="■"/>
              <a:defRPr sz="1800"/>
            </a:lvl6pPr>
            <a:lvl7pPr lvl="6" algn="ctr" rtl="0">
              <a:lnSpc>
                <a:spcPct val="100000"/>
              </a:lnSpc>
              <a:spcBef>
                <a:spcPts val="0"/>
              </a:spcBef>
              <a:spcAft>
                <a:spcPts val="0"/>
              </a:spcAft>
              <a:buSzPts val="1800"/>
              <a:buChar char="●"/>
              <a:defRPr sz="1800"/>
            </a:lvl7pPr>
            <a:lvl8pPr lvl="7" algn="ctr" rtl="0">
              <a:lnSpc>
                <a:spcPct val="100000"/>
              </a:lnSpc>
              <a:spcBef>
                <a:spcPts val="0"/>
              </a:spcBef>
              <a:spcAft>
                <a:spcPts val="0"/>
              </a:spcAft>
              <a:buSzPts val="1800"/>
              <a:buChar char="○"/>
              <a:defRPr sz="1800"/>
            </a:lvl8pPr>
            <a:lvl9pPr lvl="8" algn="ctr" rtl="0">
              <a:lnSpc>
                <a:spcPct val="100000"/>
              </a:lnSpc>
              <a:spcBef>
                <a:spcPts val="0"/>
              </a:spcBef>
              <a:spcAft>
                <a:spcPts val="0"/>
              </a:spcAft>
              <a:buSzPts val="1800"/>
              <a:buChar char="■"/>
              <a:defRPr sz="1800"/>
            </a:lvl9pPr>
          </a:lstStyle>
          <a:p>
            <a:endParaRPr/>
          </a:p>
        </p:txBody>
      </p:sp>
      <p:sp>
        <p:nvSpPr>
          <p:cNvPr id="125" name="Google Shape;125;p9"/>
          <p:cNvSpPr txBox="1">
            <a:spLocks noGrp="1"/>
          </p:cNvSpPr>
          <p:nvPr>
            <p:ph type="ctrTitle"/>
          </p:nvPr>
        </p:nvSpPr>
        <p:spPr>
          <a:xfrm>
            <a:off x="704850" y="1150900"/>
            <a:ext cx="7739100" cy="1258200"/>
          </a:xfrm>
          <a:prstGeom prst="rect">
            <a:avLst/>
          </a:prstGeom>
        </p:spPr>
        <p:txBody>
          <a:bodyPr spcFirstLastPara="1" wrap="square" lIns="0" tIns="91425" rIns="91425" bIns="91425" anchor="t" anchorCtr="0">
            <a:noAutofit/>
          </a:bodyPr>
          <a:lstStyle>
            <a:lvl1pPr lvl="0" rtl="0">
              <a:lnSpc>
                <a:spcPct val="80000"/>
              </a:lnSpc>
              <a:spcBef>
                <a:spcPts val="0"/>
              </a:spcBef>
              <a:spcAft>
                <a:spcPts val="0"/>
              </a:spcAft>
              <a:buClr>
                <a:srgbClr val="191919"/>
              </a:buClr>
              <a:buSzPts val="5200"/>
              <a:buNone/>
              <a:defRPr sz="9500" b="1">
                <a:latin typeface="Barlow Semi Condensed"/>
                <a:ea typeface="Barlow Semi Condensed"/>
                <a:cs typeface="Barlow Semi Condensed"/>
                <a:sym typeface="Barlow Semi Condensed"/>
              </a:defRPr>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sp>
        <p:nvSpPr>
          <p:cNvPr id="126" name="Google Shape;126;p9"/>
          <p:cNvSpPr/>
          <p:nvPr/>
        </p:nvSpPr>
        <p:spPr>
          <a:xfrm>
            <a:off x="2579425" y="253950"/>
            <a:ext cx="797760" cy="688012"/>
          </a:xfrm>
          <a:custGeom>
            <a:avLst/>
            <a:gdLst/>
            <a:ahLst/>
            <a:cxnLst/>
            <a:rect l="l" t="t" r="r" b="b"/>
            <a:pathLst>
              <a:path w="52614" h="45526" extrusionOk="0">
                <a:moveTo>
                  <a:pt x="35601" y="1"/>
                </a:moveTo>
                <a:lnTo>
                  <a:pt x="1" y="45525"/>
                </a:lnTo>
                <a:lnTo>
                  <a:pt x="19219" y="45525"/>
                </a:lnTo>
                <a:lnTo>
                  <a:pt x="52614" y="1"/>
                </a:lnTo>
                <a:close/>
              </a:path>
            </a:pathLst>
          </a:custGeom>
          <a:solidFill>
            <a:srgbClr val="3A4C8C">
              <a:alpha val="50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9"/>
          <p:cNvSpPr/>
          <p:nvPr/>
        </p:nvSpPr>
        <p:spPr>
          <a:xfrm>
            <a:off x="2830946" y="253950"/>
            <a:ext cx="797760" cy="688012"/>
          </a:xfrm>
          <a:custGeom>
            <a:avLst/>
            <a:gdLst/>
            <a:ahLst/>
            <a:cxnLst/>
            <a:rect l="l" t="t" r="r" b="b"/>
            <a:pathLst>
              <a:path w="52614" h="45526" extrusionOk="0">
                <a:moveTo>
                  <a:pt x="35601" y="1"/>
                </a:moveTo>
                <a:lnTo>
                  <a:pt x="0" y="45525"/>
                </a:lnTo>
                <a:lnTo>
                  <a:pt x="19218" y="45525"/>
                </a:lnTo>
                <a:lnTo>
                  <a:pt x="52613" y="1"/>
                </a:lnTo>
                <a:close/>
              </a:path>
            </a:pathLst>
          </a:custGeom>
          <a:solidFill>
            <a:srgbClr val="3A4C8C">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9"/>
          <p:cNvSpPr/>
          <p:nvPr/>
        </p:nvSpPr>
        <p:spPr>
          <a:xfrm>
            <a:off x="3086274" y="253950"/>
            <a:ext cx="797760" cy="688012"/>
          </a:xfrm>
          <a:custGeom>
            <a:avLst/>
            <a:gdLst/>
            <a:ahLst/>
            <a:cxnLst/>
            <a:rect l="l" t="t" r="r" b="b"/>
            <a:pathLst>
              <a:path w="52614" h="45526" extrusionOk="0">
                <a:moveTo>
                  <a:pt x="35601" y="1"/>
                </a:moveTo>
                <a:lnTo>
                  <a:pt x="1" y="45525"/>
                </a:lnTo>
                <a:lnTo>
                  <a:pt x="19187" y="45525"/>
                </a:lnTo>
                <a:lnTo>
                  <a:pt x="52614" y="1"/>
                </a:lnTo>
                <a:close/>
              </a:path>
            </a:pathLst>
          </a:custGeom>
          <a:solidFill>
            <a:srgbClr val="3A4C8C">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9"/>
          <p:cNvSpPr/>
          <p:nvPr/>
        </p:nvSpPr>
        <p:spPr>
          <a:xfrm>
            <a:off x="3319645" y="253950"/>
            <a:ext cx="793454" cy="688012"/>
          </a:xfrm>
          <a:custGeom>
            <a:avLst/>
            <a:gdLst/>
            <a:ahLst/>
            <a:cxnLst/>
            <a:rect l="l" t="t" r="r" b="b"/>
            <a:pathLst>
              <a:path w="52330" h="45526" extrusionOk="0">
                <a:moveTo>
                  <a:pt x="35601" y="1"/>
                </a:moveTo>
                <a:lnTo>
                  <a:pt x="0" y="45525"/>
                </a:lnTo>
                <a:lnTo>
                  <a:pt x="17863" y="45525"/>
                </a:lnTo>
                <a:lnTo>
                  <a:pt x="52330" y="1"/>
                </a:lnTo>
                <a:close/>
              </a:path>
            </a:pathLst>
          </a:custGeom>
          <a:solidFill>
            <a:srgbClr val="3A4C8C">
              <a:alpha val="514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9"/>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BLANK_1_1_1_1_1_1">
    <p:bg>
      <p:bgPr>
        <a:solidFill>
          <a:schemeClr val="dk2"/>
        </a:solidFill>
        <a:effectLst/>
      </p:bgPr>
    </p:bg>
    <p:spTree>
      <p:nvGrpSpPr>
        <p:cNvPr id="1" name="Shape 160"/>
        <p:cNvGrpSpPr/>
        <p:nvPr/>
      </p:nvGrpSpPr>
      <p:grpSpPr>
        <a:xfrm>
          <a:off x="0" y="0"/>
          <a:ext cx="0" cy="0"/>
          <a:chOff x="0" y="0"/>
          <a:chExt cx="0" cy="0"/>
        </a:xfrm>
      </p:grpSpPr>
      <p:sp>
        <p:nvSpPr>
          <p:cNvPr id="161" name="Google Shape;161;p13"/>
          <p:cNvSpPr/>
          <p:nvPr/>
        </p:nvSpPr>
        <p:spPr>
          <a:xfrm>
            <a:off x="260700" y="260850"/>
            <a:ext cx="8635500" cy="4621800"/>
          </a:xfrm>
          <a:prstGeom prst="roundRect">
            <a:avLst>
              <a:gd name="adj" fmla="val 5329"/>
            </a:avLst>
          </a:prstGeom>
          <a:solidFill>
            <a:schemeClr val="lt1"/>
          </a:solidFill>
          <a:ln>
            <a:noFill/>
          </a:ln>
          <a:effectLst>
            <a:outerShdw blurRad="242888" dist="95250" dir="5760000" algn="bl" rotWithShape="0">
              <a:schemeClr val="dk1">
                <a:alpha val="23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3"/>
          <p:cNvSpPr/>
          <p:nvPr/>
        </p:nvSpPr>
        <p:spPr>
          <a:xfrm>
            <a:off x="859775"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F3F3F3">
              <a:alpha val="58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3"/>
          <p:cNvSpPr/>
          <p:nvPr/>
        </p:nvSpPr>
        <p:spPr>
          <a:xfrm>
            <a:off x="1517958"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EFEFEF">
              <a:alpha val="620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13"/>
          <p:cNvSpPr/>
          <p:nvPr/>
        </p:nvSpPr>
        <p:spPr>
          <a:xfrm>
            <a:off x="2235587" y="944250"/>
            <a:ext cx="3331938" cy="3938399"/>
          </a:xfrm>
          <a:custGeom>
            <a:avLst/>
            <a:gdLst/>
            <a:ahLst/>
            <a:cxnLst/>
            <a:rect l="l" t="t" r="r" b="b"/>
            <a:pathLst>
              <a:path w="44706" h="43888" extrusionOk="0">
                <a:moveTo>
                  <a:pt x="34309" y="1"/>
                </a:moveTo>
                <a:lnTo>
                  <a:pt x="0" y="43887"/>
                </a:lnTo>
                <a:lnTo>
                  <a:pt x="12476" y="43887"/>
                </a:lnTo>
                <a:lnTo>
                  <a:pt x="44706" y="1"/>
                </a:lnTo>
                <a:close/>
              </a:path>
            </a:pathLst>
          </a:custGeom>
          <a:solidFill>
            <a:srgbClr val="D9D9D9">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3"/>
          <p:cNvSpPr/>
          <p:nvPr/>
        </p:nvSpPr>
        <p:spPr>
          <a:xfrm>
            <a:off x="2960701" y="944250"/>
            <a:ext cx="3331938" cy="3938399"/>
          </a:xfrm>
          <a:custGeom>
            <a:avLst/>
            <a:gdLst/>
            <a:ahLst/>
            <a:cxnLst/>
            <a:rect l="l" t="t" r="r" b="b"/>
            <a:pathLst>
              <a:path w="44706" h="43888" extrusionOk="0">
                <a:moveTo>
                  <a:pt x="34309" y="1"/>
                </a:moveTo>
                <a:lnTo>
                  <a:pt x="0" y="43887"/>
                </a:lnTo>
                <a:lnTo>
                  <a:pt x="11499" y="43887"/>
                </a:lnTo>
                <a:lnTo>
                  <a:pt x="44706" y="1"/>
                </a:lnTo>
                <a:close/>
              </a:path>
            </a:pathLst>
          </a:custGeom>
          <a:solidFill>
            <a:srgbClr val="CCCCCC">
              <a:alpha val="508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3"/>
          <p:cNvSpPr/>
          <p:nvPr/>
        </p:nvSpPr>
        <p:spPr>
          <a:xfrm rot="10800000">
            <a:off x="258150" y="253950"/>
            <a:ext cx="8638200" cy="690300"/>
          </a:xfrm>
          <a:prstGeom prst="round2SameRect">
            <a:avLst>
              <a:gd name="adj1" fmla="val 0"/>
              <a:gd name="adj2" fmla="val 36231"/>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3"/>
          <p:cNvSpPr txBox="1">
            <a:spLocks noGrp="1"/>
          </p:cNvSpPr>
          <p:nvPr>
            <p:ph type="ctrTitle"/>
          </p:nvPr>
        </p:nvSpPr>
        <p:spPr>
          <a:xfrm>
            <a:off x="704850" y="1123950"/>
            <a:ext cx="7739100" cy="800100"/>
          </a:xfrm>
          <a:prstGeom prst="rect">
            <a:avLst/>
          </a:prstGeom>
        </p:spPr>
        <p:txBody>
          <a:bodyPr spcFirstLastPara="1" wrap="square" lIns="0" tIns="91425" rIns="91425" bIns="91425" anchor="t" anchorCtr="0">
            <a:noAutofit/>
          </a:bodyPr>
          <a:lstStyle>
            <a:lvl1pPr lvl="0" rtl="0">
              <a:lnSpc>
                <a:spcPct val="80000"/>
              </a:lnSpc>
              <a:spcBef>
                <a:spcPts val="0"/>
              </a:spcBef>
              <a:spcAft>
                <a:spcPts val="0"/>
              </a:spcAft>
              <a:buClr>
                <a:srgbClr val="191919"/>
              </a:buClr>
              <a:buSzPts val="5200"/>
              <a:buNone/>
              <a:defRPr sz="5000" b="1">
                <a:latin typeface="Barlow Semi Condensed"/>
                <a:ea typeface="Barlow Semi Condensed"/>
                <a:cs typeface="Barlow Semi Condensed"/>
                <a:sym typeface="Barlow Semi Condensed"/>
              </a:defRPr>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sp>
        <p:nvSpPr>
          <p:cNvPr id="168" name="Google Shape;168;p13"/>
          <p:cNvSpPr txBox="1">
            <a:spLocks noGrp="1"/>
          </p:cNvSpPr>
          <p:nvPr>
            <p:ph type="title" idx="2"/>
          </p:nvPr>
        </p:nvSpPr>
        <p:spPr>
          <a:xfrm>
            <a:off x="2140045" y="1949550"/>
            <a:ext cx="2185200" cy="5277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500" b="1">
                <a:latin typeface="Barlow Semi Condensed"/>
                <a:ea typeface="Barlow Semi Condensed"/>
                <a:cs typeface="Barlow Semi Condensed"/>
                <a:sym typeface="Barlow Semi Condensed"/>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69" name="Google Shape;169;p13"/>
          <p:cNvSpPr txBox="1">
            <a:spLocks noGrp="1"/>
          </p:cNvSpPr>
          <p:nvPr>
            <p:ph type="subTitle" idx="1"/>
          </p:nvPr>
        </p:nvSpPr>
        <p:spPr>
          <a:xfrm>
            <a:off x="2126771" y="2459875"/>
            <a:ext cx="2185200" cy="721500"/>
          </a:xfrm>
          <a:prstGeom prst="rect">
            <a:avLst/>
          </a:prstGeom>
          <a:solidFill>
            <a:schemeClr val="accent5"/>
          </a:solidFill>
        </p:spPr>
        <p:txBody>
          <a:bodyPr spcFirstLastPara="1" wrap="square" lIns="91425" tIns="91425" rIns="91425" bIns="91425" anchor="t" anchorCtr="0">
            <a:noAutofit/>
          </a:bodyPr>
          <a:lstStyle>
            <a:lvl1pPr lvl="0" rtl="0">
              <a:lnSpc>
                <a:spcPct val="85000"/>
              </a:lnSpc>
              <a:spcBef>
                <a:spcPts val="0"/>
              </a:spcBef>
              <a:spcAft>
                <a:spcPts val="0"/>
              </a:spcAft>
              <a:buSzPts val="1400"/>
              <a:buNone/>
              <a:defRPr sz="1400" b="1">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70" name="Google Shape;170;p13"/>
          <p:cNvSpPr txBox="1">
            <a:spLocks noGrp="1"/>
          </p:cNvSpPr>
          <p:nvPr>
            <p:ph type="title" idx="3" hasCustomPrompt="1"/>
          </p:nvPr>
        </p:nvSpPr>
        <p:spPr>
          <a:xfrm>
            <a:off x="704850" y="1949550"/>
            <a:ext cx="1384800" cy="11016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1"/>
              </a:buClr>
              <a:buSzPts val="3600"/>
              <a:buNone/>
              <a:defRPr sz="8800" b="1">
                <a:latin typeface="Barlow Semi Condensed"/>
                <a:ea typeface="Barlow Semi Condensed"/>
                <a:cs typeface="Barlow Semi Condensed"/>
                <a:sym typeface="Barlow Semi Condensed"/>
              </a:defRPr>
            </a:lvl1pPr>
            <a:lvl2pPr lvl="1" algn="ctr" rtl="0">
              <a:spcBef>
                <a:spcPts val="0"/>
              </a:spcBef>
              <a:spcAft>
                <a:spcPts val="0"/>
              </a:spcAft>
              <a:buClr>
                <a:schemeClr val="accent1"/>
              </a:buClr>
              <a:buSzPts val="3600"/>
              <a:buNone/>
              <a:defRPr sz="3600">
                <a:solidFill>
                  <a:schemeClr val="accent1"/>
                </a:solidFill>
              </a:defRPr>
            </a:lvl2pPr>
            <a:lvl3pPr lvl="2" algn="ctr" rtl="0">
              <a:spcBef>
                <a:spcPts val="0"/>
              </a:spcBef>
              <a:spcAft>
                <a:spcPts val="0"/>
              </a:spcAft>
              <a:buClr>
                <a:schemeClr val="accent1"/>
              </a:buClr>
              <a:buSzPts val="3600"/>
              <a:buNone/>
              <a:defRPr sz="3600">
                <a:solidFill>
                  <a:schemeClr val="accent1"/>
                </a:solidFill>
              </a:defRPr>
            </a:lvl3pPr>
            <a:lvl4pPr lvl="3" algn="ctr" rtl="0">
              <a:spcBef>
                <a:spcPts val="0"/>
              </a:spcBef>
              <a:spcAft>
                <a:spcPts val="0"/>
              </a:spcAft>
              <a:buClr>
                <a:schemeClr val="accent1"/>
              </a:buClr>
              <a:buSzPts val="3600"/>
              <a:buNone/>
              <a:defRPr sz="3600">
                <a:solidFill>
                  <a:schemeClr val="accent1"/>
                </a:solidFill>
              </a:defRPr>
            </a:lvl4pPr>
            <a:lvl5pPr lvl="4" algn="ctr" rtl="0">
              <a:spcBef>
                <a:spcPts val="0"/>
              </a:spcBef>
              <a:spcAft>
                <a:spcPts val="0"/>
              </a:spcAft>
              <a:buClr>
                <a:schemeClr val="accent1"/>
              </a:buClr>
              <a:buSzPts val="3600"/>
              <a:buNone/>
              <a:defRPr sz="3600">
                <a:solidFill>
                  <a:schemeClr val="accent1"/>
                </a:solidFill>
              </a:defRPr>
            </a:lvl5pPr>
            <a:lvl6pPr lvl="5" algn="ctr" rtl="0">
              <a:spcBef>
                <a:spcPts val="0"/>
              </a:spcBef>
              <a:spcAft>
                <a:spcPts val="0"/>
              </a:spcAft>
              <a:buClr>
                <a:schemeClr val="accent1"/>
              </a:buClr>
              <a:buSzPts val="3600"/>
              <a:buNone/>
              <a:defRPr sz="3600">
                <a:solidFill>
                  <a:schemeClr val="accent1"/>
                </a:solidFill>
              </a:defRPr>
            </a:lvl6pPr>
            <a:lvl7pPr lvl="6" algn="ctr" rtl="0">
              <a:spcBef>
                <a:spcPts val="0"/>
              </a:spcBef>
              <a:spcAft>
                <a:spcPts val="0"/>
              </a:spcAft>
              <a:buClr>
                <a:schemeClr val="accent1"/>
              </a:buClr>
              <a:buSzPts val="3600"/>
              <a:buNone/>
              <a:defRPr sz="3600">
                <a:solidFill>
                  <a:schemeClr val="accent1"/>
                </a:solidFill>
              </a:defRPr>
            </a:lvl7pPr>
            <a:lvl8pPr lvl="7" algn="ctr" rtl="0">
              <a:spcBef>
                <a:spcPts val="0"/>
              </a:spcBef>
              <a:spcAft>
                <a:spcPts val="0"/>
              </a:spcAft>
              <a:buClr>
                <a:schemeClr val="accent1"/>
              </a:buClr>
              <a:buSzPts val="3600"/>
              <a:buNone/>
              <a:defRPr sz="3600">
                <a:solidFill>
                  <a:schemeClr val="accent1"/>
                </a:solidFill>
              </a:defRPr>
            </a:lvl8pPr>
            <a:lvl9pPr lvl="8" algn="ctr" rtl="0">
              <a:spcBef>
                <a:spcPts val="0"/>
              </a:spcBef>
              <a:spcAft>
                <a:spcPts val="0"/>
              </a:spcAft>
              <a:buClr>
                <a:schemeClr val="accent1"/>
              </a:buClr>
              <a:buSzPts val="3600"/>
              <a:buNone/>
              <a:defRPr sz="3600">
                <a:solidFill>
                  <a:schemeClr val="accent1"/>
                </a:solidFill>
              </a:defRPr>
            </a:lvl9pPr>
          </a:lstStyle>
          <a:p>
            <a:r>
              <a:t>xx%</a:t>
            </a:r>
          </a:p>
        </p:txBody>
      </p:sp>
      <p:sp>
        <p:nvSpPr>
          <p:cNvPr id="171" name="Google Shape;171;p13"/>
          <p:cNvSpPr txBox="1">
            <a:spLocks noGrp="1"/>
          </p:cNvSpPr>
          <p:nvPr>
            <p:ph type="title" idx="4"/>
          </p:nvPr>
        </p:nvSpPr>
        <p:spPr>
          <a:xfrm>
            <a:off x="6131995" y="1949550"/>
            <a:ext cx="2185200" cy="5277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500" b="1">
                <a:latin typeface="Barlow Semi Condensed"/>
                <a:ea typeface="Barlow Semi Condensed"/>
                <a:cs typeface="Barlow Semi Condensed"/>
                <a:sym typeface="Barlow Semi Condensed"/>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72" name="Google Shape;172;p13"/>
          <p:cNvSpPr txBox="1">
            <a:spLocks noGrp="1"/>
          </p:cNvSpPr>
          <p:nvPr>
            <p:ph type="subTitle" idx="5"/>
          </p:nvPr>
        </p:nvSpPr>
        <p:spPr>
          <a:xfrm>
            <a:off x="6118721" y="2459875"/>
            <a:ext cx="2185200" cy="721500"/>
          </a:xfrm>
          <a:prstGeom prst="rect">
            <a:avLst/>
          </a:prstGeom>
          <a:solidFill>
            <a:schemeClr val="accent5"/>
          </a:solidFill>
        </p:spPr>
        <p:txBody>
          <a:bodyPr spcFirstLastPara="1" wrap="square" lIns="91425" tIns="91425" rIns="91425" bIns="91425" anchor="t" anchorCtr="0">
            <a:noAutofit/>
          </a:bodyPr>
          <a:lstStyle>
            <a:lvl1pPr lvl="0" rtl="0">
              <a:lnSpc>
                <a:spcPct val="85000"/>
              </a:lnSpc>
              <a:spcBef>
                <a:spcPts val="0"/>
              </a:spcBef>
              <a:spcAft>
                <a:spcPts val="0"/>
              </a:spcAft>
              <a:buSzPts val="1400"/>
              <a:buNone/>
              <a:defRPr sz="1400" b="1">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73" name="Google Shape;173;p13"/>
          <p:cNvSpPr txBox="1">
            <a:spLocks noGrp="1"/>
          </p:cNvSpPr>
          <p:nvPr>
            <p:ph type="title" idx="6" hasCustomPrompt="1"/>
          </p:nvPr>
        </p:nvSpPr>
        <p:spPr>
          <a:xfrm>
            <a:off x="4696800" y="1949550"/>
            <a:ext cx="1384800" cy="11016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1"/>
              </a:buClr>
              <a:buSzPts val="3600"/>
              <a:buNone/>
              <a:defRPr sz="8800" b="1">
                <a:latin typeface="Barlow Semi Condensed"/>
                <a:ea typeface="Barlow Semi Condensed"/>
                <a:cs typeface="Barlow Semi Condensed"/>
                <a:sym typeface="Barlow Semi Condensed"/>
              </a:defRPr>
            </a:lvl1pPr>
            <a:lvl2pPr lvl="1" algn="ctr" rtl="0">
              <a:spcBef>
                <a:spcPts val="0"/>
              </a:spcBef>
              <a:spcAft>
                <a:spcPts val="0"/>
              </a:spcAft>
              <a:buClr>
                <a:schemeClr val="accent1"/>
              </a:buClr>
              <a:buSzPts val="3600"/>
              <a:buNone/>
              <a:defRPr sz="3600">
                <a:solidFill>
                  <a:schemeClr val="accent1"/>
                </a:solidFill>
              </a:defRPr>
            </a:lvl2pPr>
            <a:lvl3pPr lvl="2" algn="ctr" rtl="0">
              <a:spcBef>
                <a:spcPts val="0"/>
              </a:spcBef>
              <a:spcAft>
                <a:spcPts val="0"/>
              </a:spcAft>
              <a:buClr>
                <a:schemeClr val="accent1"/>
              </a:buClr>
              <a:buSzPts val="3600"/>
              <a:buNone/>
              <a:defRPr sz="3600">
                <a:solidFill>
                  <a:schemeClr val="accent1"/>
                </a:solidFill>
              </a:defRPr>
            </a:lvl3pPr>
            <a:lvl4pPr lvl="3" algn="ctr" rtl="0">
              <a:spcBef>
                <a:spcPts val="0"/>
              </a:spcBef>
              <a:spcAft>
                <a:spcPts val="0"/>
              </a:spcAft>
              <a:buClr>
                <a:schemeClr val="accent1"/>
              </a:buClr>
              <a:buSzPts val="3600"/>
              <a:buNone/>
              <a:defRPr sz="3600">
                <a:solidFill>
                  <a:schemeClr val="accent1"/>
                </a:solidFill>
              </a:defRPr>
            </a:lvl4pPr>
            <a:lvl5pPr lvl="4" algn="ctr" rtl="0">
              <a:spcBef>
                <a:spcPts val="0"/>
              </a:spcBef>
              <a:spcAft>
                <a:spcPts val="0"/>
              </a:spcAft>
              <a:buClr>
                <a:schemeClr val="accent1"/>
              </a:buClr>
              <a:buSzPts val="3600"/>
              <a:buNone/>
              <a:defRPr sz="3600">
                <a:solidFill>
                  <a:schemeClr val="accent1"/>
                </a:solidFill>
              </a:defRPr>
            </a:lvl5pPr>
            <a:lvl6pPr lvl="5" algn="ctr" rtl="0">
              <a:spcBef>
                <a:spcPts val="0"/>
              </a:spcBef>
              <a:spcAft>
                <a:spcPts val="0"/>
              </a:spcAft>
              <a:buClr>
                <a:schemeClr val="accent1"/>
              </a:buClr>
              <a:buSzPts val="3600"/>
              <a:buNone/>
              <a:defRPr sz="3600">
                <a:solidFill>
                  <a:schemeClr val="accent1"/>
                </a:solidFill>
              </a:defRPr>
            </a:lvl6pPr>
            <a:lvl7pPr lvl="6" algn="ctr" rtl="0">
              <a:spcBef>
                <a:spcPts val="0"/>
              </a:spcBef>
              <a:spcAft>
                <a:spcPts val="0"/>
              </a:spcAft>
              <a:buClr>
                <a:schemeClr val="accent1"/>
              </a:buClr>
              <a:buSzPts val="3600"/>
              <a:buNone/>
              <a:defRPr sz="3600">
                <a:solidFill>
                  <a:schemeClr val="accent1"/>
                </a:solidFill>
              </a:defRPr>
            </a:lvl7pPr>
            <a:lvl8pPr lvl="7" algn="ctr" rtl="0">
              <a:spcBef>
                <a:spcPts val="0"/>
              </a:spcBef>
              <a:spcAft>
                <a:spcPts val="0"/>
              </a:spcAft>
              <a:buClr>
                <a:schemeClr val="accent1"/>
              </a:buClr>
              <a:buSzPts val="3600"/>
              <a:buNone/>
              <a:defRPr sz="3600">
                <a:solidFill>
                  <a:schemeClr val="accent1"/>
                </a:solidFill>
              </a:defRPr>
            </a:lvl8pPr>
            <a:lvl9pPr lvl="8" algn="ctr" rtl="0">
              <a:spcBef>
                <a:spcPts val="0"/>
              </a:spcBef>
              <a:spcAft>
                <a:spcPts val="0"/>
              </a:spcAft>
              <a:buClr>
                <a:schemeClr val="accent1"/>
              </a:buClr>
              <a:buSzPts val="3600"/>
              <a:buNone/>
              <a:defRPr sz="3600">
                <a:solidFill>
                  <a:schemeClr val="accent1"/>
                </a:solidFill>
              </a:defRPr>
            </a:lvl9pPr>
          </a:lstStyle>
          <a:p>
            <a:r>
              <a:t>xx%</a:t>
            </a:r>
          </a:p>
        </p:txBody>
      </p:sp>
      <p:sp>
        <p:nvSpPr>
          <p:cNvPr id="174" name="Google Shape;174;p13"/>
          <p:cNvSpPr txBox="1">
            <a:spLocks noGrp="1"/>
          </p:cNvSpPr>
          <p:nvPr>
            <p:ph type="title" idx="7"/>
          </p:nvPr>
        </p:nvSpPr>
        <p:spPr>
          <a:xfrm>
            <a:off x="2140045" y="3386375"/>
            <a:ext cx="2185200" cy="5277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500" b="1">
                <a:latin typeface="Barlow Semi Condensed"/>
                <a:ea typeface="Barlow Semi Condensed"/>
                <a:cs typeface="Barlow Semi Condensed"/>
                <a:sym typeface="Barlow Semi Condensed"/>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75" name="Google Shape;175;p13"/>
          <p:cNvSpPr txBox="1">
            <a:spLocks noGrp="1"/>
          </p:cNvSpPr>
          <p:nvPr>
            <p:ph type="subTitle" idx="8"/>
          </p:nvPr>
        </p:nvSpPr>
        <p:spPr>
          <a:xfrm>
            <a:off x="2126771" y="3896700"/>
            <a:ext cx="2185200" cy="721500"/>
          </a:xfrm>
          <a:prstGeom prst="rect">
            <a:avLst/>
          </a:prstGeom>
          <a:solidFill>
            <a:schemeClr val="accent5"/>
          </a:solidFill>
        </p:spPr>
        <p:txBody>
          <a:bodyPr spcFirstLastPara="1" wrap="square" lIns="91425" tIns="91425" rIns="91425" bIns="91425" anchor="t" anchorCtr="0">
            <a:noAutofit/>
          </a:bodyPr>
          <a:lstStyle>
            <a:lvl1pPr lvl="0" rtl="0">
              <a:lnSpc>
                <a:spcPct val="85000"/>
              </a:lnSpc>
              <a:spcBef>
                <a:spcPts val="0"/>
              </a:spcBef>
              <a:spcAft>
                <a:spcPts val="0"/>
              </a:spcAft>
              <a:buSzPts val="1400"/>
              <a:buNone/>
              <a:defRPr sz="1400" b="1">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76" name="Google Shape;176;p13"/>
          <p:cNvSpPr txBox="1">
            <a:spLocks noGrp="1"/>
          </p:cNvSpPr>
          <p:nvPr>
            <p:ph type="title" idx="9" hasCustomPrompt="1"/>
          </p:nvPr>
        </p:nvSpPr>
        <p:spPr>
          <a:xfrm>
            <a:off x="704850" y="3386375"/>
            <a:ext cx="1384800" cy="11016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1"/>
              </a:buClr>
              <a:buSzPts val="3600"/>
              <a:buNone/>
              <a:defRPr sz="8800" b="1">
                <a:latin typeface="Barlow Semi Condensed"/>
                <a:ea typeface="Barlow Semi Condensed"/>
                <a:cs typeface="Barlow Semi Condensed"/>
                <a:sym typeface="Barlow Semi Condensed"/>
              </a:defRPr>
            </a:lvl1pPr>
            <a:lvl2pPr lvl="1" algn="ctr" rtl="0">
              <a:spcBef>
                <a:spcPts val="0"/>
              </a:spcBef>
              <a:spcAft>
                <a:spcPts val="0"/>
              </a:spcAft>
              <a:buClr>
                <a:schemeClr val="accent1"/>
              </a:buClr>
              <a:buSzPts val="3600"/>
              <a:buNone/>
              <a:defRPr sz="3600">
                <a:solidFill>
                  <a:schemeClr val="accent1"/>
                </a:solidFill>
              </a:defRPr>
            </a:lvl2pPr>
            <a:lvl3pPr lvl="2" algn="ctr" rtl="0">
              <a:spcBef>
                <a:spcPts val="0"/>
              </a:spcBef>
              <a:spcAft>
                <a:spcPts val="0"/>
              </a:spcAft>
              <a:buClr>
                <a:schemeClr val="accent1"/>
              </a:buClr>
              <a:buSzPts val="3600"/>
              <a:buNone/>
              <a:defRPr sz="3600">
                <a:solidFill>
                  <a:schemeClr val="accent1"/>
                </a:solidFill>
              </a:defRPr>
            </a:lvl3pPr>
            <a:lvl4pPr lvl="3" algn="ctr" rtl="0">
              <a:spcBef>
                <a:spcPts val="0"/>
              </a:spcBef>
              <a:spcAft>
                <a:spcPts val="0"/>
              </a:spcAft>
              <a:buClr>
                <a:schemeClr val="accent1"/>
              </a:buClr>
              <a:buSzPts val="3600"/>
              <a:buNone/>
              <a:defRPr sz="3600">
                <a:solidFill>
                  <a:schemeClr val="accent1"/>
                </a:solidFill>
              </a:defRPr>
            </a:lvl4pPr>
            <a:lvl5pPr lvl="4" algn="ctr" rtl="0">
              <a:spcBef>
                <a:spcPts val="0"/>
              </a:spcBef>
              <a:spcAft>
                <a:spcPts val="0"/>
              </a:spcAft>
              <a:buClr>
                <a:schemeClr val="accent1"/>
              </a:buClr>
              <a:buSzPts val="3600"/>
              <a:buNone/>
              <a:defRPr sz="3600">
                <a:solidFill>
                  <a:schemeClr val="accent1"/>
                </a:solidFill>
              </a:defRPr>
            </a:lvl5pPr>
            <a:lvl6pPr lvl="5" algn="ctr" rtl="0">
              <a:spcBef>
                <a:spcPts val="0"/>
              </a:spcBef>
              <a:spcAft>
                <a:spcPts val="0"/>
              </a:spcAft>
              <a:buClr>
                <a:schemeClr val="accent1"/>
              </a:buClr>
              <a:buSzPts val="3600"/>
              <a:buNone/>
              <a:defRPr sz="3600">
                <a:solidFill>
                  <a:schemeClr val="accent1"/>
                </a:solidFill>
              </a:defRPr>
            </a:lvl6pPr>
            <a:lvl7pPr lvl="6" algn="ctr" rtl="0">
              <a:spcBef>
                <a:spcPts val="0"/>
              </a:spcBef>
              <a:spcAft>
                <a:spcPts val="0"/>
              </a:spcAft>
              <a:buClr>
                <a:schemeClr val="accent1"/>
              </a:buClr>
              <a:buSzPts val="3600"/>
              <a:buNone/>
              <a:defRPr sz="3600">
                <a:solidFill>
                  <a:schemeClr val="accent1"/>
                </a:solidFill>
              </a:defRPr>
            </a:lvl7pPr>
            <a:lvl8pPr lvl="7" algn="ctr" rtl="0">
              <a:spcBef>
                <a:spcPts val="0"/>
              </a:spcBef>
              <a:spcAft>
                <a:spcPts val="0"/>
              </a:spcAft>
              <a:buClr>
                <a:schemeClr val="accent1"/>
              </a:buClr>
              <a:buSzPts val="3600"/>
              <a:buNone/>
              <a:defRPr sz="3600">
                <a:solidFill>
                  <a:schemeClr val="accent1"/>
                </a:solidFill>
              </a:defRPr>
            </a:lvl8pPr>
            <a:lvl9pPr lvl="8" algn="ctr" rtl="0">
              <a:spcBef>
                <a:spcPts val="0"/>
              </a:spcBef>
              <a:spcAft>
                <a:spcPts val="0"/>
              </a:spcAft>
              <a:buClr>
                <a:schemeClr val="accent1"/>
              </a:buClr>
              <a:buSzPts val="3600"/>
              <a:buNone/>
              <a:defRPr sz="3600">
                <a:solidFill>
                  <a:schemeClr val="accent1"/>
                </a:solidFill>
              </a:defRPr>
            </a:lvl9pPr>
          </a:lstStyle>
          <a:p>
            <a:r>
              <a:t>xx%</a:t>
            </a:r>
          </a:p>
        </p:txBody>
      </p:sp>
      <p:sp>
        <p:nvSpPr>
          <p:cNvPr id="177" name="Google Shape;177;p13"/>
          <p:cNvSpPr txBox="1">
            <a:spLocks noGrp="1"/>
          </p:cNvSpPr>
          <p:nvPr>
            <p:ph type="title" idx="13"/>
          </p:nvPr>
        </p:nvSpPr>
        <p:spPr>
          <a:xfrm>
            <a:off x="6131995" y="3386375"/>
            <a:ext cx="2185200" cy="527700"/>
          </a:xfrm>
          <a:prstGeom prst="rect">
            <a:avLst/>
          </a:prstGeom>
        </p:spPr>
        <p:txBody>
          <a:bodyPr spcFirstLastPara="1" wrap="square" lIns="91425" tIns="91425" rIns="91425" bIns="91425" anchor="ctr" anchorCtr="0">
            <a:noAutofit/>
          </a:bodyPr>
          <a:lstStyle>
            <a:lvl1pPr lvl="0" rtl="0">
              <a:spcBef>
                <a:spcPts val="0"/>
              </a:spcBef>
              <a:spcAft>
                <a:spcPts val="0"/>
              </a:spcAft>
              <a:buSzPts val="2500"/>
              <a:buNone/>
              <a:defRPr sz="2500" b="1">
                <a:latin typeface="Barlow Semi Condensed"/>
                <a:ea typeface="Barlow Semi Condensed"/>
                <a:cs typeface="Barlow Semi Condensed"/>
                <a:sym typeface="Barlow Semi Condensed"/>
              </a:defRPr>
            </a:lvl1pPr>
            <a:lvl2pPr lvl="1" algn="ctr" rtl="0">
              <a:spcBef>
                <a:spcPts val="0"/>
              </a:spcBef>
              <a:spcAft>
                <a:spcPts val="0"/>
              </a:spcAft>
              <a:buSzPts val="2500"/>
              <a:buNone/>
              <a:defRPr sz="2500"/>
            </a:lvl2pPr>
            <a:lvl3pPr lvl="2" algn="ctr" rtl="0">
              <a:spcBef>
                <a:spcPts val="0"/>
              </a:spcBef>
              <a:spcAft>
                <a:spcPts val="0"/>
              </a:spcAft>
              <a:buSzPts val="2500"/>
              <a:buNone/>
              <a:defRPr sz="2500"/>
            </a:lvl3pPr>
            <a:lvl4pPr lvl="3" algn="ctr" rtl="0">
              <a:spcBef>
                <a:spcPts val="0"/>
              </a:spcBef>
              <a:spcAft>
                <a:spcPts val="0"/>
              </a:spcAft>
              <a:buSzPts val="2500"/>
              <a:buNone/>
              <a:defRPr sz="2500"/>
            </a:lvl4pPr>
            <a:lvl5pPr lvl="4" algn="ctr" rtl="0">
              <a:spcBef>
                <a:spcPts val="0"/>
              </a:spcBef>
              <a:spcAft>
                <a:spcPts val="0"/>
              </a:spcAft>
              <a:buSzPts val="2500"/>
              <a:buNone/>
              <a:defRPr sz="2500"/>
            </a:lvl5pPr>
            <a:lvl6pPr lvl="5" algn="ctr" rtl="0">
              <a:spcBef>
                <a:spcPts val="0"/>
              </a:spcBef>
              <a:spcAft>
                <a:spcPts val="0"/>
              </a:spcAft>
              <a:buSzPts val="2500"/>
              <a:buNone/>
              <a:defRPr sz="2500"/>
            </a:lvl6pPr>
            <a:lvl7pPr lvl="6" algn="ctr" rtl="0">
              <a:spcBef>
                <a:spcPts val="0"/>
              </a:spcBef>
              <a:spcAft>
                <a:spcPts val="0"/>
              </a:spcAft>
              <a:buSzPts val="2500"/>
              <a:buNone/>
              <a:defRPr sz="2500"/>
            </a:lvl7pPr>
            <a:lvl8pPr lvl="7" algn="ctr" rtl="0">
              <a:spcBef>
                <a:spcPts val="0"/>
              </a:spcBef>
              <a:spcAft>
                <a:spcPts val="0"/>
              </a:spcAft>
              <a:buSzPts val="2500"/>
              <a:buNone/>
              <a:defRPr sz="2500"/>
            </a:lvl8pPr>
            <a:lvl9pPr lvl="8" algn="ctr" rtl="0">
              <a:spcBef>
                <a:spcPts val="0"/>
              </a:spcBef>
              <a:spcAft>
                <a:spcPts val="0"/>
              </a:spcAft>
              <a:buSzPts val="2500"/>
              <a:buNone/>
              <a:defRPr sz="2500"/>
            </a:lvl9pPr>
          </a:lstStyle>
          <a:p>
            <a:endParaRPr/>
          </a:p>
        </p:txBody>
      </p:sp>
      <p:sp>
        <p:nvSpPr>
          <p:cNvPr id="178" name="Google Shape;178;p13"/>
          <p:cNvSpPr txBox="1">
            <a:spLocks noGrp="1"/>
          </p:cNvSpPr>
          <p:nvPr>
            <p:ph type="subTitle" idx="14"/>
          </p:nvPr>
        </p:nvSpPr>
        <p:spPr>
          <a:xfrm>
            <a:off x="6118721" y="3896700"/>
            <a:ext cx="2185200" cy="721500"/>
          </a:xfrm>
          <a:prstGeom prst="rect">
            <a:avLst/>
          </a:prstGeom>
          <a:solidFill>
            <a:schemeClr val="accent5"/>
          </a:solidFill>
        </p:spPr>
        <p:txBody>
          <a:bodyPr spcFirstLastPara="1" wrap="square" lIns="91425" tIns="91425" rIns="91425" bIns="91425" anchor="t" anchorCtr="0">
            <a:noAutofit/>
          </a:bodyPr>
          <a:lstStyle>
            <a:lvl1pPr lvl="0" rtl="0">
              <a:lnSpc>
                <a:spcPct val="85000"/>
              </a:lnSpc>
              <a:spcBef>
                <a:spcPts val="0"/>
              </a:spcBef>
              <a:spcAft>
                <a:spcPts val="0"/>
              </a:spcAft>
              <a:buSzPts val="1400"/>
              <a:buNone/>
              <a:defRPr sz="1400" b="1">
                <a:solidFill>
                  <a:schemeClr val="dk1"/>
                </a:solidFill>
              </a:defRPr>
            </a:lvl1pPr>
            <a:lvl2pPr lvl="1" algn="ctr" rtl="0">
              <a:lnSpc>
                <a:spcPct val="100000"/>
              </a:lnSpc>
              <a:spcBef>
                <a:spcPts val="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
        <p:nvSpPr>
          <p:cNvPr id="179" name="Google Shape;179;p13"/>
          <p:cNvSpPr txBox="1">
            <a:spLocks noGrp="1"/>
          </p:cNvSpPr>
          <p:nvPr>
            <p:ph type="title" idx="15" hasCustomPrompt="1"/>
          </p:nvPr>
        </p:nvSpPr>
        <p:spPr>
          <a:xfrm>
            <a:off x="4696800" y="3386375"/>
            <a:ext cx="1384800" cy="11016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1"/>
              </a:buClr>
              <a:buSzPts val="3600"/>
              <a:buNone/>
              <a:defRPr sz="8800" b="1">
                <a:latin typeface="Barlow Semi Condensed"/>
                <a:ea typeface="Barlow Semi Condensed"/>
                <a:cs typeface="Barlow Semi Condensed"/>
                <a:sym typeface="Barlow Semi Condensed"/>
              </a:defRPr>
            </a:lvl1pPr>
            <a:lvl2pPr lvl="1" algn="ctr" rtl="0">
              <a:spcBef>
                <a:spcPts val="0"/>
              </a:spcBef>
              <a:spcAft>
                <a:spcPts val="0"/>
              </a:spcAft>
              <a:buClr>
                <a:schemeClr val="accent1"/>
              </a:buClr>
              <a:buSzPts val="3600"/>
              <a:buNone/>
              <a:defRPr sz="3600">
                <a:solidFill>
                  <a:schemeClr val="accent1"/>
                </a:solidFill>
              </a:defRPr>
            </a:lvl2pPr>
            <a:lvl3pPr lvl="2" algn="ctr" rtl="0">
              <a:spcBef>
                <a:spcPts val="0"/>
              </a:spcBef>
              <a:spcAft>
                <a:spcPts val="0"/>
              </a:spcAft>
              <a:buClr>
                <a:schemeClr val="accent1"/>
              </a:buClr>
              <a:buSzPts val="3600"/>
              <a:buNone/>
              <a:defRPr sz="3600">
                <a:solidFill>
                  <a:schemeClr val="accent1"/>
                </a:solidFill>
              </a:defRPr>
            </a:lvl3pPr>
            <a:lvl4pPr lvl="3" algn="ctr" rtl="0">
              <a:spcBef>
                <a:spcPts val="0"/>
              </a:spcBef>
              <a:spcAft>
                <a:spcPts val="0"/>
              </a:spcAft>
              <a:buClr>
                <a:schemeClr val="accent1"/>
              </a:buClr>
              <a:buSzPts val="3600"/>
              <a:buNone/>
              <a:defRPr sz="3600">
                <a:solidFill>
                  <a:schemeClr val="accent1"/>
                </a:solidFill>
              </a:defRPr>
            </a:lvl4pPr>
            <a:lvl5pPr lvl="4" algn="ctr" rtl="0">
              <a:spcBef>
                <a:spcPts val="0"/>
              </a:spcBef>
              <a:spcAft>
                <a:spcPts val="0"/>
              </a:spcAft>
              <a:buClr>
                <a:schemeClr val="accent1"/>
              </a:buClr>
              <a:buSzPts val="3600"/>
              <a:buNone/>
              <a:defRPr sz="3600">
                <a:solidFill>
                  <a:schemeClr val="accent1"/>
                </a:solidFill>
              </a:defRPr>
            </a:lvl5pPr>
            <a:lvl6pPr lvl="5" algn="ctr" rtl="0">
              <a:spcBef>
                <a:spcPts val="0"/>
              </a:spcBef>
              <a:spcAft>
                <a:spcPts val="0"/>
              </a:spcAft>
              <a:buClr>
                <a:schemeClr val="accent1"/>
              </a:buClr>
              <a:buSzPts val="3600"/>
              <a:buNone/>
              <a:defRPr sz="3600">
                <a:solidFill>
                  <a:schemeClr val="accent1"/>
                </a:solidFill>
              </a:defRPr>
            </a:lvl6pPr>
            <a:lvl7pPr lvl="6" algn="ctr" rtl="0">
              <a:spcBef>
                <a:spcPts val="0"/>
              </a:spcBef>
              <a:spcAft>
                <a:spcPts val="0"/>
              </a:spcAft>
              <a:buClr>
                <a:schemeClr val="accent1"/>
              </a:buClr>
              <a:buSzPts val="3600"/>
              <a:buNone/>
              <a:defRPr sz="3600">
                <a:solidFill>
                  <a:schemeClr val="accent1"/>
                </a:solidFill>
              </a:defRPr>
            </a:lvl7pPr>
            <a:lvl8pPr lvl="7" algn="ctr" rtl="0">
              <a:spcBef>
                <a:spcPts val="0"/>
              </a:spcBef>
              <a:spcAft>
                <a:spcPts val="0"/>
              </a:spcAft>
              <a:buClr>
                <a:schemeClr val="accent1"/>
              </a:buClr>
              <a:buSzPts val="3600"/>
              <a:buNone/>
              <a:defRPr sz="3600">
                <a:solidFill>
                  <a:schemeClr val="accent1"/>
                </a:solidFill>
              </a:defRPr>
            </a:lvl8pPr>
            <a:lvl9pPr lvl="8" algn="ctr" rtl="0">
              <a:spcBef>
                <a:spcPts val="0"/>
              </a:spcBef>
              <a:spcAft>
                <a:spcPts val="0"/>
              </a:spcAft>
              <a:buClr>
                <a:schemeClr val="accent1"/>
              </a:buClr>
              <a:buSzPts val="3600"/>
              <a:buNone/>
              <a:defRPr sz="3600">
                <a:solidFill>
                  <a:schemeClr val="accent1"/>
                </a:solidFill>
              </a:defRPr>
            </a:lvl9pPr>
          </a:lstStyle>
          <a:p>
            <a:r>
              <a:t>xx%</a:t>
            </a:r>
          </a:p>
        </p:txBody>
      </p:sp>
      <p:sp>
        <p:nvSpPr>
          <p:cNvPr id="180" name="Google Shape;180;p13"/>
          <p:cNvSpPr/>
          <p:nvPr/>
        </p:nvSpPr>
        <p:spPr>
          <a:xfrm>
            <a:off x="2579425" y="253950"/>
            <a:ext cx="797760" cy="688012"/>
          </a:xfrm>
          <a:custGeom>
            <a:avLst/>
            <a:gdLst/>
            <a:ahLst/>
            <a:cxnLst/>
            <a:rect l="l" t="t" r="r" b="b"/>
            <a:pathLst>
              <a:path w="52614" h="45526" extrusionOk="0">
                <a:moveTo>
                  <a:pt x="35601" y="1"/>
                </a:moveTo>
                <a:lnTo>
                  <a:pt x="1" y="45525"/>
                </a:lnTo>
                <a:lnTo>
                  <a:pt x="19219" y="45525"/>
                </a:lnTo>
                <a:lnTo>
                  <a:pt x="52614" y="1"/>
                </a:lnTo>
                <a:close/>
              </a:path>
            </a:pathLst>
          </a:custGeom>
          <a:solidFill>
            <a:srgbClr val="3A4C8C">
              <a:alpha val="50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3"/>
          <p:cNvSpPr/>
          <p:nvPr/>
        </p:nvSpPr>
        <p:spPr>
          <a:xfrm>
            <a:off x="2830946" y="253950"/>
            <a:ext cx="797760" cy="688012"/>
          </a:xfrm>
          <a:custGeom>
            <a:avLst/>
            <a:gdLst/>
            <a:ahLst/>
            <a:cxnLst/>
            <a:rect l="l" t="t" r="r" b="b"/>
            <a:pathLst>
              <a:path w="52614" h="45526" extrusionOk="0">
                <a:moveTo>
                  <a:pt x="35601" y="1"/>
                </a:moveTo>
                <a:lnTo>
                  <a:pt x="0" y="45525"/>
                </a:lnTo>
                <a:lnTo>
                  <a:pt x="19218" y="45525"/>
                </a:lnTo>
                <a:lnTo>
                  <a:pt x="52613" y="1"/>
                </a:lnTo>
                <a:close/>
              </a:path>
            </a:pathLst>
          </a:custGeom>
          <a:solidFill>
            <a:srgbClr val="3A4C8C">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3"/>
          <p:cNvSpPr/>
          <p:nvPr/>
        </p:nvSpPr>
        <p:spPr>
          <a:xfrm>
            <a:off x="3086274" y="253950"/>
            <a:ext cx="797760" cy="688012"/>
          </a:xfrm>
          <a:custGeom>
            <a:avLst/>
            <a:gdLst/>
            <a:ahLst/>
            <a:cxnLst/>
            <a:rect l="l" t="t" r="r" b="b"/>
            <a:pathLst>
              <a:path w="52614" h="45526" extrusionOk="0">
                <a:moveTo>
                  <a:pt x="35601" y="1"/>
                </a:moveTo>
                <a:lnTo>
                  <a:pt x="1" y="45525"/>
                </a:lnTo>
                <a:lnTo>
                  <a:pt x="19187" y="45525"/>
                </a:lnTo>
                <a:lnTo>
                  <a:pt x="52614" y="1"/>
                </a:lnTo>
                <a:close/>
              </a:path>
            </a:pathLst>
          </a:custGeom>
          <a:solidFill>
            <a:srgbClr val="3A4C8C">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3"/>
          <p:cNvSpPr/>
          <p:nvPr/>
        </p:nvSpPr>
        <p:spPr>
          <a:xfrm>
            <a:off x="3319645" y="253950"/>
            <a:ext cx="793454" cy="688012"/>
          </a:xfrm>
          <a:custGeom>
            <a:avLst/>
            <a:gdLst/>
            <a:ahLst/>
            <a:cxnLst/>
            <a:rect l="l" t="t" r="r" b="b"/>
            <a:pathLst>
              <a:path w="52330" h="45526" extrusionOk="0">
                <a:moveTo>
                  <a:pt x="35601" y="1"/>
                </a:moveTo>
                <a:lnTo>
                  <a:pt x="0" y="45525"/>
                </a:lnTo>
                <a:lnTo>
                  <a:pt x="17863" y="45525"/>
                </a:lnTo>
                <a:lnTo>
                  <a:pt x="52330" y="1"/>
                </a:lnTo>
                <a:close/>
              </a:path>
            </a:pathLst>
          </a:custGeom>
          <a:solidFill>
            <a:srgbClr val="3A4C8C">
              <a:alpha val="514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ext">
  <p:cSld name="CUSTOM_1">
    <p:bg>
      <p:bgPr>
        <a:solidFill>
          <a:schemeClr val="dk2"/>
        </a:solidFill>
        <a:effectLst/>
      </p:bgPr>
    </p:bg>
    <p:spTree>
      <p:nvGrpSpPr>
        <p:cNvPr id="1" name="Shape 184"/>
        <p:cNvGrpSpPr/>
        <p:nvPr/>
      </p:nvGrpSpPr>
      <p:grpSpPr>
        <a:xfrm>
          <a:off x="0" y="0"/>
          <a:ext cx="0" cy="0"/>
          <a:chOff x="0" y="0"/>
          <a:chExt cx="0" cy="0"/>
        </a:xfrm>
      </p:grpSpPr>
      <p:sp>
        <p:nvSpPr>
          <p:cNvPr id="185" name="Google Shape;185;p14"/>
          <p:cNvSpPr/>
          <p:nvPr/>
        </p:nvSpPr>
        <p:spPr>
          <a:xfrm>
            <a:off x="260700" y="260850"/>
            <a:ext cx="6203700" cy="4621800"/>
          </a:xfrm>
          <a:prstGeom prst="roundRect">
            <a:avLst>
              <a:gd name="adj" fmla="val 5282"/>
            </a:avLst>
          </a:prstGeom>
          <a:solidFill>
            <a:schemeClr val="lt1"/>
          </a:solidFill>
          <a:ln>
            <a:noFill/>
          </a:ln>
          <a:effectLst>
            <a:outerShdw blurRad="242888" dist="95250" dir="5820000" algn="bl" rotWithShape="0">
              <a:schemeClr val="dk1">
                <a:alpha val="23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4"/>
          <p:cNvSpPr/>
          <p:nvPr/>
        </p:nvSpPr>
        <p:spPr>
          <a:xfrm>
            <a:off x="6464500" y="260850"/>
            <a:ext cx="2418900" cy="4621800"/>
          </a:xfrm>
          <a:prstGeom prst="roundRect">
            <a:avLst>
              <a:gd name="adj" fmla="val 13118"/>
            </a:avLst>
          </a:prstGeom>
          <a:solidFill>
            <a:schemeClr val="accent4"/>
          </a:solidFill>
          <a:ln>
            <a:noFill/>
          </a:ln>
          <a:effectLst>
            <a:outerShdw blurRad="242888" dist="95250" dir="5820000" algn="bl" rotWithShape="0">
              <a:schemeClr val="dk1">
                <a:alpha val="23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4"/>
          <p:cNvSpPr/>
          <p:nvPr/>
        </p:nvSpPr>
        <p:spPr>
          <a:xfrm>
            <a:off x="6464500" y="260850"/>
            <a:ext cx="2418900" cy="4621800"/>
          </a:xfrm>
          <a:prstGeom prst="roundRect">
            <a:avLst>
              <a:gd name="adj" fmla="val 9574"/>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4"/>
          <p:cNvSpPr/>
          <p:nvPr/>
        </p:nvSpPr>
        <p:spPr>
          <a:xfrm>
            <a:off x="260700" y="260850"/>
            <a:ext cx="6203700" cy="4621800"/>
          </a:xfrm>
          <a:prstGeom prst="roundRect">
            <a:avLst>
              <a:gd name="adj" fmla="val 5282"/>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4"/>
          <p:cNvSpPr/>
          <p:nvPr/>
        </p:nvSpPr>
        <p:spPr>
          <a:xfrm rot="10800000">
            <a:off x="258075" y="253950"/>
            <a:ext cx="6209400" cy="690300"/>
          </a:xfrm>
          <a:prstGeom prst="round2SameRect">
            <a:avLst>
              <a:gd name="adj1" fmla="val 0"/>
              <a:gd name="adj2" fmla="val 37256"/>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4"/>
          <p:cNvSpPr/>
          <p:nvPr/>
        </p:nvSpPr>
        <p:spPr>
          <a:xfrm>
            <a:off x="859775"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F3F3F3">
              <a:alpha val="58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4"/>
          <p:cNvSpPr/>
          <p:nvPr/>
        </p:nvSpPr>
        <p:spPr>
          <a:xfrm>
            <a:off x="1517958"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EFEFEF">
              <a:alpha val="620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4"/>
          <p:cNvSpPr/>
          <p:nvPr/>
        </p:nvSpPr>
        <p:spPr>
          <a:xfrm>
            <a:off x="2235587" y="944250"/>
            <a:ext cx="3331938" cy="3938399"/>
          </a:xfrm>
          <a:custGeom>
            <a:avLst/>
            <a:gdLst/>
            <a:ahLst/>
            <a:cxnLst/>
            <a:rect l="l" t="t" r="r" b="b"/>
            <a:pathLst>
              <a:path w="44706" h="43888" extrusionOk="0">
                <a:moveTo>
                  <a:pt x="34309" y="1"/>
                </a:moveTo>
                <a:lnTo>
                  <a:pt x="0" y="43887"/>
                </a:lnTo>
                <a:lnTo>
                  <a:pt x="12476" y="43887"/>
                </a:lnTo>
                <a:lnTo>
                  <a:pt x="44706" y="1"/>
                </a:lnTo>
                <a:close/>
              </a:path>
            </a:pathLst>
          </a:custGeom>
          <a:solidFill>
            <a:srgbClr val="D9D9D9">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4"/>
          <p:cNvSpPr/>
          <p:nvPr/>
        </p:nvSpPr>
        <p:spPr>
          <a:xfrm>
            <a:off x="2960701" y="944250"/>
            <a:ext cx="3331938" cy="3938399"/>
          </a:xfrm>
          <a:custGeom>
            <a:avLst/>
            <a:gdLst/>
            <a:ahLst/>
            <a:cxnLst/>
            <a:rect l="l" t="t" r="r" b="b"/>
            <a:pathLst>
              <a:path w="44706" h="43888" extrusionOk="0">
                <a:moveTo>
                  <a:pt x="34309" y="1"/>
                </a:moveTo>
                <a:lnTo>
                  <a:pt x="0" y="43887"/>
                </a:lnTo>
                <a:lnTo>
                  <a:pt x="11499" y="43887"/>
                </a:lnTo>
                <a:lnTo>
                  <a:pt x="44706" y="1"/>
                </a:lnTo>
                <a:close/>
              </a:path>
            </a:pathLst>
          </a:custGeom>
          <a:solidFill>
            <a:srgbClr val="CCCCCC">
              <a:alpha val="508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4"/>
          <p:cNvSpPr/>
          <p:nvPr/>
        </p:nvSpPr>
        <p:spPr>
          <a:xfrm>
            <a:off x="6762925" y="2165975"/>
            <a:ext cx="2125435" cy="2716674"/>
          </a:xfrm>
          <a:custGeom>
            <a:avLst/>
            <a:gdLst/>
            <a:ahLst/>
            <a:cxnLst/>
            <a:rect l="l" t="t" r="r" b="b"/>
            <a:pathLst>
              <a:path w="32167" h="41115" extrusionOk="0">
                <a:moveTo>
                  <a:pt x="32135" y="1"/>
                </a:moveTo>
                <a:lnTo>
                  <a:pt x="0" y="41114"/>
                </a:lnTo>
                <a:lnTo>
                  <a:pt x="12508" y="41114"/>
                </a:lnTo>
                <a:lnTo>
                  <a:pt x="32167" y="14335"/>
                </a:lnTo>
                <a:lnTo>
                  <a:pt x="32167" y="410"/>
                </a:lnTo>
                <a:cubicBezTo>
                  <a:pt x="32167" y="284"/>
                  <a:pt x="32135" y="127"/>
                  <a:pt x="32135" y="1"/>
                </a:cubicBezTo>
                <a:close/>
              </a:path>
            </a:pathLst>
          </a:custGeom>
          <a:solidFill>
            <a:srgbClr val="BB231A">
              <a:alpha val="29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14"/>
          <p:cNvSpPr/>
          <p:nvPr/>
        </p:nvSpPr>
        <p:spPr>
          <a:xfrm>
            <a:off x="7453233" y="3052756"/>
            <a:ext cx="1430193" cy="1829881"/>
          </a:xfrm>
          <a:custGeom>
            <a:avLst/>
            <a:gdLst/>
            <a:ahLst/>
            <a:cxnLst/>
            <a:rect l="l" t="t" r="r" b="b"/>
            <a:pathLst>
              <a:path w="21645" h="27694" extrusionOk="0">
                <a:moveTo>
                  <a:pt x="21645" y="1"/>
                </a:moveTo>
                <a:lnTo>
                  <a:pt x="1" y="27693"/>
                </a:lnTo>
                <a:lnTo>
                  <a:pt x="12477" y="27693"/>
                </a:lnTo>
                <a:lnTo>
                  <a:pt x="21645" y="15217"/>
                </a:lnTo>
                <a:lnTo>
                  <a:pt x="21645" y="1"/>
                </a:lnTo>
                <a:close/>
              </a:path>
            </a:pathLst>
          </a:custGeom>
          <a:solidFill>
            <a:srgbClr val="BB231A">
              <a:alpha val="525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4"/>
          <p:cNvSpPr/>
          <p:nvPr/>
        </p:nvSpPr>
        <p:spPr>
          <a:xfrm>
            <a:off x="8152086" y="3941652"/>
            <a:ext cx="734886" cy="940974"/>
          </a:xfrm>
          <a:custGeom>
            <a:avLst/>
            <a:gdLst/>
            <a:ahLst/>
            <a:cxnLst/>
            <a:rect l="l" t="t" r="r" b="b"/>
            <a:pathLst>
              <a:path w="11122" h="14241" extrusionOk="0">
                <a:moveTo>
                  <a:pt x="11121" y="0"/>
                </a:moveTo>
                <a:lnTo>
                  <a:pt x="0" y="14240"/>
                </a:lnTo>
                <a:lnTo>
                  <a:pt x="7750" y="14240"/>
                </a:lnTo>
                <a:cubicBezTo>
                  <a:pt x="9609" y="14240"/>
                  <a:pt x="11121" y="12728"/>
                  <a:pt x="11121" y="10838"/>
                </a:cubicBezTo>
                <a:lnTo>
                  <a:pt x="11121" y="0"/>
                </a:lnTo>
                <a:close/>
              </a:path>
            </a:pathLst>
          </a:custGeom>
          <a:solidFill>
            <a:srgbClr val="BB231A">
              <a:alpha val="82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4"/>
          <p:cNvSpPr txBox="1">
            <a:spLocks noGrp="1"/>
          </p:cNvSpPr>
          <p:nvPr>
            <p:ph type="ctrTitle"/>
          </p:nvPr>
        </p:nvSpPr>
        <p:spPr>
          <a:xfrm>
            <a:off x="704850" y="1150900"/>
            <a:ext cx="5464800" cy="1935300"/>
          </a:xfrm>
          <a:prstGeom prst="rect">
            <a:avLst/>
          </a:prstGeom>
        </p:spPr>
        <p:txBody>
          <a:bodyPr spcFirstLastPara="1" wrap="square" lIns="0" tIns="91425" rIns="91425" bIns="91425" anchor="t" anchorCtr="0">
            <a:noAutofit/>
          </a:bodyPr>
          <a:lstStyle>
            <a:lvl1pPr lvl="0" rtl="0">
              <a:lnSpc>
                <a:spcPct val="80000"/>
              </a:lnSpc>
              <a:spcBef>
                <a:spcPts val="0"/>
              </a:spcBef>
              <a:spcAft>
                <a:spcPts val="0"/>
              </a:spcAft>
              <a:buClr>
                <a:srgbClr val="191919"/>
              </a:buClr>
              <a:buSzPts val="5200"/>
              <a:buNone/>
              <a:defRPr sz="14500" b="1">
                <a:latin typeface="Barlow Semi Condensed"/>
                <a:ea typeface="Barlow Semi Condensed"/>
                <a:cs typeface="Barlow Semi Condensed"/>
                <a:sym typeface="Barlow Semi Condensed"/>
              </a:defRPr>
            </a:lvl1pPr>
            <a:lvl2pPr lvl="1" algn="ctr" rtl="0">
              <a:spcBef>
                <a:spcPts val="0"/>
              </a:spcBef>
              <a:spcAft>
                <a:spcPts val="0"/>
              </a:spcAft>
              <a:buClr>
                <a:srgbClr val="191919"/>
              </a:buClr>
              <a:buSzPts val="5200"/>
              <a:buNone/>
              <a:defRPr sz="5200">
                <a:solidFill>
                  <a:srgbClr val="191919"/>
                </a:solidFill>
              </a:defRPr>
            </a:lvl2pPr>
            <a:lvl3pPr lvl="2" algn="ctr" rtl="0">
              <a:spcBef>
                <a:spcPts val="0"/>
              </a:spcBef>
              <a:spcAft>
                <a:spcPts val="0"/>
              </a:spcAft>
              <a:buClr>
                <a:srgbClr val="191919"/>
              </a:buClr>
              <a:buSzPts val="5200"/>
              <a:buNone/>
              <a:defRPr sz="5200">
                <a:solidFill>
                  <a:srgbClr val="191919"/>
                </a:solidFill>
              </a:defRPr>
            </a:lvl3pPr>
            <a:lvl4pPr lvl="3" algn="ctr" rtl="0">
              <a:spcBef>
                <a:spcPts val="0"/>
              </a:spcBef>
              <a:spcAft>
                <a:spcPts val="0"/>
              </a:spcAft>
              <a:buClr>
                <a:srgbClr val="191919"/>
              </a:buClr>
              <a:buSzPts val="5200"/>
              <a:buNone/>
              <a:defRPr sz="5200">
                <a:solidFill>
                  <a:srgbClr val="191919"/>
                </a:solidFill>
              </a:defRPr>
            </a:lvl4pPr>
            <a:lvl5pPr lvl="4" algn="ctr" rtl="0">
              <a:spcBef>
                <a:spcPts val="0"/>
              </a:spcBef>
              <a:spcAft>
                <a:spcPts val="0"/>
              </a:spcAft>
              <a:buClr>
                <a:srgbClr val="191919"/>
              </a:buClr>
              <a:buSzPts val="5200"/>
              <a:buNone/>
              <a:defRPr sz="5200">
                <a:solidFill>
                  <a:srgbClr val="191919"/>
                </a:solidFill>
              </a:defRPr>
            </a:lvl5pPr>
            <a:lvl6pPr lvl="5" algn="ctr" rtl="0">
              <a:spcBef>
                <a:spcPts val="0"/>
              </a:spcBef>
              <a:spcAft>
                <a:spcPts val="0"/>
              </a:spcAft>
              <a:buClr>
                <a:srgbClr val="191919"/>
              </a:buClr>
              <a:buSzPts val="5200"/>
              <a:buNone/>
              <a:defRPr sz="5200">
                <a:solidFill>
                  <a:srgbClr val="191919"/>
                </a:solidFill>
              </a:defRPr>
            </a:lvl6pPr>
            <a:lvl7pPr lvl="6" algn="ctr" rtl="0">
              <a:spcBef>
                <a:spcPts val="0"/>
              </a:spcBef>
              <a:spcAft>
                <a:spcPts val="0"/>
              </a:spcAft>
              <a:buClr>
                <a:srgbClr val="191919"/>
              </a:buClr>
              <a:buSzPts val="5200"/>
              <a:buNone/>
              <a:defRPr sz="5200">
                <a:solidFill>
                  <a:srgbClr val="191919"/>
                </a:solidFill>
              </a:defRPr>
            </a:lvl7pPr>
            <a:lvl8pPr lvl="7" algn="ctr" rtl="0">
              <a:spcBef>
                <a:spcPts val="0"/>
              </a:spcBef>
              <a:spcAft>
                <a:spcPts val="0"/>
              </a:spcAft>
              <a:buClr>
                <a:srgbClr val="191919"/>
              </a:buClr>
              <a:buSzPts val="5200"/>
              <a:buNone/>
              <a:defRPr sz="5200">
                <a:solidFill>
                  <a:srgbClr val="191919"/>
                </a:solidFill>
              </a:defRPr>
            </a:lvl8pPr>
            <a:lvl9pPr lvl="8" algn="ctr" rtl="0">
              <a:spcBef>
                <a:spcPts val="0"/>
              </a:spcBef>
              <a:spcAft>
                <a:spcPts val="0"/>
              </a:spcAft>
              <a:buClr>
                <a:srgbClr val="191919"/>
              </a:buClr>
              <a:buSzPts val="5200"/>
              <a:buNone/>
              <a:defRPr sz="5200">
                <a:solidFill>
                  <a:srgbClr val="191919"/>
                </a:solidFill>
              </a:defRPr>
            </a:lvl9pPr>
          </a:lstStyle>
          <a:p>
            <a:endParaRPr/>
          </a:p>
        </p:txBody>
      </p:sp>
      <p:sp>
        <p:nvSpPr>
          <p:cNvPr id="198" name="Google Shape;198;p14"/>
          <p:cNvSpPr txBox="1">
            <a:spLocks noGrp="1"/>
          </p:cNvSpPr>
          <p:nvPr>
            <p:ph type="subTitle" idx="1"/>
          </p:nvPr>
        </p:nvSpPr>
        <p:spPr>
          <a:xfrm>
            <a:off x="704850" y="3838575"/>
            <a:ext cx="5020500" cy="781800"/>
          </a:xfrm>
          <a:prstGeom prst="rect">
            <a:avLst/>
          </a:prstGeom>
          <a:solidFill>
            <a:schemeClr val="accent5"/>
          </a:solidFill>
        </p:spPr>
        <p:txBody>
          <a:bodyPr spcFirstLastPara="1" wrap="square" lIns="91425" tIns="91425" rIns="91425" bIns="91425" anchor="b" anchorCtr="0">
            <a:noAutofit/>
          </a:bodyPr>
          <a:lstStyle>
            <a:lvl1pPr lvl="0" rtl="0">
              <a:lnSpc>
                <a:spcPct val="85000"/>
              </a:lnSpc>
              <a:spcBef>
                <a:spcPts val="0"/>
              </a:spcBef>
              <a:spcAft>
                <a:spcPts val="0"/>
              </a:spcAft>
              <a:buSzPts val="1400"/>
              <a:buNone/>
              <a:defRPr sz="1600" b="1">
                <a:solidFill>
                  <a:schemeClr val="dk1"/>
                </a:solidFill>
              </a:defRPr>
            </a:lvl1pPr>
            <a:lvl2pPr lvl="1" algn="ctr" rtl="0">
              <a:lnSpc>
                <a:spcPct val="100000"/>
              </a:lnSpc>
              <a:spcBef>
                <a:spcPts val="0"/>
              </a:spcBef>
              <a:spcAft>
                <a:spcPts val="0"/>
              </a:spcAft>
              <a:buSzPts val="1800"/>
              <a:buNone/>
              <a:defRPr sz="1800"/>
            </a:lvl2pPr>
            <a:lvl3pPr lvl="2" algn="ctr" rtl="0">
              <a:lnSpc>
                <a:spcPct val="100000"/>
              </a:lnSpc>
              <a:spcBef>
                <a:spcPts val="0"/>
              </a:spcBef>
              <a:spcAft>
                <a:spcPts val="0"/>
              </a:spcAft>
              <a:buSzPts val="1800"/>
              <a:buNone/>
              <a:defRPr sz="1800"/>
            </a:lvl3pPr>
            <a:lvl4pPr lvl="3" algn="ctr" rtl="0">
              <a:lnSpc>
                <a:spcPct val="100000"/>
              </a:lnSpc>
              <a:spcBef>
                <a:spcPts val="0"/>
              </a:spcBef>
              <a:spcAft>
                <a:spcPts val="0"/>
              </a:spcAft>
              <a:buSzPts val="1800"/>
              <a:buNone/>
              <a:defRPr sz="1800"/>
            </a:lvl4pPr>
            <a:lvl5pPr lvl="4" algn="ctr" rtl="0">
              <a:lnSpc>
                <a:spcPct val="100000"/>
              </a:lnSpc>
              <a:spcBef>
                <a:spcPts val="0"/>
              </a:spcBef>
              <a:spcAft>
                <a:spcPts val="0"/>
              </a:spcAft>
              <a:buSzPts val="1800"/>
              <a:buNone/>
              <a:defRPr sz="1800"/>
            </a:lvl5pPr>
            <a:lvl6pPr lvl="5" algn="ctr" rtl="0">
              <a:lnSpc>
                <a:spcPct val="100000"/>
              </a:lnSpc>
              <a:spcBef>
                <a:spcPts val="0"/>
              </a:spcBef>
              <a:spcAft>
                <a:spcPts val="0"/>
              </a:spcAft>
              <a:buSzPts val="1800"/>
              <a:buNone/>
              <a:defRPr sz="1800"/>
            </a:lvl6pPr>
            <a:lvl7pPr lvl="6" algn="ctr" rtl="0">
              <a:lnSpc>
                <a:spcPct val="100000"/>
              </a:lnSpc>
              <a:spcBef>
                <a:spcPts val="0"/>
              </a:spcBef>
              <a:spcAft>
                <a:spcPts val="0"/>
              </a:spcAft>
              <a:buSzPts val="1800"/>
              <a:buNone/>
              <a:defRPr sz="1800"/>
            </a:lvl7pPr>
            <a:lvl8pPr lvl="7" algn="ctr" rtl="0">
              <a:lnSpc>
                <a:spcPct val="100000"/>
              </a:lnSpc>
              <a:spcBef>
                <a:spcPts val="0"/>
              </a:spcBef>
              <a:spcAft>
                <a:spcPts val="0"/>
              </a:spcAft>
              <a:buSzPts val="1800"/>
              <a:buNone/>
              <a:defRPr sz="1800"/>
            </a:lvl8pPr>
            <a:lvl9pPr lvl="8" algn="ctr" rtl="0">
              <a:lnSpc>
                <a:spcPct val="100000"/>
              </a:lnSpc>
              <a:spcBef>
                <a:spcPts val="0"/>
              </a:spcBef>
              <a:spcAft>
                <a:spcPts val="0"/>
              </a:spcAft>
              <a:buSzPts val="1800"/>
              <a:buNone/>
              <a:defRPr sz="1800"/>
            </a:lvl9pPr>
          </a:lstStyle>
          <a:p>
            <a:endParaRPr/>
          </a:p>
        </p:txBody>
      </p:sp>
      <p:sp>
        <p:nvSpPr>
          <p:cNvPr id="199" name="Google Shape;199;p14"/>
          <p:cNvSpPr/>
          <p:nvPr/>
        </p:nvSpPr>
        <p:spPr>
          <a:xfrm>
            <a:off x="2579425" y="253950"/>
            <a:ext cx="797760" cy="688012"/>
          </a:xfrm>
          <a:custGeom>
            <a:avLst/>
            <a:gdLst/>
            <a:ahLst/>
            <a:cxnLst/>
            <a:rect l="l" t="t" r="r" b="b"/>
            <a:pathLst>
              <a:path w="52614" h="45526" extrusionOk="0">
                <a:moveTo>
                  <a:pt x="35601" y="1"/>
                </a:moveTo>
                <a:lnTo>
                  <a:pt x="1" y="45525"/>
                </a:lnTo>
                <a:lnTo>
                  <a:pt x="19219" y="45525"/>
                </a:lnTo>
                <a:lnTo>
                  <a:pt x="52614" y="1"/>
                </a:lnTo>
                <a:close/>
              </a:path>
            </a:pathLst>
          </a:custGeom>
          <a:solidFill>
            <a:srgbClr val="BB231A">
              <a:alpha val="139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4"/>
          <p:cNvSpPr/>
          <p:nvPr/>
        </p:nvSpPr>
        <p:spPr>
          <a:xfrm>
            <a:off x="2830946" y="253950"/>
            <a:ext cx="797760" cy="688012"/>
          </a:xfrm>
          <a:custGeom>
            <a:avLst/>
            <a:gdLst/>
            <a:ahLst/>
            <a:cxnLst/>
            <a:rect l="l" t="t" r="r" b="b"/>
            <a:pathLst>
              <a:path w="52614" h="45526" extrusionOk="0">
                <a:moveTo>
                  <a:pt x="35601" y="1"/>
                </a:moveTo>
                <a:lnTo>
                  <a:pt x="0" y="45525"/>
                </a:lnTo>
                <a:lnTo>
                  <a:pt x="19218" y="45525"/>
                </a:lnTo>
                <a:lnTo>
                  <a:pt x="52613" y="1"/>
                </a:lnTo>
                <a:close/>
              </a:path>
            </a:pathLst>
          </a:custGeom>
          <a:solidFill>
            <a:srgbClr val="BB231A">
              <a:alpha val="29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4"/>
          <p:cNvSpPr/>
          <p:nvPr/>
        </p:nvSpPr>
        <p:spPr>
          <a:xfrm>
            <a:off x="3086274" y="253950"/>
            <a:ext cx="797760" cy="688012"/>
          </a:xfrm>
          <a:custGeom>
            <a:avLst/>
            <a:gdLst/>
            <a:ahLst/>
            <a:cxnLst/>
            <a:rect l="l" t="t" r="r" b="b"/>
            <a:pathLst>
              <a:path w="52614" h="45526" extrusionOk="0">
                <a:moveTo>
                  <a:pt x="35601" y="1"/>
                </a:moveTo>
                <a:lnTo>
                  <a:pt x="1" y="45525"/>
                </a:lnTo>
                <a:lnTo>
                  <a:pt x="19187" y="45525"/>
                </a:lnTo>
                <a:lnTo>
                  <a:pt x="52614" y="1"/>
                </a:lnTo>
                <a:close/>
              </a:path>
            </a:pathLst>
          </a:custGeom>
          <a:solidFill>
            <a:srgbClr val="BB231A">
              <a:alpha val="525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4"/>
          <p:cNvSpPr/>
          <p:nvPr/>
        </p:nvSpPr>
        <p:spPr>
          <a:xfrm>
            <a:off x="3319645" y="253950"/>
            <a:ext cx="793454" cy="688012"/>
          </a:xfrm>
          <a:custGeom>
            <a:avLst/>
            <a:gdLst/>
            <a:ahLst/>
            <a:cxnLst/>
            <a:rect l="l" t="t" r="r" b="b"/>
            <a:pathLst>
              <a:path w="52330" h="45526" extrusionOk="0">
                <a:moveTo>
                  <a:pt x="35601" y="1"/>
                </a:moveTo>
                <a:lnTo>
                  <a:pt x="0" y="45525"/>
                </a:lnTo>
                <a:lnTo>
                  <a:pt x="17863" y="45525"/>
                </a:lnTo>
                <a:lnTo>
                  <a:pt x="52330" y="1"/>
                </a:lnTo>
                <a:close/>
              </a:path>
            </a:pathLst>
          </a:custGeom>
          <a:solidFill>
            <a:srgbClr val="BB231A">
              <a:alpha val="82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9">
    <p:bg>
      <p:bgPr>
        <a:solidFill>
          <a:schemeClr val="dk2"/>
        </a:solidFill>
        <a:effectLst/>
      </p:bgPr>
    </p:bg>
    <p:spTree>
      <p:nvGrpSpPr>
        <p:cNvPr id="1" name="Shape 442"/>
        <p:cNvGrpSpPr/>
        <p:nvPr/>
      </p:nvGrpSpPr>
      <p:grpSpPr>
        <a:xfrm>
          <a:off x="0" y="0"/>
          <a:ext cx="0" cy="0"/>
          <a:chOff x="0" y="0"/>
          <a:chExt cx="0" cy="0"/>
        </a:xfrm>
      </p:grpSpPr>
      <p:sp>
        <p:nvSpPr>
          <p:cNvPr id="443" name="Google Shape;443;p27"/>
          <p:cNvSpPr/>
          <p:nvPr/>
        </p:nvSpPr>
        <p:spPr>
          <a:xfrm>
            <a:off x="260700" y="260850"/>
            <a:ext cx="8635500" cy="4621800"/>
          </a:xfrm>
          <a:prstGeom prst="roundRect">
            <a:avLst>
              <a:gd name="adj" fmla="val 5329"/>
            </a:avLst>
          </a:prstGeom>
          <a:solidFill>
            <a:schemeClr val="lt1"/>
          </a:solidFill>
          <a:ln>
            <a:noFill/>
          </a:ln>
          <a:effectLst>
            <a:outerShdw blurRad="242888" dist="95250" dir="5760000" algn="bl" rotWithShape="0">
              <a:srgbClr val="231F2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27"/>
          <p:cNvSpPr/>
          <p:nvPr/>
        </p:nvSpPr>
        <p:spPr>
          <a:xfrm rot="10800000">
            <a:off x="258150" y="253950"/>
            <a:ext cx="8638200" cy="690300"/>
          </a:xfrm>
          <a:prstGeom prst="round2SameRect">
            <a:avLst>
              <a:gd name="adj1" fmla="val 0"/>
              <a:gd name="adj2" fmla="val 36231"/>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7"/>
          <p:cNvSpPr/>
          <p:nvPr/>
        </p:nvSpPr>
        <p:spPr>
          <a:xfrm>
            <a:off x="859775"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F3F3F3">
              <a:alpha val="58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7"/>
          <p:cNvSpPr/>
          <p:nvPr/>
        </p:nvSpPr>
        <p:spPr>
          <a:xfrm>
            <a:off x="1517958"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EFEFEF">
              <a:alpha val="620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27"/>
          <p:cNvSpPr/>
          <p:nvPr/>
        </p:nvSpPr>
        <p:spPr>
          <a:xfrm>
            <a:off x="2235587" y="944250"/>
            <a:ext cx="3331938" cy="3938399"/>
          </a:xfrm>
          <a:custGeom>
            <a:avLst/>
            <a:gdLst/>
            <a:ahLst/>
            <a:cxnLst/>
            <a:rect l="l" t="t" r="r" b="b"/>
            <a:pathLst>
              <a:path w="44706" h="43888" extrusionOk="0">
                <a:moveTo>
                  <a:pt x="34309" y="1"/>
                </a:moveTo>
                <a:lnTo>
                  <a:pt x="0" y="43887"/>
                </a:lnTo>
                <a:lnTo>
                  <a:pt x="12476" y="43887"/>
                </a:lnTo>
                <a:lnTo>
                  <a:pt x="44706" y="1"/>
                </a:lnTo>
                <a:close/>
              </a:path>
            </a:pathLst>
          </a:custGeom>
          <a:solidFill>
            <a:srgbClr val="D9D9D9">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7"/>
          <p:cNvSpPr/>
          <p:nvPr/>
        </p:nvSpPr>
        <p:spPr>
          <a:xfrm>
            <a:off x="2960701" y="944250"/>
            <a:ext cx="3331938" cy="3938399"/>
          </a:xfrm>
          <a:custGeom>
            <a:avLst/>
            <a:gdLst/>
            <a:ahLst/>
            <a:cxnLst/>
            <a:rect l="l" t="t" r="r" b="b"/>
            <a:pathLst>
              <a:path w="44706" h="43888" extrusionOk="0">
                <a:moveTo>
                  <a:pt x="34309" y="1"/>
                </a:moveTo>
                <a:lnTo>
                  <a:pt x="0" y="43887"/>
                </a:lnTo>
                <a:lnTo>
                  <a:pt x="11499" y="43887"/>
                </a:lnTo>
                <a:lnTo>
                  <a:pt x="44706" y="1"/>
                </a:lnTo>
                <a:close/>
              </a:path>
            </a:pathLst>
          </a:custGeom>
          <a:solidFill>
            <a:srgbClr val="CCCCCC">
              <a:alpha val="508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7"/>
          <p:cNvSpPr/>
          <p:nvPr/>
        </p:nvSpPr>
        <p:spPr>
          <a:xfrm>
            <a:off x="2579425" y="253950"/>
            <a:ext cx="797760" cy="688012"/>
          </a:xfrm>
          <a:custGeom>
            <a:avLst/>
            <a:gdLst/>
            <a:ahLst/>
            <a:cxnLst/>
            <a:rect l="l" t="t" r="r" b="b"/>
            <a:pathLst>
              <a:path w="52614" h="45526" extrusionOk="0">
                <a:moveTo>
                  <a:pt x="35601" y="1"/>
                </a:moveTo>
                <a:lnTo>
                  <a:pt x="1" y="45525"/>
                </a:lnTo>
                <a:lnTo>
                  <a:pt x="19219" y="45525"/>
                </a:lnTo>
                <a:lnTo>
                  <a:pt x="52614" y="1"/>
                </a:lnTo>
                <a:close/>
              </a:path>
            </a:pathLst>
          </a:custGeom>
          <a:solidFill>
            <a:srgbClr val="3A4C8C">
              <a:alpha val="50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7"/>
          <p:cNvSpPr/>
          <p:nvPr/>
        </p:nvSpPr>
        <p:spPr>
          <a:xfrm>
            <a:off x="2830946" y="253950"/>
            <a:ext cx="797760" cy="688012"/>
          </a:xfrm>
          <a:custGeom>
            <a:avLst/>
            <a:gdLst/>
            <a:ahLst/>
            <a:cxnLst/>
            <a:rect l="l" t="t" r="r" b="b"/>
            <a:pathLst>
              <a:path w="52614" h="45526" extrusionOk="0">
                <a:moveTo>
                  <a:pt x="35601" y="1"/>
                </a:moveTo>
                <a:lnTo>
                  <a:pt x="0" y="45525"/>
                </a:lnTo>
                <a:lnTo>
                  <a:pt x="19218" y="45525"/>
                </a:lnTo>
                <a:lnTo>
                  <a:pt x="52613" y="1"/>
                </a:lnTo>
                <a:close/>
              </a:path>
            </a:pathLst>
          </a:custGeom>
          <a:solidFill>
            <a:srgbClr val="3A4C8C">
              <a:alpha val="111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7"/>
          <p:cNvSpPr/>
          <p:nvPr/>
        </p:nvSpPr>
        <p:spPr>
          <a:xfrm>
            <a:off x="3086274" y="253950"/>
            <a:ext cx="797760" cy="688012"/>
          </a:xfrm>
          <a:custGeom>
            <a:avLst/>
            <a:gdLst/>
            <a:ahLst/>
            <a:cxnLst/>
            <a:rect l="l" t="t" r="r" b="b"/>
            <a:pathLst>
              <a:path w="52614" h="45526" extrusionOk="0">
                <a:moveTo>
                  <a:pt x="35601" y="1"/>
                </a:moveTo>
                <a:lnTo>
                  <a:pt x="1" y="45525"/>
                </a:lnTo>
                <a:lnTo>
                  <a:pt x="19187" y="45525"/>
                </a:lnTo>
                <a:lnTo>
                  <a:pt x="52614" y="1"/>
                </a:lnTo>
                <a:close/>
              </a:path>
            </a:pathLst>
          </a:custGeom>
          <a:solidFill>
            <a:srgbClr val="3A4C8C">
              <a:alpha val="2904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27"/>
          <p:cNvSpPr/>
          <p:nvPr/>
        </p:nvSpPr>
        <p:spPr>
          <a:xfrm>
            <a:off x="3319645" y="253950"/>
            <a:ext cx="793454" cy="688012"/>
          </a:xfrm>
          <a:custGeom>
            <a:avLst/>
            <a:gdLst/>
            <a:ahLst/>
            <a:cxnLst/>
            <a:rect l="l" t="t" r="r" b="b"/>
            <a:pathLst>
              <a:path w="52330" h="45526" extrusionOk="0">
                <a:moveTo>
                  <a:pt x="35601" y="1"/>
                </a:moveTo>
                <a:lnTo>
                  <a:pt x="0" y="45525"/>
                </a:lnTo>
                <a:lnTo>
                  <a:pt x="17863" y="45525"/>
                </a:lnTo>
                <a:lnTo>
                  <a:pt x="52330" y="1"/>
                </a:lnTo>
                <a:close/>
              </a:path>
            </a:pathLst>
          </a:custGeom>
          <a:solidFill>
            <a:srgbClr val="3A4C8C">
              <a:alpha val="514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1">
  <p:cSld name="CUSTOM_9_1">
    <p:bg>
      <p:bgPr>
        <a:solidFill>
          <a:schemeClr val="dk2"/>
        </a:solidFill>
        <a:effectLst/>
      </p:bgPr>
    </p:bg>
    <p:spTree>
      <p:nvGrpSpPr>
        <p:cNvPr id="1" name="Shape 453"/>
        <p:cNvGrpSpPr/>
        <p:nvPr/>
      </p:nvGrpSpPr>
      <p:grpSpPr>
        <a:xfrm>
          <a:off x="0" y="0"/>
          <a:ext cx="0" cy="0"/>
          <a:chOff x="0" y="0"/>
          <a:chExt cx="0" cy="0"/>
        </a:xfrm>
      </p:grpSpPr>
      <p:sp>
        <p:nvSpPr>
          <p:cNvPr id="454" name="Google Shape;454;p28"/>
          <p:cNvSpPr/>
          <p:nvPr/>
        </p:nvSpPr>
        <p:spPr>
          <a:xfrm>
            <a:off x="260700" y="260850"/>
            <a:ext cx="8635500" cy="4621800"/>
          </a:xfrm>
          <a:prstGeom prst="roundRect">
            <a:avLst>
              <a:gd name="adj" fmla="val 5329"/>
            </a:avLst>
          </a:prstGeom>
          <a:solidFill>
            <a:schemeClr val="lt1"/>
          </a:solidFill>
          <a:ln>
            <a:noFill/>
          </a:ln>
          <a:effectLst>
            <a:outerShdw blurRad="242888" dist="95250" dir="5760000" algn="bl" rotWithShape="0">
              <a:srgbClr val="231F20">
                <a:alpha val="23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5" name="Google Shape;455;p28"/>
          <p:cNvSpPr/>
          <p:nvPr/>
        </p:nvSpPr>
        <p:spPr>
          <a:xfrm rot="10800000">
            <a:off x="258150" y="253950"/>
            <a:ext cx="8638200" cy="690300"/>
          </a:xfrm>
          <a:prstGeom prst="round2SameRect">
            <a:avLst>
              <a:gd name="adj1" fmla="val 0"/>
              <a:gd name="adj2" fmla="val 36231"/>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6" name="Google Shape;456;p28"/>
          <p:cNvSpPr/>
          <p:nvPr/>
        </p:nvSpPr>
        <p:spPr>
          <a:xfrm>
            <a:off x="859775"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F3F3F3">
              <a:alpha val="5809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28"/>
          <p:cNvSpPr/>
          <p:nvPr/>
        </p:nvSpPr>
        <p:spPr>
          <a:xfrm>
            <a:off x="1517958" y="944250"/>
            <a:ext cx="3331938" cy="3938399"/>
          </a:xfrm>
          <a:custGeom>
            <a:avLst/>
            <a:gdLst/>
            <a:ahLst/>
            <a:cxnLst/>
            <a:rect l="l" t="t" r="r" b="b"/>
            <a:pathLst>
              <a:path w="44706" h="43888" extrusionOk="0">
                <a:moveTo>
                  <a:pt x="34309" y="1"/>
                </a:moveTo>
                <a:lnTo>
                  <a:pt x="0" y="43887"/>
                </a:lnTo>
                <a:lnTo>
                  <a:pt x="12508" y="43887"/>
                </a:lnTo>
                <a:lnTo>
                  <a:pt x="44706" y="1"/>
                </a:lnTo>
                <a:close/>
              </a:path>
            </a:pathLst>
          </a:custGeom>
          <a:solidFill>
            <a:srgbClr val="EFEFEF">
              <a:alpha val="620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28"/>
          <p:cNvSpPr/>
          <p:nvPr/>
        </p:nvSpPr>
        <p:spPr>
          <a:xfrm>
            <a:off x="2235587" y="944250"/>
            <a:ext cx="3331938" cy="3938399"/>
          </a:xfrm>
          <a:custGeom>
            <a:avLst/>
            <a:gdLst/>
            <a:ahLst/>
            <a:cxnLst/>
            <a:rect l="l" t="t" r="r" b="b"/>
            <a:pathLst>
              <a:path w="44706" h="43888" extrusionOk="0">
                <a:moveTo>
                  <a:pt x="34309" y="1"/>
                </a:moveTo>
                <a:lnTo>
                  <a:pt x="0" y="43887"/>
                </a:lnTo>
                <a:lnTo>
                  <a:pt x="12476" y="43887"/>
                </a:lnTo>
                <a:lnTo>
                  <a:pt x="44706" y="1"/>
                </a:lnTo>
                <a:close/>
              </a:path>
            </a:pathLst>
          </a:custGeom>
          <a:solidFill>
            <a:srgbClr val="D9D9D9">
              <a:alpha val="4525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28"/>
          <p:cNvSpPr/>
          <p:nvPr/>
        </p:nvSpPr>
        <p:spPr>
          <a:xfrm>
            <a:off x="2960701" y="944250"/>
            <a:ext cx="3331938" cy="3938399"/>
          </a:xfrm>
          <a:custGeom>
            <a:avLst/>
            <a:gdLst/>
            <a:ahLst/>
            <a:cxnLst/>
            <a:rect l="l" t="t" r="r" b="b"/>
            <a:pathLst>
              <a:path w="44706" h="43888" extrusionOk="0">
                <a:moveTo>
                  <a:pt x="34309" y="1"/>
                </a:moveTo>
                <a:lnTo>
                  <a:pt x="0" y="43887"/>
                </a:lnTo>
                <a:lnTo>
                  <a:pt x="11499" y="43887"/>
                </a:lnTo>
                <a:lnTo>
                  <a:pt x="44706" y="1"/>
                </a:lnTo>
                <a:close/>
              </a:path>
            </a:pathLst>
          </a:custGeom>
          <a:solidFill>
            <a:srgbClr val="CCCCCC">
              <a:alpha val="508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28"/>
          <p:cNvSpPr/>
          <p:nvPr/>
        </p:nvSpPr>
        <p:spPr>
          <a:xfrm>
            <a:off x="2579425" y="253950"/>
            <a:ext cx="797760" cy="688012"/>
          </a:xfrm>
          <a:custGeom>
            <a:avLst/>
            <a:gdLst/>
            <a:ahLst/>
            <a:cxnLst/>
            <a:rect l="l" t="t" r="r" b="b"/>
            <a:pathLst>
              <a:path w="52614" h="45526" extrusionOk="0">
                <a:moveTo>
                  <a:pt x="35601" y="1"/>
                </a:moveTo>
                <a:lnTo>
                  <a:pt x="1" y="45525"/>
                </a:lnTo>
                <a:lnTo>
                  <a:pt x="19219" y="45525"/>
                </a:lnTo>
                <a:lnTo>
                  <a:pt x="52614" y="1"/>
                </a:lnTo>
                <a:close/>
              </a:path>
            </a:pathLst>
          </a:custGeom>
          <a:solidFill>
            <a:srgbClr val="BB231A">
              <a:alpha val="139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28"/>
          <p:cNvSpPr/>
          <p:nvPr/>
        </p:nvSpPr>
        <p:spPr>
          <a:xfrm>
            <a:off x="2830946" y="253950"/>
            <a:ext cx="797760" cy="688012"/>
          </a:xfrm>
          <a:custGeom>
            <a:avLst/>
            <a:gdLst/>
            <a:ahLst/>
            <a:cxnLst/>
            <a:rect l="l" t="t" r="r" b="b"/>
            <a:pathLst>
              <a:path w="52614" h="45526" extrusionOk="0">
                <a:moveTo>
                  <a:pt x="35601" y="1"/>
                </a:moveTo>
                <a:lnTo>
                  <a:pt x="0" y="45525"/>
                </a:lnTo>
                <a:lnTo>
                  <a:pt x="19218" y="45525"/>
                </a:lnTo>
                <a:lnTo>
                  <a:pt x="52613" y="1"/>
                </a:lnTo>
                <a:close/>
              </a:path>
            </a:pathLst>
          </a:custGeom>
          <a:solidFill>
            <a:srgbClr val="BB231A">
              <a:alpha val="296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2" name="Google Shape;462;p28"/>
          <p:cNvSpPr/>
          <p:nvPr/>
        </p:nvSpPr>
        <p:spPr>
          <a:xfrm>
            <a:off x="3086274" y="253950"/>
            <a:ext cx="797760" cy="688012"/>
          </a:xfrm>
          <a:custGeom>
            <a:avLst/>
            <a:gdLst/>
            <a:ahLst/>
            <a:cxnLst/>
            <a:rect l="l" t="t" r="r" b="b"/>
            <a:pathLst>
              <a:path w="52614" h="45526" extrusionOk="0">
                <a:moveTo>
                  <a:pt x="35601" y="1"/>
                </a:moveTo>
                <a:lnTo>
                  <a:pt x="1" y="45525"/>
                </a:lnTo>
                <a:lnTo>
                  <a:pt x="19187" y="45525"/>
                </a:lnTo>
                <a:lnTo>
                  <a:pt x="52614" y="1"/>
                </a:lnTo>
                <a:close/>
              </a:path>
            </a:pathLst>
          </a:custGeom>
          <a:solidFill>
            <a:srgbClr val="BB231A">
              <a:alpha val="5251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28"/>
          <p:cNvSpPr/>
          <p:nvPr/>
        </p:nvSpPr>
        <p:spPr>
          <a:xfrm>
            <a:off x="3319645" y="253950"/>
            <a:ext cx="793454" cy="688012"/>
          </a:xfrm>
          <a:custGeom>
            <a:avLst/>
            <a:gdLst/>
            <a:ahLst/>
            <a:cxnLst/>
            <a:rect l="l" t="t" r="r" b="b"/>
            <a:pathLst>
              <a:path w="52330" h="45526" extrusionOk="0">
                <a:moveTo>
                  <a:pt x="35601" y="1"/>
                </a:moveTo>
                <a:lnTo>
                  <a:pt x="0" y="45525"/>
                </a:lnTo>
                <a:lnTo>
                  <a:pt x="17863" y="45525"/>
                </a:lnTo>
                <a:lnTo>
                  <a:pt x="52330" y="1"/>
                </a:lnTo>
                <a:close/>
              </a:path>
            </a:pathLst>
          </a:custGeom>
          <a:solidFill>
            <a:srgbClr val="BB231A">
              <a:alpha val="8268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100" y="539400"/>
            <a:ext cx="77178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3200"/>
              <a:buFont typeface="Barlow Semi Condensed SemiBold"/>
              <a:buNone/>
              <a:defRPr sz="3200">
                <a:solidFill>
                  <a:schemeClr val="dk1"/>
                </a:solidFill>
                <a:latin typeface="Barlow Semi Condensed SemiBold"/>
                <a:ea typeface="Barlow Semi Condensed SemiBold"/>
                <a:cs typeface="Barlow Semi Condensed SemiBold"/>
                <a:sym typeface="Barlow Semi Condensed SemiBold"/>
              </a:defRPr>
            </a:lvl1pPr>
            <a:lvl2pPr lvl="1" rtl="0">
              <a:spcBef>
                <a:spcPts val="0"/>
              </a:spcBef>
              <a:spcAft>
                <a:spcPts val="0"/>
              </a:spcAft>
              <a:buClr>
                <a:schemeClr val="dk1"/>
              </a:buClr>
              <a:buSzPts val="3200"/>
              <a:buFont typeface="Barlow Semi Condensed SemiBold"/>
              <a:buNone/>
              <a:defRPr sz="3200">
                <a:solidFill>
                  <a:schemeClr val="dk1"/>
                </a:solidFill>
                <a:latin typeface="Barlow Semi Condensed SemiBold"/>
                <a:ea typeface="Barlow Semi Condensed SemiBold"/>
                <a:cs typeface="Barlow Semi Condensed SemiBold"/>
                <a:sym typeface="Barlow Semi Condensed SemiBold"/>
              </a:defRPr>
            </a:lvl2pPr>
            <a:lvl3pPr lvl="2" rtl="0">
              <a:spcBef>
                <a:spcPts val="0"/>
              </a:spcBef>
              <a:spcAft>
                <a:spcPts val="0"/>
              </a:spcAft>
              <a:buClr>
                <a:schemeClr val="dk1"/>
              </a:buClr>
              <a:buSzPts val="3200"/>
              <a:buFont typeface="Barlow Semi Condensed SemiBold"/>
              <a:buNone/>
              <a:defRPr sz="3200">
                <a:solidFill>
                  <a:schemeClr val="dk1"/>
                </a:solidFill>
                <a:latin typeface="Barlow Semi Condensed SemiBold"/>
                <a:ea typeface="Barlow Semi Condensed SemiBold"/>
                <a:cs typeface="Barlow Semi Condensed SemiBold"/>
                <a:sym typeface="Barlow Semi Condensed SemiBold"/>
              </a:defRPr>
            </a:lvl3pPr>
            <a:lvl4pPr lvl="3" rtl="0">
              <a:spcBef>
                <a:spcPts val="0"/>
              </a:spcBef>
              <a:spcAft>
                <a:spcPts val="0"/>
              </a:spcAft>
              <a:buClr>
                <a:schemeClr val="dk1"/>
              </a:buClr>
              <a:buSzPts val="3200"/>
              <a:buFont typeface="Barlow Semi Condensed SemiBold"/>
              <a:buNone/>
              <a:defRPr sz="3200">
                <a:solidFill>
                  <a:schemeClr val="dk1"/>
                </a:solidFill>
                <a:latin typeface="Barlow Semi Condensed SemiBold"/>
                <a:ea typeface="Barlow Semi Condensed SemiBold"/>
                <a:cs typeface="Barlow Semi Condensed SemiBold"/>
                <a:sym typeface="Barlow Semi Condensed SemiBold"/>
              </a:defRPr>
            </a:lvl4pPr>
            <a:lvl5pPr lvl="4" rtl="0">
              <a:spcBef>
                <a:spcPts val="0"/>
              </a:spcBef>
              <a:spcAft>
                <a:spcPts val="0"/>
              </a:spcAft>
              <a:buClr>
                <a:schemeClr val="dk1"/>
              </a:buClr>
              <a:buSzPts val="3200"/>
              <a:buFont typeface="Barlow Semi Condensed SemiBold"/>
              <a:buNone/>
              <a:defRPr sz="3200">
                <a:solidFill>
                  <a:schemeClr val="dk1"/>
                </a:solidFill>
                <a:latin typeface="Barlow Semi Condensed SemiBold"/>
                <a:ea typeface="Barlow Semi Condensed SemiBold"/>
                <a:cs typeface="Barlow Semi Condensed SemiBold"/>
                <a:sym typeface="Barlow Semi Condensed SemiBold"/>
              </a:defRPr>
            </a:lvl5pPr>
            <a:lvl6pPr lvl="5" rtl="0">
              <a:spcBef>
                <a:spcPts val="0"/>
              </a:spcBef>
              <a:spcAft>
                <a:spcPts val="0"/>
              </a:spcAft>
              <a:buClr>
                <a:schemeClr val="dk1"/>
              </a:buClr>
              <a:buSzPts val="3200"/>
              <a:buFont typeface="Barlow Semi Condensed SemiBold"/>
              <a:buNone/>
              <a:defRPr sz="3200">
                <a:solidFill>
                  <a:schemeClr val="dk1"/>
                </a:solidFill>
                <a:latin typeface="Barlow Semi Condensed SemiBold"/>
                <a:ea typeface="Barlow Semi Condensed SemiBold"/>
                <a:cs typeface="Barlow Semi Condensed SemiBold"/>
                <a:sym typeface="Barlow Semi Condensed SemiBold"/>
              </a:defRPr>
            </a:lvl6pPr>
            <a:lvl7pPr lvl="6" rtl="0">
              <a:spcBef>
                <a:spcPts val="0"/>
              </a:spcBef>
              <a:spcAft>
                <a:spcPts val="0"/>
              </a:spcAft>
              <a:buClr>
                <a:schemeClr val="dk1"/>
              </a:buClr>
              <a:buSzPts val="3200"/>
              <a:buFont typeface="Barlow Semi Condensed SemiBold"/>
              <a:buNone/>
              <a:defRPr sz="3200">
                <a:solidFill>
                  <a:schemeClr val="dk1"/>
                </a:solidFill>
                <a:latin typeface="Barlow Semi Condensed SemiBold"/>
                <a:ea typeface="Barlow Semi Condensed SemiBold"/>
                <a:cs typeface="Barlow Semi Condensed SemiBold"/>
                <a:sym typeface="Barlow Semi Condensed SemiBold"/>
              </a:defRPr>
            </a:lvl7pPr>
            <a:lvl8pPr lvl="7" rtl="0">
              <a:spcBef>
                <a:spcPts val="0"/>
              </a:spcBef>
              <a:spcAft>
                <a:spcPts val="0"/>
              </a:spcAft>
              <a:buClr>
                <a:schemeClr val="dk1"/>
              </a:buClr>
              <a:buSzPts val="3200"/>
              <a:buFont typeface="Barlow Semi Condensed SemiBold"/>
              <a:buNone/>
              <a:defRPr sz="3200">
                <a:solidFill>
                  <a:schemeClr val="dk1"/>
                </a:solidFill>
                <a:latin typeface="Barlow Semi Condensed SemiBold"/>
                <a:ea typeface="Barlow Semi Condensed SemiBold"/>
                <a:cs typeface="Barlow Semi Condensed SemiBold"/>
                <a:sym typeface="Barlow Semi Condensed SemiBold"/>
              </a:defRPr>
            </a:lvl8pPr>
            <a:lvl9pPr lvl="8" rtl="0">
              <a:spcBef>
                <a:spcPts val="0"/>
              </a:spcBef>
              <a:spcAft>
                <a:spcPts val="0"/>
              </a:spcAft>
              <a:buClr>
                <a:schemeClr val="dk1"/>
              </a:buClr>
              <a:buSzPts val="3200"/>
              <a:buFont typeface="Barlow Semi Condensed SemiBold"/>
              <a:buNone/>
              <a:defRPr sz="3200">
                <a:solidFill>
                  <a:schemeClr val="dk1"/>
                </a:solidFill>
                <a:latin typeface="Barlow Semi Condensed SemiBold"/>
                <a:ea typeface="Barlow Semi Condensed SemiBold"/>
                <a:cs typeface="Barlow Semi Condensed SemiBold"/>
                <a:sym typeface="Barlow Semi Condensed SemiBold"/>
              </a:defRPr>
            </a:lvl9pPr>
          </a:lstStyle>
          <a:p>
            <a:endParaRPr/>
          </a:p>
        </p:txBody>
      </p:sp>
      <p:sp>
        <p:nvSpPr>
          <p:cNvPr id="7" name="Google Shape;7;p1"/>
          <p:cNvSpPr txBox="1">
            <a:spLocks noGrp="1"/>
          </p:cNvSpPr>
          <p:nvPr>
            <p:ph type="body" idx="1"/>
          </p:nvPr>
        </p:nvSpPr>
        <p:spPr>
          <a:xfrm>
            <a:off x="713100" y="1152475"/>
            <a:ext cx="77178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Cutive Mono"/>
              <a:buChar char="●"/>
              <a:defRPr>
                <a:solidFill>
                  <a:schemeClr val="dk1"/>
                </a:solidFill>
                <a:latin typeface="Cutive Mono"/>
                <a:ea typeface="Cutive Mono"/>
                <a:cs typeface="Cutive Mono"/>
                <a:sym typeface="Cutive Mono"/>
              </a:defRPr>
            </a:lvl1pPr>
            <a:lvl2pPr marL="914400" lvl="1" indent="-317500">
              <a:lnSpc>
                <a:spcPct val="115000"/>
              </a:lnSpc>
              <a:spcBef>
                <a:spcPts val="1600"/>
              </a:spcBef>
              <a:spcAft>
                <a:spcPts val="0"/>
              </a:spcAft>
              <a:buClr>
                <a:schemeClr val="dk1"/>
              </a:buClr>
              <a:buSzPts val="1400"/>
              <a:buFont typeface="Cutive Mono"/>
              <a:buChar char="○"/>
              <a:defRPr>
                <a:solidFill>
                  <a:schemeClr val="dk1"/>
                </a:solidFill>
                <a:latin typeface="Cutive Mono"/>
                <a:ea typeface="Cutive Mono"/>
                <a:cs typeface="Cutive Mono"/>
                <a:sym typeface="Cutive Mono"/>
              </a:defRPr>
            </a:lvl2pPr>
            <a:lvl3pPr marL="1371600" lvl="2" indent="-317500">
              <a:lnSpc>
                <a:spcPct val="115000"/>
              </a:lnSpc>
              <a:spcBef>
                <a:spcPts val="1600"/>
              </a:spcBef>
              <a:spcAft>
                <a:spcPts val="0"/>
              </a:spcAft>
              <a:buClr>
                <a:schemeClr val="dk1"/>
              </a:buClr>
              <a:buSzPts val="1400"/>
              <a:buFont typeface="Cutive Mono"/>
              <a:buChar char="■"/>
              <a:defRPr>
                <a:solidFill>
                  <a:schemeClr val="dk1"/>
                </a:solidFill>
                <a:latin typeface="Cutive Mono"/>
                <a:ea typeface="Cutive Mono"/>
                <a:cs typeface="Cutive Mono"/>
                <a:sym typeface="Cutive Mono"/>
              </a:defRPr>
            </a:lvl3pPr>
            <a:lvl4pPr marL="1828800" lvl="3" indent="-317500">
              <a:lnSpc>
                <a:spcPct val="115000"/>
              </a:lnSpc>
              <a:spcBef>
                <a:spcPts val="1600"/>
              </a:spcBef>
              <a:spcAft>
                <a:spcPts val="0"/>
              </a:spcAft>
              <a:buClr>
                <a:schemeClr val="dk1"/>
              </a:buClr>
              <a:buSzPts val="1400"/>
              <a:buFont typeface="Cutive Mono"/>
              <a:buChar char="●"/>
              <a:defRPr>
                <a:solidFill>
                  <a:schemeClr val="dk1"/>
                </a:solidFill>
                <a:latin typeface="Cutive Mono"/>
                <a:ea typeface="Cutive Mono"/>
                <a:cs typeface="Cutive Mono"/>
                <a:sym typeface="Cutive Mono"/>
              </a:defRPr>
            </a:lvl4pPr>
            <a:lvl5pPr marL="2286000" lvl="4" indent="-317500">
              <a:lnSpc>
                <a:spcPct val="115000"/>
              </a:lnSpc>
              <a:spcBef>
                <a:spcPts val="1600"/>
              </a:spcBef>
              <a:spcAft>
                <a:spcPts val="0"/>
              </a:spcAft>
              <a:buClr>
                <a:schemeClr val="dk1"/>
              </a:buClr>
              <a:buSzPts val="1400"/>
              <a:buFont typeface="Cutive Mono"/>
              <a:buChar char="○"/>
              <a:defRPr>
                <a:solidFill>
                  <a:schemeClr val="dk1"/>
                </a:solidFill>
                <a:latin typeface="Cutive Mono"/>
                <a:ea typeface="Cutive Mono"/>
                <a:cs typeface="Cutive Mono"/>
                <a:sym typeface="Cutive Mono"/>
              </a:defRPr>
            </a:lvl5pPr>
            <a:lvl6pPr marL="2743200" lvl="5" indent="-317500">
              <a:lnSpc>
                <a:spcPct val="115000"/>
              </a:lnSpc>
              <a:spcBef>
                <a:spcPts val="1600"/>
              </a:spcBef>
              <a:spcAft>
                <a:spcPts val="0"/>
              </a:spcAft>
              <a:buClr>
                <a:schemeClr val="dk1"/>
              </a:buClr>
              <a:buSzPts val="1400"/>
              <a:buFont typeface="Cutive Mono"/>
              <a:buChar char="■"/>
              <a:defRPr>
                <a:solidFill>
                  <a:schemeClr val="dk1"/>
                </a:solidFill>
                <a:latin typeface="Cutive Mono"/>
                <a:ea typeface="Cutive Mono"/>
                <a:cs typeface="Cutive Mono"/>
                <a:sym typeface="Cutive Mono"/>
              </a:defRPr>
            </a:lvl6pPr>
            <a:lvl7pPr marL="3200400" lvl="6" indent="-317500">
              <a:lnSpc>
                <a:spcPct val="115000"/>
              </a:lnSpc>
              <a:spcBef>
                <a:spcPts val="1600"/>
              </a:spcBef>
              <a:spcAft>
                <a:spcPts val="0"/>
              </a:spcAft>
              <a:buClr>
                <a:schemeClr val="dk1"/>
              </a:buClr>
              <a:buSzPts val="1400"/>
              <a:buFont typeface="Cutive Mono"/>
              <a:buChar char="●"/>
              <a:defRPr>
                <a:solidFill>
                  <a:schemeClr val="dk1"/>
                </a:solidFill>
                <a:latin typeface="Cutive Mono"/>
                <a:ea typeface="Cutive Mono"/>
                <a:cs typeface="Cutive Mono"/>
                <a:sym typeface="Cutive Mono"/>
              </a:defRPr>
            </a:lvl7pPr>
            <a:lvl8pPr marL="3657600" lvl="7" indent="-317500">
              <a:lnSpc>
                <a:spcPct val="115000"/>
              </a:lnSpc>
              <a:spcBef>
                <a:spcPts val="1600"/>
              </a:spcBef>
              <a:spcAft>
                <a:spcPts val="0"/>
              </a:spcAft>
              <a:buClr>
                <a:schemeClr val="dk1"/>
              </a:buClr>
              <a:buSzPts val="1400"/>
              <a:buFont typeface="Cutive Mono"/>
              <a:buChar char="○"/>
              <a:defRPr>
                <a:solidFill>
                  <a:schemeClr val="dk1"/>
                </a:solidFill>
                <a:latin typeface="Cutive Mono"/>
                <a:ea typeface="Cutive Mono"/>
                <a:cs typeface="Cutive Mono"/>
                <a:sym typeface="Cutive Mono"/>
              </a:defRPr>
            </a:lvl8pPr>
            <a:lvl9pPr marL="4114800" lvl="8" indent="-317500">
              <a:lnSpc>
                <a:spcPct val="115000"/>
              </a:lnSpc>
              <a:spcBef>
                <a:spcPts val="1600"/>
              </a:spcBef>
              <a:spcAft>
                <a:spcPts val="1600"/>
              </a:spcAft>
              <a:buClr>
                <a:schemeClr val="dk1"/>
              </a:buClr>
              <a:buSzPts val="1400"/>
              <a:buFont typeface="Cutive Mono"/>
              <a:buChar char="■"/>
              <a:defRPr>
                <a:solidFill>
                  <a:schemeClr val="dk1"/>
                </a:solidFill>
                <a:latin typeface="Cutive Mono"/>
                <a:ea typeface="Cutive Mono"/>
                <a:cs typeface="Cutive Mono"/>
                <a:sym typeface="Cutive Mono"/>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2" r:id="rId2"/>
    <p:sldLayoutId id="2147483653" r:id="rId3"/>
    <p:sldLayoutId id="2147483655" r:id="rId4"/>
    <p:sldLayoutId id="2147483658" r:id="rId5"/>
    <p:sldLayoutId id="2147483659" r:id="rId6"/>
    <p:sldLayoutId id="2147483660" r:id="rId7"/>
    <p:sldLayoutId id="2147483673" r:id="rId8"/>
    <p:sldLayoutId id="2147483674"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32"/>
          <p:cNvSpPr txBox="1">
            <a:spLocks noGrp="1"/>
          </p:cNvSpPr>
          <p:nvPr>
            <p:ph type="ctrTitle"/>
          </p:nvPr>
        </p:nvSpPr>
        <p:spPr>
          <a:xfrm>
            <a:off x="704850" y="1157988"/>
            <a:ext cx="4862400" cy="2589600"/>
          </a:xfrm>
          <a:prstGeom prst="rect">
            <a:avLst/>
          </a:prstGeom>
        </p:spPr>
        <p:txBody>
          <a:bodyPr spcFirstLastPara="1" wrap="square" lIns="0" tIns="91425" rIns="91425" bIns="91425" anchor="b" anchorCtr="0">
            <a:noAutofit/>
          </a:bodyPr>
          <a:lstStyle/>
          <a:p>
            <a:pPr marL="0" lvl="0" indent="0" algn="l" rtl="0">
              <a:spcBef>
                <a:spcPts val="0"/>
              </a:spcBef>
              <a:spcAft>
                <a:spcPts val="0"/>
              </a:spcAft>
              <a:buNone/>
            </a:pPr>
            <a:r>
              <a:rPr lang="en" sz="7200" dirty="0"/>
              <a:t>Unit 7:</a:t>
            </a:r>
            <a:br>
              <a:rPr lang="en" sz="11500" dirty="0"/>
            </a:br>
            <a:r>
              <a:rPr lang="en" sz="11500" dirty="0"/>
              <a:t>Traffic</a:t>
            </a:r>
            <a:endParaRPr sz="11500" dirty="0"/>
          </a:p>
        </p:txBody>
      </p:sp>
      <p:grpSp>
        <p:nvGrpSpPr>
          <p:cNvPr id="475" name="Google Shape;475;p32"/>
          <p:cNvGrpSpPr/>
          <p:nvPr/>
        </p:nvGrpSpPr>
        <p:grpSpPr>
          <a:xfrm>
            <a:off x="699900" y="421100"/>
            <a:ext cx="1389637" cy="355999"/>
            <a:chOff x="699900" y="446700"/>
            <a:chExt cx="1389637" cy="355999"/>
          </a:xfrm>
        </p:grpSpPr>
        <p:sp>
          <p:nvSpPr>
            <p:cNvPr id="476" name="Google Shape;476;p32"/>
            <p:cNvSpPr/>
            <p:nvPr/>
          </p:nvSpPr>
          <p:spPr>
            <a:xfrm>
              <a:off x="1192931" y="497641"/>
              <a:ext cx="195396" cy="205039"/>
            </a:xfrm>
            <a:custGeom>
              <a:avLst/>
              <a:gdLst/>
              <a:ahLst/>
              <a:cxnLst/>
              <a:rect l="l" t="t" r="r" b="b"/>
              <a:pathLst>
                <a:path w="19817" h="20795" extrusionOk="0">
                  <a:moveTo>
                    <a:pt x="9893" y="3907"/>
                  </a:moveTo>
                  <a:lnTo>
                    <a:pt x="13012" y="13107"/>
                  </a:lnTo>
                  <a:lnTo>
                    <a:pt x="6679" y="13107"/>
                  </a:lnTo>
                  <a:lnTo>
                    <a:pt x="9830" y="3907"/>
                  </a:lnTo>
                  <a:close/>
                  <a:moveTo>
                    <a:pt x="9861" y="1"/>
                  </a:moveTo>
                  <a:cubicBezTo>
                    <a:pt x="9137" y="1"/>
                    <a:pt x="8507" y="127"/>
                    <a:pt x="8003" y="410"/>
                  </a:cubicBezTo>
                  <a:cubicBezTo>
                    <a:pt x="7467" y="662"/>
                    <a:pt x="7026" y="1041"/>
                    <a:pt x="6616" y="1576"/>
                  </a:cubicBezTo>
                  <a:cubicBezTo>
                    <a:pt x="6238" y="2080"/>
                    <a:pt x="5860" y="2710"/>
                    <a:pt x="5545" y="3466"/>
                  </a:cubicBezTo>
                  <a:cubicBezTo>
                    <a:pt x="5199" y="4223"/>
                    <a:pt x="4852" y="5073"/>
                    <a:pt x="4506" y="6050"/>
                  </a:cubicBezTo>
                  <a:lnTo>
                    <a:pt x="630" y="16446"/>
                  </a:lnTo>
                  <a:cubicBezTo>
                    <a:pt x="567" y="16635"/>
                    <a:pt x="504" y="16793"/>
                    <a:pt x="441" y="16982"/>
                  </a:cubicBezTo>
                  <a:cubicBezTo>
                    <a:pt x="347" y="17171"/>
                    <a:pt x="284" y="17360"/>
                    <a:pt x="221" y="17549"/>
                  </a:cubicBezTo>
                  <a:cubicBezTo>
                    <a:pt x="158" y="17738"/>
                    <a:pt x="95" y="17927"/>
                    <a:pt x="63" y="18116"/>
                  </a:cubicBezTo>
                  <a:cubicBezTo>
                    <a:pt x="0" y="18274"/>
                    <a:pt x="0" y="18431"/>
                    <a:pt x="0" y="18589"/>
                  </a:cubicBezTo>
                  <a:cubicBezTo>
                    <a:pt x="0" y="18935"/>
                    <a:pt x="63" y="19250"/>
                    <a:pt x="189" y="19534"/>
                  </a:cubicBezTo>
                  <a:cubicBezTo>
                    <a:pt x="315" y="19786"/>
                    <a:pt x="473" y="20006"/>
                    <a:pt x="693" y="20196"/>
                  </a:cubicBezTo>
                  <a:cubicBezTo>
                    <a:pt x="914" y="20385"/>
                    <a:pt x="1166" y="20542"/>
                    <a:pt x="1481" y="20637"/>
                  </a:cubicBezTo>
                  <a:cubicBezTo>
                    <a:pt x="1765" y="20731"/>
                    <a:pt x="2080" y="20794"/>
                    <a:pt x="2395" y="20794"/>
                  </a:cubicBezTo>
                  <a:cubicBezTo>
                    <a:pt x="2773" y="20794"/>
                    <a:pt x="3088" y="20731"/>
                    <a:pt x="3371" y="20637"/>
                  </a:cubicBezTo>
                  <a:cubicBezTo>
                    <a:pt x="3655" y="20542"/>
                    <a:pt x="3875" y="20385"/>
                    <a:pt x="4096" y="20164"/>
                  </a:cubicBezTo>
                  <a:cubicBezTo>
                    <a:pt x="4316" y="19912"/>
                    <a:pt x="4506" y="19628"/>
                    <a:pt x="4695" y="19250"/>
                  </a:cubicBezTo>
                  <a:cubicBezTo>
                    <a:pt x="4852" y="18872"/>
                    <a:pt x="5041" y="18431"/>
                    <a:pt x="5199" y="17896"/>
                  </a:cubicBezTo>
                  <a:lnTo>
                    <a:pt x="5797" y="16068"/>
                  </a:lnTo>
                  <a:lnTo>
                    <a:pt x="13894" y="16068"/>
                  </a:lnTo>
                  <a:lnTo>
                    <a:pt x="14587" y="17896"/>
                  </a:lnTo>
                  <a:cubicBezTo>
                    <a:pt x="14776" y="18431"/>
                    <a:pt x="14965" y="18872"/>
                    <a:pt x="15154" y="19219"/>
                  </a:cubicBezTo>
                  <a:cubicBezTo>
                    <a:pt x="15343" y="19597"/>
                    <a:pt x="15532" y="19912"/>
                    <a:pt x="15721" y="20133"/>
                  </a:cubicBezTo>
                  <a:cubicBezTo>
                    <a:pt x="15942" y="20353"/>
                    <a:pt x="16194" y="20511"/>
                    <a:pt x="16446" y="20637"/>
                  </a:cubicBezTo>
                  <a:cubicBezTo>
                    <a:pt x="16729" y="20731"/>
                    <a:pt x="17044" y="20794"/>
                    <a:pt x="17423" y="20794"/>
                  </a:cubicBezTo>
                  <a:cubicBezTo>
                    <a:pt x="17738" y="20794"/>
                    <a:pt x="18053" y="20731"/>
                    <a:pt x="18336" y="20637"/>
                  </a:cubicBezTo>
                  <a:cubicBezTo>
                    <a:pt x="18620" y="20542"/>
                    <a:pt x="18872" y="20385"/>
                    <a:pt x="19092" y="20196"/>
                  </a:cubicBezTo>
                  <a:cubicBezTo>
                    <a:pt x="19313" y="20006"/>
                    <a:pt x="19502" y="19786"/>
                    <a:pt x="19628" y="19534"/>
                  </a:cubicBezTo>
                  <a:cubicBezTo>
                    <a:pt x="19754" y="19250"/>
                    <a:pt x="19817" y="18935"/>
                    <a:pt x="19817" y="18589"/>
                  </a:cubicBezTo>
                  <a:cubicBezTo>
                    <a:pt x="19817" y="18431"/>
                    <a:pt x="19785" y="18274"/>
                    <a:pt x="19754" y="18116"/>
                  </a:cubicBezTo>
                  <a:cubicBezTo>
                    <a:pt x="19691" y="17927"/>
                    <a:pt x="19659" y="17738"/>
                    <a:pt x="19596" y="17549"/>
                  </a:cubicBezTo>
                  <a:cubicBezTo>
                    <a:pt x="19502" y="17360"/>
                    <a:pt x="19439" y="17171"/>
                    <a:pt x="19376" y="16982"/>
                  </a:cubicBezTo>
                  <a:cubicBezTo>
                    <a:pt x="19281" y="16793"/>
                    <a:pt x="19218" y="16635"/>
                    <a:pt x="19155" y="16446"/>
                  </a:cubicBezTo>
                  <a:lnTo>
                    <a:pt x="15217" y="6050"/>
                  </a:lnTo>
                  <a:cubicBezTo>
                    <a:pt x="14808" y="4916"/>
                    <a:pt x="14398" y="3970"/>
                    <a:pt x="14052" y="3183"/>
                  </a:cubicBezTo>
                  <a:cubicBezTo>
                    <a:pt x="13705" y="2427"/>
                    <a:pt x="13327" y="1797"/>
                    <a:pt x="12949" y="1324"/>
                  </a:cubicBezTo>
                  <a:cubicBezTo>
                    <a:pt x="12539" y="851"/>
                    <a:pt x="12098" y="505"/>
                    <a:pt x="11626" y="316"/>
                  </a:cubicBezTo>
                  <a:cubicBezTo>
                    <a:pt x="11153" y="95"/>
                    <a:pt x="10554" y="1"/>
                    <a:pt x="98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32"/>
            <p:cNvSpPr/>
            <p:nvPr/>
          </p:nvSpPr>
          <p:spPr>
            <a:xfrm>
              <a:off x="1412256" y="491429"/>
              <a:ext cx="49093" cy="211250"/>
            </a:xfrm>
            <a:custGeom>
              <a:avLst/>
              <a:gdLst/>
              <a:ahLst/>
              <a:cxnLst/>
              <a:rect l="l" t="t" r="r" b="b"/>
              <a:pathLst>
                <a:path w="4979" h="21425" extrusionOk="0">
                  <a:moveTo>
                    <a:pt x="2490" y="1"/>
                  </a:moveTo>
                  <a:cubicBezTo>
                    <a:pt x="2143" y="1"/>
                    <a:pt x="1797" y="64"/>
                    <a:pt x="1482"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77" y="3498"/>
                    <a:pt x="1230" y="3624"/>
                    <a:pt x="1545" y="3718"/>
                  </a:cubicBezTo>
                  <a:cubicBezTo>
                    <a:pt x="1828" y="3813"/>
                    <a:pt x="2143" y="3844"/>
                    <a:pt x="2490" y="3844"/>
                  </a:cubicBezTo>
                  <a:cubicBezTo>
                    <a:pt x="2805" y="3844"/>
                    <a:pt x="3088" y="3813"/>
                    <a:pt x="3403" y="3718"/>
                  </a:cubicBezTo>
                  <a:cubicBezTo>
                    <a:pt x="3718" y="3655"/>
                    <a:pt x="3970" y="3529"/>
                    <a:pt x="4191" y="3372"/>
                  </a:cubicBezTo>
                  <a:cubicBezTo>
                    <a:pt x="4412" y="3214"/>
                    <a:pt x="4601" y="2994"/>
                    <a:pt x="4758" y="2773"/>
                  </a:cubicBezTo>
                  <a:cubicBezTo>
                    <a:pt x="4884" y="2521"/>
                    <a:pt x="4979" y="2238"/>
                    <a:pt x="4979" y="1923"/>
                  </a:cubicBezTo>
                  <a:cubicBezTo>
                    <a:pt x="4979" y="1608"/>
                    <a:pt x="4916" y="1355"/>
                    <a:pt x="4758" y="1103"/>
                  </a:cubicBezTo>
                  <a:cubicBezTo>
                    <a:pt x="4632" y="851"/>
                    <a:pt x="4443" y="662"/>
                    <a:pt x="4222" y="505"/>
                  </a:cubicBezTo>
                  <a:cubicBezTo>
                    <a:pt x="3970" y="347"/>
                    <a:pt x="3718" y="221"/>
                    <a:pt x="3403" y="127"/>
                  </a:cubicBezTo>
                  <a:cubicBezTo>
                    <a:pt x="3120" y="32"/>
                    <a:pt x="2805" y="1"/>
                    <a:pt x="2490" y="1"/>
                  </a:cubicBezTo>
                  <a:close/>
                  <a:moveTo>
                    <a:pt x="2395"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95"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95"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8" name="Google Shape;478;p32"/>
            <p:cNvSpPr/>
            <p:nvPr/>
          </p:nvSpPr>
          <p:spPr>
            <a:xfrm>
              <a:off x="1492414" y="558226"/>
              <a:ext cx="98166" cy="144459"/>
            </a:xfrm>
            <a:custGeom>
              <a:avLst/>
              <a:gdLst/>
              <a:ahLst/>
              <a:cxnLst/>
              <a:rect l="l" t="t" r="r" b="b"/>
              <a:pathLst>
                <a:path w="9956" h="14651" extrusionOk="0">
                  <a:moveTo>
                    <a:pt x="8128" y="0"/>
                  </a:moveTo>
                  <a:cubicBezTo>
                    <a:pt x="7152" y="0"/>
                    <a:pt x="6364" y="284"/>
                    <a:pt x="5734" y="819"/>
                  </a:cubicBezTo>
                  <a:cubicBezTo>
                    <a:pt x="5104" y="1387"/>
                    <a:pt x="4726" y="2143"/>
                    <a:pt x="4568" y="3088"/>
                  </a:cubicBezTo>
                  <a:cubicBezTo>
                    <a:pt x="4568" y="2143"/>
                    <a:pt x="4379" y="1450"/>
                    <a:pt x="4001" y="945"/>
                  </a:cubicBezTo>
                  <a:cubicBezTo>
                    <a:pt x="3623" y="473"/>
                    <a:pt x="3056" y="252"/>
                    <a:pt x="2300" y="252"/>
                  </a:cubicBezTo>
                  <a:cubicBezTo>
                    <a:pt x="2016" y="252"/>
                    <a:pt x="1701" y="284"/>
                    <a:pt x="1449" y="378"/>
                  </a:cubicBezTo>
                  <a:cubicBezTo>
                    <a:pt x="1166" y="473"/>
                    <a:pt x="914" y="599"/>
                    <a:pt x="693" y="788"/>
                  </a:cubicBezTo>
                  <a:cubicBezTo>
                    <a:pt x="473" y="945"/>
                    <a:pt x="315" y="1166"/>
                    <a:pt x="189" y="1450"/>
                  </a:cubicBezTo>
                  <a:cubicBezTo>
                    <a:pt x="63" y="1702"/>
                    <a:pt x="0" y="2017"/>
                    <a:pt x="0" y="2363"/>
                  </a:cubicBezTo>
                  <a:lnTo>
                    <a:pt x="0" y="11815"/>
                  </a:lnTo>
                  <a:cubicBezTo>
                    <a:pt x="0" y="12728"/>
                    <a:pt x="158" y="13421"/>
                    <a:pt x="473" y="13925"/>
                  </a:cubicBezTo>
                  <a:cubicBezTo>
                    <a:pt x="819" y="14398"/>
                    <a:pt x="1386" y="14650"/>
                    <a:pt x="2174" y="14650"/>
                  </a:cubicBezTo>
                  <a:cubicBezTo>
                    <a:pt x="3025" y="14650"/>
                    <a:pt x="3655" y="14398"/>
                    <a:pt x="4001" y="13925"/>
                  </a:cubicBezTo>
                  <a:cubicBezTo>
                    <a:pt x="4379" y="13421"/>
                    <a:pt x="4568" y="12728"/>
                    <a:pt x="4568" y="11815"/>
                  </a:cubicBezTo>
                  <a:lnTo>
                    <a:pt x="4568" y="6742"/>
                  </a:lnTo>
                  <a:cubicBezTo>
                    <a:pt x="4568" y="6175"/>
                    <a:pt x="4631" y="5703"/>
                    <a:pt x="4789" y="5325"/>
                  </a:cubicBezTo>
                  <a:cubicBezTo>
                    <a:pt x="4946" y="4947"/>
                    <a:pt x="5167" y="4632"/>
                    <a:pt x="5450" y="4379"/>
                  </a:cubicBezTo>
                  <a:cubicBezTo>
                    <a:pt x="5702" y="4127"/>
                    <a:pt x="6018" y="3970"/>
                    <a:pt x="6396" y="3844"/>
                  </a:cubicBezTo>
                  <a:cubicBezTo>
                    <a:pt x="6774" y="3718"/>
                    <a:pt x="7152" y="3623"/>
                    <a:pt x="7593" y="3592"/>
                  </a:cubicBezTo>
                  <a:cubicBezTo>
                    <a:pt x="8317" y="3529"/>
                    <a:pt x="8884" y="3371"/>
                    <a:pt x="9294" y="3088"/>
                  </a:cubicBezTo>
                  <a:cubicBezTo>
                    <a:pt x="9735" y="2804"/>
                    <a:pt x="9956" y="2332"/>
                    <a:pt x="9956" y="1733"/>
                  </a:cubicBezTo>
                  <a:cubicBezTo>
                    <a:pt x="9956" y="1513"/>
                    <a:pt x="9893" y="1324"/>
                    <a:pt x="9830" y="1103"/>
                  </a:cubicBezTo>
                  <a:cubicBezTo>
                    <a:pt x="9735" y="882"/>
                    <a:pt x="9641" y="693"/>
                    <a:pt x="9483" y="536"/>
                  </a:cubicBezTo>
                  <a:cubicBezTo>
                    <a:pt x="9326" y="378"/>
                    <a:pt x="9137" y="252"/>
                    <a:pt x="8916" y="158"/>
                  </a:cubicBezTo>
                  <a:cubicBezTo>
                    <a:pt x="8695" y="63"/>
                    <a:pt x="8412" y="0"/>
                    <a:pt x="81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32"/>
            <p:cNvSpPr/>
            <p:nvPr/>
          </p:nvSpPr>
          <p:spPr>
            <a:xfrm>
              <a:off x="1694682" y="491429"/>
              <a:ext cx="49093" cy="211250"/>
            </a:xfrm>
            <a:custGeom>
              <a:avLst/>
              <a:gdLst/>
              <a:ahLst/>
              <a:cxnLst/>
              <a:rect l="l" t="t" r="r" b="b"/>
              <a:pathLst>
                <a:path w="4979" h="21425" extrusionOk="0">
                  <a:moveTo>
                    <a:pt x="2489" y="1"/>
                  </a:moveTo>
                  <a:cubicBezTo>
                    <a:pt x="2111" y="1"/>
                    <a:pt x="1796" y="64"/>
                    <a:pt x="1481"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46" y="3498"/>
                    <a:pt x="1229" y="3624"/>
                    <a:pt x="1513" y="3718"/>
                  </a:cubicBezTo>
                  <a:cubicBezTo>
                    <a:pt x="1828" y="3813"/>
                    <a:pt x="2143" y="3844"/>
                    <a:pt x="2489" y="3844"/>
                  </a:cubicBezTo>
                  <a:cubicBezTo>
                    <a:pt x="2805" y="3844"/>
                    <a:pt x="3088" y="3813"/>
                    <a:pt x="3403" y="3718"/>
                  </a:cubicBezTo>
                  <a:cubicBezTo>
                    <a:pt x="3687" y="3655"/>
                    <a:pt x="3970" y="3529"/>
                    <a:pt x="4191" y="3372"/>
                  </a:cubicBezTo>
                  <a:cubicBezTo>
                    <a:pt x="4411" y="3214"/>
                    <a:pt x="4600" y="2994"/>
                    <a:pt x="4758" y="2773"/>
                  </a:cubicBezTo>
                  <a:cubicBezTo>
                    <a:pt x="4884" y="2521"/>
                    <a:pt x="4978" y="2238"/>
                    <a:pt x="4978" y="1923"/>
                  </a:cubicBezTo>
                  <a:cubicBezTo>
                    <a:pt x="4978" y="1608"/>
                    <a:pt x="4884" y="1355"/>
                    <a:pt x="4758" y="1103"/>
                  </a:cubicBezTo>
                  <a:cubicBezTo>
                    <a:pt x="4632" y="851"/>
                    <a:pt x="4443" y="662"/>
                    <a:pt x="4222" y="505"/>
                  </a:cubicBezTo>
                  <a:cubicBezTo>
                    <a:pt x="3970" y="347"/>
                    <a:pt x="3718" y="221"/>
                    <a:pt x="3403" y="127"/>
                  </a:cubicBezTo>
                  <a:cubicBezTo>
                    <a:pt x="3120" y="32"/>
                    <a:pt x="2805" y="1"/>
                    <a:pt x="2489" y="1"/>
                  </a:cubicBezTo>
                  <a:close/>
                  <a:moveTo>
                    <a:pt x="2363"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63"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63"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32"/>
            <p:cNvSpPr/>
            <p:nvPr/>
          </p:nvSpPr>
          <p:spPr>
            <a:xfrm>
              <a:off x="1774525" y="558226"/>
              <a:ext cx="141974" cy="144459"/>
            </a:xfrm>
            <a:custGeom>
              <a:avLst/>
              <a:gdLst/>
              <a:ahLst/>
              <a:cxnLst/>
              <a:rect l="l" t="t" r="r" b="b"/>
              <a:pathLst>
                <a:path w="14399" h="14651" extrusionOk="0">
                  <a:moveTo>
                    <a:pt x="9609" y="0"/>
                  </a:moveTo>
                  <a:cubicBezTo>
                    <a:pt x="9042" y="0"/>
                    <a:pt x="8475" y="63"/>
                    <a:pt x="7940" y="221"/>
                  </a:cubicBezTo>
                  <a:cubicBezTo>
                    <a:pt x="7404" y="378"/>
                    <a:pt x="6900" y="567"/>
                    <a:pt x="6459" y="851"/>
                  </a:cubicBezTo>
                  <a:cubicBezTo>
                    <a:pt x="6018" y="1103"/>
                    <a:pt x="5640" y="1418"/>
                    <a:pt x="5325" y="1796"/>
                  </a:cubicBezTo>
                  <a:cubicBezTo>
                    <a:pt x="4978" y="2174"/>
                    <a:pt x="4758" y="2615"/>
                    <a:pt x="4569" y="3056"/>
                  </a:cubicBezTo>
                  <a:cubicBezTo>
                    <a:pt x="4569" y="2143"/>
                    <a:pt x="4380" y="1450"/>
                    <a:pt x="4033" y="977"/>
                  </a:cubicBezTo>
                  <a:cubicBezTo>
                    <a:pt x="3655" y="473"/>
                    <a:pt x="3056" y="252"/>
                    <a:pt x="2206" y="252"/>
                  </a:cubicBezTo>
                  <a:cubicBezTo>
                    <a:pt x="1387" y="252"/>
                    <a:pt x="819" y="473"/>
                    <a:pt x="504" y="977"/>
                  </a:cubicBezTo>
                  <a:cubicBezTo>
                    <a:pt x="158" y="1450"/>
                    <a:pt x="0" y="2143"/>
                    <a:pt x="0" y="3056"/>
                  </a:cubicBezTo>
                  <a:lnTo>
                    <a:pt x="32" y="11815"/>
                  </a:lnTo>
                  <a:cubicBezTo>
                    <a:pt x="32" y="12728"/>
                    <a:pt x="189" y="13421"/>
                    <a:pt x="504" y="13925"/>
                  </a:cubicBezTo>
                  <a:cubicBezTo>
                    <a:pt x="851" y="14398"/>
                    <a:pt x="1418" y="14650"/>
                    <a:pt x="2206" y="14650"/>
                  </a:cubicBezTo>
                  <a:cubicBezTo>
                    <a:pt x="3056" y="14650"/>
                    <a:pt x="3655" y="14398"/>
                    <a:pt x="4033" y="13925"/>
                  </a:cubicBezTo>
                  <a:cubicBezTo>
                    <a:pt x="4411" y="13421"/>
                    <a:pt x="4600" y="12728"/>
                    <a:pt x="4600" y="11815"/>
                  </a:cubicBezTo>
                  <a:lnTo>
                    <a:pt x="4600" y="5892"/>
                  </a:lnTo>
                  <a:cubicBezTo>
                    <a:pt x="4600" y="5388"/>
                    <a:pt x="4663" y="4947"/>
                    <a:pt x="4821" y="4569"/>
                  </a:cubicBezTo>
                  <a:cubicBezTo>
                    <a:pt x="4978" y="4190"/>
                    <a:pt x="5167" y="3875"/>
                    <a:pt x="5451" y="3592"/>
                  </a:cubicBezTo>
                  <a:cubicBezTo>
                    <a:pt x="5703" y="3340"/>
                    <a:pt x="6018" y="3151"/>
                    <a:pt x="6364" y="3025"/>
                  </a:cubicBezTo>
                  <a:cubicBezTo>
                    <a:pt x="6711" y="2899"/>
                    <a:pt x="7089" y="2836"/>
                    <a:pt x="7499" y="2836"/>
                  </a:cubicBezTo>
                  <a:cubicBezTo>
                    <a:pt x="7814" y="2836"/>
                    <a:pt x="8129" y="2899"/>
                    <a:pt x="8412" y="2993"/>
                  </a:cubicBezTo>
                  <a:cubicBezTo>
                    <a:pt x="8696" y="3119"/>
                    <a:pt x="8948" y="3277"/>
                    <a:pt x="9137" y="3529"/>
                  </a:cubicBezTo>
                  <a:cubicBezTo>
                    <a:pt x="9357" y="3749"/>
                    <a:pt x="9515" y="4033"/>
                    <a:pt x="9641" y="4348"/>
                  </a:cubicBezTo>
                  <a:cubicBezTo>
                    <a:pt x="9767" y="4695"/>
                    <a:pt x="9830" y="5104"/>
                    <a:pt x="9830" y="5545"/>
                  </a:cubicBezTo>
                  <a:lnTo>
                    <a:pt x="9830" y="11815"/>
                  </a:lnTo>
                  <a:cubicBezTo>
                    <a:pt x="9830" y="12728"/>
                    <a:pt x="9987" y="13421"/>
                    <a:pt x="10334" y="13925"/>
                  </a:cubicBezTo>
                  <a:cubicBezTo>
                    <a:pt x="10649" y="14398"/>
                    <a:pt x="11216" y="14650"/>
                    <a:pt x="12004" y="14650"/>
                  </a:cubicBezTo>
                  <a:cubicBezTo>
                    <a:pt x="12854" y="14650"/>
                    <a:pt x="13484" y="14398"/>
                    <a:pt x="13831" y="13925"/>
                  </a:cubicBezTo>
                  <a:cubicBezTo>
                    <a:pt x="14209" y="13421"/>
                    <a:pt x="14398" y="12728"/>
                    <a:pt x="14398" y="11815"/>
                  </a:cubicBezTo>
                  <a:lnTo>
                    <a:pt x="14398" y="5356"/>
                  </a:lnTo>
                  <a:cubicBezTo>
                    <a:pt x="14398" y="4443"/>
                    <a:pt x="14272" y="3686"/>
                    <a:pt x="13989" y="2993"/>
                  </a:cubicBezTo>
                  <a:cubicBezTo>
                    <a:pt x="13737" y="2332"/>
                    <a:pt x="13358" y="1765"/>
                    <a:pt x="12917" y="1324"/>
                  </a:cubicBezTo>
                  <a:cubicBezTo>
                    <a:pt x="12476" y="882"/>
                    <a:pt x="11972" y="536"/>
                    <a:pt x="11405" y="315"/>
                  </a:cubicBezTo>
                  <a:cubicBezTo>
                    <a:pt x="10838" y="95"/>
                    <a:pt x="10239" y="0"/>
                    <a:pt x="9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32"/>
            <p:cNvSpPr/>
            <p:nvPr/>
          </p:nvSpPr>
          <p:spPr>
            <a:xfrm>
              <a:off x="1943530" y="558226"/>
              <a:ext cx="146007" cy="146007"/>
            </a:xfrm>
            <a:custGeom>
              <a:avLst/>
              <a:gdLst/>
              <a:ahLst/>
              <a:cxnLst/>
              <a:rect l="l" t="t" r="r" b="b"/>
              <a:pathLst>
                <a:path w="14808" h="14808" extrusionOk="0">
                  <a:moveTo>
                    <a:pt x="7719" y="2584"/>
                  </a:moveTo>
                  <a:cubicBezTo>
                    <a:pt x="8254" y="2584"/>
                    <a:pt x="8695" y="2678"/>
                    <a:pt x="9105" y="2836"/>
                  </a:cubicBezTo>
                  <a:cubicBezTo>
                    <a:pt x="9483" y="3025"/>
                    <a:pt x="9830" y="3277"/>
                    <a:pt x="10113" y="3592"/>
                  </a:cubicBezTo>
                  <a:cubicBezTo>
                    <a:pt x="10365" y="3907"/>
                    <a:pt x="10586" y="4253"/>
                    <a:pt x="10743" y="4695"/>
                  </a:cubicBezTo>
                  <a:cubicBezTo>
                    <a:pt x="10869" y="5136"/>
                    <a:pt x="10964" y="5577"/>
                    <a:pt x="10995" y="6112"/>
                  </a:cubicBezTo>
                  <a:lnTo>
                    <a:pt x="4474" y="6112"/>
                  </a:lnTo>
                  <a:cubicBezTo>
                    <a:pt x="4505" y="5608"/>
                    <a:pt x="4600" y="5167"/>
                    <a:pt x="4757" y="4726"/>
                  </a:cubicBezTo>
                  <a:cubicBezTo>
                    <a:pt x="4915" y="4316"/>
                    <a:pt x="5135" y="3938"/>
                    <a:pt x="5419" y="3623"/>
                  </a:cubicBezTo>
                  <a:cubicBezTo>
                    <a:pt x="5702" y="3308"/>
                    <a:pt x="6049" y="3056"/>
                    <a:pt x="6427" y="2867"/>
                  </a:cubicBezTo>
                  <a:cubicBezTo>
                    <a:pt x="6805" y="2678"/>
                    <a:pt x="7246" y="2584"/>
                    <a:pt x="7719" y="2584"/>
                  </a:cubicBezTo>
                  <a:close/>
                  <a:moveTo>
                    <a:pt x="7687" y="0"/>
                  </a:moveTo>
                  <a:cubicBezTo>
                    <a:pt x="6585" y="0"/>
                    <a:pt x="5545" y="189"/>
                    <a:pt x="4600" y="567"/>
                  </a:cubicBezTo>
                  <a:cubicBezTo>
                    <a:pt x="3655" y="945"/>
                    <a:pt x="2835" y="1481"/>
                    <a:pt x="2174" y="2143"/>
                  </a:cubicBezTo>
                  <a:cubicBezTo>
                    <a:pt x="1481" y="2804"/>
                    <a:pt x="945" y="3560"/>
                    <a:pt x="567" y="4474"/>
                  </a:cubicBezTo>
                  <a:cubicBezTo>
                    <a:pt x="189" y="5356"/>
                    <a:pt x="0" y="6333"/>
                    <a:pt x="0" y="7341"/>
                  </a:cubicBezTo>
                  <a:cubicBezTo>
                    <a:pt x="0" y="8601"/>
                    <a:pt x="189" y="9672"/>
                    <a:pt x="599" y="10617"/>
                  </a:cubicBezTo>
                  <a:cubicBezTo>
                    <a:pt x="977" y="11531"/>
                    <a:pt x="1544" y="12319"/>
                    <a:pt x="2237" y="12949"/>
                  </a:cubicBezTo>
                  <a:cubicBezTo>
                    <a:pt x="2930" y="13547"/>
                    <a:pt x="3749" y="14020"/>
                    <a:pt x="4694" y="14335"/>
                  </a:cubicBezTo>
                  <a:cubicBezTo>
                    <a:pt x="5639" y="14650"/>
                    <a:pt x="6679" y="14808"/>
                    <a:pt x="7782" y="14808"/>
                  </a:cubicBezTo>
                  <a:cubicBezTo>
                    <a:pt x="8349" y="14808"/>
                    <a:pt x="8979" y="14776"/>
                    <a:pt x="9609" y="14713"/>
                  </a:cubicBezTo>
                  <a:cubicBezTo>
                    <a:pt x="10239" y="14650"/>
                    <a:pt x="10838" y="14524"/>
                    <a:pt x="11436" y="14335"/>
                  </a:cubicBezTo>
                  <a:cubicBezTo>
                    <a:pt x="12003" y="14178"/>
                    <a:pt x="12508" y="13925"/>
                    <a:pt x="12949" y="13642"/>
                  </a:cubicBezTo>
                  <a:cubicBezTo>
                    <a:pt x="13390" y="13327"/>
                    <a:pt x="13705" y="12949"/>
                    <a:pt x="13894" y="12508"/>
                  </a:cubicBezTo>
                  <a:cubicBezTo>
                    <a:pt x="13957" y="12319"/>
                    <a:pt x="13988" y="12130"/>
                    <a:pt x="13988" y="11941"/>
                  </a:cubicBezTo>
                  <a:cubicBezTo>
                    <a:pt x="13988" y="11626"/>
                    <a:pt x="13894" y="11342"/>
                    <a:pt x="13705" y="11090"/>
                  </a:cubicBezTo>
                  <a:cubicBezTo>
                    <a:pt x="13516" y="10870"/>
                    <a:pt x="13264" y="10743"/>
                    <a:pt x="12949" y="10743"/>
                  </a:cubicBezTo>
                  <a:cubicBezTo>
                    <a:pt x="12854" y="10743"/>
                    <a:pt x="12728" y="10743"/>
                    <a:pt x="12602" y="10807"/>
                  </a:cubicBezTo>
                  <a:cubicBezTo>
                    <a:pt x="12224" y="10933"/>
                    <a:pt x="11877" y="11059"/>
                    <a:pt x="11531" y="11153"/>
                  </a:cubicBezTo>
                  <a:cubicBezTo>
                    <a:pt x="11184" y="11279"/>
                    <a:pt x="10838" y="11374"/>
                    <a:pt x="10491" y="11468"/>
                  </a:cubicBezTo>
                  <a:cubicBezTo>
                    <a:pt x="10176" y="11563"/>
                    <a:pt x="9798" y="11626"/>
                    <a:pt x="9452" y="11689"/>
                  </a:cubicBezTo>
                  <a:cubicBezTo>
                    <a:pt x="9105" y="11752"/>
                    <a:pt x="8727" y="11752"/>
                    <a:pt x="8317" y="11752"/>
                  </a:cubicBezTo>
                  <a:cubicBezTo>
                    <a:pt x="7057" y="11752"/>
                    <a:pt x="6112" y="11437"/>
                    <a:pt x="5482" y="10807"/>
                  </a:cubicBezTo>
                  <a:cubicBezTo>
                    <a:pt x="4883" y="10176"/>
                    <a:pt x="4537" y="9294"/>
                    <a:pt x="4505" y="8129"/>
                  </a:cubicBezTo>
                  <a:lnTo>
                    <a:pt x="13358" y="8129"/>
                  </a:lnTo>
                  <a:cubicBezTo>
                    <a:pt x="13799" y="8129"/>
                    <a:pt x="14177" y="8034"/>
                    <a:pt x="14429" y="7845"/>
                  </a:cubicBezTo>
                  <a:cubicBezTo>
                    <a:pt x="14681" y="7656"/>
                    <a:pt x="14807" y="7372"/>
                    <a:pt x="14807" y="6963"/>
                  </a:cubicBezTo>
                  <a:cubicBezTo>
                    <a:pt x="14807" y="6049"/>
                    <a:pt x="14650" y="5136"/>
                    <a:pt x="14366" y="4285"/>
                  </a:cubicBezTo>
                  <a:cubicBezTo>
                    <a:pt x="14083" y="3466"/>
                    <a:pt x="13642" y="2710"/>
                    <a:pt x="13075" y="2080"/>
                  </a:cubicBezTo>
                  <a:cubicBezTo>
                    <a:pt x="12476" y="1450"/>
                    <a:pt x="11751" y="945"/>
                    <a:pt x="10869" y="567"/>
                  </a:cubicBezTo>
                  <a:cubicBezTo>
                    <a:pt x="9987" y="189"/>
                    <a:pt x="8916" y="0"/>
                    <a:pt x="76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32"/>
            <p:cNvSpPr/>
            <p:nvPr/>
          </p:nvSpPr>
          <p:spPr>
            <a:xfrm>
              <a:off x="733762" y="446700"/>
              <a:ext cx="356005" cy="355995"/>
            </a:xfrm>
            <a:custGeom>
              <a:avLst/>
              <a:gdLst/>
              <a:ahLst/>
              <a:cxnLst/>
              <a:rect l="l" t="t" r="r" b="b"/>
              <a:pathLst>
                <a:path w="36106" h="36105" extrusionOk="0">
                  <a:moveTo>
                    <a:pt x="18053" y="0"/>
                  </a:moveTo>
                  <a:cubicBezTo>
                    <a:pt x="8066" y="0"/>
                    <a:pt x="1" y="8097"/>
                    <a:pt x="1" y="18052"/>
                  </a:cubicBezTo>
                  <a:cubicBezTo>
                    <a:pt x="1" y="21266"/>
                    <a:pt x="852" y="24290"/>
                    <a:pt x="2332" y="26905"/>
                  </a:cubicBezTo>
                  <a:cubicBezTo>
                    <a:pt x="5388" y="32387"/>
                    <a:pt x="11280" y="36105"/>
                    <a:pt x="18053" y="36105"/>
                  </a:cubicBezTo>
                  <a:cubicBezTo>
                    <a:pt x="28009" y="36105"/>
                    <a:pt x="36106" y="28008"/>
                    <a:pt x="36106" y="18052"/>
                  </a:cubicBezTo>
                  <a:cubicBezTo>
                    <a:pt x="36106" y="11310"/>
                    <a:pt x="32388" y="5419"/>
                    <a:pt x="26906" y="2331"/>
                  </a:cubicBezTo>
                  <a:cubicBezTo>
                    <a:pt x="24291" y="851"/>
                    <a:pt x="21267" y="0"/>
                    <a:pt x="18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32"/>
            <p:cNvSpPr/>
            <p:nvPr/>
          </p:nvSpPr>
          <p:spPr>
            <a:xfrm>
              <a:off x="733762" y="446700"/>
              <a:ext cx="288287" cy="288277"/>
            </a:xfrm>
            <a:custGeom>
              <a:avLst/>
              <a:gdLst/>
              <a:ahLst/>
              <a:cxnLst/>
              <a:rect l="l" t="t" r="r" b="b"/>
              <a:pathLst>
                <a:path w="29238" h="29237" extrusionOk="0">
                  <a:moveTo>
                    <a:pt x="18053" y="0"/>
                  </a:moveTo>
                  <a:cubicBezTo>
                    <a:pt x="8066" y="0"/>
                    <a:pt x="1" y="8097"/>
                    <a:pt x="1" y="18052"/>
                  </a:cubicBezTo>
                  <a:cubicBezTo>
                    <a:pt x="1" y="21266"/>
                    <a:pt x="852" y="24290"/>
                    <a:pt x="2332" y="26905"/>
                  </a:cubicBezTo>
                  <a:cubicBezTo>
                    <a:pt x="4947" y="28386"/>
                    <a:pt x="7972" y="29237"/>
                    <a:pt x="11185" y="29237"/>
                  </a:cubicBezTo>
                  <a:cubicBezTo>
                    <a:pt x="21141" y="29237"/>
                    <a:pt x="29238" y="21140"/>
                    <a:pt x="29238" y="11184"/>
                  </a:cubicBezTo>
                  <a:cubicBezTo>
                    <a:pt x="29238" y="7971"/>
                    <a:pt x="28387" y="4946"/>
                    <a:pt x="26906" y="2331"/>
                  </a:cubicBezTo>
                  <a:cubicBezTo>
                    <a:pt x="24291" y="851"/>
                    <a:pt x="21267" y="0"/>
                    <a:pt x="180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32"/>
            <p:cNvSpPr/>
            <p:nvPr/>
          </p:nvSpPr>
          <p:spPr>
            <a:xfrm>
              <a:off x="699900" y="494229"/>
              <a:ext cx="416269" cy="308470"/>
            </a:xfrm>
            <a:custGeom>
              <a:avLst/>
              <a:gdLst/>
              <a:ahLst/>
              <a:cxnLst/>
              <a:rect l="l" t="t" r="r" b="b"/>
              <a:pathLst>
                <a:path w="42218" h="31285" extrusionOk="0">
                  <a:moveTo>
                    <a:pt x="42218" y="0"/>
                  </a:moveTo>
                  <a:cubicBezTo>
                    <a:pt x="6901" y="0"/>
                    <a:pt x="1" y="23913"/>
                    <a:pt x="1" y="23913"/>
                  </a:cubicBezTo>
                  <a:lnTo>
                    <a:pt x="6932" y="24259"/>
                  </a:lnTo>
                  <a:lnTo>
                    <a:pt x="11910" y="31285"/>
                  </a:lnTo>
                  <a:cubicBezTo>
                    <a:pt x="11910" y="31285"/>
                    <a:pt x="15627" y="9798"/>
                    <a:pt x="422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32"/>
            <p:cNvSpPr/>
            <p:nvPr/>
          </p:nvSpPr>
          <p:spPr>
            <a:xfrm>
              <a:off x="768255" y="494229"/>
              <a:ext cx="347920" cy="308470"/>
            </a:xfrm>
            <a:custGeom>
              <a:avLst/>
              <a:gdLst/>
              <a:ahLst/>
              <a:cxnLst/>
              <a:rect l="l" t="t" r="r" b="b"/>
              <a:pathLst>
                <a:path w="35286" h="31285" extrusionOk="0">
                  <a:moveTo>
                    <a:pt x="35286" y="0"/>
                  </a:moveTo>
                  <a:lnTo>
                    <a:pt x="35286" y="0"/>
                  </a:lnTo>
                  <a:cubicBezTo>
                    <a:pt x="6931" y="7404"/>
                    <a:pt x="0" y="24259"/>
                    <a:pt x="0" y="24259"/>
                  </a:cubicBezTo>
                  <a:lnTo>
                    <a:pt x="4978" y="31285"/>
                  </a:lnTo>
                  <a:cubicBezTo>
                    <a:pt x="4978" y="31285"/>
                    <a:pt x="8695" y="9798"/>
                    <a:pt x="352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32"/>
            <p:cNvSpPr/>
            <p:nvPr/>
          </p:nvSpPr>
          <p:spPr>
            <a:xfrm>
              <a:off x="1618194" y="494575"/>
              <a:ext cx="44100" cy="211200"/>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7" name="Google Shape;487;p32"/>
          <p:cNvGrpSpPr/>
          <p:nvPr/>
        </p:nvGrpSpPr>
        <p:grpSpPr>
          <a:xfrm>
            <a:off x="6736087" y="3753190"/>
            <a:ext cx="1875726" cy="943599"/>
            <a:chOff x="6762967" y="-1341310"/>
            <a:chExt cx="1875726" cy="943599"/>
          </a:xfrm>
        </p:grpSpPr>
        <p:sp>
          <p:nvSpPr>
            <p:cNvPr id="488" name="Google Shape;488;p32"/>
            <p:cNvSpPr/>
            <p:nvPr/>
          </p:nvSpPr>
          <p:spPr>
            <a:xfrm>
              <a:off x="8596791"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32"/>
            <p:cNvSpPr/>
            <p:nvPr/>
          </p:nvSpPr>
          <p:spPr>
            <a:xfrm>
              <a:off x="8387518" y="-1341310"/>
              <a:ext cx="99021" cy="943599"/>
            </a:xfrm>
            <a:custGeom>
              <a:avLst/>
              <a:gdLst/>
              <a:ahLst/>
              <a:cxnLst/>
              <a:rect l="l" t="t" r="r" b="b"/>
              <a:pathLst>
                <a:path w="820" h="7814" extrusionOk="0">
                  <a:moveTo>
                    <a:pt x="0" y="0"/>
                  </a:moveTo>
                  <a:lnTo>
                    <a:pt x="0" y="7814"/>
                  </a:lnTo>
                  <a:lnTo>
                    <a:pt x="820" y="7814"/>
                  </a:lnTo>
                  <a:lnTo>
                    <a:pt x="8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32"/>
            <p:cNvSpPr/>
            <p:nvPr/>
          </p:nvSpPr>
          <p:spPr>
            <a:xfrm>
              <a:off x="7314708" y="-1341310"/>
              <a:ext cx="99021" cy="943599"/>
            </a:xfrm>
            <a:custGeom>
              <a:avLst/>
              <a:gdLst/>
              <a:ahLst/>
              <a:cxnLst/>
              <a:rect l="l" t="t" r="r" b="b"/>
              <a:pathLst>
                <a:path w="820" h="7814" extrusionOk="0">
                  <a:moveTo>
                    <a:pt x="0" y="0"/>
                  </a:moveTo>
                  <a:lnTo>
                    <a:pt x="0" y="7814"/>
                  </a:lnTo>
                  <a:lnTo>
                    <a:pt x="819" y="7814"/>
                  </a:lnTo>
                  <a:lnTo>
                    <a:pt x="81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32"/>
            <p:cNvSpPr/>
            <p:nvPr/>
          </p:nvSpPr>
          <p:spPr>
            <a:xfrm>
              <a:off x="7695095" y="-1341310"/>
              <a:ext cx="186570" cy="943599"/>
            </a:xfrm>
            <a:custGeom>
              <a:avLst/>
              <a:gdLst/>
              <a:ahLst/>
              <a:cxnLst/>
              <a:rect l="l" t="t" r="r" b="b"/>
              <a:pathLst>
                <a:path w="1545" h="7814" extrusionOk="0">
                  <a:moveTo>
                    <a:pt x="1" y="0"/>
                  </a:moveTo>
                  <a:lnTo>
                    <a:pt x="1" y="7814"/>
                  </a:lnTo>
                  <a:lnTo>
                    <a:pt x="1544" y="7814"/>
                  </a:lnTo>
                  <a:lnTo>
                    <a:pt x="15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32"/>
            <p:cNvSpPr/>
            <p:nvPr/>
          </p:nvSpPr>
          <p:spPr>
            <a:xfrm>
              <a:off x="8265795"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32"/>
            <p:cNvSpPr/>
            <p:nvPr/>
          </p:nvSpPr>
          <p:spPr>
            <a:xfrm>
              <a:off x="8170638" y="-1341310"/>
              <a:ext cx="42024" cy="943599"/>
            </a:xfrm>
            <a:custGeom>
              <a:avLst/>
              <a:gdLst/>
              <a:ahLst/>
              <a:cxnLst/>
              <a:rect l="l" t="t" r="r" b="b"/>
              <a:pathLst>
                <a:path w="348" h="7814" extrusionOk="0">
                  <a:moveTo>
                    <a:pt x="1" y="0"/>
                  </a:moveTo>
                  <a:lnTo>
                    <a:pt x="1"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32"/>
            <p:cNvSpPr/>
            <p:nvPr/>
          </p:nvSpPr>
          <p:spPr>
            <a:xfrm>
              <a:off x="8075481" y="-1341310"/>
              <a:ext cx="42024" cy="943599"/>
            </a:xfrm>
            <a:custGeom>
              <a:avLst/>
              <a:gdLst/>
              <a:ahLst/>
              <a:cxnLst/>
              <a:rect l="l" t="t" r="r" b="b"/>
              <a:pathLst>
                <a:path w="348" h="7814" extrusionOk="0">
                  <a:moveTo>
                    <a:pt x="1" y="0"/>
                  </a:moveTo>
                  <a:lnTo>
                    <a:pt x="1" y="7814"/>
                  </a:lnTo>
                  <a:lnTo>
                    <a:pt x="348" y="7814"/>
                  </a:lnTo>
                  <a:lnTo>
                    <a:pt x="34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32"/>
            <p:cNvSpPr/>
            <p:nvPr/>
          </p:nvSpPr>
          <p:spPr>
            <a:xfrm>
              <a:off x="7980445" y="-1341310"/>
              <a:ext cx="38159" cy="943599"/>
            </a:xfrm>
            <a:custGeom>
              <a:avLst/>
              <a:gdLst/>
              <a:ahLst/>
              <a:cxnLst/>
              <a:rect l="l" t="t" r="r" b="b"/>
              <a:pathLst>
                <a:path w="316" h="7814" extrusionOk="0">
                  <a:moveTo>
                    <a:pt x="0" y="0"/>
                  </a:moveTo>
                  <a:lnTo>
                    <a:pt x="0" y="7814"/>
                  </a:lnTo>
                  <a:lnTo>
                    <a:pt x="315" y="7814"/>
                  </a:lnTo>
                  <a:lnTo>
                    <a:pt x="3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6" name="Google Shape;496;p32"/>
            <p:cNvSpPr/>
            <p:nvPr/>
          </p:nvSpPr>
          <p:spPr>
            <a:xfrm>
              <a:off x="7170041" y="-1341310"/>
              <a:ext cx="99021" cy="943599"/>
            </a:xfrm>
            <a:custGeom>
              <a:avLst/>
              <a:gdLst/>
              <a:ahLst/>
              <a:cxnLst/>
              <a:rect l="l" t="t" r="r" b="b"/>
              <a:pathLst>
                <a:path w="820" h="7814" extrusionOk="0">
                  <a:moveTo>
                    <a:pt x="1" y="0"/>
                  </a:moveTo>
                  <a:lnTo>
                    <a:pt x="1" y="7814"/>
                  </a:lnTo>
                  <a:lnTo>
                    <a:pt x="820" y="7814"/>
                  </a:lnTo>
                  <a:lnTo>
                    <a:pt x="8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7" name="Google Shape;497;p32"/>
            <p:cNvSpPr/>
            <p:nvPr/>
          </p:nvSpPr>
          <p:spPr>
            <a:xfrm>
              <a:off x="7048317" y="-1341310"/>
              <a:ext cx="42024" cy="943599"/>
            </a:xfrm>
            <a:custGeom>
              <a:avLst/>
              <a:gdLst/>
              <a:ahLst/>
              <a:cxnLst/>
              <a:rect l="l" t="t" r="r" b="b"/>
              <a:pathLst>
                <a:path w="348" h="7814" extrusionOk="0">
                  <a:moveTo>
                    <a:pt x="1" y="0"/>
                  </a:moveTo>
                  <a:lnTo>
                    <a:pt x="1"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32"/>
            <p:cNvSpPr/>
            <p:nvPr/>
          </p:nvSpPr>
          <p:spPr>
            <a:xfrm>
              <a:off x="6953281"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32"/>
            <p:cNvSpPr/>
            <p:nvPr/>
          </p:nvSpPr>
          <p:spPr>
            <a:xfrm>
              <a:off x="6858124"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32"/>
            <p:cNvSpPr/>
            <p:nvPr/>
          </p:nvSpPr>
          <p:spPr>
            <a:xfrm>
              <a:off x="6762967" y="-1341310"/>
              <a:ext cx="42024" cy="943599"/>
            </a:xfrm>
            <a:custGeom>
              <a:avLst/>
              <a:gdLst/>
              <a:ahLst/>
              <a:cxnLst/>
              <a:rect l="l" t="t" r="r" b="b"/>
              <a:pathLst>
                <a:path w="348" h="7814" extrusionOk="0">
                  <a:moveTo>
                    <a:pt x="1" y="0"/>
                  </a:moveTo>
                  <a:lnTo>
                    <a:pt x="1"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32"/>
            <p:cNvSpPr/>
            <p:nvPr/>
          </p:nvSpPr>
          <p:spPr>
            <a:xfrm>
              <a:off x="7611410" y="-1341310"/>
              <a:ext cx="38159" cy="943599"/>
            </a:xfrm>
            <a:custGeom>
              <a:avLst/>
              <a:gdLst/>
              <a:ahLst/>
              <a:cxnLst/>
              <a:rect l="l" t="t" r="r" b="b"/>
              <a:pathLst>
                <a:path w="316" h="7814" extrusionOk="0">
                  <a:moveTo>
                    <a:pt x="0" y="0"/>
                  </a:moveTo>
                  <a:lnTo>
                    <a:pt x="0" y="7814"/>
                  </a:lnTo>
                  <a:lnTo>
                    <a:pt x="315" y="7814"/>
                  </a:lnTo>
                  <a:lnTo>
                    <a:pt x="3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32"/>
            <p:cNvSpPr/>
            <p:nvPr/>
          </p:nvSpPr>
          <p:spPr>
            <a:xfrm>
              <a:off x="7512509"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3" name="Google Shape;503;p32"/>
          <p:cNvSpPr txBox="1">
            <a:spLocks noGrp="1"/>
          </p:cNvSpPr>
          <p:nvPr>
            <p:ph type="ctrTitle"/>
          </p:nvPr>
        </p:nvSpPr>
        <p:spPr>
          <a:xfrm>
            <a:off x="1104500" y="3750025"/>
            <a:ext cx="1670700" cy="4383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en" sz="2400">
                <a:solidFill>
                  <a:schemeClr val="dk1"/>
                </a:solidFill>
              </a:rPr>
              <a:t>NOTE:</a:t>
            </a:r>
            <a:endParaRPr sz="2400">
              <a:solidFill>
                <a:schemeClr val="dk1"/>
              </a:solidFill>
            </a:endParaRPr>
          </a:p>
        </p:txBody>
      </p:sp>
      <p:sp>
        <p:nvSpPr>
          <p:cNvPr id="504" name="Google Shape;504;p32"/>
          <p:cNvSpPr/>
          <p:nvPr/>
        </p:nvSpPr>
        <p:spPr>
          <a:xfrm>
            <a:off x="704850" y="379387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32"/>
          <p:cNvSpPr txBox="1">
            <a:spLocks noGrp="1"/>
          </p:cNvSpPr>
          <p:nvPr>
            <p:ph type="ctrTitle"/>
          </p:nvPr>
        </p:nvSpPr>
        <p:spPr>
          <a:xfrm>
            <a:off x="6585550" y="397750"/>
            <a:ext cx="2176800" cy="438300"/>
          </a:xfrm>
          <a:prstGeom prst="rect">
            <a:avLst/>
          </a:prstGeom>
        </p:spPr>
        <p:txBody>
          <a:bodyPr spcFirstLastPara="1" wrap="square" lIns="0" tIns="91425" rIns="91425" bIns="91425" anchor="ctr" anchorCtr="0">
            <a:noAutofit/>
          </a:bodyPr>
          <a:lstStyle/>
          <a:p>
            <a:pPr marL="0" lvl="0" indent="0" algn="ctr" rtl="0">
              <a:spcBef>
                <a:spcPts val="0"/>
              </a:spcBef>
              <a:spcAft>
                <a:spcPts val="0"/>
              </a:spcAft>
              <a:buNone/>
            </a:pPr>
            <a:r>
              <a:rPr lang="en" sz="2400">
                <a:solidFill>
                  <a:schemeClr val="lt1"/>
                </a:solidFill>
              </a:rPr>
              <a:t>BOARDING PASS</a:t>
            </a:r>
            <a:endParaRPr sz="2400">
              <a:solidFill>
                <a:schemeClr val="lt1"/>
              </a:solidFill>
            </a:endParaRPr>
          </a:p>
        </p:txBody>
      </p:sp>
      <p:grpSp>
        <p:nvGrpSpPr>
          <p:cNvPr id="506" name="Google Shape;506;p32"/>
          <p:cNvGrpSpPr/>
          <p:nvPr/>
        </p:nvGrpSpPr>
        <p:grpSpPr>
          <a:xfrm>
            <a:off x="2266950" y="561950"/>
            <a:ext cx="3458350" cy="62400"/>
            <a:chOff x="2266950" y="561950"/>
            <a:chExt cx="3458350" cy="62400"/>
          </a:xfrm>
        </p:grpSpPr>
        <p:sp>
          <p:nvSpPr>
            <p:cNvPr id="507" name="Google Shape;507;p32"/>
            <p:cNvSpPr/>
            <p:nvPr/>
          </p:nvSpPr>
          <p:spPr>
            <a:xfrm>
              <a:off x="2266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32"/>
            <p:cNvSpPr/>
            <p:nvPr/>
          </p:nvSpPr>
          <p:spPr>
            <a:xfrm>
              <a:off x="2414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32"/>
            <p:cNvSpPr/>
            <p:nvPr/>
          </p:nvSpPr>
          <p:spPr>
            <a:xfrm>
              <a:off x="2562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32"/>
            <p:cNvSpPr/>
            <p:nvPr/>
          </p:nvSpPr>
          <p:spPr>
            <a:xfrm>
              <a:off x="2709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32"/>
            <p:cNvSpPr/>
            <p:nvPr/>
          </p:nvSpPr>
          <p:spPr>
            <a:xfrm>
              <a:off x="28575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2" name="Google Shape;512;p32"/>
            <p:cNvSpPr/>
            <p:nvPr/>
          </p:nvSpPr>
          <p:spPr>
            <a:xfrm>
              <a:off x="30052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32"/>
            <p:cNvSpPr/>
            <p:nvPr/>
          </p:nvSpPr>
          <p:spPr>
            <a:xfrm>
              <a:off x="31528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4" name="Google Shape;514;p32"/>
            <p:cNvSpPr/>
            <p:nvPr/>
          </p:nvSpPr>
          <p:spPr>
            <a:xfrm>
              <a:off x="33005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5" name="Google Shape;515;p32"/>
            <p:cNvSpPr/>
            <p:nvPr/>
          </p:nvSpPr>
          <p:spPr>
            <a:xfrm>
              <a:off x="34481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6" name="Google Shape;516;p32"/>
            <p:cNvSpPr/>
            <p:nvPr/>
          </p:nvSpPr>
          <p:spPr>
            <a:xfrm>
              <a:off x="35958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32"/>
            <p:cNvSpPr/>
            <p:nvPr/>
          </p:nvSpPr>
          <p:spPr>
            <a:xfrm>
              <a:off x="37434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32"/>
            <p:cNvSpPr/>
            <p:nvPr/>
          </p:nvSpPr>
          <p:spPr>
            <a:xfrm>
              <a:off x="38911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32"/>
            <p:cNvSpPr/>
            <p:nvPr/>
          </p:nvSpPr>
          <p:spPr>
            <a:xfrm>
              <a:off x="40387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32"/>
            <p:cNvSpPr/>
            <p:nvPr/>
          </p:nvSpPr>
          <p:spPr>
            <a:xfrm>
              <a:off x="41864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32"/>
            <p:cNvSpPr/>
            <p:nvPr/>
          </p:nvSpPr>
          <p:spPr>
            <a:xfrm>
              <a:off x="43340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32"/>
            <p:cNvSpPr/>
            <p:nvPr/>
          </p:nvSpPr>
          <p:spPr>
            <a:xfrm>
              <a:off x="44817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32"/>
            <p:cNvSpPr/>
            <p:nvPr/>
          </p:nvSpPr>
          <p:spPr>
            <a:xfrm>
              <a:off x="46293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4" name="Google Shape;524;p32"/>
            <p:cNvSpPr/>
            <p:nvPr/>
          </p:nvSpPr>
          <p:spPr>
            <a:xfrm>
              <a:off x="47770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5" name="Google Shape;525;p32"/>
            <p:cNvSpPr/>
            <p:nvPr/>
          </p:nvSpPr>
          <p:spPr>
            <a:xfrm>
              <a:off x="49246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32"/>
            <p:cNvSpPr/>
            <p:nvPr/>
          </p:nvSpPr>
          <p:spPr>
            <a:xfrm>
              <a:off x="50723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32"/>
            <p:cNvSpPr/>
            <p:nvPr/>
          </p:nvSpPr>
          <p:spPr>
            <a:xfrm>
              <a:off x="5219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32"/>
            <p:cNvSpPr/>
            <p:nvPr/>
          </p:nvSpPr>
          <p:spPr>
            <a:xfrm>
              <a:off x="5367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9" name="Google Shape;529;p32"/>
            <p:cNvSpPr/>
            <p:nvPr/>
          </p:nvSpPr>
          <p:spPr>
            <a:xfrm>
              <a:off x="5515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32"/>
            <p:cNvSpPr/>
            <p:nvPr/>
          </p:nvSpPr>
          <p:spPr>
            <a:xfrm>
              <a:off x="5662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1" name="Google Shape;531;p32"/>
          <p:cNvSpPr/>
          <p:nvPr/>
        </p:nvSpPr>
        <p:spPr>
          <a:xfrm>
            <a:off x="5846050"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32"/>
          <p:cNvSpPr txBox="1">
            <a:spLocks noGrp="1"/>
          </p:cNvSpPr>
          <p:nvPr>
            <p:ph type="ctrTitle"/>
          </p:nvPr>
        </p:nvSpPr>
        <p:spPr>
          <a:xfrm>
            <a:off x="6736075" y="988975"/>
            <a:ext cx="1875600" cy="438300"/>
          </a:xfrm>
          <a:prstGeom prst="rect">
            <a:avLst/>
          </a:prstGeom>
        </p:spPr>
        <p:txBody>
          <a:bodyPr spcFirstLastPara="1" wrap="square" lIns="0" tIns="91425" rIns="91425" bIns="91425" anchor="ctr" anchorCtr="0">
            <a:noAutofit/>
          </a:bodyPr>
          <a:lstStyle/>
          <a:p>
            <a:pPr marL="182880" lvl="0" indent="-198120" algn="l" rtl="0">
              <a:spcBef>
                <a:spcPts val="0"/>
              </a:spcBef>
              <a:spcAft>
                <a:spcPts val="0"/>
              </a:spcAft>
              <a:buClr>
                <a:schemeClr val="lt1"/>
              </a:buClr>
              <a:buSzPts val="2400"/>
              <a:buChar char="●"/>
            </a:pPr>
            <a:r>
              <a:rPr lang="en" sz="2400">
                <a:solidFill>
                  <a:schemeClr val="lt1"/>
                </a:solidFill>
              </a:rPr>
              <a:t>FLIGHT</a:t>
            </a:r>
            <a:endParaRPr sz="2400">
              <a:solidFill>
                <a:schemeClr val="lt1"/>
              </a:solidFill>
            </a:endParaRPr>
          </a:p>
        </p:txBody>
      </p:sp>
      <p:sp>
        <p:nvSpPr>
          <p:cNvPr id="533" name="Google Shape;533;p32"/>
          <p:cNvSpPr txBox="1">
            <a:spLocks noGrp="1"/>
          </p:cNvSpPr>
          <p:nvPr>
            <p:ph type="ctrTitle"/>
          </p:nvPr>
        </p:nvSpPr>
        <p:spPr>
          <a:xfrm>
            <a:off x="6736075" y="1884325"/>
            <a:ext cx="1875600" cy="438300"/>
          </a:xfrm>
          <a:prstGeom prst="rect">
            <a:avLst/>
          </a:prstGeom>
        </p:spPr>
        <p:txBody>
          <a:bodyPr spcFirstLastPara="1" wrap="square" lIns="0" tIns="91425" rIns="91425" bIns="91425" anchor="ctr" anchorCtr="0">
            <a:noAutofit/>
          </a:bodyPr>
          <a:lstStyle/>
          <a:p>
            <a:pPr marL="182880" lvl="0" indent="-198120" algn="l" rtl="0">
              <a:spcBef>
                <a:spcPts val="0"/>
              </a:spcBef>
              <a:spcAft>
                <a:spcPts val="0"/>
              </a:spcAft>
              <a:buClr>
                <a:schemeClr val="lt1"/>
              </a:buClr>
              <a:buSzPts val="2400"/>
              <a:buChar char="●"/>
            </a:pPr>
            <a:r>
              <a:rPr lang="en" sz="2400">
                <a:solidFill>
                  <a:schemeClr val="lt1"/>
                </a:solidFill>
              </a:rPr>
              <a:t>GATE</a:t>
            </a:r>
            <a:endParaRPr sz="2400">
              <a:solidFill>
                <a:schemeClr val="lt1"/>
              </a:solidFill>
            </a:endParaRPr>
          </a:p>
        </p:txBody>
      </p:sp>
      <p:sp>
        <p:nvSpPr>
          <p:cNvPr id="534" name="Google Shape;534;p32"/>
          <p:cNvSpPr txBox="1">
            <a:spLocks noGrp="1"/>
          </p:cNvSpPr>
          <p:nvPr>
            <p:ph type="ctrTitle"/>
          </p:nvPr>
        </p:nvSpPr>
        <p:spPr>
          <a:xfrm>
            <a:off x="6736075" y="2779675"/>
            <a:ext cx="1875600" cy="438300"/>
          </a:xfrm>
          <a:prstGeom prst="rect">
            <a:avLst/>
          </a:prstGeom>
        </p:spPr>
        <p:txBody>
          <a:bodyPr spcFirstLastPara="1" wrap="square" lIns="0" tIns="91425" rIns="91425" bIns="91425" anchor="ctr" anchorCtr="0">
            <a:noAutofit/>
          </a:bodyPr>
          <a:lstStyle/>
          <a:p>
            <a:pPr marL="182880" lvl="0" indent="-198120" algn="l" rtl="0">
              <a:spcBef>
                <a:spcPts val="0"/>
              </a:spcBef>
              <a:spcAft>
                <a:spcPts val="0"/>
              </a:spcAft>
              <a:buClr>
                <a:schemeClr val="lt1"/>
              </a:buClr>
              <a:buSzPts val="2400"/>
              <a:buChar char="●"/>
            </a:pPr>
            <a:r>
              <a:rPr lang="en" sz="2400">
                <a:solidFill>
                  <a:schemeClr val="lt1"/>
                </a:solidFill>
              </a:rPr>
              <a:t>SEAT</a:t>
            </a:r>
            <a:endParaRPr sz="2400">
              <a:solidFill>
                <a:schemeClr val="lt1"/>
              </a:solidFill>
            </a:endParaRPr>
          </a:p>
        </p:txBody>
      </p:sp>
      <p:sp>
        <p:nvSpPr>
          <p:cNvPr id="535" name="Google Shape;535;p32"/>
          <p:cNvSpPr txBox="1">
            <a:spLocks noGrp="1"/>
          </p:cNvSpPr>
          <p:nvPr>
            <p:ph type="ctrTitle"/>
          </p:nvPr>
        </p:nvSpPr>
        <p:spPr>
          <a:xfrm>
            <a:off x="6736075" y="1351075"/>
            <a:ext cx="1875600" cy="4383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en" sz="2400" dirty="0">
                <a:solidFill>
                  <a:schemeClr val="lt1"/>
                </a:solidFill>
                <a:latin typeface="Cutive Mono"/>
                <a:ea typeface="Cutive Mono"/>
                <a:cs typeface="Cutive Mono"/>
                <a:sym typeface="Cutive Mono"/>
              </a:rPr>
              <a:t>B345</a:t>
            </a:r>
            <a:endParaRPr sz="2400" dirty="0">
              <a:solidFill>
                <a:schemeClr val="lt1"/>
              </a:solidFill>
              <a:latin typeface="Cutive Mono"/>
              <a:ea typeface="Cutive Mono"/>
              <a:cs typeface="Cutive Mono"/>
              <a:sym typeface="Cutive Mono"/>
            </a:endParaRPr>
          </a:p>
        </p:txBody>
      </p:sp>
      <p:sp>
        <p:nvSpPr>
          <p:cNvPr id="536" name="Google Shape;536;p32"/>
          <p:cNvSpPr txBox="1">
            <a:spLocks noGrp="1"/>
          </p:cNvSpPr>
          <p:nvPr>
            <p:ph type="ctrTitle"/>
          </p:nvPr>
        </p:nvSpPr>
        <p:spPr>
          <a:xfrm>
            <a:off x="6736075" y="2227675"/>
            <a:ext cx="1875600" cy="4383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en" sz="2400">
                <a:solidFill>
                  <a:schemeClr val="lt1"/>
                </a:solidFill>
                <a:latin typeface="Cutive Mono"/>
                <a:ea typeface="Cutive Mono"/>
                <a:cs typeface="Cutive Mono"/>
                <a:sym typeface="Cutive Mono"/>
              </a:rPr>
              <a:t>D8</a:t>
            </a:r>
            <a:endParaRPr sz="2400">
              <a:solidFill>
                <a:schemeClr val="lt1"/>
              </a:solidFill>
              <a:latin typeface="Cutive Mono"/>
              <a:ea typeface="Cutive Mono"/>
              <a:cs typeface="Cutive Mono"/>
              <a:sym typeface="Cutive Mono"/>
            </a:endParaRPr>
          </a:p>
        </p:txBody>
      </p:sp>
      <p:sp>
        <p:nvSpPr>
          <p:cNvPr id="537" name="Google Shape;537;p32"/>
          <p:cNvSpPr txBox="1">
            <a:spLocks noGrp="1"/>
          </p:cNvSpPr>
          <p:nvPr>
            <p:ph type="ctrTitle"/>
          </p:nvPr>
        </p:nvSpPr>
        <p:spPr>
          <a:xfrm>
            <a:off x="6736075" y="3104275"/>
            <a:ext cx="1875600" cy="4383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en" sz="2400" dirty="0">
                <a:solidFill>
                  <a:schemeClr val="lt1"/>
                </a:solidFill>
                <a:latin typeface="Cutive Mono"/>
                <a:ea typeface="Cutive Mono"/>
                <a:cs typeface="Cutive Mono"/>
                <a:sym typeface="Cutive Mono"/>
              </a:rPr>
              <a:t>29E</a:t>
            </a:r>
            <a:endParaRPr sz="2400" dirty="0">
              <a:solidFill>
                <a:schemeClr val="lt1"/>
              </a:solidFill>
              <a:latin typeface="Cutive Mono"/>
              <a:ea typeface="Cutive Mono"/>
              <a:cs typeface="Cutive Mono"/>
              <a:sym typeface="Cutive Mono"/>
            </a:endParaRPr>
          </a:p>
        </p:txBody>
      </p:sp>
      <p:sp>
        <p:nvSpPr>
          <p:cNvPr id="538" name="Google Shape;538;p32"/>
          <p:cNvSpPr txBox="1">
            <a:spLocks noGrp="1"/>
          </p:cNvSpPr>
          <p:nvPr>
            <p:ph type="subTitle" idx="1"/>
          </p:nvPr>
        </p:nvSpPr>
        <p:spPr>
          <a:xfrm>
            <a:off x="699900" y="4188325"/>
            <a:ext cx="5481900" cy="426300"/>
          </a:xfrm>
          <a:prstGeom prst="rect">
            <a:avLst/>
          </a:prstGeom>
        </p:spPr>
        <p:txBody>
          <a:bodyPr spcFirstLastPara="1" wrap="square" lIns="91425" tIns="91425" rIns="91425" bIns="91425" anchor="ctr" anchorCtr="0">
            <a:noAutofit/>
          </a:bodyPr>
          <a:lstStyle/>
          <a:p>
            <a:pPr marL="0" lvl="0" indent="0" algn="ctr" rtl="0">
              <a:lnSpc>
                <a:spcPct val="100000"/>
              </a:lnSpc>
              <a:spcBef>
                <a:spcPts val="0"/>
              </a:spcBef>
              <a:spcAft>
                <a:spcPts val="0"/>
              </a:spcAft>
              <a:buNone/>
            </a:pPr>
            <a:r>
              <a:rPr lang="en" sz="2800" dirty="0"/>
              <a:t>Lesson 7: Looking back </a:t>
            </a:r>
            <a:endParaRPr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28"/>
        <p:cNvGrpSpPr/>
        <p:nvPr/>
      </p:nvGrpSpPr>
      <p:grpSpPr>
        <a:xfrm>
          <a:off x="0" y="0"/>
          <a:ext cx="0" cy="0"/>
          <a:chOff x="0" y="0"/>
          <a:chExt cx="0" cy="0"/>
        </a:xfrm>
      </p:grpSpPr>
      <p:sp>
        <p:nvSpPr>
          <p:cNvPr id="2" name="TextBox 1">
            <a:extLst>
              <a:ext uri="{FF2B5EF4-FFF2-40B4-BE49-F238E27FC236}">
                <a16:creationId xmlns:a16="http://schemas.microsoft.com/office/drawing/2014/main" id="{11633B43-DA39-B851-90C1-83F330770722}"/>
              </a:ext>
            </a:extLst>
          </p:cNvPr>
          <p:cNvSpPr txBox="1"/>
          <p:nvPr/>
        </p:nvSpPr>
        <p:spPr>
          <a:xfrm>
            <a:off x="6405630" y="213407"/>
            <a:ext cx="2688751" cy="4656594"/>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85750" indent="-285750">
              <a:buFont typeface="Arial" panose="020B0604020202020204" pitchFamily="34" charset="0"/>
              <a:buChar char="•"/>
            </a:pPr>
            <a:r>
              <a:rPr lang="en-US" dirty="0" err="1"/>
              <a:t>Dùng</a:t>
            </a:r>
            <a:r>
              <a:rPr lang="en-US" dirty="0"/>
              <a:t> </a:t>
            </a:r>
            <a:r>
              <a:rPr lang="en-US" b="1" dirty="0"/>
              <a:t>should/ shouldn’t</a:t>
            </a:r>
            <a:r>
              <a:rPr lang="en-US" dirty="0"/>
              <a:t>: </a:t>
            </a:r>
            <a:r>
              <a:rPr lang="en-US" dirty="0" err="1"/>
              <a:t>Đưa</a:t>
            </a:r>
            <a:r>
              <a:rPr lang="en-US" dirty="0"/>
              <a:t> </a:t>
            </a:r>
            <a:r>
              <a:rPr lang="en-US" dirty="0" err="1"/>
              <a:t>ra</a:t>
            </a:r>
            <a:r>
              <a:rPr lang="en-US" dirty="0"/>
              <a:t> </a:t>
            </a:r>
            <a:r>
              <a:rPr lang="en-US" dirty="0" err="1"/>
              <a:t>lời</a:t>
            </a:r>
            <a:r>
              <a:rPr lang="en-US" dirty="0"/>
              <a:t> </a:t>
            </a:r>
            <a:r>
              <a:rPr lang="en-US" dirty="0" err="1"/>
              <a:t>khuyên</a:t>
            </a:r>
            <a:r>
              <a:rPr lang="en-US" dirty="0"/>
              <a:t> </a:t>
            </a:r>
            <a:r>
              <a:rPr lang="en-US" dirty="0" err="1"/>
              <a:t>hoặc</a:t>
            </a:r>
            <a:r>
              <a:rPr lang="en-US" dirty="0"/>
              <a:t> </a:t>
            </a:r>
            <a:r>
              <a:rPr lang="en-US" dirty="0" err="1"/>
              <a:t>Để</a:t>
            </a:r>
            <a:r>
              <a:rPr lang="en-US" dirty="0"/>
              <a:t> </a:t>
            </a:r>
            <a:r>
              <a:rPr lang="en-US" dirty="0" err="1"/>
              <a:t>nói</a:t>
            </a:r>
            <a:r>
              <a:rPr lang="en-US" dirty="0"/>
              <a:t> </a:t>
            </a:r>
            <a:r>
              <a:rPr lang="en-US" dirty="0" err="1"/>
              <a:t>điều</a:t>
            </a:r>
            <a:r>
              <a:rPr lang="en-US" dirty="0"/>
              <a:t> </a:t>
            </a:r>
            <a:r>
              <a:rPr lang="en-US" dirty="0" err="1"/>
              <a:t>gì</a:t>
            </a:r>
            <a:r>
              <a:rPr lang="en-US" dirty="0"/>
              <a:t> </a:t>
            </a:r>
            <a:r>
              <a:rPr lang="en-US" dirty="0" err="1"/>
              <a:t>là</a:t>
            </a:r>
            <a:r>
              <a:rPr lang="en-US" dirty="0"/>
              <a:t> </a:t>
            </a:r>
            <a:r>
              <a:rPr lang="en-US" dirty="0" err="1"/>
              <a:t>đúng</a:t>
            </a:r>
            <a:r>
              <a:rPr lang="en-US" dirty="0"/>
              <a:t> </a:t>
            </a:r>
            <a:r>
              <a:rPr lang="en-US" dirty="0" err="1"/>
              <a:t>đắn</a:t>
            </a:r>
            <a:r>
              <a:rPr lang="en-US" dirty="0"/>
              <a:t> </a:t>
            </a:r>
            <a:r>
              <a:rPr lang="en-US" dirty="0" err="1"/>
              <a:t>hoặc</a:t>
            </a:r>
            <a:r>
              <a:rPr lang="en-US" dirty="0"/>
              <a:t> </a:t>
            </a:r>
            <a:r>
              <a:rPr lang="en-US" dirty="0" err="1"/>
              <a:t>tốt</a:t>
            </a:r>
            <a:r>
              <a:rPr lang="en-US" dirty="0"/>
              <a:t> </a:t>
            </a:r>
            <a:r>
              <a:rPr lang="en-US" dirty="0" err="1"/>
              <a:t>nhất</a:t>
            </a:r>
            <a:r>
              <a:rPr lang="en-US" dirty="0"/>
              <a:t> </a:t>
            </a:r>
            <a:r>
              <a:rPr lang="en-US" dirty="0" err="1"/>
              <a:t>để</a:t>
            </a:r>
            <a:r>
              <a:rPr lang="en-US" dirty="0"/>
              <a:t> </a:t>
            </a:r>
            <a:r>
              <a:rPr lang="en-US" dirty="0" err="1"/>
              <a:t>làm</a:t>
            </a:r>
            <a:r>
              <a:rPr lang="en-US" dirty="0"/>
              <a:t> </a:t>
            </a:r>
          </a:p>
          <a:p>
            <a:pPr marL="285750" indent="-285750">
              <a:buFont typeface="Arial" panose="020B0604020202020204" pitchFamily="34" charset="0"/>
              <a:buChar char="•"/>
            </a:pPr>
            <a:r>
              <a:rPr lang="vi-VN" b="1" dirty="0"/>
              <a:t>Can</a:t>
            </a:r>
            <a:r>
              <a:rPr lang="vi-VN" dirty="0"/>
              <a:t> và </a:t>
            </a:r>
            <a:r>
              <a:rPr lang="vi-VN" b="1" dirty="0"/>
              <a:t>could</a:t>
            </a:r>
            <a:r>
              <a:rPr lang="vi-VN" dirty="0"/>
              <a:t> cũng được dùng để nói về sự cho phép hoặc cấm đoán đã được quy định sẵn, và về những điều được phép làm hoặc không được phép làm theo luật.</a:t>
            </a:r>
            <a:endParaRPr lang="en-US" dirty="0"/>
          </a:p>
          <a:p>
            <a:pPr marL="285750" indent="-285750">
              <a:buFont typeface="Arial" panose="020B0604020202020204" pitchFamily="34" charset="0"/>
              <a:buChar char="•"/>
            </a:pPr>
            <a:r>
              <a:rPr lang="vi-VN" b="1" dirty="0"/>
              <a:t>“must” </a:t>
            </a:r>
            <a:r>
              <a:rPr lang="en-US" b="1" dirty="0"/>
              <a:t>:</a:t>
            </a:r>
            <a:r>
              <a:rPr lang="vi-VN" dirty="0"/>
              <a:t>muốn nói rằng điều đó là cần thiết hoặc rất quan trọng; rằng điều gì đó sẽ xảy ra trong hiện tại hoặc tương lai</a:t>
            </a:r>
            <a:r>
              <a:rPr lang="en-US" dirty="0"/>
              <a:t> </a:t>
            </a:r>
            <a:r>
              <a:rPr lang="en-US" dirty="0" err="1"/>
              <a:t>hoặc</a:t>
            </a:r>
            <a:r>
              <a:rPr lang="en-US" dirty="0"/>
              <a:t> </a:t>
            </a:r>
            <a:r>
              <a:rPr lang="en-US" dirty="0" err="1"/>
              <a:t>để</a:t>
            </a:r>
            <a:r>
              <a:rPr lang="en-US" dirty="0"/>
              <a:t> </a:t>
            </a:r>
            <a:r>
              <a:rPr lang="en-US" dirty="0" err="1"/>
              <a:t>nhấm</a:t>
            </a:r>
            <a:r>
              <a:rPr lang="en-US" dirty="0"/>
              <a:t> </a:t>
            </a:r>
            <a:r>
              <a:rPr lang="en-US" dirty="0" err="1"/>
              <a:t>mạnh</a:t>
            </a:r>
            <a:r>
              <a:rPr lang="en-US" dirty="0"/>
              <a:t> ý </a:t>
            </a:r>
            <a:r>
              <a:rPr lang="en-US" dirty="0" err="1"/>
              <a:t>kiến</a:t>
            </a:r>
            <a:r>
              <a:rPr lang="en-US" dirty="0"/>
              <a:t> </a:t>
            </a:r>
          </a:p>
        </p:txBody>
      </p:sp>
      <p:sp>
        <p:nvSpPr>
          <p:cNvPr id="869" name="Google Shape;869;p37"/>
          <p:cNvSpPr/>
          <p:nvPr/>
        </p:nvSpPr>
        <p:spPr>
          <a:xfrm>
            <a:off x="6027141" y="445052"/>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6" name="Hình ảnh 18">
            <a:extLst>
              <a:ext uri="{FF2B5EF4-FFF2-40B4-BE49-F238E27FC236}">
                <a16:creationId xmlns:a16="http://schemas.microsoft.com/office/drawing/2014/main" id="{7A0C970C-5D1B-52AB-2F59-A089D3839CB1}"/>
              </a:ext>
            </a:extLst>
          </p:cNvPr>
          <p:cNvPicPr>
            <a:picLocks noChangeAspect="1"/>
          </p:cNvPicPr>
          <p:nvPr/>
        </p:nvPicPr>
        <p:blipFill rotWithShape="1">
          <a:blip r:embed="rId3">
            <a:extLst>
              <a:ext uri="{28A0092B-C50C-407E-A947-70E740481C1C}">
                <a14:useLocalDpi xmlns:a14="http://schemas.microsoft.com/office/drawing/2010/main" val="0"/>
              </a:ext>
            </a:extLst>
          </a:blip>
          <a:srcRect b="51874"/>
          <a:stretch/>
        </p:blipFill>
        <p:spPr>
          <a:xfrm>
            <a:off x="499597" y="821496"/>
            <a:ext cx="5851003" cy="3941503"/>
          </a:xfrm>
          <a:prstGeom prst="rect">
            <a:avLst/>
          </a:prstGeom>
        </p:spPr>
      </p:pic>
      <p:sp>
        <p:nvSpPr>
          <p:cNvPr id="8" name="TextBox 7">
            <a:extLst>
              <a:ext uri="{FF2B5EF4-FFF2-40B4-BE49-F238E27FC236}">
                <a16:creationId xmlns:a16="http://schemas.microsoft.com/office/drawing/2014/main" id="{E13689BD-5A3F-0FBE-0458-D34DCF6C76F2}"/>
              </a:ext>
            </a:extLst>
          </p:cNvPr>
          <p:cNvSpPr txBox="1"/>
          <p:nvPr/>
        </p:nvSpPr>
        <p:spPr>
          <a:xfrm>
            <a:off x="301482" y="421386"/>
            <a:ext cx="5681554" cy="400110"/>
          </a:xfrm>
          <a:prstGeom prst="rect">
            <a:avLst/>
          </a:prstGeom>
          <a:noFill/>
        </p:spPr>
        <p:txBody>
          <a:bodyPr wrap="square">
            <a:spAutoFit/>
          </a:bodyPr>
          <a:lstStyle/>
          <a:p>
            <a:r>
              <a:rPr lang="en-US" sz="2000" b="1" dirty="0">
                <a:solidFill>
                  <a:schemeClr val="bg1"/>
                </a:solidFill>
                <a:latin typeface="Arial" panose="020B0604020202020204" pitchFamily="34" charset="0"/>
                <a:cs typeface="Arial" panose="020B0604020202020204" pitchFamily="34" charset="0"/>
              </a:rPr>
              <a:t>Choose A, B, or C to complete the sentences.</a:t>
            </a:r>
            <a:endParaRPr lang="en-US" sz="2000" b="1" dirty="0">
              <a:solidFill>
                <a:schemeClr val="bg1"/>
              </a:solidFill>
              <a:effectLst>
                <a:glow rad="88900">
                  <a:schemeClr val="bg1"/>
                </a:glow>
              </a:effectLst>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102909CE-D6C8-4207-BA52-3CE37327D96F}"/>
              </a:ext>
            </a:extLst>
          </p:cNvPr>
          <p:cNvSpPr/>
          <p:nvPr/>
        </p:nvSpPr>
        <p:spPr>
          <a:xfrm>
            <a:off x="941293" y="1659006"/>
            <a:ext cx="376517" cy="36979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93CD3BBA-050E-284F-2E2F-DA20F4EF2694}"/>
              </a:ext>
            </a:extLst>
          </p:cNvPr>
          <p:cNvSpPr/>
          <p:nvPr/>
        </p:nvSpPr>
        <p:spPr>
          <a:xfrm>
            <a:off x="3237419" y="3056964"/>
            <a:ext cx="376517" cy="36979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FAD999B1-F33C-AA07-0EC5-45FA2299AE77}"/>
              </a:ext>
            </a:extLst>
          </p:cNvPr>
          <p:cNvSpPr/>
          <p:nvPr/>
        </p:nvSpPr>
        <p:spPr>
          <a:xfrm>
            <a:off x="941294" y="4537217"/>
            <a:ext cx="376517" cy="36979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28"/>
        <p:cNvGrpSpPr/>
        <p:nvPr/>
      </p:nvGrpSpPr>
      <p:grpSpPr>
        <a:xfrm>
          <a:off x="0" y="0"/>
          <a:ext cx="0" cy="0"/>
          <a:chOff x="0" y="0"/>
          <a:chExt cx="0" cy="0"/>
        </a:xfrm>
      </p:grpSpPr>
      <p:sp>
        <p:nvSpPr>
          <p:cNvPr id="869" name="Google Shape;869;p37"/>
          <p:cNvSpPr/>
          <p:nvPr/>
        </p:nvSpPr>
        <p:spPr>
          <a:xfrm>
            <a:off x="5980728"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 name="Hình ảnh 17">
            <a:extLst>
              <a:ext uri="{FF2B5EF4-FFF2-40B4-BE49-F238E27FC236}">
                <a16:creationId xmlns:a16="http://schemas.microsoft.com/office/drawing/2014/main" id="{4164D822-8796-B5DD-6289-271BB1EC0410}"/>
              </a:ext>
            </a:extLst>
          </p:cNvPr>
          <p:cNvPicPr>
            <a:picLocks noChangeAspect="1"/>
          </p:cNvPicPr>
          <p:nvPr/>
        </p:nvPicPr>
        <p:blipFill rotWithShape="1">
          <a:blip r:embed="rId3">
            <a:extLst>
              <a:ext uri="{28A0092B-C50C-407E-A947-70E740481C1C}">
                <a14:useLocalDpi xmlns:a14="http://schemas.microsoft.com/office/drawing/2010/main" val="0"/>
              </a:ext>
            </a:extLst>
          </a:blip>
          <a:srcRect t="48472" b="800"/>
          <a:stretch/>
        </p:blipFill>
        <p:spPr>
          <a:xfrm>
            <a:off x="508916" y="950248"/>
            <a:ext cx="5821000" cy="3933640"/>
          </a:xfrm>
          <a:prstGeom prst="rect">
            <a:avLst/>
          </a:prstGeom>
        </p:spPr>
      </p:pic>
      <p:sp>
        <p:nvSpPr>
          <p:cNvPr id="3" name="TextBox 2">
            <a:extLst>
              <a:ext uri="{FF2B5EF4-FFF2-40B4-BE49-F238E27FC236}">
                <a16:creationId xmlns:a16="http://schemas.microsoft.com/office/drawing/2014/main" id="{EB602903-A05A-16DC-5CE5-F0278853F2C9}"/>
              </a:ext>
            </a:extLst>
          </p:cNvPr>
          <p:cNvSpPr txBox="1"/>
          <p:nvPr/>
        </p:nvSpPr>
        <p:spPr>
          <a:xfrm>
            <a:off x="301482" y="421386"/>
            <a:ext cx="5681554" cy="400110"/>
          </a:xfrm>
          <a:prstGeom prst="rect">
            <a:avLst/>
          </a:prstGeom>
          <a:noFill/>
        </p:spPr>
        <p:txBody>
          <a:bodyPr wrap="square">
            <a:spAutoFit/>
          </a:bodyPr>
          <a:lstStyle/>
          <a:p>
            <a:r>
              <a:rPr lang="en-US" sz="2000" b="1" dirty="0">
                <a:solidFill>
                  <a:schemeClr val="bg1"/>
                </a:solidFill>
                <a:latin typeface="Arial" panose="020B0604020202020204" pitchFamily="34" charset="0"/>
                <a:cs typeface="Arial" panose="020B0604020202020204" pitchFamily="34" charset="0"/>
              </a:rPr>
              <a:t>Choose A, B, or C to complete the sentences.</a:t>
            </a:r>
            <a:endParaRPr lang="en-US" sz="2000" b="1" dirty="0">
              <a:solidFill>
                <a:schemeClr val="bg1"/>
              </a:solidFill>
              <a:effectLst>
                <a:glow rad="88900">
                  <a:schemeClr val="bg1"/>
                </a:glow>
              </a:effectLst>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F820FFC1-C079-F50C-7431-69B28D1E17DF}"/>
              </a:ext>
            </a:extLst>
          </p:cNvPr>
          <p:cNvSpPr txBox="1"/>
          <p:nvPr/>
        </p:nvSpPr>
        <p:spPr>
          <a:xfrm>
            <a:off x="6405630" y="213407"/>
            <a:ext cx="2688751" cy="4656594"/>
          </a:xfrm>
          <a:prstGeom prst="roundRect">
            <a:avLst/>
          </a:prstGeom>
        </p:spPr>
        <p:style>
          <a:lnRef idx="2">
            <a:schemeClr val="accent6"/>
          </a:lnRef>
          <a:fillRef idx="1">
            <a:schemeClr val="lt1"/>
          </a:fillRef>
          <a:effectRef idx="0">
            <a:schemeClr val="accent6"/>
          </a:effectRef>
          <a:fontRef idx="minor">
            <a:schemeClr val="dk1"/>
          </a:fontRef>
        </p:style>
        <p:txBody>
          <a:bodyPr wrap="square" rtlCol="0">
            <a:spAutoFit/>
          </a:bodyPr>
          <a:lstStyle/>
          <a:p>
            <a:pPr marL="285750" indent="-285750">
              <a:buFont typeface="Arial" panose="020B0604020202020204" pitchFamily="34" charset="0"/>
              <a:buChar char="•"/>
            </a:pPr>
            <a:r>
              <a:rPr lang="en-US" dirty="0" err="1"/>
              <a:t>Dùng</a:t>
            </a:r>
            <a:r>
              <a:rPr lang="en-US" dirty="0"/>
              <a:t> </a:t>
            </a:r>
            <a:r>
              <a:rPr lang="en-US" b="1" dirty="0"/>
              <a:t>should/ shouldn’t</a:t>
            </a:r>
            <a:r>
              <a:rPr lang="en-US" dirty="0"/>
              <a:t>: </a:t>
            </a:r>
            <a:r>
              <a:rPr lang="en-US" dirty="0" err="1"/>
              <a:t>Đưa</a:t>
            </a:r>
            <a:r>
              <a:rPr lang="en-US" dirty="0"/>
              <a:t> </a:t>
            </a:r>
            <a:r>
              <a:rPr lang="en-US" dirty="0" err="1"/>
              <a:t>ra</a:t>
            </a:r>
            <a:r>
              <a:rPr lang="en-US" dirty="0"/>
              <a:t> </a:t>
            </a:r>
            <a:r>
              <a:rPr lang="en-US" dirty="0" err="1"/>
              <a:t>lời</a:t>
            </a:r>
            <a:r>
              <a:rPr lang="en-US" dirty="0"/>
              <a:t> </a:t>
            </a:r>
            <a:r>
              <a:rPr lang="en-US" dirty="0" err="1"/>
              <a:t>khuyên</a:t>
            </a:r>
            <a:r>
              <a:rPr lang="en-US" dirty="0"/>
              <a:t> </a:t>
            </a:r>
            <a:r>
              <a:rPr lang="en-US" dirty="0" err="1"/>
              <a:t>hoặc</a:t>
            </a:r>
            <a:r>
              <a:rPr lang="en-US" dirty="0"/>
              <a:t> </a:t>
            </a:r>
            <a:r>
              <a:rPr lang="en-US" dirty="0" err="1"/>
              <a:t>Để</a:t>
            </a:r>
            <a:r>
              <a:rPr lang="en-US" dirty="0"/>
              <a:t> </a:t>
            </a:r>
            <a:r>
              <a:rPr lang="en-US" dirty="0" err="1"/>
              <a:t>nói</a:t>
            </a:r>
            <a:r>
              <a:rPr lang="en-US" dirty="0"/>
              <a:t> </a:t>
            </a:r>
            <a:r>
              <a:rPr lang="en-US" dirty="0" err="1"/>
              <a:t>điều</a:t>
            </a:r>
            <a:r>
              <a:rPr lang="en-US" dirty="0"/>
              <a:t> </a:t>
            </a:r>
            <a:r>
              <a:rPr lang="en-US" dirty="0" err="1"/>
              <a:t>gì</a:t>
            </a:r>
            <a:r>
              <a:rPr lang="en-US" dirty="0"/>
              <a:t> </a:t>
            </a:r>
            <a:r>
              <a:rPr lang="en-US" dirty="0" err="1"/>
              <a:t>là</a:t>
            </a:r>
            <a:r>
              <a:rPr lang="en-US" dirty="0"/>
              <a:t> </a:t>
            </a:r>
            <a:r>
              <a:rPr lang="en-US" dirty="0" err="1"/>
              <a:t>đúng</a:t>
            </a:r>
            <a:r>
              <a:rPr lang="en-US" dirty="0"/>
              <a:t> </a:t>
            </a:r>
            <a:r>
              <a:rPr lang="en-US" dirty="0" err="1"/>
              <a:t>đắn</a:t>
            </a:r>
            <a:r>
              <a:rPr lang="en-US" dirty="0"/>
              <a:t> </a:t>
            </a:r>
            <a:r>
              <a:rPr lang="en-US" dirty="0" err="1"/>
              <a:t>hoặc</a:t>
            </a:r>
            <a:r>
              <a:rPr lang="en-US" dirty="0"/>
              <a:t> </a:t>
            </a:r>
            <a:r>
              <a:rPr lang="en-US" dirty="0" err="1"/>
              <a:t>tốt</a:t>
            </a:r>
            <a:r>
              <a:rPr lang="en-US" dirty="0"/>
              <a:t> </a:t>
            </a:r>
            <a:r>
              <a:rPr lang="en-US" dirty="0" err="1"/>
              <a:t>nhất</a:t>
            </a:r>
            <a:r>
              <a:rPr lang="en-US" dirty="0"/>
              <a:t> </a:t>
            </a:r>
            <a:r>
              <a:rPr lang="en-US" dirty="0" err="1"/>
              <a:t>để</a:t>
            </a:r>
            <a:r>
              <a:rPr lang="en-US" dirty="0"/>
              <a:t> </a:t>
            </a:r>
            <a:r>
              <a:rPr lang="en-US" dirty="0" err="1"/>
              <a:t>làm</a:t>
            </a:r>
            <a:r>
              <a:rPr lang="en-US" dirty="0"/>
              <a:t> </a:t>
            </a:r>
          </a:p>
          <a:p>
            <a:pPr marL="285750" indent="-285750">
              <a:buFont typeface="Arial" panose="020B0604020202020204" pitchFamily="34" charset="0"/>
              <a:buChar char="•"/>
            </a:pPr>
            <a:r>
              <a:rPr lang="vi-VN" b="1" dirty="0"/>
              <a:t>Can</a:t>
            </a:r>
            <a:r>
              <a:rPr lang="vi-VN" dirty="0"/>
              <a:t> và </a:t>
            </a:r>
            <a:r>
              <a:rPr lang="vi-VN" b="1" dirty="0"/>
              <a:t>could</a:t>
            </a:r>
            <a:r>
              <a:rPr lang="vi-VN" dirty="0"/>
              <a:t> cũng được dùng để nói về sự cho phép hoặc cấm đoán đã được quy định sẵn, và về những điều được phép làm hoặc không được phép làm theo luật.</a:t>
            </a:r>
            <a:endParaRPr lang="en-US" dirty="0"/>
          </a:p>
          <a:p>
            <a:pPr marL="285750" indent="-285750">
              <a:buFont typeface="Arial" panose="020B0604020202020204" pitchFamily="34" charset="0"/>
              <a:buChar char="•"/>
            </a:pPr>
            <a:r>
              <a:rPr lang="vi-VN" b="1" dirty="0"/>
              <a:t>“must” </a:t>
            </a:r>
            <a:r>
              <a:rPr lang="en-US" b="1" dirty="0"/>
              <a:t>:</a:t>
            </a:r>
            <a:r>
              <a:rPr lang="vi-VN" dirty="0"/>
              <a:t>muốn nói rằng điều đó là cần thiết hoặc rất quan trọng; rằng điều gì đó sẽ xảy ra trong hiện tại hoặc tương lai</a:t>
            </a:r>
            <a:r>
              <a:rPr lang="en-US" dirty="0"/>
              <a:t> </a:t>
            </a:r>
            <a:r>
              <a:rPr lang="en-US" dirty="0" err="1"/>
              <a:t>hoặc</a:t>
            </a:r>
            <a:r>
              <a:rPr lang="en-US" dirty="0"/>
              <a:t> </a:t>
            </a:r>
            <a:r>
              <a:rPr lang="en-US" dirty="0" err="1"/>
              <a:t>để</a:t>
            </a:r>
            <a:r>
              <a:rPr lang="en-US" dirty="0"/>
              <a:t> </a:t>
            </a:r>
            <a:r>
              <a:rPr lang="en-US" dirty="0" err="1"/>
              <a:t>nhấm</a:t>
            </a:r>
            <a:r>
              <a:rPr lang="en-US" dirty="0"/>
              <a:t> </a:t>
            </a:r>
            <a:r>
              <a:rPr lang="en-US" dirty="0" err="1"/>
              <a:t>mạnh</a:t>
            </a:r>
            <a:r>
              <a:rPr lang="en-US" dirty="0"/>
              <a:t> ý </a:t>
            </a:r>
            <a:r>
              <a:rPr lang="en-US" dirty="0" err="1"/>
              <a:t>kiến</a:t>
            </a:r>
            <a:r>
              <a:rPr lang="en-US" dirty="0"/>
              <a:t> </a:t>
            </a:r>
          </a:p>
        </p:txBody>
      </p:sp>
      <p:sp>
        <p:nvSpPr>
          <p:cNvPr id="7" name="Oval 6">
            <a:extLst>
              <a:ext uri="{FF2B5EF4-FFF2-40B4-BE49-F238E27FC236}">
                <a16:creationId xmlns:a16="http://schemas.microsoft.com/office/drawing/2014/main" id="{950A11DB-ADE8-C3B8-234D-F2BFF43A847F}"/>
              </a:ext>
            </a:extLst>
          </p:cNvPr>
          <p:cNvSpPr/>
          <p:nvPr/>
        </p:nvSpPr>
        <p:spPr>
          <a:xfrm>
            <a:off x="941294" y="1566582"/>
            <a:ext cx="376517" cy="36979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EB7812A1-157A-7765-C64D-C752202194FC}"/>
              </a:ext>
            </a:extLst>
          </p:cNvPr>
          <p:cNvSpPr/>
          <p:nvPr/>
        </p:nvSpPr>
        <p:spPr>
          <a:xfrm>
            <a:off x="988359" y="3225235"/>
            <a:ext cx="376517" cy="36979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47C95B28-B36E-5EE7-5DEB-2395B7040DA4}"/>
              </a:ext>
            </a:extLst>
          </p:cNvPr>
          <p:cNvSpPr/>
          <p:nvPr/>
        </p:nvSpPr>
        <p:spPr>
          <a:xfrm>
            <a:off x="3217709" y="4206700"/>
            <a:ext cx="376518" cy="36979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197578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88"/>
        <p:cNvGrpSpPr/>
        <p:nvPr/>
      </p:nvGrpSpPr>
      <p:grpSpPr>
        <a:xfrm>
          <a:off x="0" y="0"/>
          <a:ext cx="0" cy="0"/>
          <a:chOff x="0" y="0"/>
          <a:chExt cx="0" cy="0"/>
        </a:xfrm>
      </p:grpSpPr>
      <p:grpSp>
        <p:nvGrpSpPr>
          <p:cNvPr id="691" name="Google Shape;691;p35"/>
          <p:cNvGrpSpPr/>
          <p:nvPr/>
        </p:nvGrpSpPr>
        <p:grpSpPr>
          <a:xfrm>
            <a:off x="699900" y="421100"/>
            <a:ext cx="1389637" cy="355999"/>
            <a:chOff x="699900" y="446700"/>
            <a:chExt cx="1389637" cy="355999"/>
          </a:xfrm>
        </p:grpSpPr>
        <p:sp>
          <p:nvSpPr>
            <p:cNvPr id="692" name="Google Shape;692;p35"/>
            <p:cNvSpPr/>
            <p:nvPr/>
          </p:nvSpPr>
          <p:spPr>
            <a:xfrm>
              <a:off x="1192931" y="497641"/>
              <a:ext cx="195396" cy="205039"/>
            </a:xfrm>
            <a:custGeom>
              <a:avLst/>
              <a:gdLst/>
              <a:ahLst/>
              <a:cxnLst/>
              <a:rect l="l" t="t" r="r" b="b"/>
              <a:pathLst>
                <a:path w="19817" h="20795" extrusionOk="0">
                  <a:moveTo>
                    <a:pt x="9893" y="3907"/>
                  </a:moveTo>
                  <a:lnTo>
                    <a:pt x="13012" y="13107"/>
                  </a:lnTo>
                  <a:lnTo>
                    <a:pt x="6679" y="13107"/>
                  </a:lnTo>
                  <a:lnTo>
                    <a:pt x="9830" y="3907"/>
                  </a:lnTo>
                  <a:close/>
                  <a:moveTo>
                    <a:pt x="9861" y="1"/>
                  </a:moveTo>
                  <a:cubicBezTo>
                    <a:pt x="9137" y="1"/>
                    <a:pt x="8507" y="127"/>
                    <a:pt x="8003" y="410"/>
                  </a:cubicBezTo>
                  <a:cubicBezTo>
                    <a:pt x="7467" y="662"/>
                    <a:pt x="7026" y="1041"/>
                    <a:pt x="6616" y="1576"/>
                  </a:cubicBezTo>
                  <a:cubicBezTo>
                    <a:pt x="6238" y="2080"/>
                    <a:pt x="5860" y="2710"/>
                    <a:pt x="5545" y="3466"/>
                  </a:cubicBezTo>
                  <a:cubicBezTo>
                    <a:pt x="5199" y="4223"/>
                    <a:pt x="4852" y="5073"/>
                    <a:pt x="4506" y="6050"/>
                  </a:cubicBezTo>
                  <a:lnTo>
                    <a:pt x="630" y="16446"/>
                  </a:lnTo>
                  <a:cubicBezTo>
                    <a:pt x="567" y="16635"/>
                    <a:pt x="504" y="16793"/>
                    <a:pt x="441" y="16982"/>
                  </a:cubicBezTo>
                  <a:cubicBezTo>
                    <a:pt x="347" y="17171"/>
                    <a:pt x="284" y="17360"/>
                    <a:pt x="221" y="17549"/>
                  </a:cubicBezTo>
                  <a:cubicBezTo>
                    <a:pt x="158" y="17738"/>
                    <a:pt x="95" y="17927"/>
                    <a:pt x="63" y="18116"/>
                  </a:cubicBezTo>
                  <a:cubicBezTo>
                    <a:pt x="0" y="18274"/>
                    <a:pt x="0" y="18431"/>
                    <a:pt x="0" y="18589"/>
                  </a:cubicBezTo>
                  <a:cubicBezTo>
                    <a:pt x="0" y="18935"/>
                    <a:pt x="63" y="19250"/>
                    <a:pt x="189" y="19534"/>
                  </a:cubicBezTo>
                  <a:cubicBezTo>
                    <a:pt x="315" y="19786"/>
                    <a:pt x="473" y="20006"/>
                    <a:pt x="693" y="20196"/>
                  </a:cubicBezTo>
                  <a:cubicBezTo>
                    <a:pt x="914" y="20385"/>
                    <a:pt x="1166" y="20542"/>
                    <a:pt x="1481" y="20637"/>
                  </a:cubicBezTo>
                  <a:cubicBezTo>
                    <a:pt x="1765" y="20731"/>
                    <a:pt x="2080" y="20794"/>
                    <a:pt x="2395" y="20794"/>
                  </a:cubicBezTo>
                  <a:cubicBezTo>
                    <a:pt x="2773" y="20794"/>
                    <a:pt x="3088" y="20731"/>
                    <a:pt x="3371" y="20637"/>
                  </a:cubicBezTo>
                  <a:cubicBezTo>
                    <a:pt x="3655" y="20542"/>
                    <a:pt x="3875" y="20385"/>
                    <a:pt x="4096" y="20164"/>
                  </a:cubicBezTo>
                  <a:cubicBezTo>
                    <a:pt x="4316" y="19912"/>
                    <a:pt x="4506" y="19628"/>
                    <a:pt x="4695" y="19250"/>
                  </a:cubicBezTo>
                  <a:cubicBezTo>
                    <a:pt x="4852" y="18872"/>
                    <a:pt x="5041" y="18431"/>
                    <a:pt x="5199" y="17896"/>
                  </a:cubicBezTo>
                  <a:lnTo>
                    <a:pt x="5797" y="16068"/>
                  </a:lnTo>
                  <a:lnTo>
                    <a:pt x="13894" y="16068"/>
                  </a:lnTo>
                  <a:lnTo>
                    <a:pt x="14587" y="17896"/>
                  </a:lnTo>
                  <a:cubicBezTo>
                    <a:pt x="14776" y="18431"/>
                    <a:pt x="14965" y="18872"/>
                    <a:pt x="15154" y="19219"/>
                  </a:cubicBezTo>
                  <a:cubicBezTo>
                    <a:pt x="15343" y="19597"/>
                    <a:pt x="15532" y="19912"/>
                    <a:pt x="15721" y="20133"/>
                  </a:cubicBezTo>
                  <a:cubicBezTo>
                    <a:pt x="15942" y="20353"/>
                    <a:pt x="16194" y="20511"/>
                    <a:pt x="16446" y="20637"/>
                  </a:cubicBezTo>
                  <a:cubicBezTo>
                    <a:pt x="16729" y="20731"/>
                    <a:pt x="17044" y="20794"/>
                    <a:pt x="17423" y="20794"/>
                  </a:cubicBezTo>
                  <a:cubicBezTo>
                    <a:pt x="17738" y="20794"/>
                    <a:pt x="18053" y="20731"/>
                    <a:pt x="18336" y="20637"/>
                  </a:cubicBezTo>
                  <a:cubicBezTo>
                    <a:pt x="18620" y="20542"/>
                    <a:pt x="18872" y="20385"/>
                    <a:pt x="19092" y="20196"/>
                  </a:cubicBezTo>
                  <a:cubicBezTo>
                    <a:pt x="19313" y="20006"/>
                    <a:pt x="19502" y="19786"/>
                    <a:pt x="19628" y="19534"/>
                  </a:cubicBezTo>
                  <a:cubicBezTo>
                    <a:pt x="19754" y="19250"/>
                    <a:pt x="19817" y="18935"/>
                    <a:pt x="19817" y="18589"/>
                  </a:cubicBezTo>
                  <a:cubicBezTo>
                    <a:pt x="19817" y="18431"/>
                    <a:pt x="19785" y="18274"/>
                    <a:pt x="19754" y="18116"/>
                  </a:cubicBezTo>
                  <a:cubicBezTo>
                    <a:pt x="19691" y="17927"/>
                    <a:pt x="19659" y="17738"/>
                    <a:pt x="19596" y="17549"/>
                  </a:cubicBezTo>
                  <a:cubicBezTo>
                    <a:pt x="19502" y="17360"/>
                    <a:pt x="19439" y="17171"/>
                    <a:pt x="19376" y="16982"/>
                  </a:cubicBezTo>
                  <a:cubicBezTo>
                    <a:pt x="19281" y="16793"/>
                    <a:pt x="19218" y="16635"/>
                    <a:pt x="19155" y="16446"/>
                  </a:cubicBezTo>
                  <a:lnTo>
                    <a:pt x="15217" y="6050"/>
                  </a:lnTo>
                  <a:cubicBezTo>
                    <a:pt x="14808" y="4916"/>
                    <a:pt x="14398" y="3970"/>
                    <a:pt x="14052" y="3183"/>
                  </a:cubicBezTo>
                  <a:cubicBezTo>
                    <a:pt x="13705" y="2427"/>
                    <a:pt x="13327" y="1797"/>
                    <a:pt x="12949" y="1324"/>
                  </a:cubicBezTo>
                  <a:cubicBezTo>
                    <a:pt x="12539" y="851"/>
                    <a:pt x="12098" y="505"/>
                    <a:pt x="11626" y="316"/>
                  </a:cubicBezTo>
                  <a:cubicBezTo>
                    <a:pt x="11153" y="95"/>
                    <a:pt x="10554" y="1"/>
                    <a:pt x="98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5"/>
            <p:cNvSpPr/>
            <p:nvPr/>
          </p:nvSpPr>
          <p:spPr>
            <a:xfrm>
              <a:off x="1412256" y="491429"/>
              <a:ext cx="49093" cy="211250"/>
            </a:xfrm>
            <a:custGeom>
              <a:avLst/>
              <a:gdLst/>
              <a:ahLst/>
              <a:cxnLst/>
              <a:rect l="l" t="t" r="r" b="b"/>
              <a:pathLst>
                <a:path w="4979" h="21425" extrusionOk="0">
                  <a:moveTo>
                    <a:pt x="2490" y="1"/>
                  </a:moveTo>
                  <a:cubicBezTo>
                    <a:pt x="2143" y="1"/>
                    <a:pt x="1797" y="64"/>
                    <a:pt x="1482"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77" y="3498"/>
                    <a:pt x="1230" y="3624"/>
                    <a:pt x="1545" y="3718"/>
                  </a:cubicBezTo>
                  <a:cubicBezTo>
                    <a:pt x="1828" y="3813"/>
                    <a:pt x="2143" y="3844"/>
                    <a:pt x="2490" y="3844"/>
                  </a:cubicBezTo>
                  <a:cubicBezTo>
                    <a:pt x="2805" y="3844"/>
                    <a:pt x="3088" y="3813"/>
                    <a:pt x="3403" y="3718"/>
                  </a:cubicBezTo>
                  <a:cubicBezTo>
                    <a:pt x="3718" y="3655"/>
                    <a:pt x="3970" y="3529"/>
                    <a:pt x="4191" y="3372"/>
                  </a:cubicBezTo>
                  <a:cubicBezTo>
                    <a:pt x="4412" y="3214"/>
                    <a:pt x="4601" y="2994"/>
                    <a:pt x="4758" y="2773"/>
                  </a:cubicBezTo>
                  <a:cubicBezTo>
                    <a:pt x="4884" y="2521"/>
                    <a:pt x="4979" y="2238"/>
                    <a:pt x="4979" y="1923"/>
                  </a:cubicBezTo>
                  <a:cubicBezTo>
                    <a:pt x="4979" y="1608"/>
                    <a:pt x="4916" y="1355"/>
                    <a:pt x="4758" y="1103"/>
                  </a:cubicBezTo>
                  <a:cubicBezTo>
                    <a:pt x="4632" y="851"/>
                    <a:pt x="4443" y="662"/>
                    <a:pt x="4222" y="505"/>
                  </a:cubicBezTo>
                  <a:cubicBezTo>
                    <a:pt x="3970" y="347"/>
                    <a:pt x="3718" y="221"/>
                    <a:pt x="3403" y="127"/>
                  </a:cubicBezTo>
                  <a:cubicBezTo>
                    <a:pt x="3120" y="32"/>
                    <a:pt x="2805" y="1"/>
                    <a:pt x="2490" y="1"/>
                  </a:cubicBezTo>
                  <a:close/>
                  <a:moveTo>
                    <a:pt x="2395"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95"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95"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5"/>
            <p:cNvSpPr/>
            <p:nvPr/>
          </p:nvSpPr>
          <p:spPr>
            <a:xfrm>
              <a:off x="1492414" y="558226"/>
              <a:ext cx="98166" cy="144459"/>
            </a:xfrm>
            <a:custGeom>
              <a:avLst/>
              <a:gdLst/>
              <a:ahLst/>
              <a:cxnLst/>
              <a:rect l="l" t="t" r="r" b="b"/>
              <a:pathLst>
                <a:path w="9956" h="14651" extrusionOk="0">
                  <a:moveTo>
                    <a:pt x="8128" y="0"/>
                  </a:moveTo>
                  <a:cubicBezTo>
                    <a:pt x="7152" y="0"/>
                    <a:pt x="6364" y="284"/>
                    <a:pt x="5734" y="819"/>
                  </a:cubicBezTo>
                  <a:cubicBezTo>
                    <a:pt x="5104" y="1387"/>
                    <a:pt x="4726" y="2143"/>
                    <a:pt x="4568" y="3088"/>
                  </a:cubicBezTo>
                  <a:cubicBezTo>
                    <a:pt x="4568" y="2143"/>
                    <a:pt x="4379" y="1450"/>
                    <a:pt x="4001" y="945"/>
                  </a:cubicBezTo>
                  <a:cubicBezTo>
                    <a:pt x="3623" y="473"/>
                    <a:pt x="3056" y="252"/>
                    <a:pt x="2300" y="252"/>
                  </a:cubicBezTo>
                  <a:cubicBezTo>
                    <a:pt x="2016" y="252"/>
                    <a:pt x="1701" y="284"/>
                    <a:pt x="1449" y="378"/>
                  </a:cubicBezTo>
                  <a:cubicBezTo>
                    <a:pt x="1166" y="473"/>
                    <a:pt x="914" y="599"/>
                    <a:pt x="693" y="788"/>
                  </a:cubicBezTo>
                  <a:cubicBezTo>
                    <a:pt x="473" y="945"/>
                    <a:pt x="315" y="1166"/>
                    <a:pt x="189" y="1450"/>
                  </a:cubicBezTo>
                  <a:cubicBezTo>
                    <a:pt x="63" y="1702"/>
                    <a:pt x="0" y="2017"/>
                    <a:pt x="0" y="2363"/>
                  </a:cubicBezTo>
                  <a:lnTo>
                    <a:pt x="0" y="11815"/>
                  </a:lnTo>
                  <a:cubicBezTo>
                    <a:pt x="0" y="12728"/>
                    <a:pt x="158" y="13421"/>
                    <a:pt x="473" y="13925"/>
                  </a:cubicBezTo>
                  <a:cubicBezTo>
                    <a:pt x="819" y="14398"/>
                    <a:pt x="1386" y="14650"/>
                    <a:pt x="2174" y="14650"/>
                  </a:cubicBezTo>
                  <a:cubicBezTo>
                    <a:pt x="3025" y="14650"/>
                    <a:pt x="3655" y="14398"/>
                    <a:pt x="4001" y="13925"/>
                  </a:cubicBezTo>
                  <a:cubicBezTo>
                    <a:pt x="4379" y="13421"/>
                    <a:pt x="4568" y="12728"/>
                    <a:pt x="4568" y="11815"/>
                  </a:cubicBezTo>
                  <a:lnTo>
                    <a:pt x="4568" y="6742"/>
                  </a:lnTo>
                  <a:cubicBezTo>
                    <a:pt x="4568" y="6175"/>
                    <a:pt x="4631" y="5703"/>
                    <a:pt x="4789" y="5325"/>
                  </a:cubicBezTo>
                  <a:cubicBezTo>
                    <a:pt x="4946" y="4947"/>
                    <a:pt x="5167" y="4632"/>
                    <a:pt x="5450" y="4379"/>
                  </a:cubicBezTo>
                  <a:cubicBezTo>
                    <a:pt x="5702" y="4127"/>
                    <a:pt x="6018" y="3970"/>
                    <a:pt x="6396" y="3844"/>
                  </a:cubicBezTo>
                  <a:cubicBezTo>
                    <a:pt x="6774" y="3718"/>
                    <a:pt x="7152" y="3623"/>
                    <a:pt x="7593" y="3592"/>
                  </a:cubicBezTo>
                  <a:cubicBezTo>
                    <a:pt x="8317" y="3529"/>
                    <a:pt x="8884" y="3371"/>
                    <a:pt x="9294" y="3088"/>
                  </a:cubicBezTo>
                  <a:cubicBezTo>
                    <a:pt x="9735" y="2804"/>
                    <a:pt x="9956" y="2332"/>
                    <a:pt x="9956" y="1733"/>
                  </a:cubicBezTo>
                  <a:cubicBezTo>
                    <a:pt x="9956" y="1513"/>
                    <a:pt x="9893" y="1324"/>
                    <a:pt x="9830" y="1103"/>
                  </a:cubicBezTo>
                  <a:cubicBezTo>
                    <a:pt x="9735" y="882"/>
                    <a:pt x="9641" y="693"/>
                    <a:pt x="9483" y="536"/>
                  </a:cubicBezTo>
                  <a:cubicBezTo>
                    <a:pt x="9326" y="378"/>
                    <a:pt x="9137" y="252"/>
                    <a:pt x="8916" y="158"/>
                  </a:cubicBezTo>
                  <a:cubicBezTo>
                    <a:pt x="8695" y="63"/>
                    <a:pt x="8412" y="0"/>
                    <a:pt x="81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5"/>
            <p:cNvSpPr/>
            <p:nvPr/>
          </p:nvSpPr>
          <p:spPr>
            <a:xfrm>
              <a:off x="1694682" y="491429"/>
              <a:ext cx="49093" cy="211250"/>
            </a:xfrm>
            <a:custGeom>
              <a:avLst/>
              <a:gdLst/>
              <a:ahLst/>
              <a:cxnLst/>
              <a:rect l="l" t="t" r="r" b="b"/>
              <a:pathLst>
                <a:path w="4979" h="21425" extrusionOk="0">
                  <a:moveTo>
                    <a:pt x="2489" y="1"/>
                  </a:moveTo>
                  <a:cubicBezTo>
                    <a:pt x="2111" y="1"/>
                    <a:pt x="1796" y="64"/>
                    <a:pt x="1481"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46" y="3498"/>
                    <a:pt x="1229" y="3624"/>
                    <a:pt x="1513" y="3718"/>
                  </a:cubicBezTo>
                  <a:cubicBezTo>
                    <a:pt x="1828" y="3813"/>
                    <a:pt x="2143" y="3844"/>
                    <a:pt x="2489" y="3844"/>
                  </a:cubicBezTo>
                  <a:cubicBezTo>
                    <a:pt x="2805" y="3844"/>
                    <a:pt x="3088" y="3813"/>
                    <a:pt x="3403" y="3718"/>
                  </a:cubicBezTo>
                  <a:cubicBezTo>
                    <a:pt x="3687" y="3655"/>
                    <a:pt x="3970" y="3529"/>
                    <a:pt x="4191" y="3372"/>
                  </a:cubicBezTo>
                  <a:cubicBezTo>
                    <a:pt x="4411" y="3214"/>
                    <a:pt x="4600" y="2994"/>
                    <a:pt x="4758" y="2773"/>
                  </a:cubicBezTo>
                  <a:cubicBezTo>
                    <a:pt x="4884" y="2521"/>
                    <a:pt x="4978" y="2238"/>
                    <a:pt x="4978" y="1923"/>
                  </a:cubicBezTo>
                  <a:cubicBezTo>
                    <a:pt x="4978" y="1608"/>
                    <a:pt x="4884" y="1355"/>
                    <a:pt x="4758" y="1103"/>
                  </a:cubicBezTo>
                  <a:cubicBezTo>
                    <a:pt x="4632" y="851"/>
                    <a:pt x="4443" y="662"/>
                    <a:pt x="4222" y="505"/>
                  </a:cubicBezTo>
                  <a:cubicBezTo>
                    <a:pt x="3970" y="347"/>
                    <a:pt x="3718" y="221"/>
                    <a:pt x="3403" y="127"/>
                  </a:cubicBezTo>
                  <a:cubicBezTo>
                    <a:pt x="3120" y="32"/>
                    <a:pt x="2805" y="1"/>
                    <a:pt x="2489" y="1"/>
                  </a:cubicBezTo>
                  <a:close/>
                  <a:moveTo>
                    <a:pt x="2363"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63"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63"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5"/>
            <p:cNvSpPr/>
            <p:nvPr/>
          </p:nvSpPr>
          <p:spPr>
            <a:xfrm>
              <a:off x="1774525" y="558226"/>
              <a:ext cx="141974" cy="144459"/>
            </a:xfrm>
            <a:custGeom>
              <a:avLst/>
              <a:gdLst/>
              <a:ahLst/>
              <a:cxnLst/>
              <a:rect l="l" t="t" r="r" b="b"/>
              <a:pathLst>
                <a:path w="14399" h="14651" extrusionOk="0">
                  <a:moveTo>
                    <a:pt x="9609" y="0"/>
                  </a:moveTo>
                  <a:cubicBezTo>
                    <a:pt x="9042" y="0"/>
                    <a:pt x="8475" y="63"/>
                    <a:pt x="7940" y="221"/>
                  </a:cubicBezTo>
                  <a:cubicBezTo>
                    <a:pt x="7404" y="378"/>
                    <a:pt x="6900" y="567"/>
                    <a:pt x="6459" y="851"/>
                  </a:cubicBezTo>
                  <a:cubicBezTo>
                    <a:pt x="6018" y="1103"/>
                    <a:pt x="5640" y="1418"/>
                    <a:pt x="5325" y="1796"/>
                  </a:cubicBezTo>
                  <a:cubicBezTo>
                    <a:pt x="4978" y="2174"/>
                    <a:pt x="4758" y="2615"/>
                    <a:pt x="4569" y="3056"/>
                  </a:cubicBezTo>
                  <a:cubicBezTo>
                    <a:pt x="4569" y="2143"/>
                    <a:pt x="4380" y="1450"/>
                    <a:pt x="4033" y="977"/>
                  </a:cubicBezTo>
                  <a:cubicBezTo>
                    <a:pt x="3655" y="473"/>
                    <a:pt x="3056" y="252"/>
                    <a:pt x="2206" y="252"/>
                  </a:cubicBezTo>
                  <a:cubicBezTo>
                    <a:pt x="1387" y="252"/>
                    <a:pt x="819" y="473"/>
                    <a:pt x="504" y="977"/>
                  </a:cubicBezTo>
                  <a:cubicBezTo>
                    <a:pt x="158" y="1450"/>
                    <a:pt x="0" y="2143"/>
                    <a:pt x="0" y="3056"/>
                  </a:cubicBezTo>
                  <a:lnTo>
                    <a:pt x="32" y="11815"/>
                  </a:lnTo>
                  <a:cubicBezTo>
                    <a:pt x="32" y="12728"/>
                    <a:pt x="189" y="13421"/>
                    <a:pt x="504" y="13925"/>
                  </a:cubicBezTo>
                  <a:cubicBezTo>
                    <a:pt x="851" y="14398"/>
                    <a:pt x="1418" y="14650"/>
                    <a:pt x="2206" y="14650"/>
                  </a:cubicBezTo>
                  <a:cubicBezTo>
                    <a:pt x="3056" y="14650"/>
                    <a:pt x="3655" y="14398"/>
                    <a:pt x="4033" y="13925"/>
                  </a:cubicBezTo>
                  <a:cubicBezTo>
                    <a:pt x="4411" y="13421"/>
                    <a:pt x="4600" y="12728"/>
                    <a:pt x="4600" y="11815"/>
                  </a:cubicBezTo>
                  <a:lnTo>
                    <a:pt x="4600" y="5892"/>
                  </a:lnTo>
                  <a:cubicBezTo>
                    <a:pt x="4600" y="5388"/>
                    <a:pt x="4663" y="4947"/>
                    <a:pt x="4821" y="4569"/>
                  </a:cubicBezTo>
                  <a:cubicBezTo>
                    <a:pt x="4978" y="4190"/>
                    <a:pt x="5167" y="3875"/>
                    <a:pt x="5451" y="3592"/>
                  </a:cubicBezTo>
                  <a:cubicBezTo>
                    <a:pt x="5703" y="3340"/>
                    <a:pt x="6018" y="3151"/>
                    <a:pt x="6364" y="3025"/>
                  </a:cubicBezTo>
                  <a:cubicBezTo>
                    <a:pt x="6711" y="2899"/>
                    <a:pt x="7089" y="2836"/>
                    <a:pt x="7499" y="2836"/>
                  </a:cubicBezTo>
                  <a:cubicBezTo>
                    <a:pt x="7814" y="2836"/>
                    <a:pt x="8129" y="2899"/>
                    <a:pt x="8412" y="2993"/>
                  </a:cubicBezTo>
                  <a:cubicBezTo>
                    <a:pt x="8696" y="3119"/>
                    <a:pt x="8948" y="3277"/>
                    <a:pt x="9137" y="3529"/>
                  </a:cubicBezTo>
                  <a:cubicBezTo>
                    <a:pt x="9357" y="3749"/>
                    <a:pt x="9515" y="4033"/>
                    <a:pt x="9641" y="4348"/>
                  </a:cubicBezTo>
                  <a:cubicBezTo>
                    <a:pt x="9767" y="4695"/>
                    <a:pt x="9830" y="5104"/>
                    <a:pt x="9830" y="5545"/>
                  </a:cubicBezTo>
                  <a:lnTo>
                    <a:pt x="9830" y="11815"/>
                  </a:lnTo>
                  <a:cubicBezTo>
                    <a:pt x="9830" y="12728"/>
                    <a:pt x="9987" y="13421"/>
                    <a:pt x="10334" y="13925"/>
                  </a:cubicBezTo>
                  <a:cubicBezTo>
                    <a:pt x="10649" y="14398"/>
                    <a:pt x="11216" y="14650"/>
                    <a:pt x="12004" y="14650"/>
                  </a:cubicBezTo>
                  <a:cubicBezTo>
                    <a:pt x="12854" y="14650"/>
                    <a:pt x="13484" y="14398"/>
                    <a:pt x="13831" y="13925"/>
                  </a:cubicBezTo>
                  <a:cubicBezTo>
                    <a:pt x="14209" y="13421"/>
                    <a:pt x="14398" y="12728"/>
                    <a:pt x="14398" y="11815"/>
                  </a:cubicBezTo>
                  <a:lnTo>
                    <a:pt x="14398" y="5356"/>
                  </a:lnTo>
                  <a:cubicBezTo>
                    <a:pt x="14398" y="4443"/>
                    <a:pt x="14272" y="3686"/>
                    <a:pt x="13989" y="2993"/>
                  </a:cubicBezTo>
                  <a:cubicBezTo>
                    <a:pt x="13737" y="2332"/>
                    <a:pt x="13358" y="1765"/>
                    <a:pt x="12917" y="1324"/>
                  </a:cubicBezTo>
                  <a:cubicBezTo>
                    <a:pt x="12476" y="882"/>
                    <a:pt x="11972" y="536"/>
                    <a:pt x="11405" y="315"/>
                  </a:cubicBezTo>
                  <a:cubicBezTo>
                    <a:pt x="10838" y="95"/>
                    <a:pt x="10239" y="0"/>
                    <a:pt x="9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5"/>
            <p:cNvSpPr/>
            <p:nvPr/>
          </p:nvSpPr>
          <p:spPr>
            <a:xfrm>
              <a:off x="1943530" y="558226"/>
              <a:ext cx="146007" cy="146007"/>
            </a:xfrm>
            <a:custGeom>
              <a:avLst/>
              <a:gdLst/>
              <a:ahLst/>
              <a:cxnLst/>
              <a:rect l="l" t="t" r="r" b="b"/>
              <a:pathLst>
                <a:path w="14808" h="14808" extrusionOk="0">
                  <a:moveTo>
                    <a:pt x="7719" y="2584"/>
                  </a:moveTo>
                  <a:cubicBezTo>
                    <a:pt x="8254" y="2584"/>
                    <a:pt x="8695" y="2678"/>
                    <a:pt x="9105" y="2836"/>
                  </a:cubicBezTo>
                  <a:cubicBezTo>
                    <a:pt x="9483" y="3025"/>
                    <a:pt x="9830" y="3277"/>
                    <a:pt x="10113" y="3592"/>
                  </a:cubicBezTo>
                  <a:cubicBezTo>
                    <a:pt x="10365" y="3907"/>
                    <a:pt x="10586" y="4253"/>
                    <a:pt x="10743" y="4695"/>
                  </a:cubicBezTo>
                  <a:cubicBezTo>
                    <a:pt x="10869" y="5136"/>
                    <a:pt x="10964" y="5577"/>
                    <a:pt x="10995" y="6112"/>
                  </a:cubicBezTo>
                  <a:lnTo>
                    <a:pt x="4474" y="6112"/>
                  </a:lnTo>
                  <a:cubicBezTo>
                    <a:pt x="4505" y="5608"/>
                    <a:pt x="4600" y="5167"/>
                    <a:pt x="4757" y="4726"/>
                  </a:cubicBezTo>
                  <a:cubicBezTo>
                    <a:pt x="4915" y="4316"/>
                    <a:pt x="5135" y="3938"/>
                    <a:pt x="5419" y="3623"/>
                  </a:cubicBezTo>
                  <a:cubicBezTo>
                    <a:pt x="5702" y="3308"/>
                    <a:pt x="6049" y="3056"/>
                    <a:pt x="6427" y="2867"/>
                  </a:cubicBezTo>
                  <a:cubicBezTo>
                    <a:pt x="6805" y="2678"/>
                    <a:pt x="7246" y="2584"/>
                    <a:pt x="7719" y="2584"/>
                  </a:cubicBezTo>
                  <a:close/>
                  <a:moveTo>
                    <a:pt x="7687" y="0"/>
                  </a:moveTo>
                  <a:cubicBezTo>
                    <a:pt x="6585" y="0"/>
                    <a:pt x="5545" y="189"/>
                    <a:pt x="4600" y="567"/>
                  </a:cubicBezTo>
                  <a:cubicBezTo>
                    <a:pt x="3655" y="945"/>
                    <a:pt x="2835" y="1481"/>
                    <a:pt x="2174" y="2143"/>
                  </a:cubicBezTo>
                  <a:cubicBezTo>
                    <a:pt x="1481" y="2804"/>
                    <a:pt x="945" y="3560"/>
                    <a:pt x="567" y="4474"/>
                  </a:cubicBezTo>
                  <a:cubicBezTo>
                    <a:pt x="189" y="5356"/>
                    <a:pt x="0" y="6333"/>
                    <a:pt x="0" y="7341"/>
                  </a:cubicBezTo>
                  <a:cubicBezTo>
                    <a:pt x="0" y="8601"/>
                    <a:pt x="189" y="9672"/>
                    <a:pt x="599" y="10617"/>
                  </a:cubicBezTo>
                  <a:cubicBezTo>
                    <a:pt x="977" y="11531"/>
                    <a:pt x="1544" y="12319"/>
                    <a:pt x="2237" y="12949"/>
                  </a:cubicBezTo>
                  <a:cubicBezTo>
                    <a:pt x="2930" y="13547"/>
                    <a:pt x="3749" y="14020"/>
                    <a:pt x="4694" y="14335"/>
                  </a:cubicBezTo>
                  <a:cubicBezTo>
                    <a:pt x="5639" y="14650"/>
                    <a:pt x="6679" y="14808"/>
                    <a:pt x="7782" y="14808"/>
                  </a:cubicBezTo>
                  <a:cubicBezTo>
                    <a:pt x="8349" y="14808"/>
                    <a:pt x="8979" y="14776"/>
                    <a:pt x="9609" y="14713"/>
                  </a:cubicBezTo>
                  <a:cubicBezTo>
                    <a:pt x="10239" y="14650"/>
                    <a:pt x="10838" y="14524"/>
                    <a:pt x="11436" y="14335"/>
                  </a:cubicBezTo>
                  <a:cubicBezTo>
                    <a:pt x="12003" y="14178"/>
                    <a:pt x="12508" y="13925"/>
                    <a:pt x="12949" y="13642"/>
                  </a:cubicBezTo>
                  <a:cubicBezTo>
                    <a:pt x="13390" y="13327"/>
                    <a:pt x="13705" y="12949"/>
                    <a:pt x="13894" y="12508"/>
                  </a:cubicBezTo>
                  <a:cubicBezTo>
                    <a:pt x="13957" y="12319"/>
                    <a:pt x="13988" y="12130"/>
                    <a:pt x="13988" y="11941"/>
                  </a:cubicBezTo>
                  <a:cubicBezTo>
                    <a:pt x="13988" y="11626"/>
                    <a:pt x="13894" y="11342"/>
                    <a:pt x="13705" y="11090"/>
                  </a:cubicBezTo>
                  <a:cubicBezTo>
                    <a:pt x="13516" y="10870"/>
                    <a:pt x="13264" y="10743"/>
                    <a:pt x="12949" y="10743"/>
                  </a:cubicBezTo>
                  <a:cubicBezTo>
                    <a:pt x="12854" y="10743"/>
                    <a:pt x="12728" y="10743"/>
                    <a:pt x="12602" y="10807"/>
                  </a:cubicBezTo>
                  <a:cubicBezTo>
                    <a:pt x="12224" y="10933"/>
                    <a:pt x="11877" y="11059"/>
                    <a:pt x="11531" y="11153"/>
                  </a:cubicBezTo>
                  <a:cubicBezTo>
                    <a:pt x="11184" y="11279"/>
                    <a:pt x="10838" y="11374"/>
                    <a:pt x="10491" y="11468"/>
                  </a:cubicBezTo>
                  <a:cubicBezTo>
                    <a:pt x="10176" y="11563"/>
                    <a:pt x="9798" y="11626"/>
                    <a:pt x="9452" y="11689"/>
                  </a:cubicBezTo>
                  <a:cubicBezTo>
                    <a:pt x="9105" y="11752"/>
                    <a:pt x="8727" y="11752"/>
                    <a:pt x="8317" y="11752"/>
                  </a:cubicBezTo>
                  <a:cubicBezTo>
                    <a:pt x="7057" y="11752"/>
                    <a:pt x="6112" y="11437"/>
                    <a:pt x="5482" y="10807"/>
                  </a:cubicBezTo>
                  <a:cubicBezTo>
                    <a:pt x="4883" y="10176"/>
                    <a:pt x="4537" y="9294"/>
                    <a:pt x="4505" y="8129"/>
                  </a:cubicBezTo>
                  <a:lnTo>
                    <a:pt x="13358" y="8129"/>
                  </a:lnTo>
                  <a:cubicBezTo>
                    <a:pt x="13799" y="8129"/>
                    <a:pt x="14177" y="8034"/>
                    <a:pt x="14429" y="7845"/>
                  </a:cubicBezTo>
                  <a:cubicBezTo>
                    <a:pt x="14681" y="7656"/>
                    <a:pt x="14807" y="7372"/>
                    <a:pt x="14807" y="6963"/>
                  </a:cubicBezTo>
                  <a:cubicBezTo>
                    <a:pt x="14807" y="6049"/>
                    <a:pt x="14650" y="5136"/>
                    <a:pt x="14366" y="4285"/>
                  </a:cubicBezTo>
                  <a:cubicBezTo>
                    <a:pt x="14083" y="3466"/>
                    <a:pt x="13642" y="2710"/>
                    <a:pt x="13075" y="2080"/>
                  </a:cubicBezTo>
                  <a:cubicBezTo>
                    <a:pt x="12476" y="1450"/>
                    <a:pt x="11751" y="945"/>
                    <a:pt x="10869" y="567"/>
                  </a:cubicBezTo>
                  <a:cubicBezTo>
                    <a:pt x="9987" y="189"/>
                    <a:pt x="8916" y="0"/>
                    <a:pt x="76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5"/>
            <p:cNvSpPr/>
            <p:nvPr/>
          </p:nvSpPr>
          <p:spPr>
            <a:xfrm>
              <a:off x="733762" y="446700"/>
              <a:ext cx="356005" cy="355995"/>
            </a:xfrm>
            <a:custGeom>
              <a:avLst/>
              <a:gdLst/>
              <a:ahLst/>
              <a:cxnLst/>
              <a:rect l="l" t="t" r="r" b="b"/>
              <a:pathLst>
                <a:path w="36106" h="36105" extrusionOk="0">
                  <a:moveTo>
                    <a:pt x="18053" y="0"/>
                  </a:moveTo>
                  <a:cubicBezTo>
                    <a:pt x="8066" y="0"/>
                    <a:pt x="1" y="8097"/>
                    <a:pt x="1" y="18052"/>
                  </a:cubicBezTo>
                  <a:cubicBezTo>
                    <a:pt x="1" y="21266"/>
                    <a:pt x="852" y="24290"/>
                    <a:pt x="2332" y="26905"/>
                  </a:cubicBezTo>
                  <a:cubicBezTo>
                    <a:pt x="5388" y="32387"/>
                    <a:pt x="11280" y="36105"/>
                    <a:pt x="18053" y="36105"/>
                  </a:cubicBezTo>
                  <a:cubicBezTo>
                    <a:pt x="28009" y="36105"/>
                    <a:pt x="36106" y="28008"/>
                    <a:pt x="36106" y="18052"/>
                  </a:cubicBezTo>
                  <a:cubicBezTo>
                    <a:pt x="36106" y="11310"/>
                    <a:pt x="32388" y="5419"/>
                    <a:pt x="26906" y="2331"/>
                  </a:cubicBezTo>
                  <a:cubicBezTo>
                    <a:pt x="24291" y="851"/>
                    <a:pt x="21267" y="0"/>
                    <a:pt x="18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5"/>
            <p:cNvSpPr/>
            <p:nvPr/>
          </p:nvSpPr>
          <p:spPr>
            <a:xfrm>
              <a:off x="733762" y="446700"/>
              <a:ext cx="288287" cy="288277"/>
            </a:xfrm>
            <a:custGeom>
              <a:avLst/>
              <a:gdLst/>
              <a:ahLst/>
              <a:cxnLst/>
              <a:rect l="l" t="t" r="r" b="b"/>
              <a:pathLst>
                <a:path w="29238" h="29237" extrusionOk="0">
                  <a:moveTo>
                    <a:pt x="18053" y="0"/>
                  </a:moveTo>
                  <a:cubicBezTo>
                    <a:pt x="8066" y="0"/>
                    <a:pt x="1" y="8097"/>
                    <a:pt x="1" y="18052"/>
                  </a:cubicBezTo>
                  <a:cubicBezTo>
                    <a:pt x="1" y="21266"/>
                    <a:pt x="852" y="24290"/>
                    <a:pt x="2332" y="26905"/>
                  </a:cubicBezTo>
                  <a:cubicBezTo>
                    <a:pt x="4947" y="28386"/>
                    <a:pt x="7972" y="29237"/>
                    <a:pt x="11185" y="29237"/>
                  </a:cubicBezTo>
                  <a:cubicBezTo>
                    <a:pt x="21141" y="29237"/>
                    <a:pt x="29238" y="21140"/>
                    <a:pt x="29238" y="11184"/>
                  </a:cubicBezTo>
                  <a:cubicBezTo>
                    <a:pt x="29238" y="7971"/>
                    <a:pt x="28387" y="4946"/>
                    <a:pt x="26906" y="2331"/>
                  </a:cubicBezTo>
                  <a:cubicBezTo>
                    <a:pt x="24291" y="851"/>
                    <a:pt x="21267" y="0"/>
                    <a:pt x="180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5"/>
            <p:cNvSpPr/>
            <p:nvPr/>
          </p:nvSpPr>
          <p:spPr>
            <a:xfrm>
              <a:off x="699900" y="494229"/>
              <a:ext cx="416269" cy="308470"/>
            </a:xfrm>
            <a:custGeom>
              <a:avLst/>
              <a:gdLst/>
              <a:ahLst/>
              <a:cxnLst/>
              <a:rect l="l" t="t" r="r" b="b"/>
              <a:pathLst>
                <a:path w="42218" h="31285" extrusionOk="0">
                  <a:moveTo>
                    <a:pt x="42218" y="0"/>
                  </a:moveTo>
                  <a:cubicBezTo>
                    <a:pt x="6901" y="0"/>
                    <a:pt x="1" y="23913"/>
                    <a:pt x="1" y="23913"/>
                  </a:cubicBezTo>
                  <a:lnTo>
                    <a:pt x="6932" y="24259"/>
                  </a:lnTo>
                  <a:lnTo>
                    <a:pt x="11910" y="31285"/>
                  </a:lnTo>
                  <a:cubicBezTo>
                    <a:pt x="11910" y="31285"/>
                    <a:pt x="15627" y="9798"/>
                    <a:pt x="422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5"/>
            <p:cNvSpPr/>
            <p:nvPr/>
          </p:nvSpPr>
          <p:spPr>
            <a:xfrm>
              <a:off x="768255" y="494229"/>
              <a:ext cx="347920" cy="308470"/>
            </a:xfrm>
            <a:custGeom>
              <a:avLst/>
              <a:gdLst/>
              <a:ahLst/>
              <a:cxnLst/>
              <a:rect l="l" t="t" r="r" b="b"/>
              <a:pathLst>
                <a:path w="35286" h="31285" extrusionOk="0">
                  <a:moveTo>
                    <a:pt x="35286" y="0"/>
                  </a:moveTo>
                  <a:lnTo>
                    <a:pt x="35286" y="0"/>
                  </a:lnTo>
                  <a:cubicBezTo>
                    <a:pt x="6931" y="7404"/>
                    <a:pt x="0" y="24259"/>
                    <a:pt x="0" y="24259"/>
                  </a:cubicBezTo>
                  <a:lnTo>
                    <a:pt x="4978" y="31285"/>
                  </a:lnTo>
                  <a:cubicBezTo>
                    <a:pt x="4978" y="31285"/>
                    <a:pt x="8695" y="9798"/>
                    <a:pt x="352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5"/>
            <p:cNvSpPr/>
            <p:nvPr/>
          </p:nvSpPr>
          <p:spPr>
            <a:xfrm>
              <a:off x="1618194" y="494575"/>
              <a:ext cx="44100" cy="211200"/>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03" name="Google Shape;703;p35"/>
          <p:cNvGrpSpPr/>
          <p:nvPr/>
        </p:nvGrpSpPr>
        <p:grpSpPr>
          <a:xfrm>
            <a:off x="6736087" y="3753190"/>
            <a:ext cx="1875726" cy="943599"/>
            <a:chOff x="6762967" y="-1341310"/>
            <a:chExt cx="1875726" cy="943599"/>
          </a:xfrm>
        </p:grpSpPr>
        <p:sp>
          <p:nvSpPr>
            <p:cNvPr id="704" name="Google Shape;704;p35"/>
            <p:cNvSpPr/>
            <p:nvPr/>
          </p:nvSpPr>
          <p:spPr>
            <a:xfrm>
              <a:off x="8596791"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5"/>
            <p:cNvSpPr/>
            <p:nvPr/>
          </p:nvSpPr>
          <p:spPr>
            <a:xfrm>
              <a:off x="8387518" y="-1341310"/>
              <a:ext cx="99021" cy="943599"/>
            </a:xfrm>
            <a:custGeom>
              <a:avLst/>
              <a:gdLst/>
              <a:ahLst/>
              <a:cxnLst/>
              <a:rect l="l" t="t" r="r" b="b"/>
              <a:pathLst>
                <a:path w="820" h="7814" extrusionOk="0">
                  <a:moveTo>
                    <a:pt x="0" y="0"/>
                  </a:moveTo>
                  <a:lnTo>
                    <a:pt x="0" y="7814"/>
                  </a:lnTo>
                  <a:lnTo>
                    <a:pt x="820" y="7814"/>
                  </a:lnTo>
                  <a:lnTo>
                    <a:pt x="8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5"/>
            <p:cNvSpPr/>
            <p:nvPr/>
          </p:nvSpPr>
          <p:spPr>
            <a:xfrm>
              <a:off x="7314708" y="-1341310"/>
              <a:ext cx="99021" cy="943599"/>
            </a:xfrm>
            <a:custGeom>
              <a:avLst/>
              <a:gdLst/>
              <a:ahLst/>
              <a:cxnLst/>
              <a:rect l="l" t="t" r="r" b="b"/>
              <a:pathLst>
                <a:path w="820" h="7814" extrusionOk="0">
                  <a:moveTo>
                    <a:pt x="0" y="0"/>
                  </a:moveTo>
                  <a:lnTo>
                    <a:pt x="0" y="7814"/>
                  </a:lnTo>
                  <a:lnTo>
                    <a:pt x="819" y="7814"/>
                  </a:lnTo>
                  <a:lnTo>
                    <a:pt x="81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5"/>
            <p:cNvSpPr/>
            <p:nvPr/>
          </p:nvSpPr>
          <p:spPr>
            <a:xfrm>
              <a:off x="7695095" y="-1341310"/>
              <a:ext cx="186570" cy="943599"/>
            </a:xfrm>
            <a:custGeom>
              <a:avLst/>
              <a:gdLst/>
              <a:ahLst/>
              <a:cxnLst/>
              <a:rect l="l" t="t" r="r" b="b"/>
              <a:pathLst>
                <a:path w="1545" h="7814" extrusionOk="0">
                  <a:moveTo>
                    <a:pt x="1" y="0"/>
                  </a:moveTo>
                  <a:lnTo>
                    <a:pt x="1" y="7814"/>
                  </a:lnTo>
                  <a:lnTo>
                    <a:pt x="1544" y="7814"/>
                  </a:lnTo>
                  <a:lnTo>
                    <a:pt x="15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5"/>
            <p:cNvSpPr/>
            <p:nvPr/>
          </p:nvSpPr>
          <p:spPr>
            <a:xfrm>
              <a:off x="8265795"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5"/>
            <p:cNvSpPr/>
            <p:nvPr/>
          </p:nvSpPr>
          <p:spPr>
            <a:xfrm>
              <a:off x="8170638" y="-1341310"/>
              <a:ext cx="42024" cy="943599"/>
            </a:xfrm>
            <a:custGeom>
              <a:avLst/>
              <a:gdLst/>
              <a:ahLst/>
              <a:cxnLst/>
              <a:rect l="l" t="t" r="r" b="b"/>
              <a:pathLst>
                <a:path w="348" h="7814" extrusionOk="0">
                  <a:moveTo>
                    <a:pt x="1" y="0"/>
                  </a:moveTo>
                  <a:lnTo>
                    <a:pt x="1"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5"/>
            <p:cNvSpPr/>
            <p:nvPr/>
          </p:nvSpPr>
          <p:spPr>
            <a:xfrm>
              <a:off x="8075481" y="-1341310"/>
              <a:ext cx="42024" cy="943599"/>
            </a:xfrm>
            <a:custGeom>
              <a:avLst/>
              <a:gdLst/>
              <a:ahLst/>
              <a:cxnLst/>
              <a:rect l="l" t="t" r="r" b="b"/>
              <a:pathLst>
                <a:path w="348" h="7814" extrusionOk="0">
                  <a:moveTo>
                    <a:pt x="1" y="0"/>
                  </a:moveTo>
                  <a:lnTo>
                    <a:pt x="1" y="7814"/>
                  </a:lnTo>
                  <a:lnTo>
                    <a:pt x="348" y="7814"/>
                  </a:lnTo>
                  <a:lnTo>
                    <a:pt x="34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5"/>
            <p:cNvSpPr/>
            <p:nvPr/>
          </p:nvSpPr>
          <p:spPr>
            <a:xfrm>
              <a:off x="7980445" y="-1341310"/>
              <a:ext cx="38159" cy="943599"/>
            </a:xfrm>
            <a:custGeom>
              <a:avLst/>
              <a:gdLst/>
              <a:ahLst/>
              <a:cxnLst/>
              <a:rect l="l" t="t" r="r" b="b"/>
              <a:pathLst>
                <a:path w="316" h="7814" extrusionOk="0">
                  <a:moveTo>
                    <a:pt x="0" y="0"/>
                  </a:moveTo>
                  <a:lnTo>
                    <a:pt x="0" y="7814"/>
                  </a:lnTo>
                  <a:lnTo>
                    <a:pt x="315" y="7814"/>
                  </a:lnTo>
                  <a:lnTo>
                    <a:pt x="3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5"/>
            <p:cNvSpPr/>
            <p:nvPr/>
          </p:nvSpPr>
          <p:spPr>
            <a:xfrm>
              <a:off x="7170041" y="-1341310"/>
              <a:ext cx="99021" cy="943599"/>
            </a:xfrm>
            <a:custGeom>
              <a:avLst/>
              <a:gdLst/>
              <a:ahLst/>
              <a:cxnLst/>
              <a:rect l="l" t="t" r="r" b="b"/>
              <a:pathLst>
                <a:path w="820" h="7814" extrusionOk="0">
                  <a:moveTo>
                    <a:pt x="1" y="0"/>
                  </a:moveTo>
                  <a:lnTo>
                    <a:pt x="1" y="7814"/>
                  </a:lnTo>
                  <a:lnTo>
                    <a:pt x="820" y="7814"/>
                  </a:lnTo>
                  <a:lnTo>
                    <a:pt x="8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5"/>
            <p:cNvSpPr/>
            <p:nvPr/>
          </p:nvSpPr>
          <p:spPr>
            <a:xfrm>
              <a:off x="7048317" y="-1341310"/>
              <a:ext cx="42024" cy="943599"/>
            </a:xfrm>
            <a:custGeom>
              <a:avLst/>
              <a:gdLst/>
              <a:ahLst/>
              <a:cxnLst/>
              <a:rect l="l" t="t" r="r" b="b"/>
              <a:pathLst>
                <a:path w="348" h="7814" extrusionOk="0">
                  <a:moveTo>
                    <a:pt x="1" y="0"/>
                  </a:moveTo>
                  <a:lnTo>
                    <a:pt x="1"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5"/>
            <p:cNvSpPr/>
            <p:nvPr/>
          </p:nvSpPr>
          <p:spPr>
            <a:xfrm>
              <a:off x="6953281"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5"/>
            <p:cNvSpPr/>
            <p:nvPr/>
          </p:nvSpPr>
          <p:spPr>
            <a:xfrm>
              <a:off x="6858124"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5"/>
            <p:cNvSpPr/>
            <p:nvPr/>
          </p:nvSpPr>
          <p:spPr>
            <a:xfrm>
              <a:off x="6762967" y="-1341310"/>
              <a:ext cx="42024" cy="943599"/>
            </a:xfrm>
            <a:custGeom>
              <a:avLst/>
              <a:gdLst/>
              <a:ahLst/>
              <a:cxnLst/>
              <a:rect l="l" t="t" r="r" b="b"/>
              <a:pathLst>
                <a:path w="348" h="7814" extrusionOk="0">
                  <a:moveTo>
                    <a:pt x="1" y="0"/>
                  </a:moveTo>
                  <a:lnTo>
                    <a:pt x="1"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5"/>
            <p:cNvSpPr/>
            <p:nvPr/>
          </p:nvSpPr>
          <p:spPr>
            <a:xfrm>
              <a:off x="7611410" y="-1341310"/>
              <a:ext cx="38159" cy="943599"/>
            </a:xfrm>
            <a:custGeom>
              <a:avLst/>
              <a:gdLst/>
              <a:ahLst/>
              <a:cxnLst/>
              <a:rect l="l" t="t" r="r" b="b"/>
              <a:pathLst>
                <a:path w="316" h="7814" extrusionOk="0">
                  <a:moveTo>
                    <a:pt x="0" y="0"/>
                  </a:moveTo>
                  <a:lnTo>
                    <a:pt x="0" y="7814"/>
                  </a:lnTo>
                  <a:lnTo>
                    <a:pt x="315" y="7814"/>
                  </a:lnTo>
                  <a:lnTo>
                    <a:pt x="3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5"/>
            <p:cNvSpPr/>
            <p:nvPr/>
          </p:nvSpPr>
          <p:spPr>
            <a:xfrm>
              <a:off x="7512509"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9" name="Google Shape;719;p35"/>
          <p:cNvSpPr txBox="1">
            <a:spLocks noGrp="1"/>
          </p:cNvSpPr>
          <p:nvPr>
            <p:ph type="ctrTitle"/>
          </p:nvPr>
        </p:nvSpPr>
        <p:spPr>
          <a:xfrm>
            <a:off x="6585550" y="397750"/>
            <a:ext cx="2176800" cy="438300"/>
          </a:xfrm>
          <a:prstGeom prst="rect">
            <a:avLst/>
          </a:prstGeom>
        </p:spPr>
        <p:txBody>
          <a:bodyPr spcFirstLastPara="1" wrap="square" lIns="0" tIns="91425" rIns="91425" bIns="91425" anchor="ctr" anchorCtr="0">
            <a:noAutofit/>
          </a:bodyPr>
          <a:lstStyle/>
          <a:p>
            <a:pPr marL="0" lvl="0" indent="0" algn="ctr" rtl="0">
              <a:spcBef>
                <a:spcPts val="0"/>
              </a:spcBef>
              <a:spcAft>
                <a:spcPts val="0"/>
              </a:spcAft>
              <a:buNone/>
            </a:pPr>
            <a:r>
              <a:rPr lang="en" sz="2400">
                <a:solidFill>
                  <a:schemeClr val="lt1"/>
                </a:solidFill>
              </a:rPr>
              <a:t>BOARDING PASS</a:t>
            </a:r>
            <a:endParaRPr sz="2400">
              <a:solidFill>
                <a:schemeClr val="lt1"/>
              </a:solidFill>
            </a:endParaRPr>
          </a:p>
        </p:txBody>
      </p:sp>
      <p:grpSp>
        <p:nvGrpSpPr>
          <p:cNvPr id="720" name="Google Shape;720;p35"/>
          <p:cNvGrpSpPr/>
          <p:nvPr/>
        </p:nvGrpSpPr>
        <p:grpSpPr>
          <a:xfrm>
            <a:off x="2266950" y="561950"/>
            <a:ext cx="3458350" cy="62400"/>
            <a:chOff x="2266950" y="561950"/>
            <a:chExt cx="3458350" cy="62400"/>
          </a:xfrm>
        </p:grpSpPr>
        <p:sp>
          <p:nvSpPr>
            <p:cNvPr id="721" name="Google Shape;721;p35"/>
            <p:cNvSpPr/>
            <p:nvPr/>
          </p:nvSpPr>
          <p:spPr>
            <a:xfrm>
              <a:off x="2266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5"/>
            <p:cNvSpPr/>
            <p:nvPr/>
          </p:nvSpPr>
          <p:spPr>
            <a:xfrm>
              <a:off x="2414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5"/>
            <p:cNvSpPr/>
            <p:nvPr/>
          </p:nvSpPr>
          <p:spPr>
            <a:xfrm>
              <a:off x="2562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5"/>
            <p:cNvSpPr/>
            <p:nvPr/>
          </p:nvSpPr>
          <p:spPr>
            <a:xfrm>
              <a:off x="2709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5"/>
            <p:cNvSpPr/>
            <p:nvPr/>
          </p:nvSpPr>
          <p:spPr>
            <a:xfrm>
              <a:off x="28575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5"/>
            <p:cNvSpPr/>
            <p:nvPr/>
          </p:nvSpPr>
          <p:spPr>
            <a:xfrm>
              <a:off x="30052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5"/>
            <p:cNvSpPr/>
            <p:nvPr/>
          </p:nvSpPr>
          <p:spPr>
            <a:xfrm>
              <a:off x="31528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5"/>
            <p:cNvSpPr/>
            <p:nvPr/>
          </p:nvSpPr>
          <p:spPr>
            <a:xfrm>
              <a:off x="33005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5"/>
            <p:cNvSpPr/>
            <p:nvPr/>
          </p:nvSpPr>
          <p:spPr>
            <a:xfrm>
              <a:off x="34481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5"/>
            <p:cNvSpPr/>
            <p:nvPr/>
          </p:nvSpPr>
          <p:spPr>
            <a:xfrm>
              <a:off x="35958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5"/>
            <p:cNvSpPr/>
            <p:nvPr/>
          </p:nvSpPr>
          <p:spPr>
            <a:xfrm>
              <a:off x="37434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5"/>
            <p:cNvSpPr/>
            <p:nvPr/>
          </p:nvSpPr>
          <p:spPr>
            <a:xfrm>
              <a:off x="38911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5"/>
            <p:cNvSpPr/>
            <p:nvPr/>
          </p:nvSpPr>
          <p:spPr>
            <a:xfrm>
              <a:off x="40387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5"/>
            <p:cNvSpPr/>
            <p:nvPr/>
          </p:nvSpPr>
          <p:spPr>
            <a:xfrm>
              <a:off x="41864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5"/>
            <p:cNvSpPr/>
            <p:nvPr/>
          </p:nvSpPr>
          <p:spPr>
            <a:xfrm>
              <a:off x="43340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5"/>
            <p:cNvSpPr/>
            <p:nvPr/>
          </p:nvSpPr>
          <p:spPr>
            <a:xfrm>
              <a:off x="44817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5"/>
            <p:cNvSpPr/>
            <p:nvPr/>
          </p:nvSpPr>
          <p:spPr>
            <a:xfrm>
              <a:off x="46293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5"/>
            <p:cNvSpPr/>
            <p:nvPr/>
          </p:nvSpPr>
          <p:spPr>
            <a:xfrm>
              <a:off x="47770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5"/>
            <p:cNvSpPr/>
            <p:nvPr/>
          </p:nvSpPr>
          <p:spPr>
            <a:xfrm>
              <a:off x="49246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5"/>
            <p:cNvSpPr/>
            <p:nvPr/>
          </p:nvSpPr>
          <p:spPr>
            <a:xfrm>
              <a:off x="50723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5"/>
            <p:cNvSpPr/>
            <p:nvPr/>
          </p:nvSpPr>
          <p:spPr>
            <a:xfrm>
              <a:off x="5219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5"/>
            <p:cNvSpPr/>
            <p:nvPr/>
          </p:nvSpPr>
          <p:spPr>
            <a:xfrm>
              <a:off x="5367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5"/>
            <p:cNvSpPr/>
            <p:nvPr/>
          </p:nvSpPr>
          <p:spPr>
            <a:xfrm>
              <a:off x="5515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5"/>
            <p:cNvSpPr/>
            <p:nvPr/>
          </p:nvSpPr>
          <p:spPr>
            <a:xfrm>
              <a:off x="5662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5" name="Google Shape;745;p35"/>
          <p:cNvSpPr/>
          <p:nvPr/>
        </p:nvSpPr>
        <p:spPr>
          <a:xfrm>
            <a:off x="5846050"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6" name="Google Shape;746;p35"/>
          <p:cNvSpPr txBox="1">
            <a:spLocks noGrp="1"/>
          </p:cNvSpPr>
          <p:nvPr>
            <p:ph type="ctrTitle"/>
          </p:nvPr>
        </p:nvSpPr>
        <p:spPr>
          <a:xfrm>
            <a:off x="6736075" y="988975"/>
            <a:ext cx="1875600" cy="438300"/>
          </a:xfrm>
          <a:prstGeom prst="rect">
            <a:avLst/>
          </a:prstGeom>
        </p:spPr>
        <p:txBody>
          <a:bodyPr spcFirstLastPara="1" wrap="square" lIns="0" tIns="91425" rIns="91425" bIns="91425" anchor="ctr" anchorCtr="0">
            <a:noAutofit/>
          </a:bodyPr>
          <a:lstStyle/>
          <a:p>
            <a:pPr marL="182880" lvl="0" indent="-198120" algn="l" rtl="0">
              <a:spcBef>
                <a:spcPts val="0"/>
              </a:spcBef>
              <a:spcAft>
                <a:spcPts val="0"/>
              </a:spcAft>
              <a:buClr>
                <a:schemeClr val="lt1"/>
              </a:buClr>
              <a:buSzPts val="2400"/>
              <a:buChar char="●"/>
            </a:pPr>
            <a:r>
              <a:rPr lang="en" sz="2400">
                <a:solidFill>
                  <a:schemeClr val="lt1"/>
                </a:solidFill>
              </a:rPr>
              <a:t>FLIGHT</a:t>
            </a:r>
            <a:endParaRPr sz="2400">
              <a:solidFill>
                <a:schemeClr val="lt1"/>
              </a:solidFill>
            </a:endParaRPr>
          </a:p>
        </p:txBody>
      </p:sp>
      <p:sp>
        <p:nvSpPr>
          <p:cNvPr id="747" name="Google Shape;747;p35"/>
          <p:cNvSpPr txBox="1">
            <a:spLocks noGrp="1"/>
          </p:cNvSpPr>
          <p:nvPr>
            <p:ph type="ctrTitle"/>
          </p:nvPr>
        </p:nvSpPr>
        <p:spPr>
          <a:xfrm>
            <a:off x="6736075" y="1884325"/>
            <a:ext cx="1875600" cy="438300"/>
          </a:xfrm>
          <a:prstGeom prst="rect">
            <a:avLst/>
          </a:prstGeom>
        </p:spPr>
        <p:txBody>
          <a:bodyPr spcFirstLastPara="1" wrap="square" lIns="0" tIns="91425" rIns="91425" bIns="91425" anchor="ctr" anchorCtr="0">
            <a:noAutofit/>
          </a:bodyPr>
          <a:lstStyle/>
          <a:p>
            <a:pPr marL="182880" lvl="0" indent="-198120" algn="l" rtl="0">
              <a:spcBef>
                <a:spcPts val="0"/>
              </a:spcBef>
              <a:spcAft>
                <a:spcPts val="0"/>
              </a:spcAft>
              <a:buClr>
                <a:schemeClr val="lt1"/>
              </a:buClr>
              <a:buSzPts val="2400"/>
              <a:buChar char="●"/>
            </a:pPr>
            <a:r>
              <a:rPr lang="en" sz="2400">
                <a:solidFill>
                  <a:schemeClr val="lt1"/>
                </a:solidFill>
              </a:rPr>
              <a:t>GATE</a:t>
            </a:r>
            <a:endParaRPr sz="2400">
              <a:solidFill>
                <a:schemeClr val="lt1"/>
              </a:solidFill>
            </a:endParaRPr>
          </a:p>
        </p:txBody>
      </p:sp>
      <p:sp>
        <p:nvSpPr>
          <p:cNvPr id="748" name="Google Shape;748;p35"/>
          <p:cNvSpPr txBox="1">
            <a:spLocks noGrp="1"/>
          </p:cNvSpPr>
          <p:nvPr>
            <p:ph type="ctrTitle"/>
          </p:nvPr>
        </p:nvSpPr>
        <p:spPr>
          <a:xfrm>
            <a:off x="6736075" y="2779675"/>
            <a:ext cx="1875600" cy="438300"/>
          </a:xfrm>
          <a:prstGeom prst="rect">
            <a:avLst/>
          </a:prstGeom>
        </p:spPr>
        <p:txBody>
          <a:bodyPr spcFirstLastPara="1" wrap="square" lIns="0" tIns="91425" rIns="91425" bIns="91425" anchor="ctr" anchorCtr="0">
            <a:noAutofit/>
          </a:bodyPr>
          <a:lstStyle/>
          <a:p>
            <a:pPr marL="182880" lvl="0" indent="-198120" algn="l" rtl="0">
              <a:spcBef>
                <a:spcPts val="0"/>
              </a:spcBef>
              <a:spcAft>
                <a:spcPts val="0"/>
              </a:spcAft>
              <a:buClr>
                <a:schemeClr val="lt1"/>
              </a:buClr>
              <a:buSzPts val="2400"/>
              <a:buChar char="●"/>
            </a:pPr>
            <a:r>
              <a:rPr lang="en" sz="2400" dirty="0">
                <a:solidFill>
                  <a:schemeClr val="lt1"/>
                </a:solidFill>
              </a:rPr>
              <a:t>SEAT</a:t>
            </a:r>
            <a:endParaRPr sz="2400" dirty="0">
              <a:solidFill>
                <a:schemeClr val="lt1"/>
              </a:solidFill>
            </a:endParaRPr>
          </a:p>
        </p:txBody>
      </p:sp>
      <p:sp>
        <p:nvSpPr>
          <p:cNvPr id="749" name="Google Shape;749;p35"/>
          <p:cNvSpPr txBox="1">
            <a:spLocks noGrp="1"/>
          </p:cNvSpPr>
          <p:nvPr>
            <p:ph type="ctrTitle"/>
          </p:nvPr>
        </p:nvSpPr>
        <p:spPr>
          <a:xfrm>
            <a:off x="6736075" y="1351075"/>
            <a:ext cx="1875600" cy="4383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en" sz="2400">
                <a:solidFill>
                  <a:schemeClr val="lt1"/>
                </a:solidFill>
                <a:latin typeface="Cutive Mono"/>
                <a:ea typeface="Cutive Mono"/>
                <a:cs typeface="Cutive Mono"/>
                <a:sym typeface="Cutive Mono"/>
              </a:rPr>
              <a:t>B345</a:t>
            </a:r>
            <a:endParaRPr sz="2400">
              <a:solidFill>
                <a:schemeClr val="lt1"/>
              </a:solidFill>
              <a:latin typeface="Cutive Mono"/>
              <a:ea typeface="Cutive Mono"/>
              <a:cs typeface="Cutive Mono"/>
              <a:sym typeface="Cutive Mono"/>
            </a:endParaRPr>
          </a:p>
        </p:txBody>
      </p:sp>
      <p:sp>
        <p:nvSpPr>
          <p:cNvPr id="750" name="Google Shape;750;p35"/>
          <p:cNvSpPr txBox="1">
            <a:spLocks noGrp="1"/>
          </p:cNvSpPr>
          <p:nvPr>
            <p:ph type="ctrTitle"/>
          </p:nvPr>
        </p:nvSpPr>
        <p:spPr>
          <a:xfrm>
            <a:off x="6736075" y="2227675"/>
            <a:ext cx="1875600" cy="4383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en" sz="2400">
                <a:solidFill>
                  <a:schemeClr val="lt1"/>
                </a:solidFill>
                <a:latin typeface="Cutive Mono"/>
                <a:ea typeface="Cutive Mono"/>
                <a:cs typeface="Cutive Mono"/>
                <a:sym typeface="Cutive Mono"/>
              </a:rPr>
              <a:t>D8</a:t>
            </a:r>
            <a:endParaRPr sz="2400">
              <a:solidFill>
                <a:schemeClr val="lt1"/>
              </a:solidFill>
              <a:latin typeface="Cutive Mono"/>
              <a:ea typeface="Cutive Mono"/>
              <a:cs typeface="Cutive Mono"/>
              <a:sym typeface="Cutive Mono"/>
            </a:endParaRPr>
          </a:p>
        </p:txBody>
      </p:sp>
      <p:sp>
        <p:nvSpPr>
          <p:cNvPr id="751" name="Google Shape;751;p35"/>
          <p:cNvSpPr txBox="1">
            <a:spLocks noGrp="1"/>
          </p:cNvSpPr>
          <p:nvPr>
            <p:ph type="ctrTitle"/>
          </p:nvPr>
        </p:nvSpPr>
        <p:spPr>
          <a:xfrm>
            <a:off x="6736075" y="3104275"/>
            <a:ext cx="1875600" cy="438300"/>
          </a:xfrm>
          <a:prstGeom prst="rect">
            <a:avLst/>
          </a:prstGeom>
        </p:spPr>
        <p:txBody>
          <a:bodyPr spcFirstLastPara="1" wrap="square" lIns="0" tIns="91425" rIns="91425" bIns="91425" anchor="ctr" anchorCtr="0">
            <a:noAutofit/>
          </a:bodyPr>
          <a:lstStyle/>
          <a:p>
            <a:pPr marL="0" lvl="0" indent="0" algn="l" rtl="0">
              <a:spcBef>
                <a:spcPts val="0"/>
              </a:spcBef>
              <a:spcAft>
                <a:spcPts val="0"/>
              </a:spcAft>
              <a:buNone/>
            </a:pPr>
            <a:r>
              <a:rPr lang="en" sz="2400" dirty="0">
                <a:solidFill>
                  <a:schemeClr val="lt1"/>
                </a:solidFill>
                <a:latin typeface="Cutive Mono"/>
                <a:ea typeface="Cutive Mono"/>
                <a:cs typeface="Cutive Mono"/>
                <a:sym typeface="Cutive Mono"/>
              </a:rPr>
              <a:t>29E</a:t>
            </a:r>
            <a:endParaRPr sz="2400" dirty="0">
              <a:solidFill>
                <a:schemeClr val="lt1"/>
              </a:solidFill>
              <a:latin typeface="Cutive Mono"/>
              <a:ea typeface="Cutive Mono"/>
              <a:cs typeface="Cutive Mono"/>
              <a:sym typeface="Cutive Mono"/>
            </a:endParaRPr>
          </a:p>
        </p:txBody>
      </p:sp>
      <p:sp>
        <p:nvSpPr>
          <p:cNvPr id="5" name="Title 4">
            <a:extLst>
              <a:ext uri="{FF2B5EF4-FFF2-40B4-BE49-F238E27FC236}">
                <a16:creationId xmlns:a16="http://schemas.microsoft.com/office/drawing/2014/main" id="{1A7A9FC7-F717-8A7C-EFA1-BF1FB1845BF9}"/>
              </a:ext>
            </a:extLst>
          </p:cNvPr>
          <p:cNvSpPr>
            <a:spLocks noGrp="1"/>
          </p:cNvSpPr>
          <p:nvPr>
            <p:ph type="ctrTitle"/>
          </p:nvPr>
        </p:nvSpPr>
        <p:spPr>
          <a:xfrm>
            <a:off x="750376" y="1056260"/>
            <a:ext cx="5464800" cy="1935300"/>
          </a:xfrm>
        </p:spPr>
        <p:txBody>
          <a:bodyPr/>
          <a:lstStyle/>
          <a:p>
            <a:pPr algn="ctr"/>
            <a:r>
              <a:rPr lang="en-US" dirty="0"/>
              <a:t>Thank you!</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9BD9-AAE7-ED89-8917-A6F4402970DE}"/>
              </a:ext>
            </a:extLst>
          </p:cNvPr>
          <p:cNvSpPr>
            <a:spLocks noGrp="1"/>
          </p:cNvSpPr>
          <p:nvPr>
            <p:ph type="ctrTitle"/>
          </p:nvPr>
        </p:nvSpPr>
        <p:spPr/>
        <p:txBody>
          <a:bodyPr/>
          <a:lstStyle/>
          <a:p>
            <a:r>
              <a:rPr lang="en-US" sz="7200" dirty="0"/>
              <a:t>OBJECTIVES</a:t>
            </a:r>
          </a:p>
        </p:txBody>
      </p:sp>
      <p:grpSp>
        <p:nvGrpSpPr>
          <p:cNvPr id="4" name="Google Shape;703;p35">
            <a:extLst>
              <a:ext uri="{FF2B5EF4-FFF2-40B4-BE49-F238E27FC236}">
                <a16:creationId xmlns:a16="http://schemas.microsoft.com/office/drawing/2014/main" id="{EEF48C3D-A0C7-0DFD-0D17-12434A633E5F}"/>
              </a:ext>
            </a:extLst>
          </p:cNvPr>
          <p:cNvGrpSpPr/>
          <p:nvPr/>
        </p:nvGrpSpPr>
        <p:grpSpPr>
          <a:xfrm>
            <a:off x="6736087" y="3753190"/>
            <a:ext cx="1875726" cy="943599"/>
            <a:chOff x="6762967" y="-1341310"/>
            <a:chExt cx="1875726" cy="943599"/>
          </a:xfrm>
        </p:grpSpPr>
        <p:sp>
          <p:nvSpPr>
            <p:cNvPr id="5" name="Google Shape;704;p35">
              <a:extLst>
                <a:ext uri="{FF2B5EF4-FFF2-40B4-BE49-F238E27FC236}">
                  <a16:creationId xmlns:a16="http://schemas.microsoft.com/office/drawing/2014/main" id="{BE23FAC7-39EA-28A3-8025-885A2EF13C5D}"/>
                </a:ext>
              </a:extLst>
            </p:cNvPr>
            <p:cNvSpPr/>
            <p:nvPr/>
          </p:nvSpPr>
          <p:spPr>
            <a:xfrm>
              <a:off x="8596791"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 name="Google Shape;705;p35">
              <a:extLst>
                <a:ext uri="{FF2B5EF4-FFF2-40B4-BE49-F238E27FC236}">
                  <a16:creationId xmlns:a16="http://schemas.microsoft.com/office/drawing/2014/main" id="{64B1ADBB-C53C-CA4C-7182-8CB27ADAFAE3}"/>
                </a:ext>
              </a:extLst>
            </p:cNvPr>
            <p:cNvSpPr/>
            <p:nvPr/>
          </p:nvSpPr>
          <p:spPr>
            <a:xfrm>
              <a:off x="8387518" y="-1341310"/>
              <a:ext cx="99021" cy="943599"/>
            </a:xfrm>
            <a:custGeom>
              <a:avLst/>
              <a:gdLst/>
              <a:ahLst/>
              <a:cxnLst/>
              <a:rect l="l" t="t" r="r" b="b"/>
              <a:pathLst>
                <a:path w="820" h="7814" extrusionOk="0">
                  <a:moveTo>
                    <a:pt x="0" y="0"/>
                  </a:moveTo>
                  <a:lnTo>
                    <a:pt x="0" y="7814"/>
                  </a:lnTo>
                  <a:lnTo>
                    <a:pt x="820" y="7814"/>
                  </a:lnTo>
                  <a:lnTo>
                    <a:pt x="8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706;p35">
              <a:extLst>
                <a:ext uri="{FF2B5EF4-FFF2-40B4-BE49-F238E27FC236}">
                  <a16:creationId xmlns:a16="http://schemas.microsoft.com/office/drawing/2014/main" id="{4667ACF8-C1D4-1DC0-9302-CCF57591D8CB}"/>
                </a:ext>
              </a:extLst>
            </p:cNvPr>
            <p:cNvSpPr/>
            <p:nvPr/>
          </p:nvSpPr>
          <p:spPr>
            <a:xfrm>
              <a:off x="7314708" y="-1341310"/>
              <a:ext cx="99021" cy="943599"/>
            </a:xfrm>
            <a:custGeom>
              <a:avLst/>
              <a:gdLst/>
              <a:ahLst/>
              <a:cxnLst/>
              <a:rect l="l" t="t" r="r" b="b"/>
              <a:pathLst>
                <a:path w="820" h="7814" extrusionOk="0">
                  <a:moveTo>
                    <a:pt x="0" y="0"/>
                  </a:moveTo>
                  <a:lnTo>
                    <a:pt x="0" y="7814"/>
                  </a:lnTo>
                  <a:lnTo>
                    <a:pt x="819" y="7814"/>
                  </a:lnTo>
                  <a:lnTo>
                    <a:pt x="819"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707;p35">
              <a:extLst>
                <a:ext uri="{FF2B5EF4-FFF2-40B4-BE49-F238E27FC236}">
                  <a16:creationId xmlns:a16="http://schemas.microsoft.com/office/drawing/2014/main" id="{C10C8454-EE40-8746-DF35-6E45FA30ED4F}"/>
                </a:ext>
              </a:extLst>
            </p:cNvPr>
            <p:cNvSpPr/>
            <p:nvPr/>
          </p:nvSpPr>
          <p:spPr>
            <a:xfrm>
              <a:off x="7695095" y="-1341310"/>
              <a:ext cx="186570" cy="943599"/>
            </a:xfrm>
            <a:custGeom>
              <a:avLst/>
              <a:gdLst/>
              <a:ahLst/>
              <a:cxnLst/>
              <a:rect l="l" t="t" r="r" b="b"/>
              <a:pathLst>
                <a:path w="1545" h="7814" extrusionOk="0">
                  <a:moveTo>
                    <a:pt x="1" y="0"/>
                  </a:moveTo>
                  <a:lnTo>
                    <a:pt x="1" y="7814"/>
                  </a:lnTo>
                  <a:lnTo>
                    <a:pt x="1544" y="7814"/>
                  </a:lnTo>
                  <a:lnTo>
                    <a:pt x="1544"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708;p35">
              <a:extLst>
                <a:ext uri="{FF2B5EF4-FFF2-40B4-BE49-F238E27FC236}">
                  <a16:creationId xmlns:a16="http://schemas.microsoft.com/office/drawing/2014/main" id="{78B8C292-42FA-B0CB-E39F-D74BFCA6BFBA}"/>
                </a:ext>
              </a:extLst>
            </p:cNvPr>
            <p:cNvSpPr/>
            <p:nvPr/>
          </p:nvSpPr>
          <p:spPr>
            <a:xfrm>
              <a:off x="8265795"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709;p35">
              <a:extLst>
                <a:ext uri="{FF2B5EF4-FFF2-40B4-BE49-F238E27FC236}">
                  <a16:creationId xmlns:a16="http://schemas.microsoft.com/office/drawing/2014/main" id="{11F3467D-1981-5242-B5D0-2802605C53A3}"/>
                </a:ext>
              </a:extLst>
            </p:cNvPr>
            <p:cNvSpPr/>
            <p:nvPr/>
          </p:nvSpPr>
          <p:spPr>
            <a:xfrm>
              <a:off x="8170638" y="-1341310"/>
              <a:ext cx="42024" cy="943599"/>
            </a:xfrm>
            <a:custGeom>
              <a:avLst/>
              <a:gdLst/>
              <a:ahLst/>
              <a:cxnLst/>
              <a:rect l="l" t="t" r="r" b="b"/>
              <a:pathLst>
                <a:path w="348" h="7814" extrusionOk="0">
                  <a:moveTo>
                    <a:pt x="1" y="0"/>
                  </a:moveTo>
                  <a:lnTo>
                    <a:pt x="1"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710;p35">
              <a:extLst>
                <a:ext uri="{FF2B5EF4-FFF2-40B4-BE49-F238E27FC236}">
                  <a16:creationId xmlns:a16="http://schemas.microsoft.com/office/drawing/2014/main" id="{98DC353B-5542-247E-2AE3-6D70FD0636CE}"/>
                </a:ext>
              </a:extLst>
            </p:cNvPr>
            <p:cNvSpPr/>
            <p:nvPr/>
          </p:nvSpPr>
          <p:spPr>
            <a:xfrm>
              <a:off x="8075481" y="-1341310"/>
              <a:ext cx="42024" cy="943599"/>
            </a:xfrm>
            <a:custGeom>
              <a:avLst/>
              <a:gdLst/>
              <a:ahLst/>
              <a:cxnLst/>
              <a:rect l="l" t="t" r="r" b="b"/>
              <a:pathLst>
                <a:path w="348" h="7814" extrusionOk="0">
                  <a:moveTo>
                    <a:pt x="1" y="0"/>
                  </a:moveTo>
                  <a:lnTo>
                    <a:pt x="1" y="7814"/>
                  </a:lnTo>
                  <a:lnTo>
                    <a:pt x="348" y="7814"/>
                  </a:lnTo>
                  <a:lnTo>
                    <a:pt x="34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711;p35">
              <a:extLst>
                <a:ext uri="{FF2B5EF4-FFF2-40B4-BE49-F238E27FC236}">
                  <a16:creationId xmlns:a16="http://schemas.microsoft.com/office/drawing/2014/main" id="{2D0429F4-A39F-5291-C098-3598AFB7E0F0}"/>
                </a:ext>
              </a:extLst>
            </p:cNvPr>
            <p:cNvSpPr/>
            <p:nvPr/>
          </p:nvSpPr>
          <p:spPr>
            <a:xfrm>
              <a:off x="7980445" y="-1341310"/>
              <a:ext cx="38159" cy="943599"/>
            </a:xfrm>
            <a:custGeom>
              <a:avLst/>
              <a:gdLst/>
              <a:ahLst/>
              <a:cxnLst/>
              <a:rect l="l" t="t" r="r" b="b"/>
              <a:pathLst>
                <a:path w="316" h="7814" extrusionOk="0">
                  <a:moveTo>
                    <a:pt x="0" y="0"/>
                  </a:moveTo>
                  <a:lnTo>
                    <a:pt x="0" y="7814"/>
                  </a:lnTo>
                  <a:lnTo>
                    <a:pt x="315" y="7814"/>
                  </a:lnTo>
                  <a:lnTo>
                    <a:pt x="3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712;p35">
              <a:extLst>
                <a:ext uri="{FF2B5EF4-FFF2-40B4-BE49-F238E27FC236}">
                  <a16:creationId xmlns:a16="http://schemas.microsoft.com/office/drawing/2014/main" id="{0A0DF000-99AA-A5A8-B532-92698443860E}"/>
                </a:ext>
              </a:extLst>
            </p:cNvPr>
            <p:cNvSpPr/>
            <p:nvPr/>
          </p:nvSpPr>
          <p:spPr>
            <a:xfrm>
              <a:off x="7170041" y="-1341310"/>
              <a:ext cx="99021" cy="943599"/>
            </a:xfrm>
            <a:custGeom>
              <a:avLst/>
              <a:gdLst/>
              <a:ahLst/>
              <a:cxnLst/>
              <a:rect l="l" t="t" r="r" b="b"/>
              <a:pathLst>
                <a:path w="820" h="7814" extrusionOk="0">
                  <a:moveTo>
                    <a:pt x="1" y="0"/>
                  </a:moveTo>
                  <a:lnTo>
                    <a:pt x="1" y="7814"/>
                  </a:lnTo>
                  <a:lnTo>
                    <a:pt x="820" y="7814"/>
                  </a:lnTo>
                  <a:lnTo>
                    <a:pt x="82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713;p35">
              <a:extLst>
                <a:ext uri="{FF2B5EF4-FFF2-40B4-BE49-F238E27FC236}">
                  <a16:creationId xmlns:a16="http://schemas.microsoft.com/office/drawing/2014/main" id="{4CEC7CEE-3F5C-C048-78F1-D04F97BA09F7}"/>
                </a:ext>
              </a:extLst>
            </p:cNvPr>
            <p:cNvSpPr/>
            <p:nvPr/>
          </p:nvSpPr>
          <p:spPr>
            <a:xfrm>
              <a:off x="7048317" y="-1341310"/>
              <a:ext cx="42024" cy="943599"/>
            </a:xfrm>
            <a:custGeom>
              <a:avLst/>
              <a:gdLst/>
              <a:ahLst/>
              <a:cxnLst/>
              <a:rect l="l" t="t" r="r" b="b"/>
              <a:pathLst>
                <a:path w="348" h="7814" extrusionOk="0">
                  <a:moveTo>
                    <a:pt x="1" y="0"/>
                  </a:moveTo>
                  <a:lnTo>
                    <a:pt x="1"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714;p35">
              <a:extLst>
                <a:ext uri="{FF2B5EF4-FFF2-40B4-BE49-F238E27FC236}">
                  <a16:creationId xmlns:a16="http://schemas.microsoft.com/office/drawing/2014/main" id="{01F51AB3-0D70-557C-32A3-AD64B1C5EF5B}"/>
                </a:ext>
              </a:extLst>
            </p:cNvPr>
            <p:cNvSpPr/>
            <p:nvPr/>
          </p:nvSpPr>
          <p:spPr>
            <a:xfrm>
              <a:off x="6953281"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715;p35">
              <a:extLst>
                <a:ext uri="{FF2B5EF4-FFF2-40B4-BE49-F238E27FC236}">
                  <a16:creationId xmlns:a16="http://schemas.microsoft.com/office/drawing/2014/main" id="{EF469FD4-299E-8480-D998-8783AF843ED6}"/>
                </a:ext>
              </a:extLst>
            </p:cNvPr>
            <p:cNvSpPr/>
            <p:nvPr/>
          </p:nvSpPr>
          <p:spPr>
            <a:xfrm>
              <a:off x="6858124"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716;p35">
              <a:extLst>
                <a:ext uri="{FF2B5EF4-FFF2-40B4-BE49-F238E27FC236}">
                  <a16:creationId xmlns:a16="http://schemas.microsoft.com/office/drawing/2014/main" id="{8D144E8B-5CE8-6A51-8414-AB8D8F0118FB}"/>
                </a:ext>
              </a:extLst>
            </p:cNvPr>
            <p:cNvSpPr/>
            <p:nvPr/>
          </p:nvSpPr>
          <p:spPr>
            <a:xfrm>
              <a:off x="6762967" y="-1341310"/>
              <a:ext cx="42024" cy="943599"/>
            </a:xfrm>
            <a:custGeom>
              <a:avLst/>
              <a:gdLst/>
              <a:ahLst/>
              <a:cxnLst/>
              <a:rect l="l" t="t" r="r" b="b"/>
              <a:pathLst>
                <a:path w="348" h="7814" extrusionOk="0">
                  <a:moveTo>
                    <a:pt x="1" y="0"/>
                  </a:moveTo>
                  <a:lnTo>
                    <a:pt x="1"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717;p35">
              <a:extLst>
                <a:ext uri="{FF2B5EF4-FFF2-40B4-BE49-F238E27FC236}">
                  <a16:creationId xmlns:a16="http://schemas.microsoft.com/office/drawing/2014/main" id="{CC624624-88A7-2358-0D81-AF66A2324898}"/>
                </a:ext>
              </a:extLst>
            </p:cNvPr>
            <p:cNvSpPr/>
            <p:nvPr/>
          </p:nvSpPr>
          <p:spPr>
            <a:xfrm>
              <a:off x="7611410" y="-1341310"/>
              <a:ext cx="38159" cy="943599"/>
            </a:xfrm>
            <a:custGeom>
              <a:avLst/>
              <a:gdLst/>
              <a:ahLst/>
              <a:cxnLst/>
              <a:rect l="l" t="t" r="r" b="b"/>
              <a:pathLst>
                <a:path w="316" h="7814" extrusionOk="0">
                  <a:moveTo>
                    <a:pt x="0" y="0"/>
                  </a:moveTo>
                  <a:lnTo>
                    <a:pt x="0" y="7814"/>
                  </a:lnTo>
                  <a:lnTo>
                    <a:pt x="315" y="7814"/>
                  </a:lnTo>
                  <a:lnTo>
                    <a:pt x="315"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718;p35">
              <a:extLst>
                <a:ext uri="{FF2B5EF4-FFF2-40B4-BE49-F238E27FC236}">
                  <a16:creationId xmlns:a16="http://schemas.microsoft.com/office/drawing/2014/main" id="{EFA43C4D-8FD2-E405-851F-8177DE0E1D90}"/>
                </a:ext>
              </a:extLst>
            </p:cNvPr>
            <p:cNvSpPr/>
            <p:nvPr/>
          </p:nvSpPr>
          <p:spPr>
            <a:xfrm>
              <a:off x="7512509" y="-1341310"/>
              <a:ext cx="41903" cy="943599"/>
            </a:xfrm>
            <a:custGeom>
              <a:avLst/>
              <a:gdLst/>
              <a:ahLst/>
              <a:cxnLst/>
              <a:rect l="l" t="t" r="r" b="b"/>
              <a:pathLst>
                <a:path w="347" h="7814" extrusionOk="0">
                  <a:moveTo>
                    <a:pt x="0" y="0"/>
                  </a:moveTo>
                  <a:lnTo>
                    <a:pt x="0" y="7814"/>
                  </a:lnTo>
                  <a:lnTo>
                    <a:pt x="347" y="7814"/>
                  </a:lnTo>
                  <a:lnTo>
                    <a:pt x="347"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 name="Google Shape;719;p35">
            <a:extLst>
              <a:ext uri="{FF2B5EF4-FFF2-40B4-BE49-F238E27FC236}">
                <a16:creationId xmlns:a16="http://schemas.microsoft.com/office/drawing/2014/main" id="{BBD8788C-6ACB-D500-6A88-B1730662FA4E}"/>
              </a:ext>
            </a:extLst>
          </p:cNvPr>
          <p:cNvSpPr txBox="1">
            <a:spLocks/>
          </p:cNvSpPr>
          <p:nvPr/>
        </p:nvSpPr>
        <p:spPr>
          <a:xfrm>
            <a:off x="6585550" y="397750"/>
            <a:ext cx="2176800" cy="438300"/>
          </a:xfrm>
          <a:prstGeom prst="rect">
            <a:avLst/>
          </a:prstGeom>
          <a:noFill/>
          <a:ln>
            <a:noFill/>
          </a:ln>
        </p:spPr>
        <p:txBody>
          <a:bodyPr spcFirstLastPara="1" wrap="square" lIns="0" tIns="91425" rIns="91425" bIns="91425" anchor="ctr"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rgbClr val="191919"/>
              </a:buClr>
              <a:buSzPts val="5200"/>
              <a:buFont typeface="Barlow Semi Condensed SemiBold"/>
              <a:buNone/>
              <a:defRPr sz="14500" b="1" i="0" u="none" strike="noStrike" cap="none">
                <a:solidFill>
                  <a:schemeClr val="dk1"/>
                </a:solidFill>
                <a:latin typeface="Barlow Semi Condensed"/>
                <a:ea typeface="Barlow Semi Condensed"/>
                <a:cs typeface="Barlow Semi Condensed"/>
                <a:sym typeface="Barlow Semi Condensed"/>
              </a:defRPr>
            </a:lvl1pPr>
            <a:lvl2pPr marR="0" lvl="1"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2pPr>
            <a:lvl3pPr marR="0" lvl="2"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3pPr>
            <a:lvl4pPr marR="0" lvl="3"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4pPr>
            <a:lvl5pPr marR="0" lvl="4"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5pPr>
            <a:lvl6pPr marR="0" lvl="5"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6pPr>
            <a:lvl7pPr marR="0" lvl="6"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7pPr>
            <a:lvl8pPr marR="0" lvl="7"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8pPr>
            <a:lvl9pPr marR="0" lvl="8"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9pPr>
          </a:lstStyle>
          <a:p>
            <a:pPr algn="ctr"/>
            <a:r>
              <a:rPr lang="en-US" sz="2400">
                <a:solidFill>
                  <a:schemeClr val="lt1"/>
                </a:solidFill>
              </a:rPr>
              <a:t>BOARDING PASS</a:t>
            </a:r>
          </a:p>
        </p:txBody>
      </p:sp>
      <p:sp>
        <p:nvSpPr>
          <p:cNvPr id="21" name="Google Shape;746;p35">
            <a:extLst>
              <a:ext uri="{FF2B5EF4-FFF2-40B4-BE49-F238E27FC236}">
                <a16:creationId xmlns:a16="http://schemas.microsoft.com/office/drawing/2014/main" id="{8BB48B36-2C28-8125-EB11-5E3435C3644B}"/>
              </a:ext>
            </a:extLst>
          </p:cNvPr>
          <p:cNvSpPr txBox="1">
            <a:spLocks/>
          </p:cNvSpPr>
          <p:nvPr/>
        </p:nvSpPr>
        <p:spPr>
          <a:xfrm>
            <a:off x="6736075" y="988975"/>
            <a:ext cx="1875600" cy="438300"/>
          </a:xfrm>
          <a:prstGeom prst="rect">
            <a:avLst/>
          </a:prstGeom>
          <a:noFill/>
          <a:ln>
            <a:noFill/>
          </a:ln>
        </p:spPr>
        <p:txBody>
          <a:bodyPr spcFirstLastPara="1" wrap="square" lIns="0" tIns="91425" rIns="91425" bIns="91425" anchor="ctr"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rgbClr val="191919"/>
              </a:buClr>
              <a:buSzPts val="5200"/>
              <a:buFont typeface="Barlow Semi Condensed SemiBold"/>
              <a:buNone/>
              <a:defRPr sz="14500" b="1" i="0" u="none" strike="noStrike" cap="none">
                <a:solidFill>
                  <a:schemeClr val="dk1"/>
                </a:solidFill>
                <a:latin typeface="Barlow Semi Condensed"/>
                <a:ea typeface="Barlow Semi Condensed"/>
                <a:cs typeface="Barlow Semi Condensed"/>
                <a:sym typeface="Barlow Semi Condensed"/>
              </a:defRPr>
            </a:lvl1pPr>
            <a:lvl2pPr marR="0" lvl="1"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2pPr>
            <a:lvl3pPr marR="0" lvl="2"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3pPr>
            <a:lvl4pPr marR="0" lvl="3"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4pPr>
            <a:lvl5pPr marR="0" lvl="4"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5pPr>
            <a:lvl6pPr marR="0" lvl="5"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6pPr>
            <a:lvl7pPr marR="0" lvl="6"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7pPr>
            <a:lvl8pPr marR="0" lvl="7"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8pPr>
            <a:lvl9pPr marR="0" lvl="8"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9pPr>
          </a:lstStyle>
          <a:p>
            <a:pPr marL="182880" indent="-198120">
              <a:buClr>
                <a:schemeClr val="lt1"/>
              </a:buClr>
              <a:buSzPts val="2400"/>
              <a:buFont typeface="Barlow Semi Condensed SemiBold"/>
              <a:buChar char="●"/>
            </a:pPr>
            <a:r>
              <a:rPr lang="en-US" sz="2400">
                <a:solidFill>
                  <a:schemeClr val="lt1"/>
                </a:solidFill>
              </a:rPr>
              <a:t>FLIGHT</a:t>
            </a:r>
          </a:p>
        </p:txBody>
      </p:sp>
      <p:sp>
        <p:nvSpPr>
          <p:cNvPr id="22" name="Google Shape;747;p35">
            <a:extLst>
              <a:ext uri="{FF2B5EF4-FFF2-40B4-BE49-F238E27FC236}">
                <a16:creationId xmlns:a16="http://schemas.microsoft.com/office/drawing/2014/main" id="{3E3DA305-FC3B-95BE-971B-47C14CB61BFB}"/>
              </a:ext>
            </a:extLst>
          </p:cNvPr>
          <p:cNvSpPr txBox="1">
            <a:spLocks/>
          </p:cNvSpPr>
          <p:nvPr/>
        </p:nvSpPr>
        <p:spPr>
          <a:xfrm>
            <a:off x="6736075" y="1884325"/>
            <a:ext cx="1875600" cy="438300"/>
          </a:xfrm>
          <a:prstGeom prst="rect">
            <a:avLst/>
          </a:prstGeom>
          <a:noFill/>
          <a:ln>
            <a:noFill/>
          </a:ln>
        </p:spPr>
        <p:txBody>
          <a:bodyPr spcFirstLastPara="1" wrap="square" lIns="0" tIns="91425" rIns="91425" bIns="91425" anchor="ctr"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rgbClr val="191919"/>
              </a:buClr>
              <a:buSzPts val="5200"/>
              <a:buFont typeface="Barlow Semi Condensed SemiBold"/>
              <a:buNone/>
              <a:defRPr sz="14500" b="1" i="0" u="none" strike="noStrike" cap="none">
                <a:solidFill>
                  <a:schemeClr val="dk1"/>
                </a:solidFill>
                <a:latin typeface="Barlow Semi Condensed"/>
                <a:ea typeface="Barlow Semi Condensed"/>
                <a:cs typeface="Barlow Semi Condensed"/>
                <a:sym typeface="Barlow Semi Condensed"/>
              </a:defRPr>
            </a:lvl1pPr>
            <a:lvl2pPr marR="0" lvl="1"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2pPr>
            <a:lvl3pPr marR="0" lvl="2"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3pPr>
            <a:lvl4pPr marR="0" lvl="3"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4pPr>
            <a:lvl5pPr marR="0" lvl="4"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5pPr>
            <a:lvl6pPr marR="0" lvl="5"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6pPr>
            <a:lvl7pPr marR="0" lvl="6"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7pPr>
            <a:lvl8pPr marR="0" lvl="7"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8pPr>
            <a:lvl9pPr marR="0" lvl="8"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9pPr>
          </a:lstStyle>
          <a:p>
            <a:pPr marL="182880" indent="-198120">
              <a:buClr>
                <a:schemeClr val="lt1"/>
              </a:buClr>
              <a:buSzPts val="2400"/>
              <a:buFont typeface="Barlow Semi Condensed SemiBold"/>
              <a:buChar char="●"/>
            </a:pPr>
            <a:r>
              <a:rPr lang="en-US" sz="2400">
                <a:solidFill>
                  <a:schemeClr val="lt1"/>
                </a:solidFill>
              </a:rPr>
              <a:t>GATE</a:t>
            </a:r>
          </a:p>
        </p:txBody>
      </p:sp>
      <p:sp>
        <p:nvSpPr>
          <p:cNvPr id="23" name="Google Shape;748;p35">
            <a:extLst>
              <a:ext uri="{FF2B5EF4-FFF2-40B4-BE49-F238E27FC236}">
                <a16:creationId xmlns:a16="http://schemas.microsoft.com/office/drawing/2014/main" id="{B8B0B7C5-E616-5F04-E25A-08620A1F2026}"/>
              </a:ext>
            </a:extLst>
          </p:cNvPr>
          <p:cNvSpPr txBox="1">
            <a:spLocks/>
          </p:cNvSpPr>
          <p:nvPr/>
        </p:nvSpPr>
        <p:spPr>
          <a:xfrm>
            <a:off x="6736075" y="2779675"/>
            <a:ext cx="1875600" cy="438300"/>
          </a:xfrm>
          <a:prstGeom prst="rect">
            <a:avLst/>
          </a:prstGeom>
          <a:noFill/>
          <a:ln>
            <a:noFill/>
          </a:ln>
        </p:spPr>
        <p:txBody>
          <a:bodyPr spcFirstLastPara="1" wrap="square" lIns="0" tIns="91425" rIns="91425" bIns="91425" anchor="ctr"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rgbClr val="191919"/>
              </a:buClr>
              <a:buSzPts val="5200"/>
              <a:buFont typeface="Barlow Semi Condensed SemiBold"/>
              <a:buNone/>
              <a:defRPr sz="14500" b="1" i="0" u="none" strike="noStrike" cap="none">
                <a:solidFill>
                  <a:schemeClr val="dk1"/>
                </a:solidFill>
                <a:latin typeface="Barlow Semi Condensed"/>
                <a:ea typeface="Barlow Semi Condensed"/>
                <a:cs typeface="Barlow Semi Condensed"/>
                <a:sym typeface="Barlow Semi Condensed"/>
              </a:defRPr>
            </a:lvl1pPr>
            <a:lvl2pPr marR="0" lvl="1"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2pPr>
            <a:lvl3pPr marR="0" lvl="2"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3pPr>
            <a:lvl4pPr marR="0" lvl="3"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4pPr>
            <a:lvl5pPr marR="0" lvl="4"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5pPr>
            <a:lvl6pPr marR="0" lvl="5"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6pPr>
            <a:lvl7pPr marR="0" lvl="6"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7pPr>
            <a:lvl8pPr marR="0" lvl="7"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8pPr>
            <a:lvl9pPr marR="0" lvl="8"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9pPr>
          </a:lstStyle>
          <a:p>
            <a:pPr marL="182880" indent="-198120">
              <a:buClr>
                <a:schemeClr val="lt1"/>
              </a:buClr>
              <a:buSzPts val="2400"/>
              <a:buFont typeface="Barlow Semi Condensed SemiBold"/>
              <a:buChar char="●"/>
            </a:pPr>
            <a:r>
              <a:rPr lang="en-US" sz="2400">
                <a:solidFill>
                  <a:schemeClr val="lt1"/>
                </a:solidFill>
              </a:rPr>
              <a:t>SEAT</a:t>
            </a:r>
            <a:endParaRPr lang="en-US" sz="2400" dirty="0">
              <a:solidFill>
                <a:schemeClr val="lt1"/>
              </a:solidFill>
            </a:endParaRPr>
          </a:p>
        </p:txBody>
      </p:sp>
      <p:sp>
        <p:nvSpPr>
          <p:cNvPr id="24" name="Google Shape;749;p35">
            <a:extLst>
              <a:ext uri="{FF2B5EF4-FFF2-40B4-BE49-F238E27FC236}">
                <a16:creationId xmlns:a16="http://schemas.microsoft.com/office/drawing/2014/main" id="{BB64ED36-67CD-8AD3-2659-EAAE6EEFFA88}"/>
              </a:ext>
            </a:extLst>
          </p:cNvPr>
          <p:cNvSpPr txBox="1">
            <a:spLocks/>
          </p:cNvSpPr>
          <p:nvPr/>
        </p:nvSpPr>
        <p:spPr>
          <a:xfrm>
            <a:off x="6736075" y="1351075"/>
            <a:ext cx="1875600" cy="438300"/>
          </a:xfrm>
          <a:prstGeom prst="rect">
            <a:avLst/>
          </a:prstGeom>
          <a:noFill/>
          <a:ln>
            <a:noFill/>
          </a:ln>
        </p:spPr>
        <p:txBody>
          <a:bodyPr spcFirstLastPara="1" wrap="square" lIns="0" tIns="91425" rIns="91425" bIns="91425" anchor="ctr"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rgbClr val="191919"/>
              </a:buClr>
              <a:buSzPts val="5200"/>
              <a:buFont typeface="Barlow Semi Condensed SemiBold"/>
              <a:buNone/>
              <a:defRPr sz="14500" b="1" i="0" u="none" strike="noStrike" cap="none">
                <a:solidFill>
                  <a:schemeClr val="dk1"/>
                </a:solidFill>
                <a:latin typeface="Barlow Semi Condensed"/>
                <a:ea typeface="Barlow Semi Condensed"/>
                <a:cs typeface="Barlow Semi Condensed"/>
                <a:sym typeface="Barlow Semi Condensed"/>
              </a:defRPr>
            </a:lvl1pPr>
            <a:lvl2pPr marR="0" lvl="1"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2pPr>
            <a:lvl3pPr marR="0" lvl="2"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3pPr>
            <a:lvl4pPr marR="0" lvl="3"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4pPr>
            <a:lvl5pPr marR="0" lvl="4"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5pPr>
            <a:lvl6pPr marR="0" lvl="5"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6pPr>
            <a:lvl7pPr marR="0" lvl="6"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7pPr>
            <a:lvl8pPr marR="0" lvl="7"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8pPr>
            <a:lvl9pPr marR="0" lvl="8"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9pPr>
          </a:lstStyle>
          <a:p>
            <a:r>
              <a:rPr lang="en-US" sz="2400">
                <a:solidFill>
                  <a:schemeClr val="lt1"/>
                </a:solidFill>
                <a:latin typeface="Cutive Mono"/>
                <a:ea typeface="Cutive Mono"/>
                <a:cs typeface="Cutive Mono"/>
                <a:sym typeface="Cutive Mono"/>
              </a:rPr>
              <a:t>B345</a:t>
            </a:r>
          </a:p>
        </p:txBody>
      </p:sp>
      <p:sp>
        <p:nvSpPr>
          <p:cNvPr id="25" name="Google Shape;750;p35">
            <a:extLst>
              <a:ext uri="{FF2B5EF4-FFF2-40B4-BE49-F238E27FC236}">
                <a16:creationId xmlns:a16="http://schemas.microsoft.com/office/drawing/2014/main" id="{1674FB3C-6A9D-7DF1-09CD-836049465913}"/>
              </a:ext>
            </a:extLst>
          </p:cNvPr>
          <p:cNvSpPr txBox="1">
            <a:spLocks/>
          </p:cNvSpPr>
          <p:nvPr/>
        </p:nvSpPr>
        <p:spPr>
          <a:xfrm>
            <a:off x="6736075" y="2227675"/>
            <a:ext cx="1875600" cy="438300"/>
          </a:xfrm>
          <a:prstGeom prst="rect">
            <a:avLst/>
          </a:prstGeom>
          <a:noFill/>
          <a:ln>
            <a:noFill/>
          </a:ln>
        </p:spPr>
        <p:txBody>
          <a:bodyPr spcFirstLastPara="1" wrap="square" lIns="0" tIns="91425" rIns="91425" bIns="91425" anchor="ctr"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rgbClr val="191919"/>
              </a:buClr>
              <a:buSzPts val="5200"/>
              <a:buFont typeface="Barlow Semi Condensed SemiBold"/>
              <a:buNone/>
              <a:defRPr sz="14500" b="1" i="0" u="none" strike="noStrike" cap="none">
                <a:solidFill>
                  <a:schemeClr val="dk1"/>
                </a:solidFill>
                <a:latin typeface="Barlow Semi Condensed"/>
                <a:ea typeface="Barlow Semi Condensed"/>
                <a:cs typeface="Barlow Semi Condensed"/>
                <a:sym typeface="Barlow Semi Condensed"/>
              </a:defRPr>
            </a:lvl1pPr>
            <a:lvl2pPr marR="0" lvl="1"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2pPr>
            <a:lvl3pPr marR="0" lvl="2"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3pPr>
            <a:lvl4pPr marR="0" lvl="3"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4pPr>
            <a:lvl5pPr marR="0" lvl="4"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5pPr>
            <a:lvl6pPr marR="0" lvl="5"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6pPr>
            <a:lvl7pPr marR="0" lvl="6"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7pPr>
            <a:lvl8pPr marR="0" lvl="7"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8pPr>
            <a:lvl9pPr marR="0" lvl="8"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9pPr>
          </a:lstStyle>
          <a:p>
            <a:r>
              <a:rPr lang="en-US" sz="2400">
                <a:solidFill>
                  <a:schemeClr val="lt1"/>
                </a:solidFill>
                <a:latin typeface="Cutive Mono"/>
                <a:ea typeface="Cutive Mono"/>
                <a:cs typeface="Cutive Mono"/>
                <a:sym typeface="Cutive Mono"/>
              </a:rPr>
              <a:t>D8</a:t>
            </a:r>
          </a:p>
        </p:txBody>
      </p:sp>
      <p:sp>
        <p:nvSpPr>
          <p:cNvPr id="26" name="Google Shape;751;p35">
            <a:extLst>
              <a:ext uri="{FF2B5EF4-FFF2-40B4-BE49-F238E27FC236}">
                <a16:creationId xmlns:a16="http://schemas.microsoft.com/office/drawing/2014/main" id="{5988B4B4-D032-2F3B-9ECF-3CB22E466E17}"/>
              </a:ext>
            </a:extLst>
          </p:cNvPr>
          <p:cNvSpPr txBox="1">
            <a:spLocks/>
          </p:cNvSpPr>
          <p:nvPr/>
        </p:nvSpPr>
        <p:spPr>
          <a:xfrm>
            <a:off x="6736075" y="3104275"/>
            <a:ext cx="1875600" cy="438300"/>
          </a:xfrm>
          <a:prstGeom prst="rect">
            <a:avLst/>
          </a:prstGeom>
          <a:noFill/>
          <a:ln>
            <a:noFill/>
          </a:ln>
        </p:spPr>
        <p:txBody>
          <a:bodyPr spcFirstLastPara="1" wrap="square" lIns="0" tIns="91425" rIns="91425" bIns="91425" anchor="ctr" anchorCtr="0">
            <a:noAutofit/>
          </a:bodyPr>
          <a:lstStyle>
            <a:defPPr marR="0" lvl="0" algn="l" rtl="0">
              <a:lnSpc>
                <a:spcPct val="100000"/>
              </a:lnSpc>
              <a:spcBef>
                <a:spcPts val="0"/>
              </a:spcBef>
              <a:spcAft>
                <a:spcPts val="0"/>
              </a:spcAft>
            </a:defPPr>
            <a:lvl1pPr marR="0" lvl="0" algn="l" rtl="0">
              <a:lnSpc>
                <a:spcPct val="80000"/>
              </a:lnSpc>
              <a:spcBef>
                <a:spcPts val="0"/>
              </a:spcBef>
              <a:spcAft>
                <a:spcPts val="0"/>
              </a:spcAft>
              <a:buClr>
                <a:srgbClr val="191919"/>
              </a:buClr>
              <a:buSzPts val="5200"/>
              <a:buFont typeface="Barlow Semi Condensed SemiBold"/>
              <a:buNone/>
              <a:defRPr sz="14500" b="1" i="0" u="none" strike="noStrike" cap="none">
                <a:solidFill>
                  <a:schemeClr val="dk1"/>
                </a:solidFill>
                <a:latin typeface="Barlow Semi Condensed"/>
                <a:ea typeface="Barlow Semi Condensed"/>
                <a:cs typeface="Barlow Semi Condensed"/>
                <a:sym typeface="Barlow Semi Condensed"/>
              </a:defRPr>
            </a:lvl1pPr>
            <a:lvl2pPr marR="0" lvl="1"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2pPr>
            <a:lvl3pPr marR="0" lvl="2"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3pPr>
            <a:lvl4pPr marR="0" lvl="3"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4pPr>
            <a:lvl5pPr marR="0" lvl="4"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5pPr>
            <a:lvl6pPr marR="0" lvl="5"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6pPr>
            <a:lvl7pPr marR="0" lvl="6"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7pPr>
            <a:lvl8pPr marR="0" lvl="7"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8pPr>
            <a:lvl9pPr marR="0" lvl="8" algn="ctr" rtl="0">
              <a:lnSpc>
                <a:spcPct val="100000"/>
              </a:lnSpc>
              <a:spcBef>
                <a:spcPts val="0"/>
              </a:spcBef>
              <a:spcAft>
                <a:spcPts val="0"/>
              </a:spcAft>
              <a:buClr>
                <a:srgbClr val="191919"/>
              </a:buClr>
              <a:buSzPts val="5200"/>
              <a:buFont typeface="Barlow Semi Condensed SemiBold"/>
              <a:buNone/>
              <a:defRPr sz="5200" b="0" i="0" u="none" strike="noStrike" cap="none">
                <a:solidFill>
                  <a:srgbClr val="191919"/>
                </a:solidFill>
                <a:latin typeface="Barlow Semi Condensed SemiBold"/>
                <a:ea typeface="Barlow Semi Condensed SemiBold"/>
                <a:cs typeface="Barlow Semi Condensed SemiBold"/>
                <a:sym typeface="Barlow Semi Condensed SemiBold"/>
              </a:defRPr>
            </a:lvl9pPr>
          </a:lstStyle>
          <a:p>
            <a:r>
              <a:rPr lang="en-US" sz="2400">
                <a:solidFill>
                  <a:schemeClr val="lt1"/>
                </a:solidFill>
                <a:latin typeface="Cutive Mono"/>
                <a:ea typeface="Cutive Mono"/>
                <a:cs typeface="Cutive Mono"/>
                <a:sym typeface="Cutive Mono"/>
              </a:rPr>
              <a:t>29E</a:t>
            </a:r>
            <a:endParaRPr lang="en-US" sz="2400" dirty="0">
              <a:solidFill>
                <a:schemeClr val="lt1"/>
              </a:solidFill>
              <a:latin typeface="Cutive Mono"/>
              <a:ea typeface="Cutive Mono"/>
              <a:cs typeface="Cutive Mono"/>
              <a:sym typeface="Cutive Mono"/>
            </a:endParaRPr>
          </a:p>
        </p:txBody>
      </p:sp>
      <p:grpSp>
        <p:nvGrpSpPr>
          <p:cNvPr id="27" name="Google Shape;691;p35">
            <a:extLst>
              <a:ext uri="{FF2B5EF4-FFF2-40B4-BE49-F238E27FC236}">
                <a16:creationId xmlns:a16="http://schemas.microsoft.com/office/drawing/2014/main" id="{B9952038-03F7-BFDD-9E91-913C8CEE9AC8}"/>
              </a:ext>
            </a:extLst>
          </p:cNvPr>
          <p:cNvGrpSpPr/>
          <p:nvPr/>
        </p:nvGrpSpPr>
        <p:grpSpPr>
          <a:xfrm>
            <a:off x="699900" y="421100"/>
            <a:ext cx="1389637" cy="355999"/>
            <a:chOff x="699900" y="446700"/>
            <a:chExt cx="1389637" cy="355999"/>
          </a:xfrm>
        </p:grpSpPr>
        <p:sp>
          <p:nvSpPr>
            <p:cNvPr id="28" name="Google Shape;692;p35">
              <a:extLst>
                <a:ext uri="{FF2B5EF4-FFF2-40B4-BE49-F238E27FC236}">
                  <a16:creationId xmlns:a16="http://schemas.microsoft.com/office/drawing/2014/main" id="{74E05794-BAF8-F2A4-8D46-49EEF657E83F}"/>
                </a:ext>
              </a:extLst>
            </p:cNvPr>
            <p:cNvSpPr/>
            <p:nvPr/>
          </p:nvSpPr>
          <p:spPr>
            <a:xfrm>
              <a:off x="1192931" y="497641"/>
              <a:ext cx="195396" cy="205039"/>
            </a:xfrm>
            <a:custGeom>
              <a:avLst/>
              <a:gdLst/>
              <a:ahLst/>
              <a:cxnLst/>
              <a:rect l="l" t="t" r="r" b="b"/>
              <a:pathLst>
                <a:path w="19817" h="20795" extrusionOk="0">
                  <a:moveTo>
                    <a:pt x="9893" y="3907"/>
                  </a:moveTo>
                  <a:lnTo>
                    <a:pt x="13012" y="13107"/>
                  </a:lnTo>
                  <a:lnTo>
                    <a:pt x="6679" y="13107"/>
                  </a:lnTo>
                  <a:lnTo>
                    <a:pt x="9830" y="3907"/>
                  </a:lnTo>
                  <a:close/>
                  <a:moveTo>
                    <a:pt x="9861" y="1"/>
                  </a:moveTo>
                  <a:cubicBezTo>
                    <a:pt x="9137" y="1"/>
                    <a:pt x="8507" y="127"/>
                    <a:pt x="8003" y="410"/>
                  </a:cubicBezTo>
                  <a:cubicBezTo>
                    <a:pt x="7467" y="662"/>
                    <a:pt x="7026" y="1041"/>
                    <a:pt x="6616" y="1576"/>
                  </a:cubicBezTo>
                  <a:cubicBezTo>
                    <a:pt x="6238" y="2080"/>
                    <a:pt x="5860" y="2710"/>
                    <a:pt x="5545" y="3466"/>
                  </a:cubicBezTo>
                  <a:cubicBezTo>
                    <a:pt x="5199" y="4223"/>
                    <a:pt x="4852" y="5073"/>
                    <a:pt x="4506" y="6050"/>
                  </a:cubicBezTo>
                  <a:lnTo>
                    <a:pt x="630" y="16446"/>
                  </a:lnTo>
                  <a:cubicBezTo>
                    <a:pt x="567" y="16635"/>
                    <a:pt x="504" y="16793"/>
                    <a:pt x="441" y="16982"/>
                  </a:cubicBezTo>
                  <a:cubicBezTo>
                    <a:pt x="347" y="17171"/>
                    <a:pt x="284" y="17360"/>
                    <a:pt x="221" y="17549"/>
                  </a:cubicBezTo>
                  <a:cubicBezTo>
                    <a:pt x="158" y="17738"/>
                    <a:pt x="95" y="17927"/>
                    <a:pt x="63" y="18116"/>
                  </a:cubicBezTo>
                  <a:cubicBezTo>
                    <a:pt x="0" y="18274"/>
                    <a:pt x="0" y="18431"/>
                    <a:pt x="0" y="18589"/>
                  </a:cubicBezTo>
                  <a:cubicBezTo>
                    <a:pt x="0" y="18935"/>
                    <a:pt x="63" y="19250"/>
                    <a:pt x="189" y="19534"/>
                  </a:cubicBezTo>
                  <a:cubicBezTo>
                    <a:pt x="315" y="19786"/>
                    <a:pt x="473" y="20006"/>
                    <a:pt x="693" y="20196"/>
                  </a:cubicBezTo>
                  <a:cubicBezTo>
                    <a:pt x="914" y="20385"/>
                    <a:pt x="1166" y="20542"/>
                    <a:pt x="1481" y="20637"/>
                  </a:cubicBezTo>
                  <a:cubicBezTo>
                    <a:pt x="1765" y="20731"/>
                    <a:pt x="2080" y="20794"/>
                    <a:pt x="2395" y="20794"/>
                  </a:cubicBezTo>
                  <a:cubicBezTo>
                    <a:pt x="2773" y="20794"/>
                    <a:pt x="3088" y="20731"/>
                    <a:pt x="3371" y="20637"/>
                  </a:cubicBezTo>
                  <a:cubicBezTo>
                    <a:pt x="3655" y="20542"/>
                    <a:pt x="3875" y="20385"/>
                    <a:pt x="4096" y="20164"/>
                  </a:cubicBezTo>
                  <a:cubicBezTo>
                    <a:pt x="4316" y="19912"/>
                    <a:pt x="4506" y="19628"/>
                    <a:pt x="4695" y="19250"/>
                  </a:cubicBezTo>
                  <a:cubicBezTo>
                    <a:pt x="4852" y="18872"/>
                    <a:pt x="5041" y="18431"/>
                    <a:pt x="5199" y="17896"/>
                  </a:cubicBezTo>
                  <a:lnTo>
                    <a:pt x="5797" y="16068"/>
                  </a:lnTo>
                  <a:lnTo>
                    <a:pt x="13894" y="16068"/>
                  </a:lnTo>
                  <a:lnTo>
                    <a:pt x="14587" y="17896"/>
                  </a:lnTo>
                  <a:cubicBezTo>
                    <a:pt x="14776" y="18431"/>
                    <a:pt x="14965" y="18872"/>
                    <a:pt x="15154" y="19219"/>
                  </a:cubicBezTo>
                  <a:cubicBezTo>
                    <a:pt x="15343" y="19597"/>
                    <a:pt x="15532" y="19912"/>
                    <a:pt x="15721" y="20133"/>
                  </a:cubicBezTo>
                  <a:cubicBezTo>
                    <a:pt x="15942" y="20353"/>
                    <a:pt x="16194" y="20511"/>
                    <a:pt x="16446" y="20637"/>
                  </a:cubicBezTo>
                  <a:cubicBezTo>
                    <a:pt x="16729" y="20731"/>
                    <a:pt x="17044" y="20794"/>
                    <a:pt x="17423" y="20794"/>
                  </a:cubicBezTo>
                  <a:cubicBezTo>
                    <a:pt x="17738" y="20794"/>
                    <a:pt x="18053" y="20731"/>
                    <a:pt x="18336" y="20637"/>
                  </a:cubicBezTo>
                  <a:cubicBezTo>
                    <a:pt x="18620" y="20542"/>
                    <a:pt x="18872" y="20385"/>
                    <a:pt x="19092" y="20196"/>
                  </a:cubicBezTo>
                  <a:cubicBezTo>
                    <a:pt x="19313" y="20006"/>
                    <a:pt x="19502" y="19786"/>
                    <a:pt x="19628" y="19534"/>
                  </a:cubicBezTo>
                  <a:cubicBezTo>
                    <a:pt x="19754" y="19250"/>
                    <a:pt x="19817" y="18935"/>
                    <a:pt x="19817" y="18589"/>
                  </a:cubicBezTo>
                  <a:cubicBezTo>
                    <a:pt x="19817" y="18431"/>
                    <a:pt x="19785" y="18274"/>
                    <a:pt x="19754" y="18116"/>
                  </a:cubicBezTo>
                  <a:cubicBezTo>
                    <a:pt x="19691" y="17927"/>
                    <a:pt x="19659" y="17738"/>
                    <a:pt x="19596" y="17549"/>
                  </a:cubicBezTo>
                  <a:cubicBezTo>
                    <a:pt x="19502" y="17360"/>
                    <a:pt x="19439" y="17171"/>
                    <a:pt x="19376" y="16982"/>
                  </a:cubicBezTo>
                  <a:cubicBezTo>
                    <a:pt x="19281" y="16793"/>
                    <a:pt x="19218" y="16635"/>
                    <a:pt x="19155" y="16446"/>
                  </a:cubicBezTo>
                  <a:lnTo>
                    <a:pt x="15217" y="6050"/>
                  </a:lnTo>
                  <a:cubicBezTo>
                    <a:pt x="14808" y="4916"/>
                    <a:pt x="14398" y="3970"/>
                    <a:pt x="14052" y="3183"/>
                  </a:cubicBezTo>
                  <a:cubicBezTo>
                    <a:pt x="13705" y="2427"/>
                    <a:pt x="13327" y="1797"/>
                    <a:pt x="12949" y="1324"/>
                  </a:cubicBezTo>
                  <a:cubicBezTo>
                    <a:pt x="12539" y="851"/>
                    <a:pt x="12098" y="505"/>
                    <a:pt x="11626" y="316"/>
                  </a:cubicBezTo>
                  <a:cubicBezTo>
                    <a:pt x="11153" y="95"/>
                    <a:pt x="10554" y="1"/>
                    <a:pt x="98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693;p35">
              <a:extLst>
                <a:ext uri="{FF2B5EF4-FFF2-40B4-BE49-F238E27FC236}">
                  <a16:creationId xmlns:a16="http://schemas.microsoft.com/office/drawing/2014/main" id="{87093A7F-12E0-0C2B-FC03-AA19E658A786}"/>
                </a:ext>
              </a:extLst>
            </p:cNvPr>
            <p:cNvSpPr/>
            <p:nvPr/>
          </p:nvSpPr>
          <p:spPr>
            <a:xfrm>
              <a:off x="1412256" y="491429"/>
              <a:ext cx="49093" cy="211250"/>
            </a:xfrm>
            <a:custGeom>
              <a:avLst/>
              <a:gdLst/>
              <a:ahLst/>
              <a:cxnLst/>
              <a:rect l="l" t="t" r="r" b="b"/>
              <a:pathLst>
                <a:path w="4979" h="21425" extrusionOk="0">
                  <a:moveTo>
                    <a:pt x="2490" y="1"/>
                  </a:moveTo>
                  <a:cubicBezTo>
                    <a:pt x="2143" y="1"/>
                    <a:pt x="1797" y="64"/>
                    <a:pt x="1482"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77" y="3498"/>
                    <a:pt x="1230" y="3624"/>
                    <a:pt x="1545" y="3718"/>
                  </a:cubicBezTo>
                  <a:cubicBezTo>
                    <a:pt x="1828" y="3813"/>
                    <a:pt x="2143" y="3844"/>
                    <a:pt x="2490" y="3844"/>
                  </a:cubicBezTo>
                  <a:cubicBezTo>
                    <a:pt x="2805" y="3844"/>
                    <a:pt x="3088" y="3813"/>
                    <a:pt x="3403" y="3718"/>
                  </a:cubicBezTo>
                  <a:cubicBezTo>
                    <a:pt x="3718" y="3655"/>
                    <a:pt x="3970" y="3529"/>
                    <a:pt x="4191" y="3372"/>
                  </a:cubicBezTo>
                  <a:cubicBezTo>
                    <a:pt x="4412" y="3214"/>
                    <a:pt x="4601" y="2994"/>
                    <a:pt x="4758" y="2773"/>
                  </a:cubicBezTo>
                  <a:cubicBezTo>
                    <a:pt x="4884" y="2521"/>
                    <a:pt x="4979" y="2238"/>
                    <a:pt x="4979" y="1923"/>
                  </a:cubicBezTo>
                  <a:cubicBezTo>
                    <a:pt x="4979" y="1608"/>
                    <a:pt x="4916" y="1355"/>
                    <a:pt x="4758" y="1103"/>
                  </a:cubicBezTo>
                  <a:cubicBezTo>
                    <a:pt x="4632" y="851"/>
                    <a:pt x="4443" y="662"/>
                    <a:pt x="4222" y="505"/>
                  </a:cubicBezTo>
                  <a:cubicBezTo>
                    <a:pt x="3970" y="347"/>
                    <a:pt x="3718" y="221"/>
                    <a:pt x="3403" y="127"/>
                  </a:cubicBezTo>
                  <a:cubicBezTo>
                    <a:pt x="3120" y="32"/>
                    <a:pt x="2805" y="1"/>
                    <a:pt x="2490" y="1"/>
                  </a:cubicBezTo>
                  <a:close/>
                  <a:moveTo>
                    <a:pt x="2395"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95"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95"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694;p35">
              <a:extLst>
                <a:ext uri="{FF2B5EF4-FFF2-40B4-BE49-F238E27FC236}">
                  <a16:creationId xmlns:a16="http://schemas.microsoft.com/office/drawing/2014/main" id="{A3BDB96E-ED2B-EC2F-A3F3-2076E6737A00}"/>
                </a:ext>
              </a:extLst>
            </p:cNvPr>
            <p:cNvSpPr/>
            <p:nvPr/>
          </p:nvSpPr>
          <p:spPr>
            <a:xfrm>
              <a:off x="1492414" y="558226"/>
              <a:ext cx="98166" cy="144459"/>
            </a:xfrm>
            <a:custGeom>
              <a:avLst/>
              <a:gdLst/>
              <a:ahLst/>
              <a:cxnLst/>
              <a:rect l="l" t="t" r="r" b="b"/>
              <a:pathLst>
                <a:path w="9956" h="14651" extrusionOk="0">
                  <a:moveTo>
                    <a:pt x="8128" y="0"/>
                  </a:moveTo>
                  <a:cubicBezTo>
                    <a:pt x="7152" y="0"/>
                    <a:pt x="6364" y="284"/>
                    <a:pt x="5734" y="819"/>
                  </a:cubicBezTo>
                  <a:cubicBezTo>
                    <a:pt x="5104" y="1387"/>
                    <a:pt x="4726" y="2143"/>
                    <a:pt x="4568" y="3088"/>
                  </a:cubicBezTo>
                  <a:cubicBezTo>
                    <a:pt x="4568" y="2143"/>
                    <a:pt x="4379" y="1450"/>
                    <a:pt x="4001" y="945"/>
                  </a:cubicBezTo>
                  <a:cubicBezTo>
                    <a:pt x="3623" y="473"/>
                    <a:pt x="3056" y="252"/>
                    <a:pt x="2300" y="252"/>
                  </a:cubicBezTo>
                  <a:cubicBezTo>
                    <a:pt x="2016" y="252"/>
                    <a:pt x="1701" y="284"/>
                    <a:pt x="1449" y="378"/>
                  </a:cubicBezTo>
                  <a:cubicBezTo>
                    <a:pt x="1166" y="473"/>
                    <a:pt x="914" y="599"/>
                    <a:pt x="693" y="788"/>
                  </a:cubicBezTo>
                  <a:cubicBezTo>
                    <a:pt x="473" y="945"/>
                    <a:pt x="315" y="1166"/>
                    <a:pt x="189" y="1450"/>
                  </a:cubicBezTo>
                  <a:cubicBezTo>
                    <a:pt x="63" y="1702"/>
                    <a:pt x="0" y="2017"/>
                    <a:pt x="0" y="2363"/>
                  </a:cubicBezTo>
                  <a:lnTo>
                    <a:pt x="0" y="11815"/>
                  </a:lnTo>
                  <a:cubicBezTo>
                    <a:pt x="0" y="12728"/>
                    <a:pt x="158" y="13421"/>
                    <a:pt x="473" y="13925"/>
                  </a:cubicBezTo>
                  <a:cubicBezTo>
                    <a:pt x="819" y="14398"/>
                    <a:pt x="1386" y="14650"/>
                    <a:pt x="2174" y="14650"/>
                  </a:cubicBezTo>
                  <a:cubicBezTo>
                    <a:pt x="3025" y="14650"/>
                    <a:pt x="3655" y="14398"/>
                    <a:pt x="4001" y="13925"/>
                  </a:cubicBezTo>
                  <a:cubicBezTo>
                    <a:pt x="4379" y="13421"/>
                    <a:pt x="4568" y="12728"/>
                    <a:pt x="4568" y="11815"/>
                  </a:cubicBezTo>
                  <a:lnTo>
                    <a:pt x="4568" y="6742"/>
                  </a:lnTo>
                  <a:cubicBezTo>
                    <a:pt x="4568" y="6175"/>
                    <a:pt x="4631" y="5703"/>
                    <a:pt x="4789" y="5325"/>
                  </a:cubicBezTo>
                  <a:cubicBezTo>
                    <a:pt x="4946" y="4947"/>
                    <a:pt x="5167" y="4632"/>
                    <a:pt x="5450" y="4379"/>
                  </a:cubicBezTo>
                  <a:cubicBezTo>
                    <a:pt x="5702" y="4127"/>
                    <a:pt x="6018" y="3970"/>
                    <a:pt x="6396" y="3844"/>
                  </a:cubicBezTo>
                  <a:cubicBezTo>
                    <a:pt x="6774" y="3718"/>
                    <a:pt x="7152" y="3623"/>
                    <a:pt x="7593" y="3592"/>
                  </a:cubicBezTo>
                  <a:cubicBezTo>
                    <a:pt x="8317" y="3529"/>
                    <a:pt x="8884" y="3371"/>
                    <a:pt x="9294" y="3088"/>
                  </a:cubicBezTo>
                  <a:cubicBezTo>
                    <a:pt x="9735" y="2804"/>
                    <a:pt x="9956" y="2332"/>
                    <a:pt x="9956" y="1733"/>
                  </a:cubicBezTo>
                  <a:cubicBezTo>
                    <a:pt x="9956" y="1513"/>
                    <a:pt x="9893" y="1324"/>
                    <a:pt x="9830" y="1103"/>
                  </a:cubicBezTo>
                  <a:cubicBezTo>
                    <a:pt x="9735" y="882"/>
                    <a:pt x="9641" y="693"/>
                    <a:pt x="9483" y="536"/>
                  </a:cubicBezTo>
                  <a:cubicBezTo>
                    <a:pt x="9326" y="378"/>
                    <a:pt x="9137" y="252"/>
                    <a:pt x="8916" y="158"/>
                  </a:cubicBezTo>
                  <a:cubicBezTo>
                    <a:pt x="8695" y="63"/>
                    <a:pt x="8412" y="0"/>
                    <a:pt x="81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695;p35">
              <a:extLst>
                <a:ext uri="{FF2B5EF4-FFF2-40B4-BE49-F238E27FC236}">
                  <a16:creationId xmlns:a16="http://schemas.microsoft.com/office/drawing/2014/main" id="{96103F2B-E2FF-6E4E-E856-5EFAAFDA611E}"/>
                </a:ext>
              </a:extLst>
            </p:cNvPr>
            <p:cNvSpPr/>
            <p:nvPr/>
          </p:nvSpPr>
          <p:spPr>
            <a:xfrm>
              <a:off x="1694682" y="491429"/>
              <a:ext cx="49093" cy="211250"/>
            </a:xfrm>
            <a:custGeom>
              <a:avLst/>
              <a:gdLst/>
              <a:ahLst/>
              <a:cxnLst/>
              <a:rect l="l" t="t" r="r" b="b"/>
              <a:pathLst>
                <a:path w="4979" h="21425" extrusionOk="0">
                  <a:moveTo>
                    <a:pt x="2489" y="1"/>
                  </a:moveTo>
                  <a:cubicBezTo>
                    <a:pt x="2111" y="1"/>
                    <a:pt x="1796" y="64"/>
                    <a:pt x="1481"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46" y="3498"/>
                    <a:pt x="1229" y="3624"/>
                    <a:pt x="1513" y="3718"/>
                  </a:cubicBezTo>
                  <a:cubicBezTo>
                    <a:pt x="1828" y="3813"/>
                    <a:pt x="2143" y="3844"/>
                    <a:pt x="2489" y="3844"/>
                  </a:cubicBezTo>
                  <a:cubicBezTo>
                    <a:pt x="2805" y="3844"/>
                    <a:pt x="3088" y="3813"/>
                    <a:pt x="3403" y="3718"/>
                  </a:cubicBezTo>
                  <a:cubicBezTo>
                    <a:pt x="3687" y="3655"/>
                    <a:pt x="3970" y="3529"/>
                    <a:pt x="4191" y="3372"/>
                  </a:cubicBezTo>
                  <a:cubicBezTo>
                    <a:pt x="4411" y="3214"/>
                    <a:pt x="4600" y="2994"/>
                    <a:pt x="4758" y="2773"/>
                  </a:cubicBezTo>
                  <a:cubicBezTo>
                    <a:pt x="4884" y="2521"/>
                    <a:pt x="4978" y="2238"/>
                    <a:pt x="4978" y="1923"/>
                  </a:cubicBezTo>
                  <a:cubicBezTo>
                    <a:pt x="4978" y="1608"/>
                    <a:pt x="4884" y="1355"/>
                    <a:pt x="4758" y="1103"/>
                  </a:cubicBezTo>
                  <a:cubicBezTo>
                    <a:pt x="4632" y="851"/>
                    <a:pt x="4443" y="662"/>
                    <a:pt x="4222" y="505"/>
                  </a:cubicBezTo>
                  <a:cubicBezTo>
                    <a:pt x="3970" y="347"/>
                    <a:pt x="3718" y="221"/>
                    <a:pt x="3403" y="127"/>
                  </a:cubicBezTo>
                  <a:cubicBezTo>
                    <a:pt x="3120" y="32"/>
                    <a:pt x="2805" y="1"/>
                    <a:pt x="2489" y="1"/>
                  </a:cubicBezTo>
                  <a:close/>
                  <a:moveTo>
                    <a:pt x="2363"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63"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63"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696;p35">
              <a:extLst>
                <a:ext uri="{FF2B5EF4-FFF2-40B4-BE49-F238E27FC236}">
                  <a16:creationId xmlns:a16="http://schemas.microsoft.com/office/drawing/2014/main" id="{3CA8B597-2EC7-6171-EE4D-8F6DC6C28A2A}"/>
                </a:ext>
              </a:extLst>
            </p:cNvPr>
            <p:cNvSpPr/>
            <p:nvPr/>
          </p:nvSpPr>
          <p:spPr>
            <a:xfrm>
              <a:off x="1774525" y="558226"/>
              <a:ext cx="141974" cy="144459"/>
            </a:xfrm>
            <a:custGeom>
              <a:avLst/>
              <a:gdLst/>
              <a:ahLst/>
              <a:cxnLst/>
              <a:rect l="l" t="t" r="r" b="b"/>
              <a:pathLst>
                <a:path w="14399" h="14651" extrusionOk="0">
                  <a:moveTo>
                    <a:pt x="9609" y="0"/>
                  </a:moveTo>
                  <a:cubicBezTo>
                    <a:pt x="9042" y="0"/>
                    <a:pt x="8475" y="63"/>
                    <a:pt x="7940" y="221"/>
                  </a:cubicBezTo>
                  <a:cubicBezTo>
                    <a:pt x="7404" y="378"/>
                    <a:pt x="6900" y="567"/>
                    <a:pt x="6459" y="851"/>
                  </a:cubicBezTo>
                  <a:cubicBezTo>
                    <a:pt x="6018" y="1103"/>
                    <a:pt x="5640" y="1418"/>
                    <a:pt x="5325" y="1796"/>
                  </a:cubicBezTo>
                  <a:cubicBezTo>
                    <a:pt x="4978" y="2174"/>
                    <a:pt x="4758" y="2615"/>
                    <a:pt x="4569" y="3056"/>
                  </a:cubicBezTo>
                  <a:cubicBezTo>
                    <a:pt x="4569" y="2143"/>
                    <a:pt x="4380" y="1450"/>
                    <a:pt x="4033" y="977"/>
                  </a:cubicBezTo>
                  <a:cubicBezTo>
                    <a:pt x="3655" y="473"/>
                    <a:pt x="3056" y="252"/>
                    <a:pt x="2206" y="252"/>
                  </a:cubicBezTo>
                  <a:cubicBezTo>
                    <a:pt x="1387" y="252"/>
                    <a:pt x="819" y="473"/>
                    <a:pt x="504" y="977"/>
                  </a:cubicBezTo>
                  <a:cubicBezTo>
                    <a:pt x="158" y="1450"/>
                    <a:pt x="0" y="2143"/>
                    <a:pt x="0" y="3056"/>
                  </a:cubicBezTo>
                  <a:lnTo>
                    <a:pt x="32" y="11815"/>
                  </a:lnTo>
                  <a:cubicBezTo>
                    <a:pt x="32" y="12728"/>
                    <a:pt x="189" y="13421"/>
                    <a:pt x="504" y="13925"/>
                  </a:cubicBezTo>
                  <a:cubicBezTo>
                    <a:pt x="851" y="14398"/>
                    <a:pt x="1418" y="14650"/>
                    <a:pt x="2206" y="14650"/>
                  </a:cubicBezTo>
                  <a:cubicBezTo>
                    <a:pt x="3056" y="14650"/>
                    <a:pt x="3655" y="14398"/>
                    <a:pt x="4033" y="13925"/>
                  </a:cubicBezTo>
                  <a:cubicBezTo>
                    <a:pt x="4411" y="13421"/>
                    <a:pt x="4600" y="12728"/>
                    <a:pt x="4600" y="11815"/>
                  </a:cubicBezTo>
                  <a:lnTo>
                    <a:pt x="4600" y="5892"/>
                  </a:lnTo>
                  <a:cubicBezTo>
                    <a:pt x="4600" y="5388"/>
                    <a:pt x="4663" y="4947"/>
                    <a:pt x="4821" y="4569"/>
                  </a:cubicBezTo>
                  <a:cubicBezTo>
                    <a:pt x="4978" y="4190"/>
                    <a:pt x="5167" y="3875"/>
                    <a:pt x="5451" y="3592"/>
                  </a:cubicBezTo>
                  <a:cubicBezTo>
                    <a:pt x="5703" y="3340"/>
                    <a:pt x="6018" y="3151"/>
                    <a:pt x="6364" y="3025"/>
                  </a:cubicBezTo>
                  <a:cubicBezTo>
                    <a:pt x="6711" y="2899"/>
                    <a:pt x="7089" y="2836"/>
                    <a:pt x="7499" y="2836"/>
                  </a:cubicBezTo>
                  <a:cubicBezTo>
                    <a:pt x="7814" y="2836"/>
                    <a:pt x="8129" y="2899"/>
                    <a:pt x="8412" y="2993"/>
                  </a:cubicBezTo>
                  <a:cubicBezTo>
                    <a:pt x="8696" y="3119"/>
                    <a:pt x="8948" y="3277"/>
                    <a:pt x="9137" y="3529"/>
                  </a:cubicBezTo>
                  <a:cubicBezTo>
                    <a:pt x="9357" y="3749"/>
                    <a:pt x="9515" y="4033"/>
                    <a:pt x="9641" y="4348"/>
                  </a:cubicBezTo>
                  <a:cubicBezTo>
                    <a:pt x="9767" y="4695"/>
                    <a:pt x="9830" y="5104"/>
                    <a:pt x="9830" y="5545"/>
                  </a:cubicBezTo>
                  <a:lnTo>
                    <a:pt x="9830" y="11815"/>
                  </a:lnTo>
                  <a:cubicBezTo>
                    <a:pt x="9830" y="12728"/>
                    <a:pt x="9987" y="13421"/>
                    <a:pt x="10334" y="13925"/>
                  </a:cubicBezTo>
                  <a:cubicBezTo>
                    <a:pt x="10649" y="14398"/>
                    <a:pt x="11216" y="14650"/>
                    <a:pt x="12004" y="14650"/>
                  </a:cubicBezTo>
                  <a:cubicBezTo>
                    <a:pt x="12854" y="14650"/>
                    <a:pt x="13484" y="14398"/>
                    <a:pt x="13831" y="13925"/>
                  </a:cubicBezTo>
                  <a:cubicBezTo>
                    <a:pt x="14209" y="13421"/>
                    <a:pt x="14398" y="12728"/>
                    <a:pt x="14398" y="11815"/>
                  </a:cubicBezTo>
                  <a:lnTo>
                    <a:pt x="14398" y="5356"/>
                  </a:lnTo>
                  <a:cubicBezTo>
                    <a:pt x="14398" y="4443"/>
                    <a:pt x="14272" y="3686"/>
                    <a:pt x="13989" y="2993"/>
                  </a:cubicBezTo>
                  <a:cubicBezTo>
                    <a:pt x="13737" y="2332"/>
                    <a:pt x="13358" y="1765"/>
                    <a:pt x="12917" y="1324"/>
                  </a:cubicBezTo>
                  <a:cubicBezTo>
                    <a:pt x="12476" y="882"/>
                    <a:pt x="11972" y="536"/>
                    <a:pt x="11405" y="315"/>
                  </a:cubicBezTo>
                  <a:cubicBezTo>
                    <a:pt x="10838" y="95"/>
                    <a:pt x="10239" y="0"/>
                    <a:pt x="9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697;p35">
              <a:extLst>
                <a:ext uri="{FF2B5EF4-FFF2-40B4-BE49-F238E27FC236}">
                  <a16:creationId xmlns:a16="http://schemas.microsoft.com/office/drawing/2014/main" id="{0D933A20-E433-D2D8-DE15-61E1EA4314FF}"/>
                </a:ext>
              </a:extLst>
            </p:cNvPr>
            <p:cNvSpPr/>
            <p:nvPr/>
          </p:nvSpPr>
          <p:spPr>
            <a:xfrm>
              <a:off x="1943530" y="558226"/>
              <a:ext cx="146007" cy="146007"/>
            </a:xfrm>
            <a:custGeom>
              <a:avLst/>
              <a:gdLst/>
              <a:ahLst/>
              <a:cxnLst/>
              <a:rect l="l" t="t" r="r" b="b"/>
              <a:pathLst>
                <a:path w="14808" h="14808" extrusionOk="0">
                  <a:moveTo>
                    <a:pt x="7719" y="2584"/>
                  </a:moveTo>
                  <a:cubicBezTo>
                    <a:pt x="8254" y="2584"/>
                    <a:pt x="8695" y="2678"/>
                    <a:pt x="9105" y="2836"/>
                  </a:cubicBezTo>
                  <a:cubicBezTo>
                    <a:pt x="9483" y="3025"/>
                    <a:pt x="9830" y="3277"/>
                    <a:pt x="10113" y="3592"/>
                  </a:cubicBezTo>
                  <a:cubicBezTo>
                    <a:pt x="10365" y="3907"/>
                    <a:pt x="10586" y="4253"/>
                    <a:pt x="10743" y="4695"/>
                  </a:cubicBezTo>
                  <a:cubicBezTo>
                    <a:pt x="10869" y="5136"/>
                    <a:pt x="10964" y="5577"/>
                    <a:pt x="10995" y="6112"/>
                  </a:cubicBezTo>
                  <a:lnTo>
                    <a:pt x="4474" y="6112"/>
                  </a:lnTo>
                  <a:cubicBezTo>
                    <a:pt x="4505" y="5608"/>
                    <a:pt x="4600" y="5167"/>
                    <a:pt x="4757" y="4726"/>
                  </a:cubicBezTo>
                  <a:cubicBezTo>
                    <a:pt x="4915" y="4316"/>
                    <a:pt x="5135" y="3938"/>
                    <a:pt x="5419" y="3623"/>
                  </a:cubicBezTo>
                  <a:cubicBezTo>
                    <a:pt x="5702" y="3308"/>
                    <a:pt x="6049" y="3056"/>
                    <a:pt x="6427" y="2867"/>
                  </a:cubicBezTo>
                  <a:cubicBezTo>
                    <a:pt x="6805" y="2678"/>
                    <a:pt x="7246" y="2584"/>
                    <a:pt x="7719" y="2584"/>
                  </a:cubicBezTo>
                  <a:close/>
                  <a:moveTo>
                    <a:pt x="7687" y="0"/>
                  </a:moveTo>
                  <a:cubicBezTo>
                    <a:pt x="6585" y="0"/>
                    <a:pt x="5545" y="189"/>
                    <a:pt x="4600" y="567"/>
                  </a:cubicBezTo>
                  <a:cubicBezTo>
                    <a:pt x="3655" y="945"/>
                    <a:pt x="2835" y="1481"/>
                    <a:pt x="2174" y="2143"/>
                  </a:cubicBezTo>
                  <a:cubicBezTo>
                    <a:pt x="1481" y="2804"/>
                    <a:pt x="945" y="3560"/>
                    <a:pt x="567" y="4474"/>
                  </a:cubicBezTo>
                  <a:cubicBezTo>
                    <a:pt x="189" y="5356"/>
                    <a:pt x="0" y="6333"/>
                    <a:pt x="0" y="7341"/>
                  </a:cubicBezTo>
                  <a:cubicBezTo>
                    <a:pt x="0" y="8601"/>
                    <a:pt x="189" y="9672"/>
                    <a:pt x="599" y="10617"/>
                  </a:cubicBezTo>
                  <a:cubicBezTo>
                    <a:pt x="977" y="11531"/>
                    <a:pt x="1544" y="12319"/>
                    <a:pt x="2237" y="12949"/>
                  </a:cubicBezTo>
                  <a:cubicBezTo>
                    <a:pt x="2930" y="13547"/>
                    <a:pt x="3749" y="14020"/>
                    <a:pt x="4694" y="14335"/>
                  </a:cubicBezTo>
                  <a:cubicBezTo>
                    <a:pt x="5639" y="14650"/>
                    <a:pt x="6679" y="14808"/>
                    <a:pt x="7782" y="14808"/>
                  </a:cubicBezTo>
                  <a:cubicBezTo>
                    <a:pt x="8349" y="14808"/>
                    <a:pt x="8979" y="14776"/>
                    <a:pt x="9609" y="14713"/>
                  </a:cubicBezTo>
                  <a:cubicBezTo>
                    <a:pt x="10239" y="14650"/>
                    <a:pt x="10838" y="14524"/>
                    <a:pt x="11436" y="14335"/>
                  </a:cubicBezTo>
                  <a:cubicBezTo>
                    <a:pt x="12003" y="14178"/>
                    <a:pt x="12508" y="13925"/>
                    <a:pt x="12949" y="13642"/>
                  </a:cubicBezTo>
                  <a:cubicBezTo>
                    <a:pt x="13390" y="13327"/>
                    <a:pt x="13705" y="12949"/>
                    <a:pt x="13894" y="12508"/>
                  </a:cubicBezTo>
                  <a:cubicBezTo>
                    <a:pt x="13957" y="12319"/>
                    <a:pt x="13988" y="12130"/>
                    <a:pt x="13988" y="11941"/>
                  </a:cubicBezTo>
                  <a:cubicBezTo>
                    <a:pt x="13988" y="11626"/>
                    <a:pt x="13894" y="11342"/>
                    <a:pt x="13705" y="11090"/>
                  </a:cubicBezTo>
                  <a:cubicBezTo>
                    <a:pt x="13516" y="10870"/>
                    <a:pt x="13264" y="10743"/>
                    <a:pt x="12949" y="10743"/>
                  </a:cubicBezTo>
                  <a:cubicBezTo>
                    <a:pt x="12854" y="10743"/>
                    <a:pt x="12728" y="10743"/>
                    <a:pt x="12602" y="10807"/>
                  </a:cubicBezTo>
                  <a:cubicBezTo>
                    <a:pt x="12224" y="10933"/>
                    <a:pt x="11877" y="11059"/>
                    <a:pt x="11531" y="11153"/>
                  </a:cubicBezTo>
                  <a:cubicBezTo>
                    <a:pt x="11184" y="11279"/>
                    <a:pt x="10838" y="11374"/>
                    <a:pt x="10491" y="11468"/>
                  </a:cubicBezTo>
                  <a:cubicBezTo>
                    <a:pt x="10176" y="11563"/>
                    <a:pt x="9798" y="11626"/>
                    <a:pt x="9452" y="11689"/>
                  </a:cubicBezTo>
                  <a:cubicBezTo>
                    <a:pt x="9105" y="11752"/>
                    <a:pt x="8727" y="11752"/>
                    <a:pt x="8317" y="11752"/>
                  </a:cubicBezTo>
                  <a:cubicBezTo>
                    <a:pt x="7057" y="11752"/>
                    <a:pt x="6112" y="11437"/>
                    <a:pt x="5482" y="10807"/>
                  </a:cubicBezTo>
                  <a:cubicBezTo>
                    <a:pt x="4883" y="10176"/>
                    <a:pt x="4537" y="9294"/>
                    <a:pt x="4505" y="8129"/>
                  </a:cubicBezTo>
                  <a:lnTo>
                    <a:pt x="13358" y="8129"/>
                  </a:lnTo>
                  <a:cubicBezTo>
                    <a:pt x="13799" y="8129"/>
                    <a:pt x="14177" y="8034"/>
                    <a:pt x="14429" y="7845"/>
                  </a:cubicBezTo>
                  <a:cubicBezTo>
                    <a:pt x="14681" y="7656"/>
                    <a:pt x="14807" y="7372"/>
                    <a:pt x="14807" y="6963"/>
                  </a:cubicBezTo>
                  <a:cubicBezTo>
                    <a:pt x="14807" y="6049"/>
                    <a:pt x="14650" y="5136"/>
                    <a:pt x="14366" y="4285"/>
                  </a:cubicBezTo>
                  <a:cubicBezTo>
                    <a:pt x="14083" y="3466"/>
                    <a:pt x="13642" y="2710"/>
                    <a:pt x="13075" y="2080"/>
                  </a:cubicBezTo>
                  <a:cubicBezTo>
                    <a:pt x="12476" y="1450"/>
                    <a:pt x="11751" y="945"/>
                    <a:pt x="10869" y="567"/>
                  </a:cubicBezTo>
                  <a:cubicBezTo>
                    <a:pt x="9987" y="189"/>
                    <a:pt x="8916" y="0"/>
                    <a:pt x="76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698;p35">
              <a:extLst>
                <a:ext uri="{FF2B5EF4-FFF2-40B4-BE49-F238E27FC236}">
                  <a16:creationId xmlns:a16="http://schemas.microsoft.com/office/drawing/2014/main" id="{56B7D725-5E33-6BAA-FEC9-F00D334405BF}"/>
                </a:ext>
              </a:extLst>
            </p:cNvPr>
            <p:cNvSpPr/>
            <p:nvPr/>
          </p:nvSpPr>
          <p:spPr>
            <a:xfrm>
              <a:off x="733762" y="446700"/>
              <a:ext cx="356005" cy="355995"/>
            </a:xfrm>
            <a:custGeom>
              <a:avLst/>
              <a:gdLst/>
              <a:ahLst/>
              <a:cxnLst/>
              <a:rect l="l" t="t" r="r" b="b"/>
              <a:pathLst>
                <a:path w="36106" h="36105" extrusionOk="0">
                  <a:moveTo>
                    <a:pt x="18053" y="0"/>
                  </a:moveTo>
                  <a:cubicBezTo>
                    <a:pt x="8066" y="0"/>
                    <a:pt x="1" y="8097"/>
                    <a:pt x="1" y="18052"/>
                  </a:cubicBezTo>
                  <a:cubicBezTo>
                    <a:pt x="1" y="21266"/>
                    <a:pt x="852" y="24290"/>
                    <a:pt x="2332" y="26905"/>
                  </a:cubicBezTo>
                  <a:cubicBezTo>
                    <a:pt x="5388" y="32387"/>
                    <a:pt x="11280" y="36105"/>
                    <a:pt x="18053" y="36105"/>
                  </a:cubicBezTo>
                  <a:cubicBezTo>
                    <a:pt x="28009" y="36105"/>
                    <a:pt x="36106" y="28008"/>
                    <a:pt x="36106" y="18052"/>
                  </a:cubicBezTo>
                  <a:cubicBezTo>
                    <a:pt x="36106" y="11310"/>
                    <a:pt x="32388" y="5419"/>
                    <a:pt x="26906" y="2331"/>
                  </a:cubicBezTo>
                  <a:cubicBezTo>
                    <a:pt x="24291" y="851"/>
                    <a:pt x="21267" y="0"/>
                    <a:pt x="18053"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699;p35">
              <a:extLst>
                <a:ext uri="{FF2B5EF4-FFF2-40B4-BE49-F238E27FC236}">
                  <a16:creationId xmlns:a16="http://schemas.microsoft.com/office/drawing/2014/main" id="{8FD31742-049F-9C39-6461-8629BA3BC541}"/>
                </a:ext>
              </a:extLst>
            </p:cNvPr>
            <p:cNvSpPr/>
            <p:nvPr/>
          </p:nvSpPr>
          <p:spPr>
            <a:xfrm>
              <a:off x="733762" y="446700"/>
              <a:ext cx="288287" cy="288277"/>
            </a:xfrm>
            <a:custGeom>
              <a:avLst/>
              <a:gdLst/>
              <a:ahLst/>
              <a:cxnLst/>
              <a:rect l="l" t="t" r="r" b="b"/>
              <a:pathLst>
                <a:path w="29238" h="29237" extrusionOk="0">
                  <a:moveTo>
                    <a:pt x="18053" y="0"/>
                  </a:moveTo>
                  <a:cubicBezTo>
                    <a:pt x="8066" y="0"/>
                    <a:pt x="1" y="8097"/>
                    <a:pt x="1" y="18052"/>
                  </a:cubicBezTo>
                  <a:cubicBezTo>
                    <a:pt x="1" y="21266"/>
                    <a:pt x="852" y="24290"/>
                    <a:pt x="2332" y="26905"/>
                  </a:cubicBezTo>
                  <a:cubicBezTo>
                    <a:pt x="4947" y="28386"/>
                    <a:pt x="7972" y="29237"/>
                    <a:pt x="11185" y="29237"/>
                  </a:cubicBezTo>
                  <a:cubicBezTo>
                    <a:pt x="21141" y="29237"/>
                    <a:pt x="29238" y="21140"/>
                    <a:pt x="29238" y="11184"/>
                  </a:cubicBezTo>
                  <a:cubicBezTo>
                    <a:pt x="29238" y="7971"/>
                    <a:pt x="28387" y="4946"/>
                    <a:pt x="26906" y="2331"/>
                  </a:cubicBezTo>
                  <a:cubicBezTo>
                    <a:pt x="24291" y="851"/>
                    <a:pt x="21267" y="0"/>
                    <a:pt x="180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00;p35">
              <a:extLst>
                <a:ext uri="{FF2B5EF4-FFF2-40B4-BE49-F238E27FC236}">
                  <a16:creationId xmlns:a16="http://schemas.microsoft.com/office/drawing/2014/main" id="{4E40006A-D69F-EE42-902F-C337914E1F9B}"/>
                </a:ext>
              </a:extLst>
            </p:cNvPr>
            <p:cNvSpPr/>
            <p:nvPr/>
          </p:nvSpPr>
          <p:spPr>
            <a:xfrm>
              <a:off x="699900" y="494229"/>
              <a:ext cx="416269" cy="308470"/>
            </a:xfrm>
            <a:custGeom>
              <a:avLst/>
              <a:gdLst/>
              <a:ahLst/>
              <a:cxnLst/>
              <a:rect l="l" t="t" r="r" b="b"/>
              <a:pathLst>
                <a:path w="42218" h="31285" extrusionOk="0">
                  <a:moveTo>
                    <a:pt x="42218" y="0"/>
                  </a:moveTo>
                  <a:cubicBezTo>
                    <a:pt x="6901" y="0"/>
                    <a:pt x="1" y="23913"/>
                    <a:pt x="1" y="23913"/>
                  </a:cubicBezTo>
                  <a:lnTo>
                    <a:pt x="6932" y="24259"/>
                  </a:lnTo>
                  <a:lnTo>
                    <a:pt x="11910" y="31285"/>
                  </a:lnTo>
                  <a:cubicBezTo>
                    <a:pt x="11910" y="31285"/>
                    <a:pt x="15627" y="9798"/>
                    <a:pt x="422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01;p35">
              <a:extLst>
                <a:ext uri="{FF2B5EF4-FFF2-40B4-BE49-F238E27FC236}">
                  <a16:creationId xmlns:a16="http://schemas.microsoft.com/office/drawing/2014/main" id="{98258C59-330D-371B-BABF-81FD0FC7F35C}"/>
                </a:ext>
              </a:extLst>
            </p:cNvPr>
            <p:cNvSpPr/>
            <p:nvPr/>
          </p:nvSpPr>
          <p:spPr>
            <a:xfrm>
              <a:off x="768255" y="494229"/>
              <a:ext cx="347920" cy="308470"/>
            </a:xfrm>
            <a:custGeom>
              <a:avLst/>
              <a:gdLst/>
              <a:ahLst/>
              <a:cxnLst/>
              <a:rect l="l" t="t" r="r" b="b"/>
              <a:pathLst>
                <a:path w="35286" h="31285" extrusionOk="0">
                  <a:moveTo>
                    <a:pt x="35286" y="0"/>
                  </a:moveTo>
                  <a:lnTo>
                    <a:pt x="35286" y="0"/>
                  </a:lnTo>
                  <a:cubicBezTo>
                    <a:pt x="6931" y="7404"/>
                    <a:pt x="0" y="24259"/>
                    <a:pt x="0" y="24259"/>
                  </a:cubicBezTo>
                  <a:lnTo>
                    <a:pt x="4978" y="31285"/>
                  </a:lnTo>
                  <a:cubicBezTo>
                    <a:pt x="4978" y="31285"/>
                    <a:pt x="8695" y="9798"/>
                    <a:pt x="352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02;p35">
              <a:extLst>
                <a:ext uri="{FF2B5EF4-FFF2-40B4-BE49-F238E27FC236}">
                  <a16:creationId xmlns:a16="http://schemas.microsoft.com/office/drawing/2014/main" id="{525EF1D1-DF5F-A639-E251-8AE027764430}"/>
                </a:ext>
              </a:extLst>
            </p:cNvPr>
            <p:cNvSpPr/>
            <p:nvPr/>
          </p:nvSpPr>
          <p:spPr>
            <a:xfrm>
              <a:off x="1618194" y="494575"/>
              <a:ext cx="44100" cy="211200"/>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 name="Google Shape;720;p35">
            <a:extLst>
              <a:ext uri="{FF2B5EF4-FFF2-40B4-BE49-F238E27FC236}">
                <a16:creationId xmlns:a16="http://schemas.microsoft.com/office/drawing/2014/main" id="{0024661C-8B79-1173-ECE8-BFFA7CB50298}"/>
              </a:ext>
            </a:extLst>
          </p:cNvPr>
          <p:cNvGrpSpPr/>
          <p:nvPr/>
        </p:nvGrpSpPr>
        <p:grpSpPr>
          <a:xfrm>
            <a:off x="2266950" y="561950"/>
            <a:ext cx="3458350" cy="62400"/>
            <a:chOff x="2266950" y="561950"/>
            <a:chExt cx="3458350" cy="62400"/>
          </a:xfrm>
        </p:grpSpPr>
        <p:sp>
          <p:nvSpPr>
            <p:cNvPr id="40" name="Google Shape;721;p35">
              <a:extLst>
                <a:ext uri="{FF2B5EF4-FFF2-40B4-BE49-F238E27FC236}">
                  <a16:creationId xmlns:a16="http://schemas.microsoft.com/office/drawing/2014/main" id="{614B31D7-145D-DA12-1D85-588B212F6354}"/>
                </a:ext>
              </a:extLst>
            </p:cNvPr>
            <p:cNvSpPr/>
            <p:nvPr/>
          </p:nvSpPr>
          <p:spPr>
            <a:xfrm>
              <a:off x="2266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22;p35">
              <a:extLst>
                <a:ext uri="{FF2B5EF4-FFF2-40B4-BE49-F238E27FC236}">
                  <a16:creationId xmlns:a16="http://schemas.microsoft.com/office/drawing/2014/main" id="{62438D8F-5A1E-310C-71F3-44D92023CED7}"/>
                </a:ext>
              </a:extLst>
            </p:cNvPr>
            <p:cNvSpPr/>
            <p:nvPr/>
          </p:nvSpPr>
          <p:spPr>
            <a:xfrm>
              <a:off x="2414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723;p35">
              <a:extLst>
                <a:ext uri="{FF2B5EF4-FFF2-40B4-BE49-F238E27FC236}">
                  <a16:creationId xmlns:a16="http://schemas.microsoft.com/office/drawing/2014/main" id="{4DA2F1B5-3E1E-63CA-98EC-668F912BFCEA}"/>
                </a:ext>
              </a:extLst>
            </p:cNvPr>
            <p:cNvSpPr/>
            <p:nvPr/>
          </p:nvSpPr>
          <p:spPr>
            <a:xfrm>
              <a:off x="2562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724;p35">
              <a:extLst>
                <a:ext uri="{FF2B5EF4-FFF2-40B4-BE49-F238E27FC236}">
                  <a16:creationId xmlns:a16="http://schemas.microsoft.com/office/drawing/2014/main" id="{DAB496BC-600E-8C22-EABA-F42273A7991A}"/>
                </a:ext>
              </a:extLst>
            </p:cNvPr>
            <p:cNvSpPr/>
            <p:nvPr/>
          </p:nvSpPr>
          <p:spPr>
            <a:xfrm>
              <a:off x="2709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725;p35">
              <a:extLst>
                <a:ext uri="{FF2B5EF4-FFF2-40B4-BE49-F238E27FC236}">
                  <a16:creationId xmlns:a16="http://schemas.microsoft.com/office/drawing/2014/main" id="{74767FD6-F77C-2F19-B1BE-CAF759A5D403}"/>
                </a:ext>
              </a:extLst>
            </p:cNvPr>
            <p:cNvSpPr/>
            <p:nvPr/>
          </p:nvSpPr>
          <p:spPr>
            <a:xfrm>
              <a:off x="28575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726;p35">
              <a:extLst>
                <a:ext uri="{FF2B5EF4-FFF2-40B4-BE49-F238E27FC236}">
                  <a16:creationId xmlns:a16="http://schemas.microsoft.com/office/drawing/2014/main" id="{9A66D9F7-6D98-5CAE-DA53-116BFBE5E432}"/>
                </a:ext>
              </a:extLst>
            </p:cNvPr>
            <p:cNvSpPr/>
            <p:nvPr/>
          </p:nvSpPr>
          <p:spPr>
            <a:xfrm>
              <a:off x="30052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727;p35">
              <a:extLst>
                <a:ext uri="{FF2B5EF4-FFF2-40B4-BE49-F238E27FC236}">
                  <a16:creationId xmlns:a16="http://schemas.microsoft.com/office/drawing/2014/main" id="{DF171C50-E5C9-480C-1A71-FCC8CA18AB2D}"/>
                </a:ext>
              </a:extLst>
            </p:cNvPr>
            <p:cNvSpPr/>
            <p:nvPr/>
          </p:nvSpPr>
          <p:spPr>
            <a:xfrm>
              <a:off x="31528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728;p35">
              <a:extLst>
                <a:ext uri="{FF2B5EF4-FFF2-40B4-BE49-F238E27FC236}">
                  <a16:creationId xmlns:a16="http://schemas.microsoft.com/office/drawing/2014/main" id="{ABB7D4BD-11E2-8687-C2CA-D324F9210A82}"/>
                </a:ext>
              </a:extLst>
            </p:cNvPr>
            <p:cNvSpPr/>
            <p:nvPr/>
          </p:nvSpPr>
          <p:spPr>
            <a:xfrm>
              <a:off x="33005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729;p35">
              <a:extLst>
                <a:ext uri="{FF2B5EF4-FFF2-40B4-BE49-F238E27FC236}">
                  <a16:creationId xmlns:a16="http://schemas.microsoft.com/office/drawing/2014/main" id="{4965E8E8-AD99-C1CE-F12C-36634B3714AA}"/>
                </a:ext>
              </a:extLst>
            </p:cNvPr>
            <p:cNvSpPr/>
            <p:nvPr/>
          </p:nvSpPr>
          <p:spPr>
            <a:xfrm>
              <a:off x="34481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730;p35">
              <a:extLst>
                <a:ext uri="{FF2B5EF4-FFF2-40B4-BE49-F238E27FC236}">
                  <a16:creationId xmlns:a16="http://schemas.microsoft.com/office/drawing/2014/main" id="{398BD2EA-209C-F0D6-B132-92FA81D2D3EA}"/>
                </a:ext>
              </a:extLst>
            </p:cNvPr>
            <p:cNvSpPr/>
            <p:nvPr/>
          </p:nvSpPr>
          <p:spPr>
            <a:xfrm>
              <a:off x="35958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731;p35">
              <a:extLst>
                <a:ext uri="{FF2B5EF4-FFF2-40B4-BE49-F238E27FC236}">
                  <a16:creationId xmlns:a16="http://schemas.microsoft.com/office/drawing/2014/main" id="{5DE7D223-E3A4-6067-2B3C-68837D82C999}"/>
                </a:ext>
              </a:extLst>
            </p:cNvPr>
            <p:cNvSpPr/>
            <p:nvPr/>
          </p:nvSpPr>
          <p:spPr>
            <a:xfrm>
              <a:off x="37434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732;p35">
              <a:extLst>
                <a:ext uri="{FF2B5EF4-FFF2-40B4-BE49-F238E27FC236}">
                  <a16:creationId xmlns:a16="http://schemas.microsoft.com/office/drawing/2014/main" id="{835C9A5E-C56A-7C56-D52D-79B89E329E84}"/>
                </a:ext>
              </a:extLst>
            </p:cNvPr>
            <p:cNvSpPr/>
            <p:nvPr/>
          </p:nvSpPr>
          <p:spPr>
            <a:xfrm>
              <a:off x="38911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733;p35">
              <a:extLst>
                <a:ext uri="{FF2B5EF4-FFF2-40B4-BE49-F238E27FC236}">
                  <a16:creationId xmlns:a16="http://schemas.microsoft.com/office/drawing/2014/main" id="{803F38B0-BB43-EE19-05B4-E6532CCD803B}"/>
                </a:ext>
              </a:extLst>
            </p:cNvPr>
            <p:cNvSpPr/>
            <p:nvPr/>
          </p:nvSpPr>
          <p:spPr>
            <a:xfrm>
              <a:off x="40387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734;p35">
              <a:extLst>
                <a:ext uri="{FF2B5EF4-FFF2-40B4-BE49-F238E27FC236}">
                  <a16:creationId xmlns:a16="http://schemas.microsoft.com/office/drawing/2014/main" id="{1079166F-4694-2FAD-A53A-74934903FBFA}"/>
                </a:ext>
              </a:extLst>
            </p:cNvPr>
            <p:cNvSpPr/>
            <p:nvPr/>
          </p:nvSpPr>
          <p:spPr>
            <a:xfrm>
              <a:off x="41864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735;p35">
              <a:extLst>
                <a:ext uri="{FF2B5EF4-FFF2-40B4-BE49-F238E27FC236}">
                  <a16:creationId xmlns:a16="http://schemas.microsoft.com/office/drawing/2014/main" id="{72279173-AB3F-8D20-323C-C44FBEF7DB47}"/>
                </a:ext>
              </a:extLst>
            </p:cNvPr>
            <p:cNvSpPr/>
            <p:nvPr/>
          </p:nvSpPr>
          <p:spPr>
            <a:xfrm>
              <a:off x="43340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736;p35">
              <a:extLst>
                <a:ext uri="{FF2B5EF4-FFF2-40B4-BE49-F238E27FC236}">
                  <a16:creationId xmlns:a16="http://schemas.microsoft.com/office/drawing/2014/main" id="{194AEBD8-1A1B-1AA2-829A-F2625EC06E3F}"/>
                </a:ext>
              </a:extLst>
            </p:cNvPr>
            <p:cNvSpPr/>
            <p:nvPr/>
          </p:nvSpPr>
          <p:spPr>
            <a:xfrm>
              <a:off x="44817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737;p35">
              <a:extLst>
                <a:ext uri="{FF2B5EF4-FFF2-40B4-BE49-F238E27FC236}">
                  <a16:creationId xmlns:a16="http://schemas.microsoft.com/office/drawing/2014/main" id="{6B228F6B-5FF6-03FF-1017-E85C1F7515EC}"/>
                </a:ext>
              </a:extLst>
            </p:cNvPr>
            <p:cNvSpPr/>
            <p:nvPr/>
          </p:nvSpPr>
          <p:spPr>
            <a:xfrm>
              <a:off x="46293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738;p35">
              <a:extLst>
                <a:ext uri="{FF2B5EF4-FFF2-40B4-BE49-F238E27FC236}">
                  <a16:creationId xmlns:a16="http://schemas.microsoft.com/office/drawing/2014/main" id="{F1B4D1DB-F0C5-59EF-14CC-8E9A201708B9}"/>
                </a:ext>
              </a:extLst>
            </p:cNvPr>
            <p:cNvSpPr/>
            <p:nvPr/>
          </p:nvSpPr>
          <p:spPr>
            <a:xfrm>
              <a:off x="47770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739;p35">
              <a:extLst>
                <a:ext uri="{FF2B5EF4-FFF2-40B4-BE49-F238E27FC236}">
                  <a16:creationId xmlns:a16="http://schemas.microsoft.com/office/drawing/2014/main" id="{2B04FBE2-66D2-21A3-7125-2B15C4D973C6}"/>
                </a:ext>
              </a:extLst>
            </p:cNvPr>
            <p:cNvSpPr/>
            <p:nvPr/>
          </p:nvSpPr>
          <p:spPr>
            <a:xfrm>
              <a:off x="49246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740;p35">
              <a:extLst>
                <a:ext uri="{FF2B5EF4-FFF2-40B4-BE49-F238E27FC236}">
                  <a16:creationId xmlns:a16="http://schemas.microsoft.com/office/drawing/2014/main" id="{CE18BBFC-D825-7C51-8A15-1B6B7874EBCA}"/>
                </a:ext>
              </a:extLst>
            </p:cNvPr>
            <p:cNvSpPr/>
            <p:nvPr/>
          </p:nvSpPr>
          <p:spPr>
            <a:xfrm>
              <a:off x="50723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741;p35">
              <a:extLst>
                <a:ext uri="{FF2B5EF4-FFF2-40B4-BE49-F238E27FC236}">
                  <a16:creationId xmlns:a16="http://schemas.microsoft.com/office/drawing/2014/main" id="{CEB1A0C1-122B-A3E0-6C6A-C3D46E3034BE}"/>
                </a:ext>
              </a:extLst>
            </p:cNvPr>
            <p:cNvSpPr/>
            <p:nvPr/>
          </p:nvSpPr>
          <p:spPr>
            <a:xfrm>
              <a:off x="5219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742;p35">
              <a:extLst>
                <a:ext uri="{FF2B5EF4-FFF2-40B4-BE49-F238E27FC236}">
                  <a16:creationId xmlns:a16="http://schemas.microsoft.com/office/drawing/2014/main" id="{3D0AD955-C2A7-EEEA-0B6A-373DCFE7F249}"/>
                </a:ext>
              </a:extLst>
            </p:cNvPr>
            <p:cNvSpPr/>
            <p:nvPr/>
          </p:nvSpPr>
          <p:spPr>
            <a:xfrm>
              <a:off x="5367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743;p35">
              <a:extLst>
                <a:ext uri="{FF2B5EF4-FFF2-40B4-BE49-F238E27FC236}">
                  <a16:creationId xmlns:a16="http://schemas.microsoft.com/office/drawing/2014/main" id="{88AF72F3-A009-40CB-6D75-C8BD855B0703}"/>
                </a:ext>
              </a:extLst>
            </p:cNvPr>
            <p:cNvSpPr/>
            <p:nvPr/>
          </p:nvSpPr>
          <p:spPr>
            <a:xfrm>
              <a:off x="5515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744;p35">
              <a:extLst>
                <a:ext uri="{FF2B5EF4-FFF2-40B4-BE49-F238E27FC236}">
                  <a16:creationId xmlns:a16="http://schemas.microsoft.com/office/drawing/2014/main" id="{328E0983-D36D-279C-28E5-BC74010B1EC7}"/>
                </a:ext>
              </a:extLst>
            </p:cNvPr>
            <p:cNvSpPr/>
            <p:nvPr/>
          </p:nvSpPr>
          <p:spPr>
            <a:xfrm>
              <a:off x="5662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4" name="Google Shape;745;p35">
            <a:extLst>
              <a:ext uri="{FF2B5EF4-FFF2-40B4-BE49-F238E27FC236}">
                <a16:creationId xmlns:a16="http://schemas.microsoft.com/office/drawing/2014/main" id="{EC70B474-C2CA-3689-DDA7-ED311B5AF3EB}"/>
              </a:ext>
            </a:extLst>
          </p:cNvPr>
          <p:cNvSpPr/>
          <p:nvPr/>
        </p:nvSpPr>
        <p:spPr>
          <a:xfrm>
            <a:off x="5846050"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TextBox 67">
            <a:extLst>
              <a:ext uri="{FF2B5EF4-FFF2-40B4-BE49-F238E27FC236}">
                <a16:creationId xmlns:a16="http://schemas.microsoft.com/office/drawing/2014/main" id="{156AE4A4-3016-59D1-F7A0-7ADC94076A5D}"/>
              </a:ext>
            </a:extLst>
          </p:cNvPr>
          <p:cNvSpPr txBox="1"/>
          <p:nvPr/>
        </p:nvSpPr>
        <p:spPr>
          <a:xfrm>
            <a:off x="272494" y="2323203"/>
            <a:ext cx="6118412" cy="1938992"/>
          </a:xfrm>
          <a:prstGeom prst="rect">
            <a:avLst/>
          </a:prstGeom>
          <a:noFill/>
        </p:spPr>
        <p:txBody>
          <a:bodyPr wrap="square">
            <a:spAutoFit/>
          </a:bodyPr>
          <a:lstStyle/>
          <a:p>
            <a:pPr marL="0" lvl="0" indent="0" algn="ctr" rtl="0">
              <a:spcBef>
                <a:spcPts val="0"/>
              </a:spcBef>
              <a:spcAft>
                <a:spcPts val="0"/>
              </a:spcAft>
              <a:buNone/>
            </a:pPr>
            <a:r>
              <a:rPr lang="en-US" sz="4000" b="1" dirty="0">
                <a:solidFill>
                  <a:schemeClr val="accent2">
                    <a:lumMod val="10000"/>
                  </a:schemeClr>
                </a:solidFill>
                <a:latin typeface="Cutive Mono" panose="020B0604020202020204" charset="0"/>
              </a:rPr>
              <a:t>“</a:t>
            </a:r>
            <a:r>
              <a:rPr lang="en-US" sz="4000" b="1" dirty="0">
                <a:solidFill>
                  <a:schemeClr val="accent2">
                    <a:lumMod val="10000"/>
                  </a:schemeClr>
                </a:solidFill>
                <a:latin typeface="Cutive Mono" panose="020B0604020202020204" charset="0"/>
                <a:cs typeface="Poppins" panose="00000500000000000000" pitchFamily="2" charset="0"/>
              </a:rPr>
              <a:t>R</a:t>
            </a:r>
            <a:r>
              <a:rPr lang="en-US" sz="4000" b="1" i="0" u="none" strike="noStrike" dirty="0">
                <a:solidFill>
                  <a:schemeClr val="accent2">
                    <a:lumMod val="10000"/>
                  </a:schemeClr>
                </a:solidFill>
                <a:effectLst/>
                <a:latin typeface="Cutive Mono" panose="020B0604020202020204" charset="0"/>
                <a:cs typeface="Poppins" panose="00000500000000000000" pitchFamily="2" charset="0"/>
              </a:rPr>
              <a:t>eview the vocabulary and grammar of </a:t>
            </a:r>
            <a:r>
              <a:rPr lang="en-US" sz="4000" b="1" u="none" strike="noStrike" dirty="0">
                <a:solidFill>
                  <a:schemeClr val="accent2">
                    <a:lumMod val="10000"/>
                  </a:schemeClr>
                </a:solidFill>
                <a:effectLst/>
                <a:latin typeface="Cutive Mono" panose="020B0604020202020204" charset="0"/>
                <a:cs typeface="Poppins" panose="00000500000000000000" pitchFamily="2" charset="0"/>
              </a:rPr>
              <a:t>Unit 7</a:t>
            </a:r>
            <a:r>
              <a:rPr lang="en-US" sz="4000" b="1" dirty="0">
                <a:solidFill>
                  <a:schemeClr val="accent2">
                    <a:lumMod val="10000"/>
                  </a:schemeClr>
                </a:solidFill>
                <a:latin typeface="Cutive Mono" panose="020B0604020202020204" charset="0"/>
                <a:cs typeface="Poppins" panose="00000500000000000000" pitchFamily="2" charset="0"/>
              </a:rPr>
              <a:t>”</a:t>
            </a:r>
          </a:p>
        </p:txBody>
      </p:sp>
    </p:spTree>
    <p:extLst>
      <p:ext uri="{BB962C8B-B14F-4D97-AF65-F5344CB8AC3E}">
        <p14:creationId xmlns:p14="http://schemas.microsoft.com/office/powerpoint/2010/main" val="117702220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sp>
        <p:nvSpPr>
          <p:cNvPr id="5" name="TextBox 4">
            <a:extLst>
              <a:ext uri="{FF2B5EF4-FFF2-40B4-BE49-F238E27FC236}">
                <a16:creationId xmlns:a16="http://schemas.microsoft.com/office/drawing/2014/main" id="{6493AF93-662A-33A0-3EBC-EC91D80BE7D5}"/>
              </a:ext>
            </a:extLst>
          </p:cNvPr>
          <p:cNvSpPr txBox="1"/>
          <p:nvPr/>
        </p:nvSpPr>
        <p:spPr>
          <a:xfrm>
            <a:off x="761249" y="3315608"/>
            <a:ext cx="7539235" cy="923330"/>
          </a:xfrm>
          <a:prstGeom prst="rect">
            <a:avLst/>
          </a:prstGeom>
          <a:solidFill>
            <a:schemeClr val="accent5"/>
          </a:solidFill>
        </p:spPr>
        <p:txBody>
          <a:bodyPr wrap="square" rtlCol="0">
            <a:spAutoFit/>
          </a:bodyPr>
          <a:lstStyle/>
          <a:p>
            <a:r>
              <a:rPr lang="en-US" sz="1800" b="1" dirty="0">
                <a:latin typeface="Cutive Mono" panose="020B0604020202020204" charset="0"/>
              </a:rPr>
              <a:t>            </a:t>
            </a:r>
            <a:r>
              <a:rPr lang="en-US" sz="1800" b="1" dirty="0" err="1">
                <a:latin typeface="Cutive Mono" panose="020B0604020202020204" charset="0"/>
              </a:rPr>
              <a:t>ttraffic</a:t>
            </a:r>
            <a:r>
              <a:rPr lang="en-US" sz="1800" b="1" dirty="0">
                <a:latin typeface="Cutive Mono" panose="020B0604020202020204" charset="0"/>
              </a:rPr>
              <a:t> light, traffic jam, traffic rule, signpost, prohibitive, no right turn, cycle lane, school ahead, no cycling, hospital ahead, etc. </a:t>
            </a:r>
          </a:p>
        </p:txBody>
      </p:sp>
      <p:sp>
        <p:nvSpPr>
          <p:cNvPr id="3" name="TextBox 2">
            <a:extLst>
              <a:ext uri="{FF2B5EF4-FFF2-40B4-BE49-F238E27FC236}">
                <a16:creationId xmlns:a16="http://schemas.microsoft.com/office/drawing/2014/main" id="{56DE9462-8765-7E5F-EF8B-DA37A09631E3}"/>
              </a:ext>
            </a:extLst>
          </p:cNvPr>
          <p:cNvSpPr txBox="1"/>
          <p:nvPr/>
        </p:nvSpPr>
        <p:spPr>
          <a:xfrm>
            <a:off x="786809" y="2073786"/>
            <a:ext cx="7459351" cy="923330"/>
          </a:xfrm>
          <a:prstGeom prst="rect">
            <a:avLst/>
          </a:prstGeom>
          <a:solidFill>
            <a:schemeClr val="accent5"/>
          </a:solidFill>
        </p:spPr>
        <p:txBody>
          <a:bodyPr wrap="square" rtlCol="0">
            <a:spAutoFit/>
          </a:bodyPr>
          <a:lstStyle/>
          <a:p>
            <a:r>
              <a:rPr lang="en-US" sz="1800" b="1" dirty="0">
                <a:latin typeface="Cutive Mono" panose="020B0604020202020204" charset="0"/>
              </a:rPr>
              <a:t>                    train, bus, bike, car, coach, cycle, fly, helicopter, motorbike, plane, railway station, ship, tricycle, vehicle, etc.</a:t>
            </a:r>
          </a:p>
        </p:txBody>
      </p:sp>
      <p:grpSp>
        <p:nvGrpSpPr>
          <p:cNvPr id="543" name="Google Shape;543;p33"/>
          <p:cNvGrpSpPr/>
          <p:nvPr/>
        </p:nvGrpSpPr>
        <p:grpSpPr>
          <a:xfrm>
            <a:off x="1192931" y="465829"/>
            <a:ext cx="896605" cy="214346"/>
            <a:chOff x="1192931" y="491429"/>
            <a:chExt cx="896605" cy="214346"/>
          </a:xfrm>
        </p:grpSpPr>
        <p:sp>
          <p:nvSpPr>
            <p:cNvPr id="544" name="Google Shape;544;p33"/>
            <p:cNvSpPr/>
            <p:nvPr/>
          </p:nvSpPr>
          <p:spPr>
            <a:xfrm>
              <a:off x="1192931" y="497641"/>
              <a:ext cx="195396" cy="205039"/>
            </a:xfrm>
            <a:custGeom>
              <a:avLst/>
              <a:gdLst/>
              <a:ahLst/>
              <a:cxnLst/>
              <a:rect l="l" t="t" r="r" b="b"/>
              <a:pathLst>
                <a:path w="19817" h="20795" extrusionOk="0">
                  <a:moveTo>
                    <a:pt x="9893" y="3907"/>
                  </a:moveTo>
                  <a:lnTo>
                    <a:pt x="13012" y="13107"/>
                  </a:lnTo>
                  <a:lnTo>
                    <a:pt x="6679" y="13107"/>
                  </a:lnTo>
                  <a:lnTo>
                    <a:pt x="9830" y="3907"/>
                  </a:lnTo>
                  <a:close/>
                  <a:moveTo>
                    <a:pt x="9861" y="1"/>
                  </a:moveTo>
                  <a:cubicBezTo>
                    <a:pt x="9137" y="1"/>
                    <a:pt x="8507" y="127"/>
                    <a:pt x="8003" y="410"/>
                  </a:cubicBezTo>
                  <a:cubicBezTo>
                    <a:pt x="7467" y="662"/>
                    <a:pt x="7026" y="1041"/>
                    <a:pt x="6616" y="1576"/>
                  </a:cubicBezTo>
                  <a:cubicBezTo>
                    <a:pt x="6238" y="2080"/>
                    <a:pt x="5860" y="2710"/>
                    <a:pt x="5545" y="3466"/>
                  </a:cubicBezTo>
                  <a:cubicBezTo>
                    <a:pt x="5199" y="4223"/>
                    <a:pt x="4852" y="5073"/>
                    <a:pt x="4506" y="6050"/>
                  </a:cubicBezTo>
                  <a:lnTo>
                    <a:pt x="630" y="16446"/>
                  </a:lnTo>
                  <a:cubicBezTo>
                    <a:pt x="567" y="16635"/>
                    <a:pt x="504" y="16793"/>
                    <a:pt x="441" y="16982"/>
                  </a:cubicBezTo>
                  <a:cubicBezTo>
                    <a:pt x="347" y="17171"/>
                    <a:pt x="284" y="17360"/>
                    <a:pt x="221" y="17549"/>
                  </a:cubicBezTo>
                  <a:cubicBezTo>
                    <a:pt x="158" y="17738"/>
                    <a:pt x="95" y="17927"/>
                    <a:pt x="63" y="18116"/>
                  </a:cubicBezTo>
                  <a:cubicBezTo>
                    <a:pt x="0" y="18274"/>
                    <a:pt x="0" y="18431"/>
                    <a:pt x="0" y="18589"/>
                  </a:cubicBezTo>
                  <a:cubicBezTo>
                    <a:pt x="0" y="18935"/>
                    <a:pt x="63" y="19250"/>
                    <a:pt x="189" y="19534"/>
                  </a:cubicBezTo>
                  <a:cubicBezTo>
                    <a:pt x="315" y="19786"/>
                    <a:pt x="473" y="20006"/>
                    <a:pt x="693" y="20196"/>
                  </a:cubicBezTo>
                  <a:cubicBezTo>
                    <a:pt x="914" y="20385"/>
                    <a:pt x="1166" y="20542"/>
                    <a:pt x="1481" y="20637"/>
                  </a:cubicBezTo>
                  <a:cubicBezTo>
                    <a:pt x="1765" y="20731"/>
                    <a:pt x="2080" y="20794"/>
                    <a:pt x="2395" y="20794"/>
                  </a:cubicBezTo>
                  <a:cubicBezTo>
                    <a:pt x="2773" y="20794"/>
                    <a:pt x="3088" y="20731"/>
                    <a:pt x="3371" y="20637"/>
                  </a:cubicBezTo>
                  <a:cubicBezTo>
                    <a:pt x="3655" y="20542"/>
                    <a:pt x="3875" y="20385"/>
                    <a:pt x="4096" y="20164"/>
                  </a:cubicBezTo>
                  <a:cubicBezTo>
                    <a:pt x="4316" y="19912"/>
                    <a:pt x="4506" y="19628"/>
                    <a:pt x="4695" y="19250"/>
                  </a:cubicBezTo>
                  <a:cubicBezTo>
                    <a:pt x="4852" y="18872"/>
                    <a:pt x="5041" y="18431"/>
                    <a:pt x="5199" y="17896"/>
                  </a:cubicBezTo>
                  <a:lnTo>
                    <a:pt x="5797" y="16068"/>
                  </a:lnTo>
                  <a:lnTo>
                    <a:pt x="13894" y="16068"/>
                  </a:lnTo>
                  <a:lnTo>
                    <a:pt x="14587" y="17896"/>
                  </a:lnTo>
                  <a:cubicBezTo>
                    <a:pt x="14776" y="18431"/>
                    <a:pt x="14965" y="18872"/>
                    <a:pt x="15154" y="19219"/>
                  </a:cubicBezTo>
                  <a:cubicBezTo>
                    <a:pt x="15343" y="19597"/>
                    <a:pt x="15532" y="19912"/>
                    <a:pt x="15721" y="20133"/>
                  </a:cubicBezTo>
                  <a:cubicBezTo>
                    <a:pt x="15942" y="20353"/>
                    <a:pt x="16194" y="20511"/>
                    <a:pt x="16446" y="20637"/>
                  </a:cubicBezTo>
                  <a:cubicBezTo>
                    <a:pt x="16729" y="20731"/>
                    <a:pt x="17044" y="20794"/>
                    <a:pt x="17423" y="20794"/>
                  </a:cubicBezTo>
                  <a:cubicBezTo>
                    <a:pt x="17738" y="20794"/>
                    <a:pt x="18053" y="20731"/>
                    <a:pt x="18336" y="20637"/>
                  </a:cubicBezTo>
                  <a:cubicBezTo>
                    <a:pt x="18620" y="20542"/>
                    <a:pt x="18872" y="20385"/>
                    <a:pt x="19092" y="20196"/>
                  </a:cubicBezTo>
                  <a:cubicBezTo>
                    <a:pt x="19313" y="20006"/>
                    <a:pt x="19502" y="19786"/>
                    <a:pt x="19628" y="19534"/>
                  </a:cubicBezTo>
                  <a:cubicBezTo>
                    <a:pt x="19754" y="19250"/>
                    <a:pt x="19817" y="18935"/>
                    <a:pt x="19817" y="18589"/>
                  </a:cubicBezTo>
                  <a:cubicBezTo>
                    <a:pt x="19817" y="18431"/>
                    <a:pt x="19785" y="18274"/>
                    <a:pt x="19754" y="18116"/>
                  </a:cubicBezTo>
                  <a:cubicBezTo>
                    <a:pt x="19691" y="17927"/>
                    <a:pt x="19659" y="17738"/>
                    <a:pt x="19596" y="17549"/>
                  </a:cubicBezTo>
                  <a:cubicBezTo>
                    <a:pt x="19502" y="17360"/>
                    <a:pt x="19439" y="17171"/>
                    <a:pt x="19376" y="16982"/>
                  </a:cubicBezTo>
                  <a:cubicBezTo>
                    <a:pt x="19281" y="16793"/>
                    <a:pt x="19218" y="16635"/>
                    <a:pt x="19155" y="16446"/>
                  </a:cubicBezTo>
                  <a:lnTo>
                    <a:pt x="15217" y="6050"/>
                  </a:lnTo>
                  <a:cubicBezTo>
                    <a:pt x="14808" y="4916"/>
                    <a:pt x="14398" y="3970"/>
                    <a:pt x="14052" y="3183"/>
                  </a:cubicBezTo>
                  <a:cubicBezTo>
                    <a:pt x="13705" y="2427"/>
                    <a:pt x="13327" y="1797"/>
                    <a:pt x="12949" y="1324"/>
                  </a:cubicBezTo>
                  <a:cubicBezTo>
                    <a:pt x="12539" y="851"/>
                    <a:pt x="12098" y="505"/>
                    <a:pt x="11626" y="316"/>
                  </a:cubicBezTo>
                  <a:cubicBezTo>
                    <a:pt x="11153" y="95"/>
                    <a:pt x="10554" y="1"/>
                    <a:pt x="98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3"/>
            <p:cNvSpPr/>
            <p:nvPr/>
          </p:nvSpPr>
          <p:spPr>
            <a:xfrm>
              <a:off x="1412256" y="491429"/>
              <a:ext cx="49093" cy="211250"/>
            </a:xfrm>
            <a:custGeom>
              <a:avLst/>
              <a:gdLst/>
              <a:ahLst/>
              <a:cxnLst/>
              <a:rect l="l" t="t" r="r" b="b"/>
              <a:pathLst>
                <a:path w="4979" h="21425" extrusionOk="0">
                  <a:moveTo>
                    <a:pt x="2490" y="1"/>
                  </a:moveTo>
                  <a:cubicBezTo>
                    <a:pt x="2143" y="1"/>
                    <a:pt x="1797" y="64"/>
                    <a:pt x="1482"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77" y="3498"/>
                    <a:pt x="1230" y="3624"/>
                    <a:pt x="1545" y="3718"/>
                  </a:cubicBezTo>
                  <a:cubicBezTo>
                    <a:pt x="1828" y="3813"/>
                    <a:pt x="2143" y="3844"/>
                    <a:pt x="2490" y="3844"/>
                  </a:cubicBezTo>
                  <a:cubicBezTo>
                    <a:pt x="2805" y="3844"/>
                    <a:pt x="3088" y="3813"/>
                    <a:pt x="3403" y="3718"/>
                  </a:cubicBezTo>
                  <a:cubicBezTo>
                    <a:pt x="3718" y="3655"/>
                    <a:pt x="3970" y="3529"/>
                    <a:pt x="4191" y="3372"/>
                  </a:cubicBezTo>
                  <a:cubicBezTo>
                    <a:pt x="4412" y="3214"/>
                    <a:pt x="4601" y="2994"/>
                    <a:pt x="4758" y="2773"/>
                  </a:cubicBezTo>
                  <a:cubicBezTo>
                    <a:pt x="4884" y="2521"/>
                    <a:pt x="4979" y="2238"/>
                    <a:pt x="4979" y="1923"/>
                  </a:cubicBezTo>
                  <a:cubicBezTo>
                    <a:pt x="4979" y="1608"/>
                    <a:pt x="4916" y="1355"/>
                    <a:pt x="4758" y="1103"/>
                  </a:cubicBezTo>
                  <a:cubicBezTo>
                    <a:pt x="4632" y="851"/>
                    <a:pt x="4443" y="662"/>
                    <a:pt x="4222" y="505"/>
                  </a:cubicBezTo>
                  <a:cubicBezTo>
                    <a:pt x="3970" y="347"/>
                    <a:pt x="3718" y="221"/>
                    <a:pt x="3403" y="127"/>
                  </a:cubicBezTo>
                  <a:cubicBezTo>
                    <a:pt x="3120" y="32"/>
                    <a:pt x="2805" y="1"/>
                    <a:pt x="2490" y="1"/>
                  </a:cubicBezTo>
                  <a:close/>
                  <a:moveTo>
                    <a:pt x="2395"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95"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95"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3"/>
            <p:cNvSpPr/>
            <p:nvPr/>
          </p:nvSpPr>
          <p:spPr>
            <a:xfrm>
              <a:off x="1492414" y="558226"/>
              <a:ext cx="98166" cy="144459"/>
            </a:xfrm>
            <a:custGeom>
              <a:avLst/>
              <a:gdLst/>
              <a:ahLst/>
              <a:cxnLst/>
              <a:rect l="l" t="t" r="r" b="b"/>
              <a:pathLst>
                <a:path w="9956" h="14651" extrusionOk="0">
                  <a:moveTo>
                    <a:pt x="8128" y="0"/>
                  </a:moveTo>
                  <a:cubicBezTo>
                    <a:pt x="7152" y="0"/>
                    <a:pt x="6364" y="284"/>
                    <a:pt x="5734" y="819"/>
                  </a:cubicBezTo>
                  <a:cubicBezTo>
                    <a:pt x="5104" y="1387"/>
                    <a:pt x="4726" y="2143"/>
                    <a:pt x="4568" y="3088"/>
                  </a:cubicBezTo>
                  <a:cubicBezTo>
                    <a:pt x="4568" y="2143"/>
                    <a:pt x="4379" y="1450"/>
                    <a:pt x="4001" y="945"/>
                  </a:cubicBezTo>
                  <a:cubicBezTo>
                    <a:pt x="3623" y="473"/>
                    <a:pt x="3056" y="252"/>
                    <a:pt x="2300" y="252"/>
                  </a:cubicBezTo>
                  <a:cubicBezTo>
                    <a:pt x="2016" y="252"/>
                    <a:pt x="1701" y="284"/>
                    <a:pt x="1449" y="378"/>
                  </a:cubicBezTo>
                  <a:cubicBezTo>
                    <a:pt x="1166" y="473"/>
                    <a:pt x="914" y="599"/>
                    <a:pt x="693" y="788"/>
                  </a:cubicBezTo>
                  <a:cubicBezTo>
                    <a:pt x="473" y="945"/>
                    <a:pt x="315" y="1166"/>
                    <a:pt x="189" y="1450"/>
                  </a:cubicBezTo>
                  <a:cubicBezTo>
                    <a:pt x="63" y="1702"/>
                    <a:pt x="0" y="2017"/>
                    <a:pt x="0" y="2363"/>
                  </a:cubicBezTo>
                  <a:lnTo>
                    <a:pt x="0" y="11815"/>
                  </a:lnTo>
                  <a:cubicBezTo>
                    <a:pt x="0" y="12728"/>
                    <a:pt x="158" y="13421"/>
                    <a:pt x="473" y="13925"/>
                  </a:cubicBezTo>
                  <a:cubicBezTo>
                    <a:pt x="819" y="14398"/>
                    <a:pt x="1386" y="14650"/>
                    <a:pt x="2174" y="14650"/>
                  </a:cubicBezTo>
                  <a:cubicBezTo>
                    <a:pt x="3025" y="14650"/>
                    <a:pt x="3655" y="14398"/>
                    <a:pt x="4001" y="13925"/>
                  </a:cubicBezTo>
                  <a:cubicBezTo>
                    <a:pt x="4379" y="13421"/>
                    <a:pt x="4568" y="12728"/>
                    <a:pt x="4568" y="11815"/>
                  </a:cubicBezTo>
                  <a:lnTo>
                    <a:pt x="4568" y="6742"/>
                  </a:lnTo>
                  <a:cubicBezTo>
                    <a:pt x="4568" y="6175"/>
                    <a:pt x="4631" y="5703"/>
                    <a:pt x="4789" y="5325"/>
                  </a:cubicBezTo>
                  <a:cubicBezTo>
                    <a:pt x="4946" y="4947"/>
                    <a:pt x="5167" y="4632"/>
                    <a:pt x="5450" y="4379"/>
                  </a:cubicBezTo>
                  <a:cubicBezTo>
                    <a:pt x="5702" y="4127"/>
                    <a:pt x="6018" y="3970"/>
                    <a:pt x="6396" y="3844"/>
                  </a:cubicBezTo>
                  <a:cubicBezTo>
                    <a:pt x="6774" y="3718"/>
                    <a:pt x="7152" y="3623"/>
                    <a:pt x="7593" y="3592"/>
                  </a:cubicBezTo>
                  <a:cubicBezTo>
                    <a:pt x="8317" y="3529"/>
                    <a:pt x="8884" y="3371"/>
                    <a:pt x="9294" y="3088"/>
                  </a:cubicBezTo>
                  <a:cubicBezTo>
                    <a:pt x="9735" y="2804"/>
                    <a:pt x="9956" y="2332"/>
                    <a:pt x="9956" y="1733"/>
                  </a:cubicBezTo>
                  <a:cubicBezTo>
                    <a:pt x="9956" y="1513"/>
                    <a:pt x="9893" y="1324"/>
                    <a:pt x="9830" y="1103"/>
                  </a:cubicBezTo>
                  <a:cubicBezTo>
                    <a:pt x="9735" y="882"/>
                    <a:pt x="9641" y="693"/>
                    <a:pt x="9483" y="536"/>
                  </a:cubicBezTo>
                  <a:cubicBezTo>
                    <a:pt x="9326" y="378"/>
                    <a:pt x="9137" y="252"/>
                    <a:pt x="8916" y="158"/>
                  </a:cubicBezTo>
                  <a:cubicBezTo>
                    <a:pt x="8695" y="63"/>
                    <a:pt x="8412" y="0"/>
                    <a:pt x="81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3"/>
            <p:cNvSpPr/>
            <p:nvPr/>
          </p:nvSpPr>
          <p:spPr>
            <a:xfrm>
              <a:off x="1694682" y="491429"/>
              <a:ext cx="49093" cy="211250"/>
            </a:xfrm>
            <a:custGeom>
              <a:avLst/>
              <a:gdLst/>
              <a:ahLst/>
              <a:cxnLst/>
              <a:rect l="l" t="t" r="r" b="b"/>
              <a:pathLst>
                <a:path w="4979" h="21425" extrusionOk="0">
                  <a:moveTo>
                    <a:pt x="2489" y="1"/>
                  </a:moveTo>
                  <a:cubicBezTo>
                    <a:pt x="2111" y="1"/>
                    <a:pt x="1796" y="64"/>
                    <a:pt x="1481"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46" y="3498"/>
                    <a:pt x="1229" y="3624"/>
                    <a:pt x="1513" y="3718"/>
                  </a:cubicBezTo>
                  <a:cubicBezTo>
                    <a:pt x="1828" y="3813"/>
                    <a:pt x="2143" y="3844"/>
                    <a:pt x="2489" y="3844"/>
                  </a:cubicBezTo>
                  <a:cubicBezTo>
                    <a:pt x="2805" y="3844"/>
                    <a:pt x="3088" y="3813"/>
                    <a:pt x="3403" y="3718"/>
                  </a:cubicBezTo>
                  <a:cubicBezTo>
                    <a:pt x="3687" y="3655"/>
                    <a:pt x="3970" y="3529"/>
                    <a:pt x="4191" y="3372"/>
                  </a:cubicBezTo>
                  <a:cubicBezTo>
                    <a:pt x="4411" y="3214"/>
                    <a:pt x="4600" y="2994"/>
                    <a:pt x="4758" y="2773"/>
                  </a:cubicBezTo>
                  <a:cubicBezTo>
                    <a:pt x="4884" y="2521"/>
                    <a:pt x="4978" y="2238"/>
                    <a:pt x="4978" y="1923"/>
                  </a:cubicBezTo>
                  <a:cubicBezTo>
                    <a:pt x="4978" y="1608"/>
                    <a:pt x="4884" y="1355"/>
                    <a:pt x="4758" y="1103"/>
                  </a:cubicBezTo>
                  <a:cubicBezTo>
                    <a:pt x="4632" y="851"/>
                    <a:pt x="4443" y="662"/>
                    <a:pt x="4222" y="505"/>
                  </a:cubicBezTo>
                  <a:cubicBezTo>
                    <a:pt x="3970" y="347"/>
                    <a:pt x="3718" y="221"/>
                    <a:pt x="3403" y="127"/>
                  </a:cubicBezTo>
                  <a:cubicBezTo>
                    <a:pt x="3120" y="32"/>
                    <a:pt x="2805" y="1"/>
                    <a:pt x="2489" y="1"/>
                  </a:cubicBezTo>
                  <a:close/>
                  <a:moveTo>
                    <a:pt x="2363"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63"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63"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3"/>
            <p:cNvSpPr/>
            <p:nvPr/>
          </p:nvSpPr>
          <p:spPr>
            <a:xfrm>
              <a:off x="1774525" y="558226"/>
              <a:ext cx="141974" cy="144459"/>
            </a:xfrm>
            <a:custGeom>
              <a:avLst/>
              <a:gdLst/>
              <a:ahLst/>
              <a:cxnLst/>
              <a:rect l="l" t="t" r="r" b="b"/>
              <a:pathLst>
                <a:path w="14399" h="14651" extrusionOk="0">
                  <a:moveTo>
                    <a:pt x="9609" y="0"/>
                  </a:moveTo>
                  <a:cubicBezTo>
                    <a:pt x="9042" y="0"/>
                    <a:pt x="8475" y="63"/>
                    <a:pt x="7940" y="221"/>
                  </a:cubicBezTo>
                  <a:cubicBezTo>
                    <a:pt x="7404" y="378"/>
                    <a:pt x="6900" y="567"/>
                    <a:pt x="6459" y="851"/>
                  </a:cubicBezTo>
                  <a:cubicBezTo>
                    <a:pt x="6018" y="1103"/>
                    <a:pt x="5640" y="1418"/>
                    <a:pt x="5325" y="1796"/>
                  </a:cubicBezTo>
                  <a:cubicBezTo>
                    <a:pt x="4978" y="2174"/>
                    <a:pt x="4758" y="2615"/>
                    <a:pt x="4569" y="3056"/>
                  </a:cubicBezTo>
                  <a:cubicBezTo>
                    <a:pt x="4569" y="2143"/>
                    <a:pt x="4380" y="1450"/>
                    <a:pt x="4033" y="977"/>
                  </a:cubicBezTo>
                  <a:cubicBezTo>
                    <a:pt x="3655" y="473"/>
                    <a:pt x="3056" y="252"/>
                    <a:pt x="2206" y="252"/>
                  </a:cubicBezTo>
                  <a:cubicBezTo>
                    <a:pt x="1387" y="252"/>
                    <a:pt x="819" y="473"/>
                    <a:pt x="504" y="977"/>
                  </a:cubicBezTo>
                  <a:cubicBezTo>
                    <a:pt x="158" y="1450"/>
                    <a:pt x="0" y="2143"/>
                    <a:pt x="0" y="3056"/>
                  </a:cubicBezTo>
                  <a:lnTo>
                    <a:pt x="32" y="11815"/>
                  </a:lnTo>
                  <a:cubicBezTo>
                    <a:pt x="32" y="12728"/>
                    <a:pt x="189" y="13421"/>
                    <a:pt x="504" y="13925"/>
                  </a:cubicBezTo>
                  <a:cubicBezTo>
                    <a:pt x="851" y="14398"/>
                    <a:pt x="1418" y="14650"/>
                    <a:pt x="2206" y="14650"/>
                  </a:cubicBezTo>
                  <a:cubicBezTo>
                    <a:pt x="3056" y="14650"/>
                    <a:pt x="3655" y="14398"/>
                    <a:pt x="4033" y="13925"/>
                  </a:cubicBezTo>
                  <a:cubicBezTo>
                    <a:pt x="4411" y="13421"/>
                    <a:pt x="4600" y="12728"/>
                    <a:pt x="4600" y="11815"/>
                  </a:cubicBezTo>
                  <a:lnTo>
                    <a:pt x="4600" y="5892"/>
                  </a:lnTo>
                  <a:cubicBezTo>
                    <a:pt x="4600" y="5388"/>
                    <a:pt x="4663" y="4947"/>
                    <a:pt x="4821" y="4569"/>
                  </a:cubicBezTo>
                  <a:cubicBezTo>
                    <a:pt x="4978" y="4190"/>
                    <a:pt x="5167" y="3875"/>
                    <a:pt x="5451" y="3592"/>
                  </a:cubicBezTo>
                  <a:cubicBezTo>
                    <a:pt x="5703" y="3340"/>
                    <a:pt x="6018" y="3151"/>
                    <a:pt x="6364" y="3025"/>
                  </a:cubicBezTo>
                  <a:cubicBezTo>
                    <a:pt x="6711" y="2899"/>
                    <a:pt x="7089" y="2836"/>
                    <a:pt x="7499" y="2836"/>
                  </a:cubicBezTo>
                  <a:cubicBezTo>
                    <a:pt x="7814" y="2836"/>
                    <a:pt x="8129" y="2899"/>
                    <a:pt x="8412" y="2993"/>
                  </a:cubicBezTo>
                  <a:cubicBezTo>
                    <a:pt x="8696" y="3119"/>
                    <a:pt x="8948" y="3277"/>
                    <a:pt x="9137" y="3529"/>
                  </a:cubicBezTo>
                  <a:cubicBezTo>
                    <a:pt x="9357" y="3749"/>
                    <a:pt x="9515" y="4033"/>
                    <a:pt x="9641" y="4348"/>
                  </a:cubicBezTo>
                  <a:cubicBezTo>
                    <a:pt x="9767" y="4695"/>
                    <a:pt x="9830" y="5104"/>
                    <a:pt x="9830" y="5545"/>
                  </a:cubicBezTo>
                  <a:lnTo>
                    <a:pt x="9830" y="11815"/>
                  </a:lnTo>
                  <a:cubicBezTo>
                    <a:pt x="9830" y="12728"/>
                    <a:pt x="9987" y="13421"/>
                    <a:pt x="10334" y="13925"/>
                  </a:cubicBezTo>
                  <a:cubicBezTo>
                    <a:pt x="10649" y="14398"/>
                    <a:pt x="11216" y="14650"/>
                    <a:pt x="12004" y="14650"/>
                  </a:cubicBezTo>
                  <a:cubicBezTo>
                    <a:pt x="12854" y="14650"/>
                    <a:pt x="13484" y="14398"/>
                    <a:pt x="13831" y="13925"/>
                  </a:cubicBezTo>
                  <a:cubicBezTo>
                    <a:pt x="14209" y="13421"/>
                    <a:pt x="14398" y="12728"/>
                    <a:pt x="14398" y="11815"/>
                  </a:cubicBezTo>
                  <a:lnTo>
                    <a:pt x="14398" y="5356"/>
                  </a:lnTo>
                  <a:cubicBezTo>
                    <a:pt x="14398" y="4443"/>
                    <a:pt x="14272" y="3686"/>
                    <a:pt x="13989" y="2993"/>
                  </a:cubicBezTo>
                  <a:cubicBezTo>
                    <a:pt x="13737" y="2332"/>
                    <a:pt x="13358" y="1765"/>
                    <a:pt x="12917" y="1324"/>
                  </a:cubicBezTo>
                  <a:cubicBezTo>
                    <a:pt x="12476" y="882"/>
                    <a:pt x="11972" y="536"/>
                    <a:pt x="11405" y="315"/>
                  </a:cubicBezTo>
                  <a:cubicBezTo>
                    <a:pt x="10838" y="95"/>
                    <a:pt x="10239" y="0"/>
                    <a:pt x="9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3"/>
            <p:cNvSpPr/>
            <p:nvPr/>
          </p:nvSpPr>
          <p:spPr>
            <a:xfrm>
              <a:off x="1943530" y="558226"/>
              <a:ext cx="146007" cy="146007"/>
            </a:xfrm>
            <a:custGeom>
              <a:avLst/>
              <a:gdLst/>
              <a:ahLst/>
              <a:cxnLst/>
              <a:rect l="l" t="t" r="r" b="b"/>
              <a:pathLst>
                <a:path w="14808" h="14808" extrusionOk="0">
                  <a:moveTo>
                    <a:pt x="7719" y="2584"/>
                  </a:moveTo>
                  <a:cubicBezTo>
                    <a:pt x="8254" y="2584"/>
                    <a:pt x="8695" y="2678"/>
                    <a:pt x="9105" y="2836"/>
                  </a:cubicBezTo>
                  <a:cubicBezTo>
                    <a:pt x="9483" y="3025"/>
                    <a:pt x="9830" y="3277"/>
                    <a:pt x="10113" y="3592"/>
                  </a:cubicBezTo>
                  <a:cubicBezTo>
                    <a:pt x="10365" y="3907"/>
                    <a:pt x="10586" y="4253"/>
                    <a:pt x="10743" y="4695"/>
                  </a:cubicBezTo>
                  <a:cubicBezTo>
                    <a:pt x="10869" y="5136"/>
                    <a:pt x="10964" y="5577"/>
                    <a:pt x="10995" y="6112"/>
                  </a:cubicBezTo>
                  <a:lnTo>
                    <a:pt x="4474" y="6112"/>
                  </a:lnTo>
                  <a:cubicBezTo>
                    <a:pt x="4505" y="5608"/>
                    <a:pt x="4600" y="5167"/>
                    <a:pt x="4757" y="4726"/>
                  </a:cubicBezTo>
                  <a:cubicBezTo>
                    <a:pt x="4915" y="4316"/>
                    <a:pt x="5135" y="3938"/>
                    <a:pt x="5419" y="3623"/>
                  </a:cubicBezTo>
                  <a:cubicBezTo>
                    <a:pt x="5702" y="3308"/>
                    <a:pt x="6049" y="3056"/>
                    <a:pt x="6427" y="2867"/>
                  </a:cubicBezTo>
                  <a:cubicBezTo>
                    <a:pt x="6805" y="2678"/>
                    <a:pt x="7246" y="2584"/>
                    <a:pt x="7719" y="2584"/>
                  </a:cubicBezTo>
                  <a:close/>
                  <a:moveTo>
                    <a:pt x="7687" y="0"/>
                  </a:moveTo>
                  <a:cubicBezTo>
                    <a:pt x="6585" y="0"/>
                    <a:pt x="5545" y="189"/>
                    <a:pt x="4600" y="567"/>
                  </a:cubicBezTo>
                  <a:cubicBezTo>
                    <a:pt x="3655" y="945"/>
                    <a:pt x="2835" y="1481"/>
                    <a:pt x="2174" y="2143"/>
                  </a:cubicBezTo>
                  <a:cubicBezTo>
                    <a:pt x="1481" y="2804"/>
                    <a:pt x="945" y="3560"/>
                    <a:pt x="567" y="4474"/>
                  </a:cubicBezTo>
                  <a:cubicBezTo>
                    <a:pt x="189" y="5356"/>
                    <a:pt x="0" y="6333"/>
                    <a:pt x="0" y="7341"/>
                  </a:cubicBezTo>
                  <a:cubicBezTo>
                    <a:pt x="0" y="8601"/>
                    <a:pt x="189" y="9672"/>
                    <a:pt x="599" y="10617"/>
                  </a:cubicBezTo>
                  <a:cubicBezTo>
                    <a:pt x="977" y="11531"/>
                    <a:pt x="1544" y="12319"/>
                    <a:pt x="2237" y="12949"/>
                  </a:cubicBezTo>
                  <a:cubicBezTo>
                    <a:pt x="2930" y="13547"/>
                    <a:pt x="3749" y="14020"/>
                    <a:pt x="4694" y="14335"/>
                  </a:cubicBezTo>
                  <a:cubicBezTo>
                    <a:pt x="5639" y="14650"/>
                    <a:pt x="6679" y="14808"/>
                    <a:pt x="7782" y="14808"/>
                  </a:cubicBezTo>
                  <a:cubicBezTo>
                    <a:pt x="8349" y="14808"/>
                    <a:pt x="8979" y="14776"/>
                    <a:pt x="9609" y="14713"/>
                  </a:cubicBezTo>
                  <a:cubicBezTo>
                    <a:pt x="10239" y="14650"/>
                    <a:pt x="10838" y="14524"/>
                    <a:pt x="11436" y="14335"/>
                  </a:cubicBezTo>
                  <a:cubicBezTo>
                    <a:pt x="12003" y="14178"/>
                    <a:pt x="12508" y="13925"/>
                    <a:pt x="12949" y="13642"/>
                  </a:cubicBezTo>
                  <a:cubicBezTo>
                    <a:pt x="13390" y="13327"/>
                    <a:pt x="13705" y="12949"/>
                    <a:pt x="13894" y="12508"/>
                  </a:cubicBezTo>
                  <a:cubicBezTo>
                    <a:pt x="13957" y="12319"/>
                    <a:pt x="13988" y="12130"/>
                    <a:pt x="13988" y="11941"/>
                  </a:cubicBezTo>
                  <a:cubicBezTo>
                    <a:pt x="13988" y="11626"/>
                    <a:pt x="13894" y="11342"/>
                    <a:pt x="13705" y="11090"/>
                  </a:cubicBezTo>
                  <a:cubicBezTo>
                    <a:pt x="13516" y="10870"/>
                    <a:pt x="13264" y="10743"/>
                    <a:pt x="12949" y="10743"/>
                  </a:cubicBezTo>
                  <a:cubicBezTo>
                    <a:pt x="12854" y="10743"/>
                    <a:pt x="12728" y="10743"/>
                    <a:pt x="12602" y="10807"/>
                  </a:cubicBezTo>
                  <a:cubicBezTo>
                    <a:pt x="12224" y="10933"/>
                    <a:pt x="11877" y="11059"/>
                    <a:pt x="11531" y="11153"/>
                  </a:cubicBezTo>
                  <a:cubicBezTo>
                    <a:pt x="11184" y="11279"/>
                    <a:pt x="10838" y="11374"/>
                    <a:pt x="10491" y="11468"/>
                  </a:cubicBezTo>
                  <a:cubicBezTo>
                    <a:pt x="10176" y="11563"/>
                    <a:pt x="9798" y="11626"/>
                    <a:pt x="9452" y="11689"/>
                  </a:cubicBezTo>
                  <a:cubicBezTo>
                    <a:pt x="9105" y="11752"/>
                    <a:pt x="8727" y="11752"/>
                    <a:pt x="8317" y="11752"/>
                  </a:cubicBezTo>
                  <a:cubicBezTo>
                    <a:pt x="7057" y="11752"/>
                    <a:pt x="6112" y="11437"/>
                    <a:pt x="5482" y="10807"/>
                  </a:cubicBezTo>
                  <a:cubicBezTo>
                    <a:pt x="4883" y="10176"/>
                    <a:pt x="4537" y="9294"/>
                    <a:pt x="4505" y="8129"/>
                  </a:cubicBezTo>
                  <a:lnTo>
                    <a:pt x="13358" y="8129"/>
                  </a:lnTo>
                  <a:cubicBezTo>
                    <a:pt x="13799" y="8129"/>
                    <a:pt x="14177" y="8034"/>
                    <a:pt x="14429" y="7845"/>
                  </a:cubicBezTo>
                  <a:cubicBezTo>
                    <a:pt x="14681" y="7656"/>
                    <a:pt x="14807" y="7372"/>
                    <a:pt x="14807" y="6963"/>
                  </a:cubicBezTo>
                  <a:cubicBezTo>
                    <a:pt x="14807" y="6049"/>
                    <a:pt x="14650" y="5136"/>
                    <a:pt x="14366" y="4285"/>
                  </a:cubicBezTo>
                  <a:cubicBezTo>
                    <a:pt x="14083" y="3466"/>
                    <a:pt x="13642" y="2710"/>
                    <a:pt x="13075" y="2080"/>
                  </a:cubicBezTo>
                  <a:cubicBezTo>
                    <a:pt x="12476" y="1450"/>
                    <a:pt x="11751" y="945"/>
                    <a:pt x="10869" y="567"/>
                  </a:cubicBezTo>
                  <a:cubicBezTo>
                    <a:pt x="9987" y="189"/>
                    <a:pt x="8916" y="0"/>
                    <a:pt x="76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3"/>
            <p:cNvSpPr/>
            <p:nvPr/>
          </p:nvSpPr>
          <p:spPr>
            <a:xfrm>
              <a:off x="1618194" y="494575"/>
              <a:ext cx="44100" cy="211200"/>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1" name="Google Shape;551;p33"/>
          <p:cNvGrpSpPr/>
          <p:nvPr/>
        </p:nvGrpSpPr>
        <p:grpSpPr>
          <a:xfrm>
            <a:off x="2266950" y="561950"/>
            <a:ext cx="5682325" cy="62400"/>
            <a:chOff x="2266950" y="561950"/>
            <a:chExt cx="5682325" cy="62400"/>
          </a:xfrm>
        </p:grpSpPr>
        <p:sp>
          <p:nvSpPr>
            <p:cNvPr id="552" name="Google Shape;552;p33"/>
            <p:cNvSpPr/>
            <p:nvPr/>
          </p:nvSpPr>
          <p:spPr>
            <a:xfrm>
              <a:off x="2266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3"/>
            <p:cNvSpPr/>
            <p:nvPr/>
          </p:nvSpPr>
          <p:spPr>
            <a:xfrm>
              <a:off x="2414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3"/>
            <p:cNvSpPr/>
            <p:nvPr/>
          </p:nvSpPr>
          <p:spPr>
            <a:xfrm>
              <a:off x="2562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3"/>
            <p:cNvSpPr/>
            <p:nvPr/>
          </p:nvSpPr>
          <p:spPr>
            <a:xfrm>
              <a:off x="2709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3"/>
            <p:cNvSpPr/>
            <p:nvPr/>
          </p:nvSpPr>
          <p:spPr>
            <a:xfrm>
              <a:off x="28575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3"/>
            <p:cNvSpPr/>
            <p:nvPr/>
          </p:nvSpPr>
          <p:spPr>
            <a:xfrm>
              <a:off x="30052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3"/>
            <p:cNvSpPr/>
            <p:nvPr/>
          </p:nvSpPr>
          <p:spPr>
            <a:xfrm>
              <a:off x="31528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3"/>
            <p:cNvSpPr/>
            <p:nvPr/>
          </p:nvSpPr>
          <p:spPr>
            <a:xfrm>
              <a:off x="33005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3"/>
            <p:cNvSpPr/>
            <p:nvPr/>
          </p:nvSpPr>
          <p:spPr>
            <a:xfrm>
              <a:off x="34481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3"/>
            <p:cNvSpPr/>
            <p:nvPr/>
          </p:nvSpPr>
          <p:spPr>
            <a:xfrm>
              <a:off x="35958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3"/>
            <p:cNvSpPr/>
            <p:nvPr/>
          </p:nvSpPr>
          <p:spPr>
            <a:xfrm>
              <a:off x="37434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3"/>
            <p:cNvSpPr/>
            <p:nvPr/>
          </p:nvSpPr>
          <p:spPr>
            <a:xfrm>
              <a:off x="38911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3"/>
            <p:cNvSpPr/>
            <p:nvPr/>
          </p:nvSpPr>
          <p:spPr>
            <a:xfrm>
              <a:off x="40387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3"/>
            <p:cNvSpPr/>
            <p:nvPr/>
          </p:nvSpPr>
          <p:spPr>
            <a:xfrm>
              <a:off x="41864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3"/>
            <p:cNvSpPr/>
            <p:nvPr/>
          </p:nvSpPr>
          <p:spPr>
            <a:xfrm>
              <a:off x="43340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3"/>
            <p:cNvSpPr/>
            <p:nvPr/>
          </p:nvSpPr>
          <p:spPr>
            <a:xfrm>
              <a:off x="44817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3"/>
            <p:cNvSpPr/>
            <p:nvPr/>
          </p:nvSpPr>
          <p:spPr>
            <a:xfrm>
              <a:off x="46293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3"/>
            <p:cNvSpPr/>
            <p:nvPr/>
          </p:nvSpPr>
          <p:spPr>
            <a:xfrm>
              <a:off x="47770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3"/>
            <p:cNvSpPr/>
            <p:nvPr/>
          </p:nvSpPr>
          <p:spPr>
            <a:xfrm>
              <a:off x="49246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3"/>
            <p:cNvSpPr/>
            <p:nvPr/>
          </p:nvSpPr>
          <p:spPr>
            <a:xfrm>
              <a:off x="50723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3"/>
            <p:cNvSpPr/>
            <p:nvPr/>
          </p:nvSpPr>
          <p:spPr>
            <a:xfrm>
              <a:off x="5219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3"/>
            <p:cNvSpPr/>
            <p:nvPr/>
          </p:nvSpPr>
          <p:spPr>
            <a:xfrm>
              <a:off x="5367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3"/>
            <p:cNvSpPr/>
            <p:nvPr/>
          </p:nvSpPr>
          <p:spPr>
            <a:xfrm>
              <a:off x="5515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3"/>
            <p:cNvSpPr/>
            <p:nvPr/>
          </p:nvSpPr>
          <p:spPr>
            <a:xfrm>
              <a:off x="5662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3"/>
            <p:cNvSpPr/>
            <p:nvPr/>
          </p:nvSpPr>
          <p:spPr>
            <a:xfrm>
              <a:off x="58197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3"/>
            <p:cNvSpPr/>
            <p:nvPr/>
          </p:nvSpPr>
          <p:spPr>
            <a:xfrm>
              <a:off x="59674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3"/>
            <p:cNvSpPr/>
            <p:nvPr/>
          </p:nvSpPr>
          <p:spPr>
            <a:xfrm>
              <a:off x="61150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3"/>
            <p:cNvSpPr/>
            <p:nvPr/>
          </p:nvSpPr>
          <p:spPr>
            <a:xfrm>
              <a:off x="62627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3"/>
            <p:cNvSpPr/>
            <p:nvPr/>
          </p:nvSpPr>
          <p:spPr>
            <a:xfrm>
              <a:off x="64103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3"/>
            <p:cNvSpPr/>
            <p:nvPr/>
          </p:nvSpPr>
          <p:spPr>
            <a:xfrm>
              <a:off x="65580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3"/>
            <p:cNvSpPr/>
            <p:nvPr/>
          </p:nvSpPr>
          <p:spPr>
            <a:xfrm>
              <a:off x="67056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3"/>
            <p:cNvSpPr/>
            <p:nvPr/>
          </p:nvSpPr>
          <p:spPr>
            <a:xfrm>
              <a:off x="68533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3"/>
            <p:cNvSpPr/>
            <p:nvPr/>
          </p:nvSpPr>
          <p:spPr>
            <a:xfrm>
              <a:off x="70009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3"/>
            <p:cNvSpPr/>
            <p:nvPr/>
          </p:nvSpPr>
          <p:spPr>
            <a:xfrm>
              <a:off x="71486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3"/>
            <p:cNvSpPr/>
            <p:nvPr/>
          </p:nvSpPr>
          <p:spPr>
            <a:xfrm>
              <a:off x="72962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74439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75915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3"/>
            <p:cNvSpPr/>
            <p:nvPr/>
          </p:nvSpPr>
          <p:spPr>
            <a:xfrm>
              <a:off x="77392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3"/>
            <p:cNvSpPr/>
            <p:nvPr/>
          </p:nvSpPr>
          <p:spPr>
            <a:xfrm>
              <a:off x="78868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1" name="Google Shape;591;p33"/>
          <p:cNvSpPr/>
          <p:nvPr/>
        </p:nvSpPr>
        <p:spPr>
          <a:xfrm>
            <a:off x="8117475"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2" name="Google Shape;592;p33"/>
          <p:cNvGrpSpPr/>
          <p:nvPr/>
        </p:nvGrpSpPr>
        <p:grpSpPr>
          <a:xfrm>
            <a:off x="624714" y="381177"/>
            <a:ext cx="470629" cy="435824"/>
            <a:chOff x="431275" y="-2657275"/>
            <a:chExt cx="1086150" cy="1005825"/>
          </a:xfrm>
        </p:grpSpPr>
        <p:sp>
          <p:nvSpPr>
            <p:cNvPr id="593" name="Google Shape;593;p33"/>
            <p:cNvSpPr/>
            <p:nvPr/>
          </p:nvSpPr>
          <p:spPr>
            <a:xfrm>
              <a:off x="603775" y="-2498175"/>
              <a:ext cx="734875" cy="147300"/>
            </a:xfrm>
            <a:custGeom>
              <a:avLst/>
              <a:gdLst/>
              <a:ahLst/>
              <a:cxnLst/>
              <a:rect l="l" t="t" r="r" b="b"/>
              <a:pathLst>
                <a:path w="29395" h="5892" extrusionOk="0">
                  <a:moveTo>
                    <a:pt x="1229" y="0"/>
                  </a:moveTo>
                  <a:lnTo>
                    <a:pt x="0" y="2174"/>
                  </a:lnTo>
                  <a:cubicBezTo>
                    <a:pt x="410" y="2395"/>
                    <a:pt x="6805" y="5892"/>
                    <a:pt x="15249" y="5892"/>
                  </a:cubicBezTo>
                  <a:cubicBezTo>
                    <a:pt x="19596" y="5892"/>
                    <a:pt x="24511" y="4978"/>
                    <a:pt x="29394" y="2174"/>
                  </a:cubicBezTo>
                  <a:lnTo>
                    <a:pt x="28166" y="0"/>
                  </a:lnTo>
                  <a:cubicBezTo>
                    <a:pt x="23759" y="2526"/>
                    <a:pt x="19292" y="3368"/>
                    <a:pt x="15296" y="3368"/>
                  </a:cubicBezTo>
                  <a:cubicBezTo>
                    <a:pt x="7380" y="3368"/>
                    <a:pt x="1313" y="63"/>
                    <a:pt x="12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4" name="Google Shape;594;p33"/>
            <p:cNvGrpSpPr/>
            <p:nvPr/>
          </p:nvGrpSpPr>
          <p:grpSpPr>
            <a:xfrm>
              <a:off x="431275" y="-2657275"/>
              <a:ext cx="1086150" cy="1005825"/>
              <a:chOff x="431275" y="-2657275"/>
              <a:chExt cx="1086150" cy="1005825"/>
            </a:xfrm>
          </p:grpSpPr>
          <p:sp>
            <p:nvSpPr>
              <p:cNvPr id="595" name="Google Shape;595;p33"/>
              <p:cNvSpPr/>
              <p:nvPr/>
            </p:nvSpPr>
            <p:spPr>
              <a:xfrm>
                <a:off x="468300" y="-2657275"/>
                <a:ext cx="1005825" cy="1005825"/>
              </a:xfrm>
              <a:custGeom>
                <a:avLst/>
                <a:gdLst/>
                <a:ahLst/>
                <a:cxnLst/>
                <a:rect l="l" t="t" r="r" b="b"/>
                <a:pathLst>
                  <a:path w="40233" h="40233" extrusionOk="0">
                    <a:moveTo>
                      <a:pt x="20132" y="2458"/>
                    </a:moveTo>
                    <a:cubicBezTo>
                      <a:pt x="29836" y="2458"/>
                      <a:pt x="37743" y="10397"/>
                      <a:pt x="37743" y="20101"/>
                    </a:cubicBezTo>
                    <a:cubicBezTo>
                      <a:pt x="37743" y="29836"/>
                      <a:pt x="29836" y="37743"/>
                      <a:pt x="20132" y="37743"/>
                    </a:cubicBezTo>
                    <a:cubicBezTo>
                      <a:pt x="10397" y="37743"/>
                      <a:pt x="2489" y="29836"/>
                      <a:pt x="2489" y="20101"/>
                    </a:cubicBezTo>
                    <a:cubicBezTo>
                      <a:pt x="2489" y="10397"/>
                      <a:pt x="10397" y="2458"/>
                      <a:pt x="20132" y="2458"/>
                    </a:cubicBezTo>
                    <a:close/>
                    <a:moveTo>
                      <a:pt x="20132" y="0"/>
                    </a:moveTo>
                    <a:cubicBezTo>
                      <a:pt x="9042" y="0"/>
                      <a:pt x="0" y="9011"/>
                      <a:pt x="0" y="20101"/>
                    </a:cubicBezTo>
                    <a:cubicBezTo>
                      <a:pt x="0" y="31190"/>
                      <a:pt x="9042" y="40232"/>
                      <a:pt x="20132" y="40232"/>
                    </a:cubicBezTo>
                    <a:cubicBezTo>
                      <a:pt x="31222" y="40232"/>
                      <a:pt x="40232" y="31190"/>
                      <a:pt x="40232" y="20101"/>
                    </a:cubicBezTo>
                    <a:cubicBezTo>
                      <a:pt x="40232" y="9011"/>
                      <a:pt x="31222" y="0"/>
                      <a:pt x="201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3"/>
              <p:cNvSpPr/>
              <p:nvPr/>
            </p:nvSpPr>
            <p:spPr>
              <a:xfrm>
                <a:off x="940075" y="-2626550"/>
                <a:ext cx="62250" cy="943600"/>
              </a:xfrm>
              <a:custGeom>
                <a:avLst/>
                <a:gdLst/>
                <a:ahLst/>
                <a:cxnLst/>
                <a:rect l="l" t="t" r="r" b="b"/>
                <a:pathLst>
                  <a:path w="2490" h="37744" extrusionOk="0">
                    <a:moveTo>
                      <a:pt x="1" y="0"/>
                    </a:moveTo>
                    <a:lnTo>
                      <a:pt x="1" y="37743"/>
                    </a:lnTo>
                    <a:lnTo>
                      <a:pt x="2490" y="37743"/>
                    </a:lnTo>
                    <a:lnTo>
                      <a:pt x="24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3"/>
              <p:cNvSpPr/>
              <p:nvPr/>
            </p:nvSpPr>
            <p:spPr>
              <a:xfrm>
                <a:off x="499800" y="-2185500"/>
                <a:ext cx="943600" cy="62250"/>
              </a:xfrm>
              <a:custGeom>
                <a:avLst/>
                <a:gdLst/>
                <a:ahLst/>
                <a:cxnLst/>
                <a:rect l="l" t="t" r="r" b="b"/>
                <a:pathLst>
                  <a:path w="37744" h="2490" extrusionOk="0">
                    <a:moveTo>
                      <a:pt x="1" y="1"/>
                    </a:moveTo>
                    <a:lnTo>
                      <a:pt x="1" y="2490"/>
                    </a:lnTo>
                    <a:lnTo>
                      <a:pt x="37744" y="2490"/>
                    </a:lnTo>
                    <a:lnTo>
                      <a:pt x="377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3"/>
              <p:cNvSpPr/>
              <p:nvPr/>
            </p:nvSpPr>
            <p:spPr>
              <a:xfrm>
                <a:off x="431275" y="-2648600"/>
                <a:ext cx="489150" cy="980600"/>
              </a:xfrm>
              <a:custGeom>
                <a:avLst/>
                <a:gdLst/>
                <a:ahLst/>
                <a:cxnLst/>
                <a:rect l="l" t="t" r="r" b="b"/>
                <a:pathLst>
                  <a:path w="19566" h="39224" extrusionOk="0">
                    <a:moveTo>
                      <a:pt x="17738" y="0"/>
                    </a:moveTo>
                    <a:cubicBezTo>
                      <a:pt x="17580" y="189"/>
                      <a:pt x="1" y="18304"/>
                      <a:pt x="17675" y="39224"/>
                    </a:cubicBezTo>
                    <a:lnTo>
                      <a:pt x="19565" y="37617"/>
                    </a:lnTo>
                    <a:cubicBezTo>
                      <a:pt x="3403" y="18462"/>
                      <a:pt x="18841" y="2426"/>
                      <a:pt x="19502" y="1764"/>
                    </a:cubicBezTo>
                    <a:lnTo>
                      <a:pt x="1773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3"/>
              <p:cNvSpPr/>
              <p:nvPr/>
            </p:nvSpPr>
            <p:spPr>
              <a:xfrm>
                <a:off x="1028300" y="-2648600"/>
                <a:ext cx="489125" cy="980600"/>
              </a:xfrm>
              <a:custGeom>
                <a:avLst/>
                <a:gdLst/>
                <a:ahLst/>
                <a:cxnLst/>
                <a:rect l="l" t="t" r="r" b="b"/>
                <a:pathLst>
                  <a:path w="19565" h="39224" extrusionOk="0">
                    <a:moveTo>
                      <a:pt x="1828" y="0"/>
                    </a:moveTo>
                    <a:lnTo>
                      <a:pt x="63" y="1764"/>
                    </a:lnTo>
                    <a:cubicBezTo>
                      <a:pt x="725" y="2426"/>
                      <a:pt x="16162" y="18462"/>
                      <a:pt x="0" y="37617"/>
                    </a:cubicBezTo>
                    <a:lnTo>
                      <a:pt x="1891" y="39224"/>
                    </a:lnTo>
                    <a:cubicBezTo>
                      <a:pt x="19565" y="18304"/>
                      <a:pt x="2017" y="189"/>
                      <a:pt x="1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3"/>
              <p:cNvSpPr/>
              <p:nvPr/>
            </p:nvSpPr>
            <p:spPr>
              <a:xfrm>
                <a:off x="603775" y="-1954300"/>
                <a:ext cx="734875" cy="147675"/>
              </a:xfrm>
              <a:custGeom>
                <a:avLst/>
                <a:gdLst/>
                <a:ahLst/>
                <a:cxnLst/>
                <a:rect l="l" t="t" r="r" b="b"/>
                <a:pathLst>
                  <a:path w="29395" h="5907" extrusionOk="0">
                    <a:moveTo>
                      <a:pt x="14146" y="0"/>
                    </a:moveTo>
                    <a:cubicBezTo>
                      <a:pt x="9789" y="0"/>
                      <a:pt x="4891" y="934"/>
                      <a:pt x="0" y="3733"/>
                    </a:cubicBezTo>
                    <a:lnTo>
                      <a:pt x="1229" y="5875"/>
                    </a:lnTo>
                    <a:cubicBezTo>
                      <a:pt x="5623" y="3367"/>
                      <a:pt x="10078" y="2530"/>
                      <a:pt x="14065" y="2530"/>
                    </a:cubicBezTo>
                    <a:cubicBezTo>
                      <a:pt x="21998" y="2530"/>
                      <a:pt x="28082" y="5844"/>
                      <a:pt x="28166" y="5907"/>
                    </a:cubicBezTo>
                    <a:lnTo>
                      <a:pt x="29394" y="3733"/>
                    </a:lnTo>
                    <a:cubicBezTo>
                      <a:pt x="29000" y="3504"/>
                      <a:pt x="22588" y="0"/>
                      <a:pt x="141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01" name="Google Shape;601;p33"/>
          <p:cNvSpPr txBox="1">
            <a:spLocks noGrp="1"/>
          </p:cNvSpPr>
          <p:nvPr>
            <p:ph type="ctrTitle"/>
          </p:nvPr>
        </p:nvSpPr>
        <p:spPr>
          <a:xfrm>
            <a:off x="704850" y="1123950"/>
            <a:ext cx="7739100" cy="800100"/>
          </a:xfrm>
          <a:prstGeom prst="rect">
            <a:avLst/>
          </a:prstGeom>
        </p:spPr>
        <p:txBody>
          <a:bodyPr spcFirstLastPara="1" wrap="square" lIns="0" tIns="91425" rIns="91425" bIns="91425" anchor="t" anchorCtr="0">
            <a:noAutofit/>
          </a:bodyPr>
          <a:lstStyle/>
          <a:p>
            <a:pPr marL="0" lvl="0" indent="0" algn="l" rtl="0">
              <a:spcBef>
                <a:spcPts val="0"/>
              </a:spcBef>
              <a:spcAft>
                <a:spcPts val="0"/>
              </a:spcAft>
              <a:buNone/>
            </a:pPr>
            <a:r>
              <a:rPr lang="en" dirty="0"/>
              <a:t>VOCABULARY </a:t>
            </a:r>
            <a:endParaRPr dirty="0"/>
          </a:p>
        </p:txBody>
      </p:sp>
      <p:sp>
        <p:nvSpPr>
          <p:cNvPr id="2" name="TextBox 1">
            <a:extLst>
              <a:ext uri="{FF2B5EF4-FFF2-40B4-BE49-F238E27FC236}">
                <a16:creationId xmlns:a16="http://schemas.microsoft.com/office/drawing/2014/main" id="{FF1AA833-41AD-4D4A-5746-B560B28E54A0}"/>
              </a:ext>
            </a:extLst>
          </p:cNvPr>
          <p:cNvSpPr txBox="1"/>
          <p:nvPr/>
        </p:nvSpPr>
        <p:spPr>
          <a:xfrm>
            <a:off x="818606" y="2084199"/>
            <a:ext cx="2972016" cy="369332"/>
          </a:xfrm>
          <a:prstGeom prst="rect">
            <a:avLst/>
          </a:prstGeom>
          <a:solidFill>
            <a:schemeClr val="accent5"/>
          </a:solidFill>
        </p:spPr>
        <p:txBody>
          <a:bodyPr wrap="square" rtlCol="0">
            <a:spAutoFit/>
          </a:bodyPr>
          <a:lstStyle/>
          <a:p>
            <a:r>
              <a:rPr lang="en-US" sz="1800" b="1" dirty="0">
                <a:latin typeface="Cutive Mono" panose="020B0604020202020204" charset="0"/>
              </a:rPr>
              <a:t>Means of transport: </a:t>
            </a:r>
          </a:p>
        </p:txBody>
      </p:sp>
      <p:sp>
        <p:nvSpPr>
          <p:cNvPr id="4" name="TextBox 3">
            <a:extLst>
              <a:ext uri="{FF2B5EF4-FFF2-40B4-BE49-F238E27FC236}">
                <a16:creationId xmlns:a16="http://schemas.microsoft.com/office/drawing/2014/main" id="{4DA7B9C6-6444-45C2-3A51-70946A97BA74}"/>
              </a:ext>
            </a:extLst>
          </p:cNvPr>
          <p:cNvSpPr txBox="1"/>
          <p:nvPr/>
        </p:nvSpPr>
        <p:spPr>
          <a:xfrm>
            <a:off x="779722" y="3314869"/>
            <a:ext cx="1857030" cy="369332"/>
          </a:xfrm>
          <a:prstGeom prst="rect">
            <a:avLst/>
          </a:prstGeom>
          <a:solidFill>
            <a:schemeClr val="accent5"/>
          </a:solidFill>
        </p:spPr>
        <p:txBody>
          <a:bodyPr wrap="square" rtlCol="0">
            <a:spAutoFit/>
          </a:bodyPr>
          <a:lstStyle/>
          <a:p>
            <a:r>
              <a:rPr lang="en-US" sz="1800" b="1" dirty="0">
                <a:latin typeface="Cutive Mono" panose="020B0604020202020204" charset="0"/>
              </a:rPr>
              <a:t>Road signs: </a:t>
            </a:r>
          </a:p>
        </p:txBody>
      </p:sp>
    </p:spTree>
    <p:extLst>
      <p:ext uri="{BB962C8B-B14F-4D97-AF65-F5344CB8AC3E}">
        <p14:creationId xmlns:p14="http://schemas.microsoft.com/office/powerpoint/2010/main" val="21829933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grpSp>
        <p:nvGrpSpPr>
          <p:cNvPr id="543" name="Google Shape;543;p33"/>
          <p:cNvGrpSpPr/>
          <p:nvPr/>
        </p:nvGrpSpPr>
        <p:grpSpPr>
          <a:xfrm>
            <a:off x="1192931" y="465829"/>
            <a:ext cx="896605" cy="214346"/>
            <a:chOff x="1192931" y="491429"/>
            <a:chExt cx="896605" cy="214346"/>
          </a:xfrm>
        </p:grpSpPr>
        <p:sp>
          <p:nvSpPr>
            <p:cNvPr id="544" name="Google Shape;544;p33"/>
            <p:cNvSpPr/>
            <p:nvPr/>
          </p:nvSpPr>
          <p:spPr>
            <a:xfrm>
              <a:off x="1192931" y="497641"/>
              <a:ext cx="195396" cy="205039"/>
            </a:xfrm>
            <a:custGeom>
              <a:avLst/>
              <a:gdLst/>
              <a:ahLst/>
              <a:cxnLst/>
              <a:rect l="l" t="t" r="r" b="b"/>
              <a:pathLst>
                <a:path w="19817" h="20795" extrusionOk="0">
                  <a:moveTo>
                    <a:pt x="9893" y="3907"/>
                  </a:moveTo>
                  <a:lnTo>
                    <a:pt x="13012" y="13107"/>
                  </a:lnTo>
                  <a:lnTo>
                    <a:pt x="6679" y="13107"/>
                  </a:lnTo>
                  <a:lnTo>
                    <a:pt x="9830" y="3907"/>
                  </a:lnTo>
                  <a:close/>
                  <a:moveTo>
                    <a:pt x="9861" y="1"/>
                  </a:moveTo>
                  <a:cubicBezTo>
                    <a:pt x="9137" y="1"/>
                    <a:pt x="8507" y="127"/>
                    <a:pt x="8003" y="410"/>
                  </a:cubicBezTo>
                  <a:cubicBezTo>
                    <a:pt x="7467" y="662"/>
                    <a:pt x="7026" y="1041"/>
                    <a:pt x="6616" y="1576"/>
                  </a:cubicBezTo>
                  <a:cubicBezTo>
                    <a:pt x="6238" y="2080"/>
                    <a:pt x="5860" y="2710"/>
                    <a:pt x="5545" y="3466"/>
                  </a:cubicBezTo>
                  <a:cubicBezTo>
                    <a:pt x="5199" y="4223"/>
                    <a:pt x="4852" y="5073"/>
                    <a:pt x="4506" y="6050"/>
                  </a:cubicBezTo>
                  <a:lnTo>
                    <a:pt x="630" y="16446"/>
                  </a:lnTo>
                  <a:cubicBezTo>
                    <a:pt x="567" y="16635"/>
                    <a:pt x="504" y="16793"/>
                    <a:pt x="441" y="16982"/>
                  </a:cubicBezTo>
                  <a:cubicBezTo>
                    <a:pt x="347" y="17171"/>
                    <a:pt x="284" y="17360"/>
                    <a:pt x="221" y="17549"/>
                  </a:cubicBezTo>
                  <a:cubicBezTo>
                    <a:pt x="158" y="17738"/>
                    <a:pt x="95" y="17927"/>
                    <a:pt x="63" y="18116"/>
                  </a:cubicBezTo>
                  <a:cubicBezTo>
                    <a:pt x="0" y="18274"/>
                    <a:pt x="0" y="18431"/>
                    <a:pt x="0" y="18589"/>
                  </a:cubicBezTo>
                  <a:cubicBezTo>
                    <a:pt x="0" y="18935"/>
                    <a:pt x="63" y="19250"/>
                    <a:pt x="189" y="19534"/>
                  </a:cubicBezTo>
                  <a:cubicBezTo>
                    <a:pt x="315" y="19786"/>
                    <a:pt x="473" y="20006"/>
                    <a:pt x="693" y="20196"/>
                  </a:cubicBezTo>
                  <a:cubicBezTo>
                    <a:pt x="914" y="20385"/>
                    <a:pt x="1166" y="20542"/>
                    <a:pt x="1481" y="20637"/>
                  </a:cubicBezTo>
                  <a:cubicBezTo>
                    <a:pt x="1765" y="20731"/>
                    <a:pt x="2080" y="20794"/>
                    <a:pt x="2395" y="20794"/>
                  </a:cubicBezTo>
                  <a:cubicBezTo>
                    <a:pt x="2773" y="20794"/>
                    <a:pt x="3088" y="20731"/>
                    <a:pt x="3371" y="20637"/>
                  </a:cubicBezTo>
                  <a:cubicBezTo>
                    <a:pt x="3655" y="20542"/>
                    <a:pt x="3875" y="20385"/>
                    <a:pt x="4096" y="20164"/>
                  </a:cubicBezTo>
                  <a:cubicBezTo>
                    <a:pt x="4316" y="19912"/>
                    <a:pt x="4506" y="19628"/>
                    <a:pt x="4695" y="19250"/>
                  </a:cubicBezTo>
                  <a:cubicBezTo>
                    <a:pt x="4852" y="18872"/>
                    <a:pt x="5041" y="18431"/>
                    <a:pt x="5199" y="17896"/>
                  </a:cubicBezTo>
                  <a:lnTo>
                    <a:pt x="5797" y="16068"/>
                  </a:lnTo>
                  <a:lnTo>
                    <a:pt x="13894" y="16068"/>
                  </a:lnTo>
                  <a:lnTo>
                    <a:pt x="14587" y="17896"/>
                  </a:lnTo>
                  <a:cubicBezTo>
                    <a:pt x="14776" y="18431"/>
                    <a:pt x="14965" y="18872"/>
                    <a:pt x="15154" y="19219"/>
                  </a:cubicBezTo>
                  <a:cubicBezTo>
                    <a:pt x="15343" y="19597"/>
                    <a:pt x="15532" y="19912"/>
                    <a:pt x="15721" y="20133"/>
                  </a:cubicBezTo>
                  <a:cubicBezTo>
                    <a:pt x="15942" y="20353"/>
                    <a:pt x="16194" y="20511"/>
                    <a:pt x="16446" y="20637"/>
                  </a:cubicBezTo>
                  <a:cubicBezTo>
                    <a:pt x="16729" y="20731"/>
                    <a:pt x="17044" y="20794"/>
                    <a:pt x="17423" y="20794"/>
                  </a:cubicBezTo>
                  <a:cubicBezTo>
                    <a:pt x="17738" y="20794"/>
                    <a:pt x="18053" y="20731"/>
                    <a:pt x="18336" y="20637"/>
                  </a:cubicBezTo>
                  <a:cubicBezTo>
                    <a:pt x="18620" y="20542"/>
                    <a:pt x="18872" y="20385"/>
                    <a:pt x="19092" y="20196"/>
                  </a:cubicBezTo>
                  <a:cubicBezTo>
                    <a:pt x="19313" y="20006"/>
                    <a:pt x="19502" y="19786"/>
                    <a:pt x="19628" y="19534"/>
                  </a:cubicBezTo>
                  <a:cubicBezTo>
                    <a:pt x="19754" y="19250"/>
                    <a:pt x="19817" y="18935"/>
                    <a:pt x="19817" y="18589"/>
                  </a:cubicBezTo>
                  <a:cubicBezTo>
                    <a:pt x="19817" y="18431"/>
                    <a:pt x="19785" y="18274"/>
                    <a:pt x="19754" y="18116"/>
                  </a:cubicBezTo>
                  <a:cubicBezTo>
                    <a:pt x="19691" y="17927"/>
                    <a:pt x="19659" y="17738"/>
                    <a:pt x="19596" y="17549"/>
                  </a:cubicBezTo>
                  <a:cubicBezTo>
                    <a:pt x="19502" y="17360"/>
                    <a:pt x="19439" y="17171"/>
                    <a:pt x="19376" y="16982"/>
                  </a:cubicBezTo>
                  <a:cubicBezTo>
                    <a:pt x="19281" y="16793"/>
                    <a:pt x="19218" y="16635"/>
                    <a:pt x="19155" y="16446"/>
                  </a:cubicBezTo>
                  <a:lnTo>
                    <a:pt x="15217" y="6050"/>
                  </a:lnTo>
                  <a:cubicBezTo>
                    <a:pt x="14808" y="4916"/>
                    <a:pt x="14398" y="3970"/>
                    <a:pt x="14052" y="3183"/>
                  </a:cubicBezTo>
                  <a:cubicBezTo>
                    <a:pt x="13705" y="2427"/>
                    <a:pt x="13327" y="1797"/>
                    <a:pt x="12949" y="1324"/>
                  </a:cubicBezTo>
                  <a:cubicBezTo>
                    <a:pt x="12539" y="851"/>
                    <a:pt x="12098" y="505"/>
                    <a:pt x="11626" y="316"/>
                  </a:cubicBezTo>
                  <a:cubicBezTo>
                    <a:pt x="11153" y="95"/>
                    <a:pt x="10554" y="1"/>
                    <a:pt x="98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3"/>
            <p:cNvSpPr/>
            <p:nvPr/>
          </p:nvSpPr>
          <p:spPr>
            <a:xfrm>
              <a:off x="1412256" y="491429"/>
              <a:ext cx="49093" cy="211250"/>
            </a:xfrm>
            <a:custGeom>
              <a:avLst/>
              <a:gdLst/>
              <a:ahLst/>
              <a:cxnLst/>
              <a:rect l="l" t="t" r="r" b="b"/>
              <a:pathLst>
                <a:path w="4979" h="21425" extrusionOk="0">
                  <a:moveTo>
                    <a:pt x="2490" y="1"/>
                  </a:moveTo>
                  <a:cubicBezTo>
                    <a:pt x="2143" y="1"/>
                    <a:pt x="1797" y="64"/>
                    <a:pt x="1482"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77" y="3498"/>
                    <a:pt x="1230" y="3624"/>
                    <a:pt x="1545" y="3718"/>
                  </a:cubicBezTo>
                  <a:cubicBezTo>
                    <a:pt x="1828" y="3813"/>
                    <a:pt x="2143" y="3844"/>
                    <a:pt x="2490" y="3844"/>
                  </a:cubicBezTo>
                  <a:cubicBezTo>
                    <a:pt x="2805" y="3844"/>
                    <a:pt x="3088" y="3813"/>
                    <a:pt x="3403" y="3718"/>
                  </a:cubicBezTo>
                  <a:cubicBezTo>
                    <a:pt x="3718" y="3655"/>
                    <a:pt x="3970" y="3529"/>
                    <a:pt x="4191" y="3372"/>
                  </a:cubicBezTo>
                  <a:cubicBezTo>
                    <a:pt x="4412" y="3214"/>
                    <a:pt x="4601" y="2994"/>
                    <a:pt x="4758" y="2773"/>
                  </a:cubicBezTo>
                  <a:cubicBezTo>
                    <a:pt x="4884" y="2521"/>
                    <a:pt x="4979" y="2238"/>
                    <a:pt x="4979" y="1923"/>
                  </a:cubicBezTo>
                  <a:cubicBezTo>
                    <a:pt x="4979" y="1608"/>
                    <a:pt x="4916" y="1355"/>
                    <a:pt x="4758" y="1103"/>
                  </a:cubicBezTo>
                  <a:cubicBezTo>
                    <a:pt x="4632" y="851"/>
                    <a:pt x="4443" y="662"/>
                    <a:pt x="4222" y="505"/>
                  </a:cubicBezTo>
                  <a:cubicBezTo>
                    <a:pt x="3970" y="347"/>
                    <a:pt x="3718" y="221"/>
                    <a:pt x="3403" y="127"/>
                  </a:cubicBezTo>
                  <a:cubicBezTo>
                    <a:pt x="3120" y="32"/>
                    <a:pt x="2805" y="1"/>
                    <a:pt x="2490" y="1"/>
                  </a:cubicBezTo>
                  <a:close/>
                  <a:moveTo>
                    <a:pt x="2395"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95"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95"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3"/>
            <p:cNvSpPr/>
            <p:nvPr/>
          </p:nvSpPr>
          <p:spPr>
            <a:xfrm>
              <a:off x="1492414" y="558226"/>
              <a:ext cx="98166" cy="144459"/>
            </a:xfrm>
            <a:custGeom>
              <a:avLst/>
              <a:gdLst/>
              <a:ahLst/>
              <a:cxnLst/>
              <a:rect l="l" t="t" r="r" b="b"/>
              <a:pathLst>
                <a:path w="9956" h="14651" extrusionOk="0">
                  <a:moveTo>
                    <a:pt x="8128" y="0"/>
                  </a:moveTo>
                  <a:cubicBezTo>
                    <a:pt x="7152" y="0"/>
                    <a:pt x="6364" y="284"/>
                    <a:pt x="5734" y="819"/>
                  </a:cubicBezTo>
                  <a:cubicBezTo>
                    <a:pt x="5104" y="1387"/>
                    <a:pt x="4726" y="2143"/>
                    <a:pt x="4568" y="3088"/>
                  </a:cubicBezTo>
                  <a:cubicBezTo>
                    <a:pt x="4568" y="2143"/>
                    <a:pt x="4379" y="1450"/>
                    <a:pt x="4001" y="945"/>
                  </a:cubicBezTo>
                  <a:cubicBezTo>
                    <a:pt x="3623" y="473"/>
                    <a:pt x="3056" y="252"/>
                    <a:pt x="2300" y="252"/>
                  </a:cubicBezTo>
                  <a:cubicBezTo>
                    <a:pt x="2016" y="252"/>
                    <a:pt x="1701" y="284"/>
                    <a:pt x="1449" y="378"/>
                  </a:cubicBezTo>
                  <a:cubicBezTo>
                    <a:pt x="1166" y="473"/>
                    <a:pt x="914" y="599"/>
                    <a:pt x="693" y="788"/>
                  </a:cubicBezTo>
                  <a:cubicBezTo>
                    <a:pt x="473" y="945"/>
                    <a:pt x="315" y="1166"/>
                    <a:pt x="189" y="1450"/>
                  </a:cubicBezTo>
                  <a:cubicBezTo>
                    <a:pt x="63" y="1702"/>
                    <a:pt x="0" y="2017"/>
                    <a:pt x="0" y="2363"/>
                  </a:cubicBezTo>
                  <a:lnTo>
                    <a:pt x="0" y="11815"/>
                  </a:lnTo>
                  <a:cubicBezTo>
                    <a:pt x="0" y="12728"/>
                    <a:pt x="158" y="13421"/>
                    <a:pt x="473" y="13925"/>
                  </a:cubicBezTo>
                  <a:cubicBezTo>
                    <a:pt x="819" y="14398"/>
                    <a:pt x="1386" y="14650"/>
                    <a:pt x="2174" y="14650"/>
                  </a:cubicBezTo>
                  <a:cubicBezTo>
                    <a:pt x="3025" y="14650"/>
                    <a:pt x="3655" y="14398"/>
                    <a:pt x="4001" y="13925"/>
                  </a:cubicBezTo>
                  <a:cubicBezTo>
                    <a:pt x="4379" y="13421"/>
                    <a:pt x="4568" y="12728"/>
                    <a:pt x="4568" y="11815"/>
                  </a:cubicBezTo>
                  <a:lnTo>
                    <a:pt x="4568" y="6742"/>
                  </a:lnTo>
                  <a:cubicBezTo>
                    <a:pt x="4568" y="6175"/>
                    <a:pt x="4631" y="5703"/>
                    <a:pt x="4789" y="5325"/>
                  </a:cubicBezTo>
                  <a:cubicBezTo>
                    <a:pt x="4946" y="4947"/>
                    <a:pt x="5167" y="4632"/>
                    <a:pt x="5450" y="4379"/>
                  </a:cubicBezTo>
                  <a:cubicBezTo>
                    <a:pt x="5702" y="4127"/>
                    <a:pt x="6018" y="3970"/>
                    <a:pt x="6396" y="3844"/>
                  </a:cubicBezTo>
                  <a:cubicBezTo>
                    <a:pt x="6774" y="3718"/>
                    <a:pt x="7152" y="3623"/>
                    <a:pt x="7593" y="3592"/>
                  </a:cubicBezTo>
                  <a:cubicBezTo>
                    <a:pt x="8317" y="3529"/>
                    <a:pt x="8884" y="3371"/>
                    <a:pt x="9294" y="3088"/>
                  </a:cubicBezTo>
                  <a:cubicBezTo>
                    <a:pt x="9735" y="2804"/>
                    <a:pt x="9956" y="2332"/>
                    <a:pt x="9956" y="1733"/>
                  </a:cubicBezTo>
                  <a:cubicBezTo>
                    <a:pt x="9956" y="1513"/>
                    <a:pt x="9893" y="1324"/>
                    <a:pt x="9830" y="1103"/>
                  </a:cubicBezTo>
                  <a:cubicBezTo>
                    <a:pt x="9735" y="882"/>
                    <a:pt x="9641" y="693"/>
                    <a:pt x="9483" y="536"/>
                  </a:cubicBezTo>
                  <a:cubicBezTo>
                    <a:pt x="9326" y="378"/>
                    <a:pt x="9137" y="252"/>
                    <a:pt x="8916" y="158"/>
                  </a:cubicBezTo>
                  <a:cubicBezTo>
                    <a:pt x="8695" y="63"/>
                    <a:pt x="8412" y="0"/>
                    <a:pt x="81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3"/>
            <p:cNvSpPr/>
            <p:nvPr/>
          </p:nvSpPr>
          <p:spPr>
            <a:xfrm>
              <a:off x="1694682" y="491429"/>
              <a:ext cx="49093" cy="211250"/>
            </a:xfrm>
            <a:custGeom>
              <a:avLst/>
              <a:gdLst/>
              <a:ahLst/>
              <a:cxnLst/>
              <a:rect l="l" t="t" r="r" b="b"/>
              <a:pathLst>
                <a:path w="4979" h="21425" extrusionOk="0">
                  <a:moveTo>
                    <a:pt x="2489" y="1"/>
                  </a:moveTo>
                  <a:cubicBezTo>
                    <a:pt x="2111" y="1"/>
                    <a:pt x="1796" y="64"/>
                    <a:pt x="1481"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46" y="3498"/>
                    <a:pt x="1229" y="3624"/>
                    <a:pt x="1513" y="3718"/>
                  </a:cubicBezTo>
                  <a:cubicBezTo>
                    <a:pt x="1828" y="3813"/>
                    <a:pt x="2143" y="3844"/>
                    <a:pt x="2489" y="3844"/>
                  </a:cubicBezTo>
                  <a:cubicBezTo>
                    <a:pt x="2805" y="3844"/>
                    <a:pt x="3088" y="3813"/>
                    <a:pt x="3403" y="3718"/>
                  </a:cubicBezTo>
                  <a:cubicBezTo>
                    <a:pt x="3687" y="3655"/>
                    <a:pt x="3970" y="3529"/>
                    <a:pt x="4191" y="3372"/>
                  </a:cubicBezTo>
                  <a:cubicBezTo>
                    <a:pt x="4411" y="3214"/>
                    <a:pt x="4600" y="2994"/>
                    <a:pt x="4758" y="2773"/>
                  </a:cubicBezTo>
                  <a:cubicBezTo>
                    <a:pt x="4884" y="2521"/>
                    <a:pt x="4978" y="2238"/>
                    <a:pt x="4978" y="1923"/>
                  </a:cubicBezTo>
                  <a:cubicBezTo>
                    <a:pt x="4978" y="1608"/>
                    <a:pt x="4884" y="1355"/>
                    <a:pt x="4758" y="1103"/>
                  </a:cubicBezTo>
                  <a:cubicBezTo>
                    <a:pt x="4632" y="851"/>
                    <a:pt x="4443" y="662"/>
                    <a:pt x="4222" y="505"/>
                  </a:cubicBezTo>
                  <a:cubicBezTo>
                    <a:pt x="3970" y="347"/>
                    <a:pt x="3718" y="221"/>
                    <a:pt x="3403" y="127"/>
                  </a:cubicBezTo>
                  <a:cubicBezTo>
                    <a:pt x="3120" y="32"/>
                    <a:pt x="2805" y="1"/>
                    <a:pt x="2489" y="1"/>
                  </a:cubicBezTo>
                  <a:close/>
                  <a:moveTo>
                    <a:pt x="2363"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63"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63"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3"/>
            <p:cNvSpPr/>
            <p:nvPr/>
          </p:nvSpPr>
          <p:spPr>
            <a:xfrm>
              <a:off x="1774525" y="558226"/>
              <a:ext cx="141974" cy="144459"/>
            </a:xfrm>
            <a:custGeom>
              <a:avLst/>
              <a:gdLst/>
              <a:ahLst/>
              <a:cxnLst/>
              <a:rect l="l" t="t" r="r" b="b"/>
              <a:pathLst>
                <a:path w="14399" h="14651" extrusionOk="0">
                  <a:moveTo>
                    <a:pt x="9609" y="0"/>
                  </a:moveTo>
                  <a:cubicBezTo>
                    <a:pt x="9042" y="0"/>
                    <a:pt x="8475" y="63"/>
                    <a:pt x="7940" y="221"/>
                  </a:cubicBezTo>
                  <a:cubicBezTo>
                    <a:pt x="7404" y="378"/>
                    <a:pt x="6900" y="567"/>
                    <a:pt x="6459" y="851"/>
                  </a:cubicBezTo>
                  <a:cubicBezTo>
                    <a:pt x="6018" y="1103"/>
                    <a:pt x="5640" y="1418"/>
                    <a:pt x="5325" y="1796"/>
                  </a:cubicBezTo>
                  <a:cubicBezTo>
                    <a:pt x="4978" y="2174"/>
                    <a:pt x="4758" y="2615"/>
                    <a:pt x="4569" y="3056"/>
                  </a:cubicBezTo>
                  <a:cubicBezTo>
                    <a:pt x="4569" y="2143"/>
                    <a:pt x="4380" y="1450"/>
                    <a:pt x="4033" y="977"/>
                  </a:cubicBezTo>
                  <a:cubicBezTo>
                    <a:pt x="3655" y="473"/>
                    <a:pt x="3056" y="252"/>
                    <a:pt x="2206" y="252"/>
                  </a:cubicBezTo>
                  <a:cubicBezTo>
                    <a:pt x="1387" y="252"/>
                    <a:pt x="819" y="473"/>
                    <a:pt x="504" y="977"/>
                  </a:cubicBezTo>
                  <a:cubicBezTo>
                    <a:pt x="158" y="1450"/>
                    <a:pt x="0" y="2143"/>
                    <a:pt x="0" y="3056"/>
                  </a:cubicBezTo>
                  <a:lnTo>
                    <a:pt x="32" y="11815"/>
                  </a:lnTo>
                  <a:cubicBezTo>
                    <a:pt x="32" y="12728"/>
                    <a:pt x="189" y="13421"/>
                    <a:pt x="504" y="13925"/>
                  </a:cubicBezTo>
                  <a:cubicBezTo>
                    <a:pt x="851" y="14398"/>
                    <a:pt x="1418" y="14650"/>
                    <a:pt x="2206" y="14650"/>
                  </a:cubicBezTo>
                  <a:cubicBezTo>
                    <a:pt x="3056" y="14650"/>
                    <a:pt x="3655" y="14398"/>
                    <a:pt x="4033" y="13925"/>
                  </a:cubicBezTo>
                  <a:cubicBezTo>
                    <a:pt x="4411" y="13421"/>
                    <a:pt x="4600" y="12728"/>
                    <a:pt x="4600" y="11815"/>
                  </a:cubicBezTo>
                  <a:lnTo>
                    <a:pt x="4600" y="5892"/>
                  </a:lnTo>
                  <a:cubicBezTo>
                    <a:pt x="4600" y="5388"/>
                    <a:pt x="4663" y="4947"/>
                    <a:pt x="4821" y="4569"/>
                  </a:cubicBezTo>
                  <a:cubicBezTo>
                    <a:pt x="4978" y="4190"/>
                    <a:pt x="5167" y="3875"/>
                    <a:pt x="5451" y="3592"/>
                  </a:cubicBezTo>
                  <a:cubicBezTo>
                    <a:pt x="5703" y="3340"/>
                    <a:pt x="6018" y="3151"/>
                    <a:pt x="6364" y="3025"/>
                  </a:cubicBezTo>
                  <a:cubicBezTo>
                    <a:pt x="6711" y="2899"/>
                    <a:pt x="7089" y="2836"/>
                    <a:pt x="7499" y="2836"/>
                  </a:cubicBezTo>
                  <a:cubicBezTo>
                    <a:pt x="7814" y="2836"/>
                    <a:pt x="8129" y="2899"/>
                    <a:pt x="8412" y="2993"/>
                  </a:cubicBezTo>
                  <a:cubicBezTo>
                    <a:pt x="8696" y="3119"/>
                    <a:pt x="8948" y="3277"/>
                    <a:pt x="9137" y="3529"/>
                  </a:cubicBezTo>
                  <a:cubicBezTo>
                    <a:pt x="9357" y="3749"/>
                    <a:pt x="9515" y="4033"/>
                    <a:pt x="9641" y="4348"/>
                  </a:cubicBezTo>
                  <a:cubicBezTo>
                    <a:pt x="9767" y="4695"/>
                    <a:pt x="9830" y="5104"/>
                    <a:pt x="9830" y="5545"/>
                  </a:cubicBezTo>
                  <a:lnTo>
                    <a:pt x="9830" y="11815"/>
                  </a:lnTo>
                  <a:cubicBezTo>
                    <a:pt x="9830" y="12728"/>
                    <a:pt x="9987" y="13421"/>
                    <a:pt x="10334" y="13925"/>
                  </a:cubicBezTo>
                  <a:cubicBezTo>
                    <a:pt x="10649" y="14398"/>
                    <a:pt x="11216" y="14650"/>
                    <a:pt x="12004" y="14650"/>
                  </a:cubicBezTo>
                  <a:cubicBezTo>
                    <a:pt x="12854" y="14650"/>
                    <a:pt x="13484" y="14398"/>
                    <a:pt x="13831" y="13925"/>
                  </a:cubicBezTo>
                  <a:cubicBezTo>
                    <a:pt x="14209" y="13421"/>
                    <a:pt x="14398" y="12728"/>
                    <a:pt x="14398" y="11815"/>
                  </a:cubicBezTo>
                  <a:lnTo>
                    <a:pt x="14398" y="5356"/>
                  </a:lnTo>
                  <a:cubicBezTo>
                    <a:pt x="14398" y="4443"/>
                    <a:pt x="14272" y="3686"/>
                    <a:pt x="13989" y="2993"/>
                  </a:cubicBezTo>
                  <a:cubicBezTo>
                    <a:pt x="13737" y="2332"/>
                    <a:pt x="13358" y="1765"/>
                    <a:pt x="12917" y="1324"/>
                  </a:cubicBezTo>
                  <a:cubicBezTo>
                    <a:pt x="12476" y="882"/>
                    <a:pt x="11972" y="536"/>
                    <a:pt x="11405" y="315"/>
                  </a:cubicBezTo>
                  <a:cubicBezTo>
                    <a:pt x="10838" y="95"/>
                    <a:pt x="10239" y="0"/>
                    <a:pt x="9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3"/>
            <p:cNvSpPr/>
            <p:nvPr/>
          </p:nvSpPr>
          <p:spPr>
            <a:xfrm>
              <a:off x="1943530" y="558226"/>
              <a:ext cx="146007" cy="146007"/>
            </a:xfrm>
            <a:custGeom>
              <a:avLst/>
              <a:gdLst/>
              <a:ahLst/>
              <a:cxnLst/>
              <a:rect l="l" t="t" r="r" b="b"/>
              <a:pathLst>
                <a:path w="14808" h="14808" extrusionOk="0">
                  <a:moveTo>
                    <a:pt x="7719" y="2584"/>
                  </a:moveTo>
                  <a:cubicBezTo>
                    <a:pt x="8254" y="2584"/>
                    <a:pt x="8695" y="2678"/>
                    <a:pt x="9105" y="2836"/>
                  </a:cubicBezTo>
                  <a:cubicBezTo>
                    <a:pt x="9483" y="3025"/>
                    <a:pt x="9830" y="3277"/>
                    <a:pt x="10113" y="3592"/>
                  </a:cubicBezTo>
                  <a:cubicBezTo>
                    <a:pt x="10365" y="3907"/>
                    <a:pt x="10586" y="4253"/>
                    <a:pt x="10743" y="4695"/>
                  </a:cubicBezTo>
                  <a:cubicBezTo>
                    <a:pt x="10869" y="5136"/>
                    <a:pt x="10964" y="5577"/>
                    <a:pt x="10995" y="6112"/>
                  </a:cubicBezTo>
                  <a:lnTo>
                    <a:pt x="4474" y="6112"/>
                  </a:lnTo>
                  <a:cubicBezTo>
                    <a:pt x="4505" y="5608"/>
                    <a:pt x="4600" y="5167"/>
                    <a:pt x="4757" y="4726"/>
                  </a:cubicBezTo>
                  <a:cubicBezTo>
                    <a:pt x="4915" y="4316"/>
                    <a:pt x="5135" y="3938"/>
                    <a:pt x="5419" y="3623"/>
                  </a:cubicBezTo>
                  <a:cubicBezTo>
                    <a:pt x="5702" y="3308"/>
                    <a:pt x="6049" y="3056"/>
                    <a:pt x="6427" y="2867"/>
                  </a:cubicBezTo>
                  <a:cubicBezTo>
                    <a:pt x="6805" y="2678"/>
                    <a:pt x="7246" y="2584"/>
                    <a:pt x="7719" y="2584"/>
                  </a:cubicBezTo>
                  <a:close/>
                  <a:moveTo>
                    <a:pt x="7687" y="0"/>
                  </a:moveTo>
                  <a:cubicBezTo>
                    <a:pt x="6585" y="0"/>
                    <a:pt x="5545" y="189"/>
                    <a:pt x="4600" y="567"/>
                  </a:cubicBezTo>
                  <a:cubicBezTo>
                    <a:pt x="3655" y="945"/>
                    <a:pt x="2835" y="1481"/>
                    <a:pt x="2174" y="2143"/>
                  </a:cubicBezTo>
                  <a:cubicBezTo>
                    <a:pt x="1481" y="2804"/>
                    <a:pt x="945" y="3560"/>
                    <a:pt x="567" y="4474"/>
                  </a:cubicBezTo>
                  <a:cubicBezTo>
                    <a:pt x="189" y="5356"/>
                    <a:pt x="0" y="6333"/>
                    <a:pt x="0" y="7341"/>
                  </a:cubicBezTo>
                  <a:cubicBezTo>
                    <a:pt x="0" y="8601"/>
                    <a:pt x="189" y="9672"/>
                    <a:pt x="599" y="10617"/>
                  </a:cubicBezTo>
                  <a:cubicBezTo>
                    <a:pt x="977" y="11531"/>
                    <a:pt x="1544" y="12319"/>
                    <a:pt x="2237" y="12949"/>
                  </a:cubicBezTo>
                  <a:cubicBezTo>
                    <a:pt x="2930" y="13547"/>
                    <a:pt x="3749" y="14020"/>
                    <a:pt x="4694" y="14335"/>
                  </a:cubicBezTo>
                  <a:cubicBezTo>
                    <a:pt x="5639" y="14650"/>
                    <a:pt x="6679" y="14808"/>
                    <a:pt x="7782" y="14808"/>
                  </a:cubicBezTo>
                  <a:cubicBezTo>
                    <a:pt x="8349" y="14808"/>
                    <a:pt x="8979" y="14776"/>
                    <a:pt x="9609" y="14713"/>
                  </a:cubicBezTo>
                  <a:cubicBezTo>
                    <a:pt x="10239" y="14650"/>
                    <a:pt x="10838" y="14524"/>
                    <a:pt x="11436" y="14335"/>
                  </a:cubicBezTo>
                  <a:cubicBezTo>
                    <a:pt x="12003" y="14178"/>
                    <a:pt x="12508" y="13925"/>
                    <a:pt x="12949" y="13642"/>
                  </a:cubicBezTo>
                  <a:cubicBezTo>
                    <a:pt x="13390" y="13327"/>
                    <a:pt x="13705" y="12949"/>
                    <a:pt x="13894" y="12508"/>
                  </a:cubicBezTo>
                  <a:cubicBezTo>
                    <a:pt x="13957" y="12319"/>
                    <a:pt x="13988" y="12130"/>
                    <a:pt x="13988" y="11941"/>
                  </a:cubicBezTo>
                  <a:cubicBezTo>
                    <a:pt x="13988" y="11626"/>
                    <a:pt x="13894" y="11342"/>
                    <a:pt x="13705" y="11090"/>
                  </a:cubicBezTo>
                  <a:cubicBezTo>
                    <a:pt x="13516" y="10870"/>
                    <a:pt x="13264" y="10743"/>
                    <a:pt x="12949" y="10743"/>
                  </a:cubicBezTo>
                  <a:cubicBezTo>
                    <a:pt x="12854" y="10743"/>
                    <a:pt x="12728" y="10743"/>
                    <a:pt x="12602" y="10807"/>
                  </a:cubicBezTo>
                  <a:cubicBezTo>
                    <a:pt x="12224" y="10933"/>
                    <a:pt x="11877" y="11059"/>
                    <a:pt x="11531" y="11153"/>
                  </a:cubicBezTo>
                  <a:cubicBezTo>
                    <a:pt x="11184" y="11279"/>
                    <a:pt x="10838" y="11374"/>
                    <a:pt x="10491" y="11468"/>
                  </a:cubicBezTo>
                  <a:cubicBezTo>
                    <a:pt x="10176" y="11563"/>
                    <a:pt x="9798" y="11626"/>
                    <a:pt x="9452" y="11689"/>
                  </a:cubicBezTo>
                  <a:cubicBezTo>
                    <a:pt x="9105" y="11752"/>
                    <a:pt x="8727" y="11752"/>
                    <a:pt x="8317" y="11752"/>
                  </a:cubicBezTo>
                  <a:cubicBezTo>
                    <a:pt x="7057" y="11752"/>
                    <a:pt x="6112" y="11437"/>
                    <a:pt x="5482" y="10807"/>
                  </a:cubicBezTo>
                  <a:cubicBezTo>
                    <a:pt x="4883" y="10176"/>
                    <a:pt x="4537" y="9294"/>
                    <a:pt x="4505" y="8129"/>
                  </a:cubicBezTo>
                  <a:lnTo>
                    <a:pt x="13358" y="8129"/>
                  </a:lnTo>
                  <a:cubicBezTo>
                    <a:pt x="13799" y="8129"/>
                    <a:pt x="14177" y="8034"/>
                    <a:pt x="14429" y="7845"/>
                  </a:cubicBezTo>
                  <a:cubicBezTo>
                    <a:pt x="14681" y="7656"/>
                    <a:pt x="14807" y="7372"/>
                    <a:pt x="14807" y="6963"/>
                  </a:cubicBezTo>
                  <a:cubicBezTo>
                    <a:pt x="14807" y="6049"/>
                    <a:pt x="14650" y="5136"/>
                    <a:pt x="14366" y="4285"/>
                  </a:cubicBezTo>
                  <a:cubicBezTo>
                    <a:pt x="14083" y="3466"/>
                    <a:pt x="13642" y="2710"/>
                    <a:pt x="13075" y="2080"/>
                  </a:cubicBezTo>
                  <a:cubicBezTo>
                    <a:pt x="12476" y="1450"/>
                    <a:pt x="11751" y="945"/>
                    <a:pt x="10869" y="567"/>
                  </a:cubicBezTo>
                  <a:cubicBezTo>
                    <a:pt x="9987" y="189"/>
                    <a:pt x="8916" y="0"/>
                    <a:pt x="76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3"/>
            <p:cNvSpPr/>
            <p:nvPr/>
          </p:nvSpPr>
          <p:spPr>
            <a:xfrm>
              <a:off x="1618194" y="494575"/>
              <a:ext cx="44100" cy="211200"/>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1" name="Google Shape;551;p33"/>
          <p:cNvGrpSpPr/>
          <p:nvPr/>
        </p:nvGrpSpPr>
        <p:grpSpPr>
          <a:xfrm>
            <a:off x="2266950" y="561950"/>
            <a:ext cx="5682325" cy="62400"/>
            <a:chOff x="2266950" y="561950"/>
            <a:chExt cx="5682325" cy="62400"/>
          </a:xfrm>
        </p:grpSpPr>
        <p:sp>
          <p:nvSpPr>
            <p:cNvPr id="552" name="Google Shape;552;p33"/>
            <p:cNvSpPr/>
            <p:nvPr/>
          </p:nvSpPr>
          <p:spPr>
            <a:xfrm>
              <a:off x="2266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3"/>
            <p:cNvSpPr/>
            <p:nvPr/>
          </p:nvSpPr>
          <p:spPr>
            <a:xfrm>
              <a:off x="2414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3"/>
            <p:cNvSpPr/>
            <p:nvPr/>
          </p:nvSpPr>
          <p:spPr>
            <a:xfrm>
              <a:off x="2562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3"/>
            <p:cNvSpPr/>
            <p:nvPr/>
          </p:nvSpPr>
          <p:spPr>
            <a:xfrm>
              <a:off x="2709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3"/>
            <p:cNvSpPr/>
            <p:nvPr/>
          </p:nvSpPr>
          <p:spPr>
            <a:xfrm>
              <a:off x="28575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3"/>
            <p:cNvSpPr/>
            <p:nvPr/>
          </p:nvSpPr>
          <p:spPr>
            <a:xfrm>
              <a:off x="30052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3"/>
            <p:cNvSpPr/>
            <p:nvPr/>
          </p:nvSpPr>
          <p:spPr>
            <a:xfrm>
              <a:off x="31528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3"/>
            <p:cNvSpPr/>
            <p:nvPr/>
          </p:nvSpPr>
          <p:spPr>
            <a:xfrm>
              <a:off x="33005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3"/>
            <p:cNvSpPr/>
            <p:nvPr/>
          </p:nvSpPr>
          <p:spPr>
            <a:xfrm>
              <a:off x="34481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3"/>
            <p:cNvSpPr/>
            <p:nvPr/>
          </p:nvSpPr>
          <p:spPr>
            <a:xfrm>
              <a:off x="35958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3"/>
            <p:cNvSpPr/>
            <p:nvPr/>
          </p:nvSpPr>
          <p:spPr>
            <a:xfrm>
              <a:off x="37434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3"/>
            <p:cNvSpPr/>
            <p:nvPr/>
          </p:nvSpPr>
          <p:spPr>
            <a:xfrm>
              <a:off x="38911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3"/>
            <p:cNvSpPr/>
            <p:nvPr/>
          </p:nvSpPr>
          <p:spPr>
            <a:xfrm>
              <a:off x="40387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3"/>
            <p:cNvSpPr/>
            <p:nvPr/>
          </p:nvSpPr>
          <p:spPr>
            <a:xfrm>
              <a:off x="41864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3"/>
            <p:cNvSpPr/>
            <p:nvPr/>
          </p:nvSpPr>
          <p:spPr>
            <a:xfrm>
              <a:off x="43340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3"/>
            <p:cNvSpPr/>
            <p:nvPr/>
          </p:nvSpPr>
          <p:spPr>
            <a:xfrm>
              <a:off x="44817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3"/>
            <p:cNvSpPr/>
            <p:nvPr/>
          </p:nvSpPr>
          <p:spPr>
            <a:xfrm>
              <a:off x="46293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3"/>
            <p:cNvSpPr/>
            <p:nvPr/>
          </p:nvSpPr>
          <p:spPr>
            <a:xfrm>
              <a:off x="47770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3"/>
            <p:cNvSpPr/>
            <p:nvPr/>
          </p:nvSpPr>
          <p:spPr>
            <a:xfrm>
              <a:off x="49246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3"/>
            <p:cNvSpPr/>
            <p:nvPr/>
          </p:nvSpPr>
          <p:spPr>
            <a:xfrm>
              <a:off x="50723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3"/>
            <p:cNvSpPr/>
            <p:nvPr/>
          </p:nvSpPr>
          <p:spPr>
            <a:xfrm>
              <a:off x="5219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3"/>
            <p:cNvSpPr/>
            <p:nvPr/>
          </p:nvSpPr>
          <p:spPr>
            <a:xfrm>
              <a:off x="5367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3"/>
            <p:cNvSpPr/>
            <p:nvPr/>
          </p:nvSpPr>
          <p:spPr>
            <a:xfrm>
              <a:off x="5515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3"/>
            <p:cNvSpPr/>
            <p:nvPr/>
          </p:nvSpPr>
          <p:spPr>
            <a:xfrm>
              <a:off x="5662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3"/>
            <p:cNvSpPr/>
            <p:nvPr/>
          </p:nvSpPr>
          <p:spPr>
            <a:xfrm>
              <a:off x="58197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3"/>
            <p:cNvSpPr/>
            <p:nvPr/>
          </p:nvSpPr>
          <p:spPr>
            <a:xfrm>
              <a:off x="59674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3"/>
            <p:cNvSpPr/>
            <p:nvPr/>
          </p:nvSpPr>
          <p:spPr>
            <a:xfrm>
              <a:off x="61150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3"/>
            <p:cNvSpPr/>
            <p:nvPr/>
          </p:nvSpPr>
          <p:spPr>
            <a:xfrm>
              <a:off x="62627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3"/>
            <p:cNvSpPr/>
            <p:nvPr/>
          </p:nvSpPr>
          <p:spPr>
            <a:xfrm>
              <a:off x="64103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3"/>
            <p:cNvSpPr/>
            <p:nvPr/>
          </p:nvSpPr>
          <p:spPr>
            <a:xfrm>
              <a:off x="65580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3"/>
            <p:cNvSpPr/>
            <p:nvPr/>
          </p:nvSpPr>
          <p:spPr>
            <a:xfrm>
              <a:off x="67056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3"/>
            <p:cNvSpPr/>
            <p:nvPr/>
          </p:nvSpPr>
          <p:spPr>
            <a:xfrm>
              <a:off x="68533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3"/>
            <p:cNvSpPr/>
            <p:nvPr/>
          </p:nvSpPr>
          <p:spPr>
            <a:xfrm>
              <a:off x="70009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3"/>
            <p:cNvSpPr/>
            <p:nvPr/>
          </p:nvSpPr>
          <p:spPr>
            <a:xfrm>
              <a:off x="71486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3"/>
            <p:cNvSpPr/>
            <p:nvPr/>
          </p:nvSpPr>
          <p:spPr>
            <a:xfrm>
              <a:off x="72962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74439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75915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3"/>
            <p:cNvSpPr/>
            <p:nvPr/>
          </p:nvSpPr>
          <p:spPr>
            <a:xfrm>
              <a:off x="77392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3"/>
            <p:cNvSpPr/>
            <p:nvPr/>
          </p:nvSpPr>
          <p:spPr>
            <a:xfrm>
              <a:off x="78868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1" name="Google Shape;591;p33"/>
          <p:cNvSpPr/>
          <p:nvPr/>
        </p:nvSpPr>
        <p:spPr>
          <a:xfrm>
            <a:off x="8117475"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2" name="Google Shape;592;p33"/>
          <p:cNvGrpSpPr/>
          <p:nvPr/>
        </p:nvGrpSpPr>
        <p:grpSpPr>
          <a:xfrm>
            <a:off x="624714" y="381177"/>
            <a:ext cx="470629" cy="435824"/>
            <a:chOff x="431275" y="-2657275"/>
            <a:chExt cx="1086150" cy="1005825"/>
          </a:xfrm>
        </p:grpSpPr>
        <p:sp>
          <p:nvSpPr>
            <p:cNvPr id="593" name="Google Shape;593;p33"/>
            <p:cNvSpPr/>
            <p:nvPr/>
          </p:nvSpPr>
          <p:spPr>
            <a:xfrm>
              <a:off x="603775" y="-2498175"/>
              <a:ext cx="734875" cy="147300"/>
            </a:xfrm>
            <a:custGeom>
              <a:avLst/>
              <a:gdLst/>
              <a:ahLst/>
              <a:cxnLst/>
              <a:rect l="l" t="t" r="r" b="b"/>
              <a:pathLst>
                <a:path w="29395" h="5892" extrusionOk="0">
                  <a:moveTo>
                    <a:pt x="1229" y="0"/>
                  </a:moveTo>
                  <a:lnTo>
                    <a:pt x="0" y="2174"/>
                  </a:lnTo>
                  <a:cubicBezTo>
                    <a:pt x="410" y="2395"/>
                    <a:pt x="6805" y="5892"/>
                    <a:pt x="15249" y="5892"/>
                  </a:cubicBezTo>
                  <a:cubicBezTo>
                    <a:pt x="19596" y="5892"/>
                    <a:pt x="24511" y="4978"/>
                    <a:pt x="29394" y="2174"/>
                  </a:cubicBezTo>
                  <a:lnTo>
                    <a:pt x="28166" y="0"/>
                  </a:lnTo>
                  <a:cubicBezTo>
                    <a:pt x="23759" y="2526"/>
                    <a:pt x="19292" y="3368"/>
                    <a:pt x="15296" y="3368"/>
                  </a:cubicBezTo>
                  <a:cubicBezTo>
                    <a:pt x="7380" y="3368"/>
                    <a:pt x="1313" y="63"/>
                    <a:pt x="12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4" name="Google Shape;594;p33"/>
            <p:cNvGrpSpPr/>
            <p:nvPr/>
          </p:nvGrpSpPr>
          <p:grpSpPr>
            <a:xfrm>
              <a:off x="431275" y="-2657275"/>
              <a:ext cx="1086150" cy="1005825"/>
              <a:chOff x="431275" y="-2657275"/>
              <a:chExt cx="1086150" cy="1005825"/>
            </a:xfrm>
          </p:grpSpPr>
          <p:sp>
            <p:nvSpPr>
              <p:cNvPr id="595" name="Google Shape;595;p33"/>
              <p:cNvSpPr/>
              <p:nvPr/>
            </p:nvSpPr>
            <p:spPr>
              <a:xfrm>
                <a:off x="468300" y="-2657275"/>
                <a:ext cx="1005825" cy="1005825"/>
              </a:xfrm>
              <a:custGeom>
                <a:avLst/>
                <a:gdLst/>
                <a:ahLst/>
                <a:cxnLst/>
                <a:rect l="l" t="t" r="r" b="b"/>
                <a:pathLst>
                  <a:path w="40233" h="40233" extrusionOk="0">
                    <a:moveTo>
                      <a:pt x="20132" y="2458"/>
                    </a:moveTo>
                    <a:cubicBezTo>
                      <a:pt x="29836" y="2458"/>
                      <a:pt x="37743" y="10397"/>
                      <a:pt x="37743" y="20101"/>
                    </a:cubicBezTo>
                    <a:cubicBezTo>
                      <a:pt x="37743" y="29836"/>
                      <a:pt x="29836" y="37743"/>
                      <a:pt x="20132" y="37743"/>
                    </a:cubicBezTo>
                    <a:cubicBezTo>
                      <a:pt x="10397" y="37743"/>
                      <a:pt x="2489" y="29836"/>
                      <a:pt x="2489" y="20101"/>
                    </a:cubicBezTo>
                    <a:cubicBezTo>
                      <a:pt x="2489" y="10397"/>
                      <a:pt x="10397" y="2458"/>
                      <a:pt x="20132" y="2458"/>
                    </a:cubicBezTo>
                    <a:close/>
                    <a:moveTo>
                      <a:pt x="20132" y="0"/>
                    </a:moveTo>
                    <a:cubicBezTo>
                      <a:pt x="9042" y="0"/>
                      <a:pt x="0" y="9011"/>
                      <a:pt x="0" y="20101"/>
                    </a:cubicBezTo>
                    <a:cubicBezTo>
                      <a:pt x="0" y="31190"/>
                      <a:pt x="9042" y="40232"/>
                      <a:pt x="20132" y="40232"/>
                    </a:cubicBezTo>
                    <a:cubicBezTo>
                      <a:pt x="31222" y="40232"/>
                      <a:pt x="40232" y="31190"/>
                      <a:pt x="40232" y="20101"/>
                    </a:cubicBezTo>
                    <a:cubicBezTo>
                      <a:pt x="40232" y="9011"/>
                      <a:pt x="31222" y="0"/>
                      <a:pt x="201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3"/>
              <p:cNvSpPr/>
              <p:nvPr/>
            </p:nvSpPr>
            <p:spPr>
              <a:xfrm>
                <a:off x="940075" y="-2626550"/>
                <a:ext cx="62250" cy="943600"/>
              </a:xfrm>
              <a:custGeom>
                <a:avLst/>
                <a:gdLst/>
                <a:ahLst/>
                <a:cxnLst/>
                <a:rect l="l" t="t" r="r" b="b"/>
                <a:pathLst>
                  <a:path w="2490" h="37744" extrusionOk="0">
                    <a:moveTo>
                      <a:pt x="1" y="0"/>
                    </a:moveTo>
                    <a:lnTo>
                      <a:pt x="1" y="37743"/>
                    </a:lnTo>
                    <a:lnTo>
                      <a:pt x="2490" y="37743"/>
                    </a:lnTo>
                    <a:lnTo>
                      <a:pt x="24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3"/>
              <p:cNvSpPr/>
              <p:nvPr/>
            </p:nvSpPr>
            <p:spPr>
              <a:xfrm>
                <a:off x="499800" y="-2185500"/>
                <a:ext cx="943600" cy="62250"/>
              </a:xfrm>
              <a:custGeom>
                <a:avLst/>
                <a:gdLst/>
                <a:ahLst/>
                <a:cxnLst/>
                <a:rect l="l" t="t" r="r" b="b"/>
                <a:pathLst>
                  <a:path w="37744" h="2490" extrusionOk="0">
                    <a:moveTo>
                      <a:pt x="1" y="1"/>
                    </a:moveTo>
                    <a:lnTo>
                      <a:pt x="1" y="2490"/>
                    </a:lnTo>
                    <a:lnTo>
                      <a:pt x="37744" y="2490"/>
                    </a:lnTo>
                    <a:lnTo>
                      <a:pt x="377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3"/>
              <p:cNvSpPr/>
              <p:nvPr/>
            </p:nvSpPr>
            <p:spPr>
              <a:xfrm>
                <a:off x="431275" y="-2648600"/>
                <a:ext cx="489150" cy="980600"/>
              </a:xfrm>
              <a:custGeom>
                <a:avLst/>
                <a:gdLst/>
                <a:ahLst/>
                <a:cxnLst/>
                <a:rect l="l" t="t" r="r" b="b"/>
                <a:pathLst>
                  <a:path w="19566" h="39224" extrusionOk="0">
                    <a:moveTo>
                      <a:pt x="17738" y="0"/>
                    </a:moveTo>
                    <a:cubicBezTo>
                      <a:pt x="17580" y="189"/>
                      <a:pt x="1" y="18304"/>
                      <a:pt x="17675" y="39224"/>
                    </a:cubicBezTo>
                    <a:lnTo>
                      <a:pt x="19565" y="37617"/>
                    </a:lnTo>
                    <a:cubicBezTo>
                      <a:pt x="3403" y="18462"/>
                      <a:pt x="18841" y="2426"/>
                      <a:pt x="19502" y="1764"/>
                    </a:cubicBezTo>
                    <a:lnTo>
                      <a:pt x="1773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3"/>
              <p:cNvSpPr/>
              <p:nvPr/>
            </p:nvSpPr>
            <p:spPr>
              <a:xfrm>
                <a:off x="1028300" y="-2648600"/>
                <a:ext cx="489125" cy="980600"/>
              </a:xfrm>
              <a:custGeom>
                <a:avLst/>
                <a:gdLst/>
                <a:ahLst/>
                <a:cxnLst/>
                <a:rect l="l" t="t" r="r" b="b"/>
                <a:pathLst>
                  <a:path w="19565" h="39224" extrusionOk="0">
                    <a:moveTo>
                      <a:pt x="1828" y="0"/>
                    </a:moveTo>
                    <a:lnTo>
                      <a:pt x="63" y="1764"/>
                    </a:lnTo>
                    <a:cubicBezTo>
                      <a:pt x="725" y="2426"/>
                      <a:pt x="16162" y="18462"/>
                      <a:pt x="0" y="37617"/>
                    </a:cubicBezTo>
                    <a:lnTo>
                      <a:pt x="1891" y="39224"/>
                    </a:lnTo>
                    <a:cubicBezTo>
                      <a:pt x="19565" y="18304"/>
                      <a:pt x="2017" y="189"/>
                      <a:pt x="1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3"/>
              <p:cNvSpPr/>
              <p:nvPr/>
            </p:nvSpPr>
            <p:spPr>
              <a:xfrm>
                <a:off x="603775" y="-1954300"/>
                <a:ext cx="734875" cy="147675"/>
              </a:xfrm>
              <a:custGeom>
                <a:avLst/>
                <a:gdLst/>
                <a:ahLst/>
                <a:cxnLst/>
                <a:rect l="l" t="t" r="r" b="b"/>
                <a:pathLst>
                  <a:path w="29395" h="5907" extrusionOk="0">
                    <a:moveTo>
                      <a:pt x="14146" y="0"/>
                    </a:moveTo>
                    <a:cubicBezTo>
                      <a:pt x="9789" y="0"/>
                      <a:pt x="4891" y="934"/>
                      <a:pt x="0" y="3733"/>
                    </a:cubicBezTo>
                    <a:lnTo>
                      <a:pt x="1229" y="5875"/>
                    </a:lnTo>
                    <a:cubicBezTo>
                      <a:pt x="5623" y="3367"/>
                      <a:pt x="10078" y="2530"/>
                      <a:pt x="14065" y="2530"/>
                    </a:cubicBezTo>
                    <a:cubicBezTo>
                      <a:pt x="21998" y="2530"/>
                      <a:pt x="28082" y="5844"/>
                      <a:pt x="28166" y="5907"/>
                    </a:cubicBezTo>
                    <a:lnTo>
                      <a:pt x="29394" y="3733"/>
                    </a:lnTo>
                    <a:cubicBezTo>
                      <a:pt x="29000" y="3504"/>
                      <a:pt x="22588" y="0"/>
                      <a:pt x="141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01" name="Google Shape;601;p33"/>
          <p:cNvSpPr txBox="1">
            <a:spLocks noGrp="1"/>
          </p:cNvSpPr>
          <p:nvPr>
            <p:ph type="ctrTitle"/>
          </p:nvPr>
        </p:nvSpPr>
        <p:spPr>
          <a:xfrm>
            <a:off x="704850" y="1123950"/>
            <a:ext cx="7739100" cy="800100"/>
          </a:xfrm>
          <a:prstGeom prst="rect">
            <a:avLst/>
          </a:prstGeom>
        </p:spPr>
        <p:txBody>
          <a:bodyPr spcFirstLastPara="1" wrap="square" lIns="0" tIns="91425" rIns="91425" bIns="91425" anchor="t" anchorCtr="0">
            <a:noAutofit/>
          </a:bodyPr>
          <a:lstStyle/>
          <a:p>
            <a:pPr marL="0" lvl="0" indent="0" algn="l" rtl="0">
              <a:spcBef>
                <a:spcPts val="0"/>
              </a:spcBef>
              <a:spcAft>
                <a:spcPts val="0"/>
              </a:spcAft>
              <a:buNone/>
            </a:pPr>
            <a:r>
              <a:rPr lang="en" dirty="0"/>
              <a:t>PRONUNCIATION</a:t>
            </a:r>
            <a:endParaRPr dirty="0"/>
          </a:p>
        </p:txBody>
      </p:sp>
      <p:graphicFrame>
        <p:nvGraphicFramePr>
          <p:cNvPr id="2" name="Table 2">
            <a:extLst>
              <a:ext uri="{FF2B5EF4-FFF2-40B4-BE49-F238E27FC236}">
                <a16:creationId xmlns:a16="http://schemas.microsoft.com/office/drawing/2014/main" id="{C9783010-F25E-1FB0-74C9-658D686C5BE5}"/>
              </a:ext>
            </a:extLst>
          </p:cNvPr>
          <p:cNvGraphicFramePr>
            <a:graphicFrameLocks noGrp="1"/>
          </p:cNvGraphicFramePr>
          <p:nvPr>
            <p:extLst>
              <p:ext uri="{D42A27DB-BD31-4B8C-83A1-F6EECF244321}">
                <p14:modId xmlns:p14="http://schemas.microsoft.com/office/powerpoint/2010/main" val="1614398018"/>
              </p:ext>
            </p:extLst>
          </p:nvPr>
        </p:nvGraphicFramePr>
        <p:xfrm>
          <a:off x="1526775" y="2302182"/>
          <a:ext cx="6096000" cy="1901223"/>
        </p:xfrm>
        <a:graphic>
          <a:graphicData uri="http://schemas.openxmlformats.org/drawingml/2006/table">
            <a:tbl>
              <a:tblPr firstRow="1" bandRow="1">
                <a:tableStyleId>{4331B70C-71ED-4B9D-9542-7397015F48CA}</a:tableStyleId>
              </a:tblPr>
              <a:tblGrid>
                <a:gridCol w="3048000">
                  <a:extLst>
                    <a:ext uri="{9D8B030D-6E8A-4147-A177-3AD203B41FA5}">
                      <a16:colId xmlns:a16="http://schemas.microsoft.com/office/drawing/2014/main" val="4151142763"/>
                    </a:ext>
                  </a:extLst>
                </a:gridCol>
                <a:gridCol w="3048000">
                  <a:extLst>
                    <a:ext uri="{9D8B030D-6E8A-4147-A177-3AD203B41FA5}">
                      <a16:colId xmlns:a16="http://schemas.microsoft.com/office/drawing/2014/main" val="1878129277"/>
                    </a:ext>
                  </a:extLst>
                </a:gridCol>
              </a:tblGrid>
              <a:tr h="370840">
                <a:tc>
                  <a:txBody>
                    <a:bodyPr/>
                    <a:lstStyle/>
                    <a:p>
                      <a:pPr algn="ctr"/>
                      <a:r>
                        <a:rPr lang="en-US" sz="1800" b="1" dirty="0"/>
                        <a:t>/</a:t>
                      </a:r>
                      <a:r>
                        <a:rPr lang="en-US" sz="1800" b="1" dirty="0" err="1"/>
                        <a:t>eɪ</a:t>
                      </a:r>
                      <a:r>
                        <a:rPr lang="en-US" sz="1800" b="1" dirty="0"/>
                        <a:t>/</a:t>
                      </a:r>
                    </a:p>
                  </a:txBody>
                  <a:tcPr>
                    <a:solidFill>
                      <a:schemeClr val="accent5"/>
                    </a:solidFill>
                  </a:tcPr>
                </a:tc>
                <a:tc>
                  <a:txBody>
                    <a:bodyPr/>
                    <a:lstStyle/>
                    <a:p>
                      <a:pPr algn="ctr"/>
                      <a:r>
                        <a:rPr lang="en-US" sz="1800" b="1" dirty="0"/>
                        <a:t>/</a:t>
                      </a:r>
                      <a:r>
                        <a:rPr lang="en-US" sz="1800" b="1" dirty="0" err="1"/>
                        <a:t>aɪ</a:t>
                      </a:r>
                      <a:r>
                        <a:rPr lang="en-US" sz="1800" b="1" dirty="0"/>
                        <a:t>/</a:t>
                      </a:r>
                    </a:p>
                  </a:txBody>
                  <a:tcPr>
                    <a:solidFill>
                      <a:schemeClr val="accent5"/>
                    </a:solidFill>
                  </a:tcPr>
                </a:tc>
                <a:extLst>
                  <a:ext uri="{0D108BD9-81ED-4DB2-BD59-A6C34878D82A}">
                    <a16:rowId xmlns:a16="http://schemas.microsoft.com/office/drawing/2014/main" val="2990574488"/>
                  </a:ext>
                </a:extLst>
              </a:tr>
              <a:tr h="1530383">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1623892218"/>
                  </a:ext>
                </a:extLst>
              </a:tr>
            </a:tbl>
          </a:graphicData>
        </a:graphic>
      </p:graphicFrame>
      <p:sp>
        <p:nvSpPr>
          <p:cNvPr id="3" name="TextBox 2">
            <a:extLst>
              <a:ext uri="{FF2B5EF4-FFF2-40B4-BE49-F238E27FC236}">
                <a16:creationId xmlns:a16="http://schemas.microsoft.com/office/drawing/2014/main" id="{5D090928-1A76-285E-5008-200D9AC604D8}"/>
              </a:ext>
            </a:extLst>
          </p:cNvPr>
          <p:cNvSpPr txBox="1"/>
          <p:nvPr/>
        </p:nvSpPr>
        <p:spPr>
          <a:xfrm>
            <a:off x="1521225" y="2731061"/>
            <a:ext cx="3050776" cy="1200329"/>
          </a:xfrm>
          <a:prstGeom prst="rect">
            <a:avLst/>
          </a:prstGeom>
          <a:noFill/>
        </p:spPr>
        <p:txBody>
          <a:bodyPr wrap="square" rtlCol="0">
            <a:spAutoFit/>
          </a:bodyPr>
          <a:lstStyle/>
          <a:p>
            <a:r>
              <a:rPr lang="en-US" sz="1800" dirty="0"/>
              <a:t>Gate, date, late, nation, Asian, rain, train, paint, wait, day, play, break, great, eight, </a:t>
            </a:r>
            <a:r>
              <a:rPr lang="en-US" sz="1800" dirty="0" err="1"/>
              <a:t>neighbour</a:t>
            </a:r>
            <a:endParaRPr lang="en-US" sz="1800" dirty="0"/>
          </a:p>
        </p:txBody>
      </p:sp>
      <p:sp>
        <p:nvSpPr>
          <p:cNvPr id="4" name="TextBox 3">
            <a:extLst>
              <a:ext uri="{FF2B5EF4-FFF2-40B4-BE49-F238E27FC236}">
                <a16:creationId xmlns:a16="http://schemas.microsoft.com/office/drawing/2014/main" id="{2D5AF3B6-2817-B769-E867-C352392966D7}"/>
              </a:ext>
            </a:extLst>
          </p:cNvPr>
          <p:cNvSpPr txBox="1"/>
          <p:nvPr/>
        </p:nvSpPr>
        <p:spPr>
          <a:xfrm>
            <a:off x="4589687" y="2731061"/>
            <a:ext cx="3050776" cy="1200329"/>
          </a:xfrm>
          <a:prstGeom prst="rect">
            <a:avLst/>
          </a:prstGeom>
          <a:noFill/>
        </p:spPr>
        <p:txBody>
          <a:bodyPr wrap="square" rtlCol="0">
            <a:spAutoFit/>
          </a:bodyPr>
          <a:lstStyle/>
          <a:p>
            <a:r>
              <a:rPr lang="en-US" sz="1800" dirty="0"/>
              <a:t>Time, white, side, sky, fly, like, rice, why, high, night, childhood, kind, mind, eye, island, guy </a:t>
            </a: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grpSp>
        <p:nvGrpSpPr>
          <p:cNvPr id="543" name="Google Shape;543;p33"/>
          <p:cNvGrpSpPr/>
          <p:nvPr/>
        </p:nvGrpSpPr>
        <p:grpSpPr>
          <a:xfrm>
            <a:off x="1192931" y="465829"/>
            <a:ext cx="896605" cy="214346"/>
            <a:chOff x="1192931" y="491429"/>
            <a:chExt cx="896605" cy="214346"/>
          </a:xfrm>
        </p:grpSpPr>
        <p:sp>
          <p:nvSpPr>
            <p:cNvPr id="544" name="Google Shape;544;p33"/>
            <p:cNvSpPr/>
            <p:nvPr/>
          </p:nvSpPr>
          <p:spPr>
            <a:xfrm>
              <a:off x="1192931" y="497641"/>
              <a:ext cx="195396" cy="205039"/>
            </a:xfrm>
            <a:custGeom>
              <a:avLst/>
              <a:gdLst/>
              <a:ahLst/>
              <a:cxnLst/>
              <a:rect l="l" t="t" r="r" b="b"/>
              <a:pathLst>
                <a:path w="19817" h="20795" extrusionOk="0">
                  <a:moveTo>
                    <a:pt x="9893" y="3907"/>
                  </a:moveTo>
                  <a:lnTo>
                    <a:pt x="13012" y="13107"/>
                  </a:lnTo>
                  <a:lnTo>
                    <a:pt x="6679" y="13107"/>
                  </a:lnTo>
                  <a:lnTo>
                    <a:pt x="9830" y="3907"/>
                  </a:lnTo>
                  <a:close/>
                  <a:moveTo>
                    <a:pt x="9861" y="1"/>
                  </a:moveTo>
                  <a:cubicBezTo>
                    <a:pt x="9137" y="1"/>
                    <a:pt x="8507" y="127"/>
                    <a:pt x="8003" y="410"/>
                  </a:cubicBezTo>
                  <a:cubicBezTo>
                    <a:pt x="7467" y="662"/>
                    <a:pt x="7026" y="1041"/>
                    <a:pt x="6616" y="1576"/>
                  </a:cubicBezTo>
                  <a:cubicBezTo>
                    <a:pt x="6238" y="2080"/>
                    <a:pt x="5860" y="2710"/>
                    <a:pt x="5545" y="3466"/>
                  </a:cubicBezTo>
                  <a:cubicBezTo>
                    <a:pt x="5199" y="4223"/>
                    <a:pt x="4852" y="5073"/>
                    <a:pt x="4506" y="6050"/>
                  </a:cubicBezTo>
                  <a:lnTo>
                    <a:pt x="630" y="16446"/>
                  </a:lnTo>
                  <a:cubicBezTo>
                    <a:pt x="567" y="16635"/>
                    <a:pt x="504" y="16793"/>
                    <a:pt x="441" y="16982"/>
                  </a:cubicBezTo>
                  <a:cubicBezTo>
                    <a:pt x="347" y="17171"/>
                    <a:pt x="284" y="17360"/>
                    <a:pt x="221" y="17549"/>
                  </a:cubicBezTo>
                  <a:cubicBezTo>
                    <a:pt x="158" y="17738"/>
                    <a:pt x="95" y="17927"/>
                    <a:pt x="63" y="18116"/>
                  </a:cubicBezTo>
                  <a:cubicBezTo>
                    <a:pt x="0" y="18274"/>
                    <a:pt x="0" y="18431"/>
                    <a:pt x="0" y="18589"/>
                  </a:cubicBezTo>
                  <a:cubicBezTo>
                    <a:pt x="0" y="18935"/>
                    <a:pt x="63" y="19250"/>
                    <a:pt x="189" y="19534"/>
                  </a:cubicBezTo>
                  <a:cubicBezTo>
                    <a:pt x="315" y="19786"/>
                    <a:pt x="473" y="20006"/>
                    <a:pt x="693" y="20196"/>
                  </a:cubicBezTo>
                  <a:cubicBezTo>
                    <a:pt x="914" y="20385"/>
                    <a:pt x="1166" y="20542"/>
                    <a:pt x="1481" y="20637"/>
                  </a:cubicBezTo>
                  <a:cubicBezTo>
                    <a:pt x="1765" y="20731"/>
                    <a:pt x="2080" y="20794"/>
                    <a:pt x="2395" y="20794"/>
                  </a:cubicBezTo>
                  <a:cubicBezTo>
                    <a:pt x="2773" y="20794"/>
                    <a:pt x="3088" y="20731"/>
                    <a:pt x="3371" y="20637"/>
                  </a:cubicBezTo>
                  <a:cubicBezTo>
                    <a:pt x="3655" y="20542"/>
                    <a:pt x="3875" y="20385"/>
                    <a:pt x="4096" y="20164"/>
                  </a:cubicBezTo>
                  <a:cubicBezTo>
                    <a:pt x="4316" y="19912"/>
                    <a:pt x="4506" y="19628"/>
                    <a:pt x="4695" y="19250"/>
                  </a:cubicBezTo>
                  <a:cubicBezTo>
                    <a:pt x="4852" y="18872"/>
                    <a:pt x="5041" y="18431"/>
                    <a:pt x="5199" y="17896"/>
                  </a:cubicBezTo>
                  <a:lnTo>
                    <a:pt x="5797" y="16068"/>
                  </a:lnTo>
                  <a:lnTo>
                    <a:pt x="13894" y="16068"/>
                  </a:lnTo>
                  <a:lnTo>
                    <a:pt x="14587" y="17896"/>
                  </a:lnTo>
                  <a:cubicBezTo>
                    <a:pt x="14776" y="18431"/>
                    <a:pt x="14965" y="18872"/>
                    <a:pt x="15154" y="19219"/>
                  </a:cubicBezTo>
                  <a:cubicBezTo>
                    <a:pt x="15343" y="19597"/>
                    <a:pt x="15532" y="19912"/>
                    <a:pt x="15721" y="20133"/>
                  </a:cubicBezTo>
                  <a:cubicBezTo>
                    <a:pt x="15942" y="20353"/>
                    <a:pt x="16194" y="20511"/>
                    <a:pt x="16446" y="20637"/>
                  </a:cubicBezTo>
                  <a:cubicBezTo>
                    <a:pt x="16729" y="20731"/>
                    <a:pt x="17044" y="20794"/>
                    <a:pt x="17423" y="20794"/>
                  </a:cubicBezTo>
                  <a:cubicBezTo>
                    <a:pt x="17738" y="20794"/>
                    <a:pt x="18053" y="20731"/>
                    <a:pt x="18336" y="20637"/>
                  </a:cubicBezTo>
                  <a:cubicBezTo>
                    <a:pt x="18620" y="20542"/>
                    <a:pt x="18872" y="20385"/>
                    <a:pt x="19092" y="20196"/>
                  </a:cubicBezTo>
                  <a:cubicBezTo>
                    <a:pt x="19313" y="20006"/>
                    <a:pt x="19502" y="19786"/>
                    <a:pt x="19628" y="19534"/>
                  </a:cubicBezTo>
                  <a:cubicBezTo>
                    <a:pt x="19754" y="19250"/>
                    <a:pt x="19817" y="18935"/>
                    <a:pt x="19817" y="18589"/>
                  </a:cubicBezTo>
                  <a:cubicBezTo>
                    <a:pt x="19817" y="18431"/>
                    <a:pt x="19785" y="18274"/>
                    <a:pt x="19754" y="18116"/>
                  </a:cubicBezTo>
                  <a:cubicBezTo>
                    <a:pt x="19691" y="17927"/>
                    <a:pt x="19659" y="17738"/>
                    <a:pt x="19596" y="17549"/>
                  </a:cubicBezTo>
                  <a:cubicBezTo>
                    <a:pt x="19502" y="17360"/>
                    <a:pt x="19439" y="17171"/>
                    <a:pt x="19376" y="16982"/>
                  </a:cubicBezTo>
                  <a:cubicBezTo>
                    <a:pt x="19281" y="16793"/>
                    <a:pt x="19218" y="16635"/>
                    <a:pt x="19155" y="16446"/>
                  </a:cubicBezTo>
                  <a:lnTo>
                    <a:pt x="15217" y="6050"/>
                  </a:lnTo>
                  <a:cubicBezTo>
                    <a:pt x="14808" y="4916"/>
                    <a:pt x="14398" y="3970"/>
                    <a:pt x="14052" y="3183"/>
                  </a:cubicBezTo>
                  <a:cubicBezTo>
                    <a:pt x="13705" y="2427"/>
                    <a:pt x="13327" y="1797"/>
                    <a:pt x="12949" y="1324"/>
                  </a:cubicBezTo>
                  <a:cubicBezTo>
                    <a:pt x="12539" y="851"/>
                    <a:pt x="12098" y="505"/>
                    <a:pt x="11626" y="316"/>
                  </a:cubicBezTo>
                  <a:cubicBezTo>
                    <a:pt x="11153" y="95"/>
                    <a:pt x="10554" y="1"/>
                    <a:pt x="98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3"/>
            <p:cNvSpPr/>
            <p:nvPr/>
          </p:nvSpPr>
          <p:spPr>
            <a:xfrm>
              <a:off x="1412256" y="491429"/>
              <a:ext cx="49093" cy="211250"/>
            </a:xfrm>
            <a:custGeom>
              <a:avLst/>
              <a:gdLst/>
              <a:ahLst/>
              <a:cxnLst/>
              <a:rect l="l" t="t" r="r" b="b"/>
              <a:pathLst>
                <a:path w="4979" h="21425" extrusionOk="0">
                  <a:moveTo>
                    <a:pt x="2490" y="1"/>
                  </a:moveTo>
                  <a:cubicBezTo>
                    <a:pt x="2143" y="1"/>
                    <a:pt x="1797" y="64"/>
                    <a:pt x="1482"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77" y="3498"/>
                    <a:pt x="1230" y="3624"/>
                    <a:pt x="1545" y="3718"/>
                  </a:cubicBezTo>
                  <a:cubicBezTo>
                    <a:pt x="1828" y="3813"/>
                    <a:pt x="2143" y="3844"/>
                    <a:pt x="2490" y="3844"/>
                  </a:cubicBezTo>
                  <a:cubicBezTo>
                    <a:pt x="2805" y="3844"/>
                    <a:pt x="3088" y="3813"/>
                    <a:pt x="3403" y="3718"/>
                  </a:cubicBezTo>
                  <a:cubicBezTo>
                    <a:pt x="3718" y="3655"/>
                    <a:pt x="3970" y="3529"/>
                    <a:pt x="4191" y="3372"/>
                  </a:cubicBezTo>
                  <a:cubicBezTo>
                    <a:pt x="4412" y="3214"/>
                    <a:pt x="4601" y="2994"/>
                    <a:pt x="4758" y="2773"/>
                  </a:cubicBezTo>
                  <a:cubicBezTo>
                    <a:pt x="4884" y="2521"/>
                    <a:pt x="4979" y="2238"/>
                    <a:pt x="4979" y="1923"/>
                  </a:cubicBezTo>
                  <a:cubicBezTo>
                    <a:pt x="4979" y="1608"/>
                    <a:pt x="4916" y="1355"/>
                    <a:pt x="4758" y="1103"/>
                  </a:cubicBezTo>
                  <a:cubicBezTo>
                    <a:pt x="4632" y="851"/>
                    <a:pt x="4443" y="662"/>
                    <a:pt x="4222" y="505"/>
                  </a:cubicBezTo>
                  <a:cubicBezTo>
                    <a:pt x="3970" y="347"/>
                    <a:pt x="3718" y="221"/>
                    <a:pt x="3403" y="127"/>
                  </a:cubicBezTo>
                  <a:cubicBezTo>
                    <a:pt x="3120" y="32"/>
                    <a:pt x="2805" y="1"/>
                    <a:pt x="2490" y="1"/>
                  </a:cubicBezTo>
                  <a:close/>
                  <a:moveTo>
                    <a:pt x="2395"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95"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95"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3"/>
            <p:cNvSpPr/>
            <p:nvPr/>
          </p:nvSpPr>
          <p:spPr>
            <a:xfrm>
              <a:off x="1492414" y="558226"/>
              <a:ext cx="98166" cy="144459"/>
            </a:xfrm>
            <a:custGeom>
              <a:avLst/>
              <a:gdLst/>
              <a:ahLst/>
              <a:cxnLst/>
              <a:rect l="l" t="t" r="r" b="b"/>
              <a:pathLst>
                <a:path w="9956" h="14651" extrusionOk="0">
                  <a:moveTo>
                    <a:pt x="8128" y="0"/>
                  </a:moveTo>
                  <a:cubicBezTo>
                    <a:pt x="7152" y="0"/>
                    <a:pt x="6364" y="284"/>
                    <a:pt x="5734" y="819"/>
                  </a:cubicBezTo>
                  <a:cubicBezTo>
                    <a:pt x="5104" y="1387"/>
                    <a:pt x="4726" y="2143"/>
                    <a:pt x="4568" y="3088"/>
                  </a:cubicBezTo>
                  <a:cubicBezTo>
                    <a:pt x="4568" y="2143"/>
                    <a:pt x="4379" y="1450"/>
                    <a:pt x="4001" y="945"/>
                  </a:cubicBezTo>
                  <a:cubicBezTo>
                    <a:pt x="3623" y="473"/>
                    <a:pt x="3056" y="252"/>
                    <a:pt x="2300" y="252"/>
                  </a:cubicBezTo>
                  <a:cubicBezTo>
                    <a:pt x="2016" y="252"/>
                    <a:pt x="1701" y="284"/>
                    <a:pt x="1449" y="378"/>
                  </a:cubicBezTo>
                  <a:cubicBezTo>
                    <a:pt x="1166" y="473"/>
                    <a:pt x="914" y="599"/>
                    <a:pt x="693" y="788"/>
                  </a:cubicBezTo>
                  <a:cubicBezTo>
                    <a:pt x="473" y="945"/>
                    <a:pt x="315" y="1166"/>
                    <a:pt x="189" y="1450"/>
                  </a:cubicBezTo>
                  <a:cubicBezTo>
                    <a:pt x="63" y="1702"/>
                    <a:pt x="0" y="2017"/>
                    <a:pt x="0" y="2363"/>
                  </a:cubicBezTo>
                  <a:lnTo>
                    <a:pt x="0" y="11815"/>
                  </a:lnTo>
                  <a:cubicBezTo>
                    <a:pt x="0" y="12728"/>
                    <a:pt x="158" y="13421"/>
                    <a:pt x="473" y="13925"/>
                  </a:cubicBezTo>
                  <a:cubicBezTo>
                    <a:pt x="819" y="14398"/>
                    <a:pt x="1386" y="14650"/>
                    <a:pt x="2174" y="14650"/>
                  </a:cubicBezTo>
                  <a:cubicBezTo>
                    <a:pt x="3025" y="14650"/>
                    <a:pt x="3655" y="14398"/>
                    <a:pt x="4001" y="13925"/>
                  </a:cubicBezTo>
                  <a:cubicBezTo>
                    <a:pt x="4379" y="13421"/>
                    <a:pt x="4568" y="12728"/>
                    <a:pt x="4568" y="11815"/>
                  </a:cubicBezTo>
                  <a:lnTo>
                    <a:pt x="4568" y="6742"/>
                  </a:lnTo>
                  <a:cubicBezTo>
                    <a:pt x="4568" y="6175"/>
                    <a:pt x="4631" y="5703"/>
                    <a:pt x="4789" y="5325"/>
                  </a:cubicBezTo>
                  <a:cubicBezTo>
                    <a:pt x="4946" y="4947"/>
                    <a:pt x="5167" y="4632"/>
                    <a:pt x="5450" y="4379"/>
                  </a:cubicBezTo>
                  <a:cubicBezTo>
                    <a:pt x="5702" y="4127"/>
                    <a:pt x="6018" y="3970"/>
                    <a:pt x="6396" y="3844"/>
                  </a:cubicBezTo>
                  <a:cubicBezTo>
                    <a:pt x="6774" y="3718"/>
                    <a:pt x="7152" y="3623"/>
                    <a:pt x="7593" y="3592"/>
                  </a:cubicBezTo>
                  <a:cubicBezTo>
                    <a:pt x="8317" y="3529"/>
                    <a:pt x="8884" y="3371"/>
                    <a:pt x="9294" y="3088"/>
                  </a:cubicBezTo>
                  <a:cubicBezTo>
                    <a:pt x="9735" y="2804"/>
                    <a:pt x="9956" y="2332"/>
                    <a:pt x="9956" y="1733"/>
                  </a:cubicBezTo>
                  <a:cubicBezTo>
                    <a:pt x="9956" y="1513"/>
                    <a:pt x="9893" y="1324"/>
                    <a:pt x="9830" y="1103"/>
                  </a:cubicBezTo>
                  <a:cubicBezTo>
                    <a:pt x="9735" y="882"/>
                    <a:pt x="9641" y="693"/>
                    <a:pt x="9483" y="536"/>
                  </a:cubicBezTo>
                  <a:cubicBezTo>
                    <a:pt x="9326" y="378"/>
                    <a:pt x="9137" y="252"/>
                    <a:pt x="8916" y="158"/>
                  </a:cubicBezTo>
                  <a:cubicBezTo>
                    <a:pt x="8695" y="63"/>
                    <a:pt x="8412" y="0"/>
                    <a:pt x="81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3"/>
            <p:cNvSpPr/>
            <p:nvPr/>
          </p:nvSpPr>
          <p:spPr>
            <a:xfrm>
              <a:off x="1694682" y="491429"/>
              <a:ext cx="49093" cy="211250"/>
            </a:xfrm>
            <a:custGeom>
              <a:avLst/>
              <a:gdLst/>
              <a:ahLst/>
              <a:cxnLst/>
              <a:rect l="l" t="t" r="r" b="b"/>
              <a:pathLst>
                <a:path w="4979" h="21425" extrusionOk="0">
                  <a:moveTo>
                    <a:pt x="2489" y="1"/>
                  </a:moveTo>
                  <a:cubicBezTo>
                    <a:pt x="2111" y="1"/>
                    <a:pt x="1796" y="64"/>
                    <a:pt x="1481"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46" y="3498"/>
                    <a:pt x="1229" y="3624"/>
                    <a:pt x="1513" y="3718"/>
                  </a:cubicBezTo>
                  <a:cubicBezTo>
                    <a:pt x="1828" y="3813"/>
                    <a:pt x="2143" y="3844"/>
                    <a:pt x="2489" y="3844"/>
                  </a:cubicBezTo>
                  <a:cubicBezTo>
                    <a:pt x="2805" y="3844"/>
                    <a:pt x="3088" y="3813"/>
                    <a:pt x="3403" y="3718"/>
                  </a:cubicBezTo>
                  <a:cubicBezTo>
                    <a:pt x="3687" y="3655"/>
                    <a:pt x="3970" y="3529"/>
                    <a:pt x="4191" y="3372"/>
                  </a:cubicBezTo>
                  <a:cubicBezTo>
                    <a:pt x="4411" y="3214"/>
                    <a:pt x="4600" y="2994"/>
                    <a:pt x="4758" y="2773"/>
                  </a:cubicBezTo>
                  <a:cubicBezTo>
                    <a:pt x="4884" y="2521"/>
                    <a:pt x="4978" y="2238"/>
                    <a:pt x="4978" y="1923"/>
                  </a:cubicBezTo>
                  <a:cubicBezTo>
                    <a:pt x="4978" y="1608"/>
                    <a:pt x="4884" y="1355"/>
                    <a:pt x="4758" y="1103"/>
                  </a:cubicBezTo>
                  <a:cubicBezTo>
                    <a:pt x="4632" y="851"/>
                    <a:pt x="4443" y="662"/>
                    <a:pt x="4222" y="505"/>
                  </a:cubicBezTo>
                  <a:cubicBezTo>
                    <a:pt x="3970" y="347"/>
                    <a:pt x="3718" y="221"/>
                    <a:pt x="3403" y="127"/>
                  </a:cubicBezTo>
                  <a:cubicBezTo>
                    <a:pt x="3120" y="32"/>
                    <a:pt x="2805" y="1"/>
                    <a:pt x="2489" y="1"/>
                  </a:cubicBezTo>
                  <a:close/>
                  <a:moveTo>
                    <a:pt x="2363"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63"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63"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3"/>
            <p:cNvSpPr/>
            <p:nvPr/>
          </p:nvSpPr>
          <p:spPr>
            <a:xfrm>
              <a:off x="1774525" y="558226"/>
              <a:ext cx="141974" cy="144459"/>
            </a:xfrm>
            <a:custGeom>
              <a:avLst/>
              <a:gdLst/>
              <a:ahLst/>
              <a:cxnLst/>
              <a:rect l="l" t="t" r="r" b="b"/>
              <a:pathLst>
                <a:path w="14399" h="14651" extrusionOk="0">
                  <a:moveTo>
                    <a:pt x="9609" y="0"/>
                  </a:moveTo>
                  <a:cubicBezTo>
                    <a:pt x="9042" y="0"/>
                    <a:pt x="8475" y="63"/>
                    <a:pt x="7940" y="221"/>
                  </a:cubicBezTo>
                  <a:cubicBezTo>
                    <a:pt x="7404" y="378"/>
                    <a:pt x="6900" y="567"/>
                    <a:pt x="6459" y="851"/>
                  </a:cubicBezTo>
                  <a:cubicBezTo>
                    <a:pt x="6018" y="1103"/>
                    <a:pt x="5640" y="1418"/>
                    <a:pt x="5325" y="1796"/>
                  </a:cubicBezTo>
                  <a:cubicBezTo>
                    <a:pt x="4978" y="2174"/>
                    <a:pt x="4758" y="2615"/>
                    <a:pt x="4569" y="3056"/>
                  </a:cubicBezTo>
                  <a:cubicBezTo>
                    <a:pt x="4569" y="2143"/>
                    <a:pt x="4380" y="1450"/>
                    <a:pt x="4033" y="977"/>
                  </a:cubicBezTo>
                  <a:cubicBezTo>
                    <a:pt x="3655" y="473"/>
                    <a:pt x="3056" y="252"/>
                    <a:pt x="2206" y="252"/>
                  </a:cubicBezTo>
                  <a:cubicBezTo>
                    <a:pt x="1387" y="252"/>
                    <a:pt x="819" y="473"/>
                    <a:pt x="504" y="977"/>
                  </a:cubicBezTo>
                  <a:cubicBezTo>
                    <a:pt x="158" y="1450"/>
                    <a:pt x="0" y="2143"/>
                    <a:pt x="0" y="3056"/>
                  </a:cubicBezTo>
                  <a:lnTo>
                    <a:pt x="32" y="11815"/>
                  </a:lnTo>
                  <a:cubicBezTo>
                    <a:pt x="32" y="12728"/>
                    <a:pt x="189" y="13421"/>
                    <a:pt x="504" y="13925"/>
                  </a:cubicBezTo>
                  <a:cubicBezTo>
                    <a:pt x="851" y="14398"/>
                    <a:pt x="1418" y="14650"/>
                    <a:pt x="2206" y="14650"/>
                  </a:cubicBezTo>
                  <a:cubicBezTo>
                    <a:pt x="3056" y="14650"/>
                    <a:pt x="3655" y="14398"/>
                    <a:pt x="4033" y="13925"/>
                  </a:cubicBezTo>
                  <a:cubicBezTo>
                    <a:pt x="4411" y="13421"/>
                    <a:pt x="4600" y="12728"/>
                    <a:pt x="4600" y="11815"/>
                  </a:cubicBezTo>
                  <a:lnTo>
                    <a:pt x="4600" y="5892"/>
                  </a:lnTo>
                  <a:cubicBezTo>
                    <a:pt x="4600" y="5388"/>
                    <a:pt x="4663" y="4947"/>
                    <a:pt x="4821" y="4569"/>
                  </a:cubicBezTo>
                  <a:cubicBezTo>
                    <a:pt x="4978" y="4190"/>
                    <a:pt x="5167" y="3875"/>
                    <a:pt x="5451" y="3592"/>
                  </a:cubicBezTo>
                  <a:cubicBezTo>
                    <a:pt x="5703" y="3340"/>
                    <a:pt x="6018" y="3151"/>
                    <a:pt x="6364" y="3025"/>
                  </a:cubicBezTo>
                  <a:cubicBezTo>
                    <a:pt x="6711" y="2899"/>
                    <a:pt x="7089" y="2836"/>
                    <a:pt x="7499" y="2836"/>
                  </a:cubicBezTo>
                  <a:cubicBezTo>
                    <a:pt x="7814" y="2836"/>
                    <a:pt x="8129" y="2899"/>
                    <a:pt x="8412" y="2993"/>
                  </a:cubicBezTo>
                  <a:cubicBezTo>
                    <a:pt x="8696" y="3119"/>
                    <a:pt x="8948" y="3277"/>
                    <a:pt x="9137" y="3529"/>
                  </a:cubicBezTo>
                  <a:cubicBezTo>
                    <a:pt x="9357" y="3749"/>
                    <a:pt x="9515" y="4033"/>
                    <a:pt x="9641" y="4348"/>
                  </a:cubicBezTo>
                  <a:cubicBezTo>
                    <a:pt x="9767" y="4695"/>
                    <a:pt x="9830" y="5104"/>
                    <a:pt x="9830" y="5545"/>
                  </a:cubicBezTo>
                  <a:lnTo>
                    <a:pt x="9830" y="11815"/>
                  </a:lnTo>
                  <a:cubicBezTo>
                    <a:pt x="9830" y="12728"/>
                    <a:pt x="9987" y="13421"/>
                    <a:pt x="10334" y="13925"/>
                  </a:cubicBezTo>
                  <a:cubicBezTo>
                    <a:pt x="10649" y="14398"/>
                    <a:pt x="11216" y="14650"/>
                    <a:pt x="12004" y="14650"/>
                  </a:cubicBezTo>
                  <a:cubicBezTo>
                    <a:pt x="12854" y="14650"/>
                    <a:pt x="13484" y="14398"/>
                    <a:pt x="13831" y="13925"/>
                  </a:cubicBezTo>
                  <a:cubicBezTo>
                    <a:pt x="14209" y="13421"/>
                    <a:pt x="14398" y="12728"/>
                    <a:pt x="14398" y="11815"/>
                  </a:cubicBezTo>
                  <a:lnTo>
                    <a:pt x="14398" y="5356"/>
                  </a:lnTo>
                  <a:cubicBezTo>
                    <a:pt x="14398" y="4443"/>
                    <a:pt x="14272" y="3686"/>
                    <a:pt x="13989" y="2993"/>
                  </a:cubicBezTo>
                  <a:cubicBezTo>
                    <a:pt x="13737" y="2332"/>
                    <a:pt x="13358" y="1765"/>
                    <a:pt x="12917" y="1324"/>
                  </a:cubicBezTo>
                  <a:cubicBezTo>
                    <a:pt x="12476" y="882"/>
                    <a:pt x="11972" y="536"/>
                    <a:pt x="11405" y="315"/>
                  </a:cubicBezTo>
                  <a:cubicBezTo>
                    <a:pt x="10838" y="95"/>
                    <a:pt x="10239" y="0"/>
                    <a:pt x="9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3"/>
            <p:cNvSpPr/>
            <p:nvPr/>
          </p:nvSpPr>
          <p:spPr>
            <a:xfrm>
              <a:off x="1943530" y="558226"/>
              <a:ext cx="146007" cy="146007"/>
            </a:xfrm>
            <a:custGeom>
              <a:avLst/>
              <a:gdLst/>
              <a:ahLst/>
              <a:cxnLst/>
              <a:rect l="l" t="t" r="r" b="b"/>
              <a:pathLst>
                <a:path w="14808" h="14808" extrusionOk="0">
                  <a:moveTo>
                    <a:pt x="7719" y="2584"/>
                  </a:moveTo>
                  <a:cubicBezTo>
                    <a:pt x="8254" y="2584"/>
                    <a:pt x="8695" y="2678"/>
                    <a:pt x="9105" y="2836"/>
                  </a:cubicBezTo>
                  <a:cubicBezTo>
                    <a:pt x="9483" y="3025"/>
                    <a:pt x="9830" y="3277"/>
                    <a:pt x="10113" y="3592"/>
                  </a:cubicBezTo>
                  <a:cubicBezTo>
                    <a:pt x="10365" y="3907"/>
                    <a:pt x="10586" y="4253"/>
                    <a:pt x="10743" y="4695"/>
                  </a:cubicBezTo>
                  <a:cubicBezTo>
                    <a:pt x="10869" y="5136"/>
                    <a:pt x="10964" y="5577"/>
                    <a:pt x="10995" y="6112"/>
                  </a:cubicBezTo>
                  <a:lnTo>
                    <a:pt x="4474" y="6112"/>
                  </a:lnTo>
                  <a:cubicBezTo>
                    <a:pt x="4505" y="5608"/>
                    <a:pt x="4600" y="5167"/>
                    <a:pt x="4757" y="4726"/>
                  </a:cubicBezTo>
                  <a:cubicBezTo>
                    <a:pt x="4915" y="4316"/>
                    <a:pt x="5135" y="3938"/>
                    <a:pt x="5419" y="3623"/>
                  </a:cubicBezTo>
                  <a:cubicBezTo>
                    <a:pt x="5702" y="3308"/>
                    <a:pt x="6049" y="3056"/>
                    <a:pt x="6427" y="2867"/>
                  </a:cubicBezTo>
                  <a:cubicBezTo>
                    <a:pt x="6805" y="2678"/>
                    <a:pt x="7246" y="2584"/>
                    <a:pt x="7719" y="2584"/>
                  </a:cubicBezTo>
                  <a:close/>
                  <a:moveTo>
                    <a:pt x="7687" y="0"/>
                  </a:moveTo>
                  <a:cubicBezTo>
                    <a:pt x="6585" y="0"/>
                    <a:pt x="5545" y="189"/>
                    <a:pt x="4600" y="567"/>
                  </a:cubicBezTo>
                  <a:cubicBezTo>
                    <a:pt x="3655" y="945"/>
                    <a:pt x="2835" y="1481"/>
                    <a:pt x="2174" y="2143"/>
                  </a:cubicBezTo>
                  <a:cubicBezTo>
                    <a:pt x="1481" y="2804"/>
                    <a:pt x="945" y="3560"/>
                    <a:pt x="567" y="4474"/>
                  </a:cubicBezTo>
                  <a:cubicBezTo>
                    <a:pt x="189" y="5356"/>
                    <a:pt x="0" y="6333"/>
                    <a:pt x="0" y="7341"/>
                  </a:cubicBezTo>
                  <a:cubicBezTo>
                    <a:pt x="0" y="8601"/>
                    <a:pt x="189" y="9672"/>
                    <a:pt x="599" y="10617"/>
                  </a:cubicBezTo>
                  <a:cubicBezTo>
                    <a:pt x="977" y="11531"/>
                    <a:pt x="1544" y="12319"/>
                    <a:pt x="2237" y="12949"/>
                  </a:cubicBezTo>
                  <a:cubicBezTo>
                    <a:pt x="2930" y="13547"/>
                    <a:pt x="3749" y="14020"/>
                    <a:pt x="4694" y="14335"/>
                  </a:cubicBezTo>
                  <a:cubicBezTo>
                    <a:pt x="5639" y="14650"/>
                    <a:pt x="6679" y="14808"/>
                    <a:pt x="7782" y="14808"/>
                  </a:cubicBezTo>
                  <a:cubicBezTo>
                    <a:pt x="8349" y="14808"/>
                    <a:pt x="8979" y="14776"/>
                    <a:pt x="9609" y="14713"/>
                  </a:cubicBezTo>
                  <a:cubicBezTo>
                    <a:pt x="10239" y="14650"/>
                    <a:pt x="10838" y="14524"/>
                    <a:pt x="11436" y="14335"/>
                  </a:cubicBezTo>
                  <a:cubicBezTo>
                    <a:pt x="12003" y="14178"/>
                    <a:pt x="12508" y="13925"/>
                    <a:pt x="12949" y="13642"/>
                  </a:cubicBezTo>
                  <a:cubicBezTo>
                    <a:pt x="13390" y="13327"/>
                    <a:pt x="13705" y="12949"/>
                    <a:pt x="13894" y="12508"/>
                  </a:cubicBezTo>
                  <a:cubicBezTo>
                    <a:pt x="13957" y="12319"/>
                    <a:pt x="13988" y="12130"/>
                    <a:pt x="13988" y="11941"/>
                  </a:cubicBezTo>
                  <a:cubicBezTo>
                    <a:pt x="13988" y="11626"/>
                    <a:pt x="13894" y="11342"/>
                    <a:pt x="13705" y="11090"/>
                  </a:cubicBezTo>
                  <a:cubicBezTo>
                    <a:pt x="13516" y="10870"/>
                    <a:pt x="13264" y="10743"/>
                    <a:pt x="12949" y="10743"/>
                  </a:cubicBezTo>
                  <a:cubicBezTo>
                    <a:pt x="12854" y="10743"/>
                    <a:pt x="12728" y="10743"/>
                    <a:pt x="12602" y="10807"/>
                  </a:cubicBezTo>
                  <a:cubicBezTo>
                    <a:pt x="12224" y="10933"/>
                    <a:pt x="11877" y="11059"/>
                    <a:pt x="11531" y="11153"/>
                  </a:cubicBezTo>
                  <a:cubicBezTo>
                    <a:pt x="11184" y="11279"/>
                    <a:pt x="10838" y="11374"/>
                    <a:pt x="10491" y="11468"/>
                  </a:cubicBezTo>
                  <a:cubicBezTo>
                    <a:pt x="10176" y="11563"/>
                    <a:pt x="9798" y="11626"/>
                    <a:pt x="9452" y="11689"/>
                  </a:cubicBezTo>
                  <a:cubicBezTo>
                    <a:pt x="9105" y="11752"/>
                    <a:pt x="8727" y="11752"/>
                    <a:pt x="8317" y="11752"/>
                  </a:cubicBezTo>
                  <a:cubicBezTo>
                    <a:pt x="7057" y="11752"/>
                    <a:pt x="6112" y="11437"/>
                    <a:pt x="5482" y="10807"/>
                  </a:cubicBezTo>
                  <a:cubicBezTo>
                    <a:pt x="4883" y="10176"/>
                    <a:pt x="4537" y="9294"/>
                    <a:pt x="4505" y="8129"/>
                  </a:cubicBezTo>
                  <a:lnTo>
                    <a:pt x="13358" y="8129"/>
                  </a:lnTo>
                  <a:cubicBezTo>
                    <a:pt x="13799" y="8129"/>
                    <a:pt x="14177" y="8034"/>
                    <a:pt x="14429" y="7845"/>
                  </a:cubicBezTo>
                  <a:cubicBezTo>
                    <a:pt x="14681" y="7656"/>
                    <a:pt x="14807" y="7372"/>
                    <a:pt x="14807" y="6963"/>
                  </a:cubicBezTo>
                  <a:cubicBezTo>
                    <a:pt x="14807" y="6049"/>
                    <a:pt x="14650" y="5136"/>
                    <a:pt x="14366" y="4285"/>
                  </a:cubicBezTo>
                  <a:cubicBezTo>
                    <a:pt x="14083" y="3466"/>
                    <a:pt x="13642" y="2710"/>
                    <a:pt x="13075" y="2080"/>
                  </a:cubicBezTo>
                  <a:cubicBezTo>
                    <a:pt x="12476" y="1450"/>
                    <a:pt x="11751" y="945"/>
                    <a:pt x="10869" y="567"/>
                  </a:cubicBezTo>
                  <a:cubicBezTo>
                    <a:pt x="9987" y="189"/>
                    <a:pt x="8916" y="0"/>
                    <a:pt x="76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3"/>
            <p:cNvSpPr/>
            <p:nvPr/>
          </p:nvSpPr>
          <p:spPr>
            <a:xfrm>
              <a:off x="1618194" y="494575"/>
              <a:ext cx="44100" cy="211200"/>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1" name="Google Shape;551;p33"/>
          <p:cNvGrpSpPr/>
          <p:nvPr/>
        </p:nvGrpSpPr>
        <p:grpSpPr>
          <a:xfrm>
            <a:off x="2266950" y="561950"/>
            <a:ext cx="5682325" cy="62400"/>
            <a:chOff x="2266950" y="561950"/>
            <a:chExt cx="5682325" cy="62400"/>
          </a:xfrm>
        </p:grpSpPr>
        <p:sp>
          <p:nvSpPr>
            <p:cNvPr id="552" name="Google Shape;552;p33"/>
            <p:cNvSpPr/>
            <p:nvPr/>
          </p:nvSpPr>
          <p:spPr>
            <a:xfrm>
              <a:off x="2266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3"/>
            <p:cNvSpPr/>
            <p:nvPr/>
          </p:nvSpPr>
          <p:spPr>
            <a:xfrm>
              <a:off x="2414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3"/>
            <p:cNvSpPr/>
            <p:nvPr/>
          </p:nvSpPr>
          <p:spPr>
            <a:xfrm>
              <a:off x="2562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3"/>
            <p:cNvSpPr/>
            <p:nvPr/>
          </p:nvSpPr>
          <p:spPr>
            <a:xfrm>
              <a:off x="2709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3"/>
            <p:cNvSpPr/>
            <p:nvPr/>
          </p:nvSpPr>
          <p:spPr>
            <a:xfrm>
              <a:off x="28575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3"/>
            <p:cNvSpPr/>
            <p:nvPr/>
          </p:nvSpPr>
          <p:spPr>
            <a:xfrm>
              <a:off x="30052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3"/>
            <p:cNvSpPr/>
            <p:nvPr/>
          </p:nvSpPr>
          <p:spPr>
            <a:xfrm>
              <a:off x="31528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3"/>
            <p:cNvSpPr/>
            <p:nvPr/>
          </p:nvSpPr>
          <p:spPr>
            <a:xfrm>
              <a:off x="33005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3"/>
            <p:cNvSpPr/>
            <p:nvPr/>
          </p:nvSpPr>
          <p:spPr>
            <a:xfrm>
              <a:off x="34481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3"/>
            <p:cNvSpPr/>
            <p:nvPr/>
          </p:nvSpPr>
          <p:spPr>
            <a:xfrm>
              <a:off x="35958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3"/>
            <p:cNvSpPr/>
            <p:nvPr/>
          </p:nvSpPr>
          <p:spPr>
            <a:xfrm>
              <a:off x="37434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3"/>
            <p:cNvSpPr/>
            <p:nvPr/>
          </p:nvSpPr>
          <p:spPr>
            <a:xfrm>
              <a:off x="38911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3"/>
            <p:cNvSpPr/>
            <p:nvPr/>
          </p:nvSpPr>
          <p:spPr>
            <a:xfrm>
              <a:off x="40387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3"/>
            <p:cNvSpPr/>
            <p:nvPr/>
          </p:nvSpPr>
          <p:spPr>
            <a:xfrm>
              <a:off x="41864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3"/>
            <p:cNvSpPr/>
            <p:nvPr/>
          </p:nvSpPr>
          <p:spPr>
            <a:xfrm>
              <a:off x="43340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3"/>
            <p:cNvSpPr/>
            <p:nvPr/>
          </p:nvSpPr>
          <p:spPr>
            <a:xfrm>
              <a:off x="44817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3"/>
            <p:cNvSpPr/>
            <p:nvPr/>
          </p:nvSpPr>
          <p:spPr>
            <a:xfrm>
              <a:off x="46293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3"/>
            <p:cNvSpPr/>
            <p:nvPr/>
          </p:nvSpPr>
          <p:spPr>
            <a:xfrm>
              <a:off x="47770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3"/>
            <p:cNvSpPr/>
            <p:nvPr/>
          </p:nvSpPr>
          <p:spPr>
            <a:xfrm>
              <a:off x="49246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3"/>
            <p:cNvSpPr/>
            <p:nvPr/>
          </p:nvSpPr>
          <p:spPr>
            <a:xfrm>
              <a:off x="50723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3"/>
            <p:cNvSpPr/>
            <p:nvPr/>
          </p:nvSpPr>
          <p:spPr>
            <a:xfrm>
              <a:off x="5219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3"/>
            <p:cNvSpPr/>
            <p:nvPr/>
          </p:nvSpPr>
          <p:spPr>
            <a:xfrm>
              <a:off x="5367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3"/>
            <p:cNvSpPr/>
            <p:nvPr/>
          </p:nvSpPr>
          <p:spPr>
            <a:xfrm>
              <a:off x="5515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3"/>
            <p:cNvSpPr/>
            <p:nvPr/>
          </p:nvSpPr>
          <p:spPr>
            <a:xfrm>
              <a:off x="5662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3"/>
            <p:cNvSpPr/>
            <p:nvPr/>
          </p:nvSpPr>
          <p:spPr>
            <a:xfrm>
              <a:off x="58197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3"/>
            <p:cNvSpPr/>
            <p:nvPr/>
          </p:nvSpPr>
          <p:spPr>
            <a:xfrm>
              <a:off x="59674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3"/>
            <p:cNvSpPr/>
            <p:nvPr/>
          </p:nvSpPr>
          <p:spPr>
            <a:xfrm>
              <a:off x="61150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3"/>
            <p:cNvSpPr/>
            <p:nvPr/>
          </p:nvSpPr>
          <p:spPr>
            <a:xfrm>
              <a:off x="62627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3"/>
            <p:cNvSpPr/>
            <p:nvPr/>
          </p:nvSpPr>
          <p:spPr>
            <a:xfrm>
              <a:off x="64103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3"/>
            <p:cNvSpPr/>
            <p:nvPr/>
          </p:nvSpPr>
          <p:spPr>
            <a:xfrm>
              <a:off x="65580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3"/>
            <p:cNvSpPr/>
            <p:nvPr/>
          </p:nvSpPr>
          <p:spPr>
            <a:xfrm>
              <a:off x="67056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3"/>
            <p:cNvSpPr/>
            <p:nvPr/>
          </p:nvSpPr>
          <p:spPr>
            <a:xfrm>
              <a:off x="68533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3"/>
            <p:cNvSpPr/>
            <p:nvPr/>
          </p:nvSpPr>
          <p:spPr>
            <a:xfrm>
              <a:off x="70009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3"/>
            <p:cNvSpPr/>
            <p:nvPr/>
          </p:nvSpPr>
          <p:spPr>
            <a:xfrm>
              <a:off x="71486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3"/>
            <p:cNvSpPr/>
            <p:nvPr/>
          </p:nvSpPr>
          <p:spPr>
            <a:xfrm>
              <a:off x="72962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74439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75915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3"/>
            <p:cNvSpPr/>
            <p:nvPr/>
          </p:nvSpPr>
          <p:spPr>
            <a:xfrm>
              <a:off x="77392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3"/>
            <p:cNvSpPr/>
            <p:nvPr/>
          </p:nvSpPr>
          <p:spPr>
            <a:xfrm>
              <a:off x="78868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1" name="Google Shape;591;p33"/>
          <p:cNvSpPr/>
          <p:nvPr/>
        </p:nvSpPr>
        <p:spPr>
          <a:xfrm>
            <a:off x="8117475"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2" name="Google Shape;592;p33"/>
          <p:cNvGrpSpPr/>
          <p:nvPr/>
        </p:nvGrpSpPr>
        <p:grpSpPr>
          <a:xfrm>
            <a:off x="624714" y="381177"/>
            <a:ext cx="470629" cy="435824"/>
            <a:chOff x="431275" y="-2657275"/>
            <a:chExt cx="1086150" cy="1005825"/>
          </a:xfrm>
        </p:grpSpPr>
        <p:sp>
          <p:nvSpPr>
            <p:cNvPr id="593" name="Google Shape;593;p33"/>
            <p:cNvSpPr/>
            <p:nvPr/>
          </p:nvSpPr>
          <p:spPr>
            <a:xfrm>
              <a:off x="603775" y="-2498175"/>
              <a:ext cx="734875" cy="147300"/>
            </a:xfrm>
            <a:custGeom>
              <a:avLst/>
              <a:gdLst/>
              <a:ahLst/>
              <a:cxnLst/>
              <a:rect l="l" t="t" r="r" b="b"/>
              <a:pathLst>
                <a:path w="29395" h="5892" extrusionOk="0">
                  <a:moveTo>
                    <a:pt x="1229" y="0"/>
                  </a:moveTo>
                  <a:lnTo>
                    <a:pt x="0" y="2174"/>
                  </a:lnTo>
                  <a:cubicBezTo>
                    <a:pt x="410" y="2395"/>
                    <a:pt x="6805" y="5892"/>
                    <a:pt x="15249" y="5892"/>
                  </a:cubicBezTo>
                  <a:cubicBezTo>
                    <a:pt x="19596" y="5892"/>
                    <a:pt x="24511" y="4978"/>
                    <a:pt x="29394" y="2174"/>
                  </a:cubicBezTo>
                  <a:lnTo>
                    <a:pt x="28166" y="0"/>
                  </a:lnTo>
                  <a:cubicBezTo>
                    <a:pt x="23759" y="2526"/>
                    <a:pt x="19292" y="3368"/>
                    <a:pt x="15296" y="3368"/>
                  </a:cubicBezTo>
                  <a:cubicBezTo>
                    <a:pt x="7380" y="3368"/>
                    <a:pt x="1313" y="63"/>
                    <a:pt x="12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4" name="Google Shape;594;p33"/>
            <p:cNvGrpSpPr/>
            <p:nvPr/>
          </p:nvGrpSpPr>
          <p:grpSpPr>
            <a:xfrm>
              <a:off x="431275" y="-2657275"/>
              <a:ext cx="1086150" cy="1005825"/>
              <a:chOff x="431275" y="-2657275"/>
              <a:chExt cx="1086150" cy="1005825"/>
            </a:xfrm>
          </p:grpSpPr>
          <p:sp>
            <p:nvSpPr>
              <p:cNvPr id="595" name="Google Shape;595;p33"/>
              <p:cNvSpPr/>
              <p:nvPr/>
            </p:nvSpPr>
            <p:spPr>
              <a:xfrm>
                <a:off x="468300" y="-2657275"/>
                <a:ext cx="1005825" cy="1005825"/>
              </a:xfrm>
              <a:custGeom>
                <a:avLst/>
                <a:gdLst/>
                <a:ahLst/>
                <a:cxnLst/>
                <a:rect l="l" t="t" r="r" b="b"/>
                <a:pathLst>
                  <a:path w="40233" h="40233" extrusionOk="0">
                    <a:moveTo>
                      <a:pt x="20132" y="2458"/>
                    </a:moveTo>
                    <a:cubicBezTo>
                      <a:pt x="29836" y="2458"/>
                      <a:pt x="37743" y="10397"/>
                      <a:pt x="37743" y="20101"/>
                    </a:cubicBezTo>
                    <a:cubicBezTo>
                      <a:pt x="37743" y="29836"/>
                      <a:pt x="29836" y="37743"/>
                      <a:pt x="20132" y="37743"/>
                    </a:cubicBezTo>
                    <a:cubicBezTo>
                      <a:pt x="10397" y="37743"/>
                      <a:pt x="2489" y="29836"/>
                      <a:pt x="2489" y="20101"/>
                    </a:cubicBezTo>
                    <a:cubicBezTo>
                      <a:pt x="2489" y="10397"/>
                      <a:pt x="10397" y="2458"/>
                      <a:pt x="20132" y="2458"/>
                    </a:cubicBezTo>
                    <a:close/>
                    <a:moveTo>
                      <a:pt x="20132" y="0"/>
                    </a:moveTo>
                    <a:cubicBezTo>
                      <a:pt x="9042" y="0"/>
                      <a:pt x="0" y="9011"/>
                      <a:pt x="0" y="20101"/>
                    </a:cubicBezTo>
                    <a:cubicBezTo>
                      <a:pt x="0" y="31190"/>
                      <a:pt x="9042" y="40232"/>
                      <a:pt x="20132" y="40232"/>
                    </a:cubicBezTo>
                    <a:cubicBezTo>
                      <a:pt x="31222" y="40232"/>
                      <a:pt x="40232" y="31190"/>
                      <a:pt x="40232" y="20101"/>
                    </a:cubicBezTo>
                    <a:cubicBezTo>
                      <a:pt x="40232" y="9011"/>
                      <a:pt x="31222" y="0"/>
                      <a:pt x="201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3"/>
              <p:cNvSpPr/>
              <p:nvPr/>
            </p:nvSpPr>
            <p:spPr>
              <a:xfrm>
                <a:off x="940075" y="-2626550"/>
                <a:ext cx="62250" cy="943600"/>
              </a:xfrm>
              <a:custGeom>
                <a:avLst/>
                <a:gdLst/>
                <a:ahLst/>
                <a:cxnLst/>
                <a:rect l="l" t="t" r="r" b="b"/>
                <a:pathLst>
                  <a:path w="2490" h="37744" extrusionOk="0">
                    <a:moveTo>
                      <a:pt x="1" y="0"/>
                    </a:moveTo>
                    <a:lnTo>
                      <a:pt x="1" y="37743"/>
                    </a:lnTo>
                    <a:lnTo>
                      <a:pt x="2490" y="37743"/>
                    </a:lnTo>
                    <a:lnTo>
                      <a:pt x="24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3"/>
              <p:cNvSpPr/>
              <p:nvPr/>
            </p:nvSpPr>
            <p:spPr>
              <a:xfrm>
                <a:off x="499800" y="-2185500"/>
                <a:ext cx="943600" cy="62250"/>
              </a:xfrm>
              <a:custGeom>
                <a:avLst/>
                <a:gdLst/>
                <a:ahLst/>
                <a:cxnLst/>
                <a:rect l="l" t="t" r="r" b="b"/>
                <a:pathLst>
                  <a:path w="37744" h="2490" extrusionOk="0">
                    <a:moveTo>
                      <a:pt x="1" y="1"/>
                    </a:moveTo>
                    <a:lnTo>
                      <a:pt x="1" y="2490"/>
                    </a:lnTo>
                    <a:lnTo>
                      <a:pt x="37744" y="2490"/>
                    </a:lnTo>
                    <a:lnTo>
                      <a:pt x="377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3"/>
              <p:cNvSpPr/>
              <p:nvPr/>
            </p:nvSpPr>
            <p:spPr>
              <a:xfrm>
                <a:off x="431275" y="-2648600"/>
                <a:ext cx="489150" cy="980600"/>
              </a:xfrm>
              <a:custGeom>
                <a:avLst/>
                <a:gdLst/>
                <a:ahLst/>
                <a:cxnLst/>
                <a:rect l="l" t="t" r="r" b="b"/>
                <a:pathLst>
                  <a:path w="19566" h="39224" extrusionOk="0">
                    <a:moveTo>
                      <a:pt x="17738" y="0"/>
                    </a:moveTo>
                    <a:cubicBezTo>
                      <a:pt x="17580" y="189"/>
                      <a:pt x="1" y="18304"/>
                      <a:pt x="17675" y="39224"/>
                    </a:cubicBezTo>
                    <a:lnTo>
                      <a:pt x="19565" y="37617"/>
                    </a:lnTo>
                    <a:cubicBezTo>
                      <a:pt x="3403" y="18462"/>
                      <a:pt x="18841" y="2426"/>
                      <a:pt x="19502" y="1764"/>
                    </a:cubicBezTo>
                    <a:lnTo>
                      <a:pt x="1773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3"/>
              <p:cNvSpPr/>
              <p:nvPr/>
            </p:nvSpPr>
            <p:spPr>
              <a:xfrm>
                <a:off x="1028300" y="-2648600"/>
                <a:ext cx="489125" cy="980600"/>
              </a:xfrm>
              <a:custGeom>
                <a:avLst/>
                <a:gdLst/>
                <a:ahLst/>
                <a:cxnLst/>
                <a:rect l="l" t="t" r="r" b="b"/>
                <a:pathLst>
                  <a:path w="19565" h="39224" extrusionOk="0">
                    <a:moveTo>
                      <a:pt x="1828" y="0"/>
                    </a:moveTo>
                    <a:lnTo>
                      <a:pt x="63" y="1764"/>
                    </a:lnTo>
                    <a:cubicBezTo>
                      <a:pt x="725" y="2426"/>
                      <a:pt x="16162" y="18462"/>
                      <a:pt x="0" y="37617"/>
                    </a:cubicBezTo>
                    <a:lnTo>
                      <a:pt x="1891" y="39224"/>
                    </a:lnTo>
                    <a:cubicBezTo>
                      <a:pt x="19565" y="18304"/>
                      <a:pt x="2017" y="189"/>
                      <a:pt x="1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3"/>
              <p:cNvSpPr/>
              <p:nvPr/>
            </p:nvSpPr>
            <p:spPr>
              <a:xfrm>
                <a:off x="603775" y="-1954300"/>
                <a:ext cx="734875" cy="147675"/>
              </a:xfrm>
              <a:custGeom>
                <a:avLst/>
                <a:gdLst/>
                <a:ahLst/>
                <a:cxnLst/>
                <a:rect l="l" t="t" r="r" b="b"/>
                <a:pathLst>
                  <a:path w="29395" h="5907" extrusionOk="0">
                    <a:moveTo>
                      <a:pt x="14146" y="0"/>
                    </a:moveTo>
                    <a:cubicBezTo>
                      <a:pt x="9789" y="0"/>
                      <a:pt x="4891" y="934"/>
                      <a:pt x="0" y="3733"/>
                    </a:cubicBezTo>
                    <a:lnTo>
                      <a:pt x="1229" y="5875"/>
                    </a:lnTo>
                    <a:cubicBezTo>
                      <a:pt x="5623" y="3367"/>
                      <a:pt x="10078" y="2530"/>
                      <a:pt x="14065" y="2530"/>
                    </a:cubicBezTo>
                    <a:cubicBezTo>
                      <a:pt x="21998" y="2530"/>
                      <a:pt x="28082" y="5844"/>
                      <a:pt x="28166" y="5907"/>
                    </a:cubicBezTo>
                    <a:lnTo>
                      <a:pt x="29394" y="3733"/>
                    </a:lnTo>
                    <a:cubicBezTo>
                      <a:pt x="29000" y="3504"/>
                      <a:pt x="22588" y="0"/>
                      <a:pt x="141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01" name="Google Shape;601;p33"/>
          <p:cNvSpPr txBox="1">
            <a:spLocks noGrp="1"/>
          </p:cNvSpPr>
          <p:nvPr>
            <p:ph type="ctrTitle"/>
          </p:nvPr>
        </p:nvSpPr>
        <p:spPr>
          <a:xfrm>
            <a:off x="704850" y="939657"/>
            <a:ext cx="7739100" cy="800100"/>
          </a:xfrm>
          <a:prstGeom prst="rect">
            <a:avLst/>
          </a:prstGeom>
        </p:spPr>
        <p:txBody>
          <a:bodyPr spcFirstLastPara="1" wrap="square" lIns="0" tIns="91425" rIns="91425" bIns="91425" anchor="t" anchorCtr="0">
            <a:noAutofit/>
          </a:bodyPr>
          <a:lstStyle/>
          <a:p>
            <a:pPr marL="0" lvl="0" indent="0" algn="l" rtl="0">
              <a:spcBef>
                <a:spcPts val="0"/>
              </a:spcBef>
              <a:spcAft>
                <a:spcPts val="0"/>
              </a:spcAft>
              <a:buNone/>
            </a:pPr>
            <a:r>
              <a:rPr lang="en" dirty="0"/>
              <a:t>GRAMMAR: </a:t>
            </a:r>
            <a:r>
              <a:rPr lang="en-US" sz="2800" b="0" dirty="0"/>
              <a:t>IT – INDICATING DISTANCE</a:t>
            </a:r>
            <a:endParaRPr b="0" dirty="0"/>
          </a:p>
        </p:txBody>
      </p:sp>
      <p:pic>
        <p:nvPicPr>
          <p:cNvPr id="1026" name="Picture 2">
            <a:extLst>
              <a:ext uri="{FF2B5EF4-FFF2-40B4-BE49-F238E27FC236}">
                <a16:creationId xmlns:a16="http://schemas.microsoft.com/office/drawing/2014/main" id="{11750557-98A4-61AC-A884-0E60120233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2055064"/>
            <a:ext cx="53340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58556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grpSp>
        <p:nvGrpSpPr>
          <p:cNvPr id="543" name="Google Shape;543;p33"/>
          <p:cNvGrpSpPr/>
          <p:nvPr/>
        </p:nvGrpSpPr>
        <p:grpSpPr>
          <a:xfrm>
            <a:off x="1192931" y="465829"/>
            <a:ext cx="896605" cy="214346"/>
            <a:chOff x="1192931" y="491429"/>
            <a:chExt cx="896605" cy="214346"/>
          </a:xfrm>
        </p:grpSpPr>
        <p:sp>
          <p:nvSpPr>
            <p:cNvPr id="544" name="Google Shape;544;p33"/>
            <p:cNvSpPr/>
            <p:nvPr/>
          </p:nvSpPr>
          <p:spPr>
            <a:xfrm>
              <a:off x="1192931" y="497641"/>
              <a:ext cx="195396" cy="205039"/>
            </a:xfrm>
            <a:custGeom>
              <a:avLst/>
              <a:gdLst/>
              <a:ahLst/>
              <a:cxnLst/>
              <a:rect l="l" t="t" r="r" b="b"/>
              <a:pathLst>
                <a:path w="19817" h="20795" extrusionOk="0">
                  <a:moveTo>
                    <a:pt x="9893" y="3907"/>
                  </a:moveTo>
                  <a:lnTo>
                    <a:pt x="13012" y="13107"/>
                  </a:lnTo>
                  <a:lnTo>
                    <a:pt x="6679" y="13107"/>
                  </a:lnTo>
                  <a:lnTo>
                    <a:pt x="9830" y="3907"/>
                  </a:lnTo>
                  <a:close/>
                  <a:moveTo>
                    <a:pt x="9861" y="1"/>
                  </a:moveTo>
                  <a:cubicBezTo>
                    <a:pt x="9137" y="1"/>
                    <a:pt x="8507" y="127"/>
                    <a:pt x="8003" y="410"/>
                  </a:cubicBezTo>
                  <a:cubicBezTo>
                    <a:pt x="7467" y="662"/>
                    <a:pt x="7026" y="1041"/>
                    <a:pt x="6616" y="1576"/>
                  </a:cubicBezTo>
                  <a:cubicBezTo>
                    <a:pt x="6238" y="2080"/>
                    <a:pt x="5860" y="2710"/>
                    <a:pt x="5545" y="3466"/>
                  </a:cubicBezTo>
                  <a:cubicBezTo>
                    <a:pt x="5199" y="4223"/>
                    <a:pt x="4852" y="5073"/>
                    <a:pt x="4506" y="6050"/>
                  </a:cubicBezTo>
                  <a:lnTo>
                    <a:pt x="630" y="16446"/>
                  </a:lnTo>
                  <a:cubicBezTo>
                    <a:pt x="567" y="16635"/>
                    <a:pt x="504" y="16793"/>
                    <a:pt x="441" y="16982"/>
                  </a:cubicBezTo>
                  <a:cubicBezTo>
                    <a:pt x="347" y="17171"/>
                    <a:pt x="284" y="17360"/>
                    <a:pt x="221" y="17549"/>
                  </a:cubicBezTo>
                  <a:cubicBezTo>
                    <a:pt x="158" y="17738"/>
                    <a:pt x="95" y="17927"/>
                    <a:pt x="63" y="18116"/>
                  </a:cubicBezTo>
                  <a:cubicBezTo>
                    <a:pt x="0" y="18274"/>
                    <a:pt x="0" y="18431"/>
                    <a:pt x="0" y="18589"/>
                  </a:cubicBezTo>
                  <a:cubicBezTo>
                    <a:pt x="0" y="18935"/>
                    <a:pt x="63" y="19250"/>
                    <a:pt x="189" y="19534"/>
                  </a:cubicBezTo>
                  <a:cubicBezTo>
                    <a:pt x="315" y="19786"/>
                    <a:pt x="473" y="20006"/>
                    <a:pt x="693" y="20196"/>
                  </a:cubicBezTo>
                  <a:cubicBezTo>
                    <a:pt x="914" y="20385"/>
                    <a:pt x="1166" y="20542"/>
                    <a:pt x="1481" y="20637"/>
                  </a:cubicBezTo>
                  <a:cubicBezTo>
                    <a:pt x="1765" y="20731"/>
                    <a:pt x="2080" y="20794"/>
                    <a:pt x="2395" y="20794"/>
                  </a:cubicBezTo>
                  <a:cubicBezTo>
                    <a:pt x="2773" y="20794"/>
                    <a:pt x="3088" y="20731"/>
                    <a:pt x="3371" y="20637"/>
                  </a:cubicBezTo>
                  <a:cubicBezTo>
                    <a:pt x="3655" y="20542"/>
                    <a:pt x="3875" y="20385"/>
                    <a:pt x="4096" y="20164"/>
                  </a:cubicBezTo>
                  <a:cubicBezTo>
                    <a:pt x="4316" y="19912"/>
                    <a:pt x="4506" y="19628"/>
                    <a:pt x="4695" y="19250"/>
                  </a:cubicBezTo>
                  <a:cubicBezTo>
                    <a:pt x="4852" y="18872"/>
                    <a:pt x="5041" y="18431"/>
                    <a:pt x="5199" y="17896"/>
                  </a:cubicBezTo>
                  <a:lnTo>
                    <a:pt x="5797" y="16068"/>
                  </a:lnTo>
                  <a:lnTo>
                    <a:pt x="13894" y="16068"/>
                  </a:lnTo>
                  <a:lnTo>
                    <a:pt x="14587" y="17896"/>
                  </a:lnTo>
                  <a:cubicBezTo>
                    <a:pt x="14776" y="18431"/>
                    <a:pt x="14965" y="18872"/>
                    <a:pt x="15154" y="19219"/>
                  </a:cubicBezTo>
                  <a:cubicBezTo>
                    <a:pt x="15343" y="19597"/>
                    <a:pt x="15532" y="19912"/>
                    <a:pt x="15721" y="20133"/>
                  </a:cubicBezTo>
                  <a:cubicBezTo>
                    <a:pt x="15942" y="20353"/>
                    <a:pt x="16194" y="20511"/>
                    <a:pt x="16446" y="20637"/>
                  </a:cubicBezTo>
                  <a:cubicBezTo>
                    <a:pt x="16729" y="20731"/>
                    <a:pt x="17044" y="20794"/>
                    <a:pt x="17423" y="20794"/>
                  </a:cubicBezTo>
                  <a:cubicBezTo>
                    <a:pt x="17738" y="20794"/>
                    <a:pt x="18053" y="20731"/>
                    <a:pt x="18336" y="20637"/>
                  </a:cubicBezTo>
                  <a:cubicBezTo>
                    <a:pt x="18620" y="20542"/>
                    <a:pt x="18872" y="20385"/>
                    <a:pt x="19092" y="20196"/>
                  </a:cubicBezTo>
                  <a:cubicBezTo>
                    <a:pt x="19313" y="20006"/>
                    <a:pt x="19502" y="19786"/>
                    <a:pt x="19628" y="19534"/>
                  </a:cubicBezTo>
                  <a:cubicBezTo>
                    <a:pt x="19754" y="19250"/>
                    <a:pt x="19817" y="18935"/>
                    <a:pt x="19817" y="18589"/>
                  </a:cubicBezTo>
                  <a:cubicBezTo>
                    <a:pt x="19817" y="18431"/>
                    <a:pt x="19785" y="18274"/>
                    <a:pt x="19754" y="18116"/>
                  </a:cubicBezTo>
                  <a:cubicBezTo>
                    <a:pt x="19691" y="17927"/>
                    <a:pt x="19659" y="17738"/>
                    <a:pt x="19596" y="17549"/>
                  </a:cubicBezTo>
                  <a:cubicBezTo>
                    <a:pt x="19502" y="17360"/>
                    <a:pt x="19439" y="17171"/>
                    <a:pt x="19376" y="16982"/>
                  </a:cubicBezTo>
                  <a:cubicBezTo>
                    <a:pt x="19281" y="16793"/>
                    <a:pt x="19218" y="16635"/>
                    <a:pt x="19155" y="16446"/>
                  </a:cubicBezTo>
                  <a:lnTo>
                    <a:pt x="15217" y="6050"/>
                  </a:lnTo>
                  <a:cubicBezTo>
                    <a:pt x="14808" y="4916"/>
                    <a:pt x="14398" y="3970"/>
                    <a:pt x="14052" y="3183"/>
                  </a:cubicBezTo>
                  <a:cubicBezTo>
                    <a:pt x="13705" y="2427"/>
                    <a:pt x="13327" y="1797"/>
                    <a:pt x="12949" y="1324"/>
                  </a:cubicBezTo>
                  <a:cubicBezTo>
                    <a:pt x="12539" y="851"/>
                    <a:pt x="12098" y="505"/>
                    <a:pt x="11626" y="316"/>
                  </a:cubicBezTo>
                  <a:cubicBezTo>
                    <a:pt x="11153" y="95"/>
                    <a:pt x="10554" y="1"/>
                    <a:pt x="98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33"/>
            <p:cNvSpPr/>
            <p:nvPr/>
          </p:nvSpPr>
          <p:spPr>
            <a:xfrm>
              <a:off x="1412256" y="491429"/>
              <a:ext cx="49093" cy="211250"/>
            </a:xfrm>
            <a:custGeom>
              <a:avLst/>
              <a:gdLst/>
              <a:ahLst/>
              <a:cxnLst/>
              <a:rect l="l" t="t" r="r" b="b"/>
              <a:pathLst>
                <a:path w="4979" h="21425" extrusionOk="0">
                  <a:moveTo>
                    <a:pt x="2490" y="1"/>
                  </a:moveTo>
                  <a:cubicBezTo>
                    <a:pt x="2143" y="1"/>
                    <a:pt x="1797" y="64"/>
                    <a:pt x="1482"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77" y="3498"/>
                    <a:pt x="1230" y="3624"/>
                    <a:pt x="1545" y="3718"/>
                  </a:cubicBezTo>
                  <a:cubicBezTo>
                    <a:pt x="1828" y="3813"/>
                    <a:pt x="2143" y="3844"/>
                    <a:pt x="2490" y="3844"/>
                  </a:cubicBezTo>
                  <a:cubicBezTo>
                    <a:pt x="2805" y="3844"/>
                    <a:pt x="3088" y="3813"/>
                    <a:pt x="3403" y="3718"/>
                  </a:cubicBezTo>
                  <a:cubicBezTo>
                    <a:pt x="3718" y="3655"/>
                    <a:pt x="3970" y="3529"/>
                    <a:pt x="4191" y="3372"/>
                  </a:cubicBezTo>
                  <a:cubicBezTo>
                    <a:pt x="4412" y="3214"/>
                    <a:pt x="4601" y="2994"/>
                    <a:pt x="4758" y="2773"/>
                  </a:cubicBezTo>
                  <a:cubicBezTo>
                    <a:pt x="4884" y="2521"/>
                    <a:pt x="4979" y="2238"/>
                    <a:pt x="4979" y="1923"/>
                  </a:cubicBezTo>
                  <a:cubicBezTo>
                    <a:pt x="4979" y="1608"/>
                    <a:pt x="4916" y="1355"/>
                    <a:pt x="4758" y="1103"/>
                  </a:cubicBezTo>
                  <a:cubicBezTo>
                    <a:pt x="4632" y="851"/>
                    <a:pt x="4443" y="662"/>
                    <a:pt x="4222" y="505"/>
                  </a:cubicBezTo>
                  <a:cubicBezTo>
                    <a:pt x="3970" y="347"/>
                    <a:pt x="3718" y="221"/>
                    <a:pt x="3403" y="127"/>
                  </a:cubicBezTo>
                  <a:cubicBezTo>
                    <a:pt x="3120" y="32"/>
                    <a:pt x="2805" y="1"/>
                    <a:pt x="2490" y="1"/>
                  </a:cubicBezTo>
                  <a:close/>
                  <a:moveTo>
                    <a:pt x="2395"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95"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95"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6" name="Google Shape;546;p33"/>
            <p:cNvSpPr/>
            <p:nvPr/>
          </p:nvSpPr>
          <p:spPr>
            <a:xfrm>
              <a:off x="1492414" y="558226"/>
              <a:ext cx="98166" cy="144459"/>
            </a:xfrm>
            <a:custGeom>
              <a:avLst/>
              <a:gdLst/>
              <a:ahLst/>
              <a:cxnLst/>
              <a:rect l="l" t="t" r="r" b="b"/>
              <a:pathLst>
                <a:path w="9956" h="14651" extrusionOk="0">
                  <a:moveTo>
                    <a:pt x="8128" y="0"/>
                  </a:moveTo>
                  <a:cubicBezTo>
                    <a:pt x="7152" y="0"/>
                    <a:pt x="6364" y="284"/>
                    <a:pt x="5734" y="819"/>
                  </a:cubicBezTo>
                  <a:cubicBezTo>
                    <a:pt x="5104" y="1387"/>
                    <a:pt x="4726" y="2143"/>
                    <a:pt x="4568" y="3088"/>
                  </a:cubicBezTo>
                  <a:cubicBezTo>
                    <a:pt x="4568" y="2143"/>
                    <a:pt x="4379" y="1450"/>
                    <a:pt x="4001" y="945"/>
                  </a:cubicBezTo>
                  <a:cubicBezTo>
                    <a:pt x="3623" y="473"/>
                    <a:pt x="3056" y="252"/>
                    <a:pt x="2300" y="252"/>
                  </a:cubicBezTo>
                  <a:cubicBezTo>
                    <a:pt x="2016" y="252"/>
                    <a:pt x="1701" y="284"/>
                    <a:pt x="1449" y="378"/>
                  </a:cubicBezTo>
                  <a:cubicBezTo>
                    <a:pt x="1166" y="473"/>
                    <a:pt x="914" y="599"/>
                    <a:pt x="693" y="788"/>
                  </a:cubicBezTo>
                  <a:cubicBezTo>
                    <a:pt x="473" y="945"/>
                    <a:pt x="315" y="1166"/>
                    <a:pt x="189" y="1450"/>
                  </a:cubicBezTo>
                  <a:cubicBezTo>
                    <a:pt x="63" y="1702"/>
                    <a:pt x="0" y="2017"/>
                    <a:pt x="0" y="2363"/>
                  </a:cubicBezTo>
                  <a:lnTo>
                    <a:pt x="0" y="11815"/>
                  </a:lnTo>
                  <a:cubicBezTo>
                    <a:pt x="0" y="12728"/>
                    <a:pt x="158" y="13421"/>
                    <a:pt x="473" y="13925"/>
                  </a:cubicBezTo>
                  <a:cubicBezTo>
                    <a:pt x="819" y="14398"/>
                    <a:pt x="1386" y="14650"/>
                    <a:pt x="2174" y="14650"/>
                  </a:cubicBezTo>
                  <a:cubicBezTo>
                    <a:pt x="3025" y="14650"/>
                    <a:pt x="3655" y="14398"/>
                    <a:pt x="4001" y="13925"/>
                  </a:cubicBezTo>
                  <a:cubicBezTo>
                    <a:pt x="4379" y="13421"/>
                    <a:pt x="4568" y="12728"/>
                    <a:pt x="4568" y="11815"/>
                  </a:cubicBezTo>
                  <a:lnTo>
                    <a:pt x="4568" y="6742"/>
                  </a:lnTo>
                  <a:cubicBezTo>
                    <a:pt x="4568" y="6175"/>
                    <a:pt x="4631" y="5703"/>
                    <a:pt x="4789" y="5325"/>
                  </a:cubicBezTo>
                  <a:cubicBezTo>
                    <a:pt x="4946" y="4947"/>
                    <a:pt x="5167" y="4632"/>
                    <a:pt x="5450" y="4379"/>
                  </a:cubicBezTo>
                  <a:cubicBezTo>
                    <a:pt x="5702" y="4127"/>
                    <a:pt x="6018" y="3970"/>
                    <a:pt x="6396" y="3844"/>
                  </a:cubicBezTo>
                  <a:cubicBezTo>
                    <a:pt x="6774" y="3718"/>
                    <a:pt x="7152" y="3623"/>
                    <a:pt x="7593" y="3592"/>
                  </a:cubicBezTo>
                  <a:cubicBezTo>
                    <a:pt x="8317" y="3529"/>
                    <a:pt x="8884" y="3371"/>
                    <a:pt x="9294" y="3088"/>
                  </a:cubicBezTo>
                  <a:cubicBezTo>
                    <a:pt x="9735" y="2804"/>
                    <a:pt x="9956" y="2332"/>
                    <a:pt x="9956" y="1733"/>
                  </a:cubicBezTo>
                  <a:cubicBezTo>
                    <a:pt x="9956" y="1513"/>
                    <a:pt x="9893" y="1324"/>
                    <a:pt x="9830" y="1103"/>
                  </a:cubicBezTo>
                  <a:cubicBezTo>
                    <a:pt x="9735" y="882"/>
                    <a:pt x="9641" y="693"/>
                    <a:pt x="9483" y="536"/>
                  </a:cubicBezTo>
                  <a:cubicBezTo>
                    <a:pt x="9326" y="378"/>
                    <a:pt x="9137" y="252"/>
                    <a:pt x="8916" y="158"/>
                  </a:cubicBezTo>
                  <a:cubicBezTo>
                    <a:pt x="8695" y="63"/>
                    <a:pt x="8412" y="0"/>
                    <a:pt x="81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3"/>
            <p:cNvSpPr/>
            <p:nvPr/>
          </p:nvSpPr>
          <p:spPr>
            <a:xfrm>
              <a:off x="1694682" y="491429"/>
              <a:ext cx="49093" cy="211250"/>
            </a:xfrm>
            <a:custGeom>
              <a:avLst/>
              <a:gdLst/>
              <a:ahLst/>
              <a:cxnLst/>
              <a:rect l="l" t="t" r="r" b="b"/>
              <a:pathLst>
                <a:path w="4979" h="21425" extrusionOk="0">
                  <a:moveTo>
                    <a:pt x="2489" y="1"/>
                  </a:moveTo>
                  <a:cubicBezTo>
                    <a:pt x="2111" y="1"/>
                    <a:pt x="1796" y="64"/>
                    <a:pt x="1481" y="158"/>
                  </a:cubicBezTo>
                  <a:cubicBezTo>
                    <a:pt x="1198" y="253"/>
                    <a:pt x="914" y="379"/>
                    <a:pt x="694" y="536"/>
                  </a:cubicBezTo>
                  <a:cubicBezTo>
                    <a:pt x="473" y="725"/>
                    <a:pt x="316" y="914"/>
                    <a:pt x="190" y="1166"/>
                  </a:cubicBezTo>
                  <a:cubicBezTo>
                    <a:pt x="64" y="1387"/>
                    <a:pt x="1" y="1639"/>
                    <a:pt x="1" y="1923"/>
                  </a:cubicBezTo>
                  <a:cubicBezTo>
                    <a:pt x="1" y="2238"/>
                    <a:pt x="64" y="2490"/>
                    <a:pt x="190" y="2742"/>
                  </a:cubicBezTo>
                  <a:cubicBezTo>
                    <a:pt x="316" y="2962"/>
                    <a:pt x="505" y="3183"/>
                    <a:pt x="725" y="3340"/>
                  </a:cubicBezTo>
                  <a:cubicBezTo>
                    <a:pt x="946" y="3498"/>
                    <a:pt x="1229" y="3624"/>
                    <a:pt x="1513" y="3718"/>
                  </a:cubicBezTo>
                  <a:cubicBezTo>
                    <a:pt x="1828" y="3813"/>
                    <a:pt x="2143" y="3844"/>
                    <a:pt x="2489" y="3844"/>
                  </a:cubicBezTo>
                  <a:cubicBezTo>
                    <a:pt x="2805" y="3844"/>
                    <a:pt x="3088" y="3813"/>
                    <a:pt x="3403" y="3718"/>
                  </a:cubicBezTo>
                  <a:cubicBezTo>
                    <a:pt x="3687" y="3655"/>
                    <a:pt x="3970" y="3529"/>
                    <a:pt x="4191" y="3372"/>
                  </a:cubicBezTo>
                  <a:cubicBezTo>
                    <a:pt x="4411" y="3214"/>
                    <a:pt x="4600" y="2994"/>
                    <a:pt x="4758" y="2773"/>
                  </a:cubicBezTo>
                  <a:cubicBezTo>
                    <a:pt x="4884" y="2521"/>
                    <a:pt x="4978" y="2238"/>
                    <a:pt x="4978" y="1923"/>
                  </a:cubicBezTo>
                  <a:cubicBezTo>
                    <a:pt x="4978" y="1608"/>
                    <a:pt x="4884" y="1355"/>
                    <a:pt x="4758" y="1103"/>
                  </a:cubicBezTo>
                  <a:cubicBezTo>
                    <a:pt x="4632" y="851"/>
                    <a:pt x="4443" y="662"/>
                    <a:pt x="4222" y="505"/>
                  </a:cubicBezTo>
                  <a:cubicBezTo>
                    <a:pt x="3970" y="347"/>
                    <a:pt x="3718" y="221"/>
                    <a:pt x="3403" y="127"/>
                  </a:cubicBezTo>
                  <a:cubicBezTo>
                    <a:pt x="3120" y="32"/>
                    <a:pt x="2805" y="1"/>
                    <a:pt x="2489" y="1"/>
                  </a:cubicBezTo>
                  <a:close/>
                  <a:moveTo>
                    <a:pt x="2363" y="7026"/>
                  </a:moveTo>
                  <a:cubicBezTo>
                    <a:pt x="1576" y="7026"/>
                    <a:pt x="1009" y="7247"/>
                    <a:pt x="694" y="7751"/>
                  </a:cubicBezTo>
                  <a:cubicBezTo>
                    <a:pt x="347" y="8224"/>
                    <a:pt x="190" y="8917"/>
                    <a:pt x="190" y="9830"/>
                  </a:cubicBezTo>
                  <a:lnTo>
                    <a:pt x="190" y="18589"/>
                  </a:lnTo>
                  <a:cubicBezTo>
                    <a:pt x="190" y="19502"/>
                    <a:pt x="347" y="20195"/>
                    <a:pt x="694" y="20699"/>
                  </a:cubicBezTo>
                  <a:cubicBezTo>
                    <a:pt x="1009" y="21172"/>
                    <a:pt x="1576" y="21424"/>
                    <a:pt x="2363" y="21424"/>
                  </a:cubicBezTo>
                  <a:cubicBezTo>
                    <a:pt x="3214" y="21424"/>
                    <a:pt x="3844" y="21172"/>
                    <a:pt x="4191" y="20699"/>
                  </a:cubicBezTo>
                  <a:cubicBezTo>
                    <a:pt x="4569" y="20195"/>
                    <a:pt x="4758" y="19502"/>
                    <a:pt x="4758" y="18589"/>
                  </a:cubicBezTo>
                  <a:lnTo>
                    <a:pt x="4758" y="9830"/>
                  </a:lnTo>
                  <a:cubicBezTo>
                    <a:pt x="4758" y="8917"/>
                    <a:pt x="4569" y="8224"/>
                    <a:pt x="4191" y="7751"/>
                  </a:cubicBezTo>
                  <a:cubicBezTo>
                    <a:pt x="3844" y="7247"/>
                    <a:pt x="3214" y="7026"/>
                    <a:pt x="2363" y="7026"/>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8" name="Google Shape;548;p33"/>
            <p:cNvSpPr/>
            <p:nvPr/>
          </p:nvSpPr>
          <p:spPr>
            <a:xfrm>
              <a:off x="1774525" y="558226"/>
              <a:ext cx="141974" cy="144459"/>
            </a:xfrm>
            <a:custGeom>
              <a:avLst/>
              <a:gdLst/>
              <a:ahLst/>
              <a:cxnLst/>
              <a:rect l="l" t="t" r="r" b="b"/>
              <a:pathLst>
                <a:path w="14399" h="14651" extrusionOk="0">
                  <a:moveTo>
                    <a:pt x="9609" y="0"/>
                  </a:moveTo>
                  <a:cubicBezTo>
                    <a:pt x="9042" y="0"/>
                    <a:pt x="8475" y="63"/>
                    <a:pt x="7940" y="221"/>
                  </a:cubicBezTo>
                  <a:cubicBezTo>
                    <a:pt x="7404" y="378"/>
                    <a:pt x="6900" y="567"/>
                    <a:pt x="6459" y="851"/>
                  </a:cubicBezTo>
                  <a:cubicBezTo>
                    <a:pt x="6018" y="1103"/>
                    <a:pt x="5640" y="1418"/>
                    <a:pt x="5325" y="1796"/>
                  </a:cubicBezTo>
                  <a:cubicBezTo>
                    <a:pt x="4978" y="2174"/>
                    <a:pt x="4758" y="2615"/>
                    <a:pt x="4569" y="3056"/>
                  </a:cubicBezTo>
                  <a:cubicBezTo>
                    <a:pt x="4569" y="2143"/>
                    <a:pt x="4380" y="1450"/>
                    <a:pt x="4033" y="977"/>
                  </a:cubicBezTo>
                  <a:cubicBezTo>
                    <a:pt x="3655" y="473"/>
                    <a:pt x="3056" y="252"/>
                    <a:pt x="2206" y="252"/>
                  </a:cubicBezTo>
                  <a:cubicBezTo>
                    <a:pt x="1387" y="252"/>
                    <a:pt x="819" y="473"/>
                    <a:pt x="504" y="977"/>
                  </a:cubicBezTo>
                  <a:cubicBezTo>
                    <a:pt x="158" y="1450"/>
                    <a:pt x="0" y="2143"/>
                    <a:pt x="0" y="3056"/>
                  </a:cubicBezTo>
                  <a:lnTo>
                    <a:pt x="32" y="11815"/>
                  </a:lnTo>
                  <a:cubicBezTo>
                    <a:pt x="32" y="12728"/>
                    <a:pt x="189" y="13421"/>
                    <a:pt x="504" y="13925"/>
                  </a:cubicBezTo>
                  <a:cubicBezTo>
                    <a:pt x="851" y="14398"/>
                    <a:pt x="1418" y="14650"/>
                    <a:pt x="2206" y="14650"/>
                  </a:cubicBezTo>
                  <a:cubicBezTo>
                    <a:pt x="3056" y="14650"/>
                    <a:pt x="3655" y="14398"/>
                    <a:pt x="4033" y="13925"/>
                  </a:cubicBezTo>
                  <a:cubicBezTo>
                    <a:pt x="4411" y="13421"/>
                    <a:pt x="4600" y="12728"/>
                    <a:pt x="4600" y="11815"/>
                  </a:cubicBezTo>
                  <a:lnTo>
                    <a:pt x="4600" y="5892"/>
                  </a:lnTo>
                  <a:cubicBezTo>
                    <a:pt x="4600" y="5388"/>
                    <a:pt x="4663" y="4947"/>
                    <a:pt x="4821" y="4569"/>
                  </a:cubicBezTo>
                  <a:cubicBezTo>
                    <a:pt x="4978" y="4190"/>
                    <a:pt x="5167" y="3875"/>
                    <a:pt x="5451" y="3592"/>
                  </a:cubicBezTo>
                  <a:cubicBezTo>
                    <a:pt x="5703" y="3340"/>
                    <a:pt x="6018" y="3151"/>
                    <a:pt x="6364" y="3025"/>
                  </a:cubicBezTo>
                  <a:cubicBezTo>
                    <a:pt x="6711" y="2899"/>
                    <a:pt x="7089" y="2836"/>
                    <a:pt x="7499" y="2836"/>
                  </a:cubicBezTo>
                  <a:cubicBezTo>
                    <a:pt x="7814" y="2836"/>
                    <a:pt x="8129" y="2899"/>
                    <a:pt x="8412" y="2993"/>
                  </a:cubicBezTo>
                  <a:cubicBezTo>
                    <a:pt x="8696" y="3119"/>
                    <a:pt x="8948" y="3277"/>
                    <a:pt x="9137" y="3529"/>
                  </a:cubicBezTo>
                  <a:cubicBezTo>
                    <a:pt x="9357" y="3749"/>
                    <a:pt x="9515" y="4033"/>
                    <a:pt x="9641" y="4348"/>
                  </a:cubicBezTo>
                  <a:cubicBezTo>
                    <a:pt x="9767" y="4695"/>
                    <a:pt x="9830" y="5104"/>
                    <a:pt x="9830" y="5545"/>
                  </a:cubicBezTo>
                  <a:lnTo>
                    <a:pt x="9830" y="11815"/>
                  </a:lnTo>
                  <a:cubicBezTo>
                    <a:pt x="9830" y="12728"/>
                    <a:pt x="9987" y="13421"/>
                    <a:pt x="10334" y="13925"/>
                  </a:cubicBezTo>
                  <a:cubicBezTo>
                    <a:pt x="10649" y="14398"/>
                    <a:pt x="11216" y="14650"/>
                    <a:pt x="12004" y="14650"/>
                  </a:cubicBezTo>
                  <a:cubicBezTo>
                    <a:pt x="12854" y="14650"/>
                    <a:pt x="13484" y="14398"/>
                    <a:pt x="13831" y="13925"/>
                  </a:cubicBezTo>
                  <a:cubicBezTo>
                    <a:pt x="14209" y="13421"/>
                    <a:pt x="14398" y="12728"/>
                    <a:pt x="14398" y="11815"/>
                  </a:cubicBezTo>
                  <a:lnTo>
                    <a:pt x="14398" y="5356"/>
                  </a:lnTo>
                  <a:cubicBezTo>
                    <a:pt x="14398" y="4443"/>
                    <a:pt x="14272" y="3686"/>
                    <a:pt x="13989" y="2993"/>
                  </a:cubicBezTo>
                  <a:cubicBezTo>
                    <a:pt x="13737" y="2332"/>
                    <a:pt x="13358" y="1765"/>
                    <a:pt x="12917" y="1324"/>
                  </a:cubicBezTo>
                  <a:cubicBezTo>
                    <a:pt x="12476" y="882"/>
                    <a:pt x="11972" y="536"/>
                    <a:pt x="11405" y="315"/>
                  </a:cubicBezTo>
                  <a:cubicBezTo>
                    <a:pt x="10838" y="95"/>
                    <a:pt x="10239" y="0"/>
                    <a:pt x="960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9" name="Google Shape;549;p33"/>
            <p:cNvSpPr/>
            <p:nvPr/>
          </p:nvSpPr>
          <p:spPr>
            <a:xfrm>
              <a:off x="1943530" y="558226"/>
              <a:ext cx="146007" cy="146007"/>
            </a:xfrm>
            <a:custGeom>
              <a:avLst/>
              <a:gdLst/>
              <a:ahLst/>
              <a:cxnLst/>
              <a:rect l="l" t="t" r="r" b="b"/>
              <a:pathLst>
                <a:path w="14808" h="14808" extrusionOk="0">
                  <a:moveTo>
                    <a:pt x="7719" y="2584"/>
                  </a:moveTo>
                  <a:cubicBezTo>
                    <a:pt x="8254" y="2584"/>
                    <a:pt x="8695" y="2678"/>
                    <a:pt x="9105" y="2836"/>
                  </a:cubicBezTo>
                  <a:cubicBezTo>
                    <a:pt x="9483" y="3025"/>
                    <a:pt x="9830" y="3277"/>
                    <a:pt x="10113" y="3592"/>
                  </a:cubicBezTo>
                  <a:cubicBezTo>
                    <a:pt x="10365" y="3907"/>
                    <a:pt x="10586" y="4253"/>
                    <a:pt x="10743" y="4695"/>
                  </a:cubicBezTo>
                  <a:cubicBezTo>
                    <a:pt x="10869" y="5136"/>
                    <a:pt x="10964" y="5577"/>
                    <a:pt x="10995" y="6112"/>
                  </a:cubicBezTo>
                  <a:lnTo>
                    <a:pt x="4474" y="6112"/>
                  </a:lnTo>
                  <a:cubicBezTo>
                    <a:pt x="4505" y="5608"/>
                    <a:pt x="4600" y="5167"/>
                    <a:pt x="4757" y="4726"/>
                  </a:cubicBezTo>
                  <a:cubicBezTo>
                    <a:pt x="4915" y="4316"/>
                    <a:pt x="5135" y="3938"/>
                    <a:pt x="5419" y="3623"/>
                  </a:cubicBezTo>
                  <a:cubicBezTo>
                    <a:pt x="5702" y="3308"/>
                    <a:pt x="6049" y="3056"/>
                    <a:pt x="6427" y="2867"/>
                  </a:cubicBezTo>
                  <a:cubicBezTo>
                    <a:pt x="6805" y="2678"/>
                    <a:pt x="7246" y="2584"/>
                    <a:pt x="7719" y="2584"/>
                  </a:cubicBezTo>
                  <a:close/>
                  <a:moveTo>
                    <a:pt x="7687" y="0"/>
                  </a:moveTo>
                  <a:cubicBezTo>
                    <a:pt x="6585" y="0"/>
                    <a:pt x="5545" y="189"/>
                    <a:pt x="4600" y="567"/>
                  </a:cubicBezTo>
                  <a:cubicBezTo>
                    <a:pt x="3655" y="945"/>
                    <a:pt x="2835" y="1481"/>
                    <a:pt x="2174" y="2143"/>
                  </a:cubicBezTo>
                  <a:cubicBezTo>
                    <a:pt x="1481" y="2804"/>
                    <a:pt x="945" y="3560"/>
                    <a:pt x="567" y="4474"/>
                  </a:cubicBezTo>
                  <a:cubicBezTo>
                    <a:pt x="189" y="5356"/>
                    <a:pt x="0" y="6333"/>
                    <a:pt x="0" y="7341"/>
                  </a:cubicBezTo>
                  <a:cubicBezTo>
                    <a:pt x="0" y="8601"/>
                    <a:pt x="189" y="9672"/>
                    <a:pt x="599" y="10617"/>
                  </a:cubicBezTo>
                  <a:cubicBezTo>
                    <a:pt x="977" y="11531"/>
                    <a:pt x="1544" y="12319"/>
                    <a:pt x="2237" y="12949"/>
                  </a:cubicBezTo>
                  <a:cubicBezTo>
                    <a:pt x="2930" y="13547"/>
                    <a:pt x="3749" y="14020"/>
                    <a:pt x="4694" y="14335"/>
                  </a:cubicBezTo>
                  <a:cubicBezTo>
                    <a:pt x="5639" y="14650"/>
                    <a:pt x="6679" y="14808"/>
                    <a:pt x="7782" y="14808"/>
                  </a:cubicBezTo>
                  <a:cubicBezTo>
                    <a:pt x="8349" y="14808"/>
                    <a:pt x="8979" y="14776"/>
                    <a:pt x="9609" y="14713"/>
                  </a:cubicBezTo>
                  <a:cubicBezTo>
                    <a:pt x="10239" y="14650"/>
                    <a:pt x="10838" y="14524"/>
                    <a:pt x="11436" y="14335"/>
                  </a:cubicBezTo>
                  <a:cubicBezTo>
                    <a:pt x="12003" y="14178"/>
                    <a:pt x="12508" y="13925"/>
                    <a:pt x="12949" y="13642"/>
                  </a:cubicBezTo>
                  <a:cubicBezTo>
                    <a:pt x="13390" y="13327"/>
                    <a:pt x="13705" y="12949"/>
                    <a:pt x="13894" y="12508"/>
                  </a:cubicBezTo>
                  <a:cubicBezTo>
                    <a:pt x="13957" y="12319"/>
                    <a:pt x="13988" y="12130"/>
                    <a:pt x="13988" y="11941"/>
                  </a:cubicBezTo>
                  <a:cubicBezTo>
                    <a:pt x="13988" y="11626"/>
                    <a:pt x="13894" y="11342"/>
                    <a:pt x="13705" y="11090"/>
                  </a:cubicBezTo>
                  <a:cubicBezTo>
                    <a:pt x="13516" y="10870"/>
                    <a:pt x="13264" y="10743"/>
                    <a:pt x="12949" y="10743"/>
                  </a:cubicBezTo>
                  <a:cubicBezTo>
                    <a:pt x="12854" y="10743"/>
                    <a:pt x="12728" y="10743"/>
                    <a:pt x="12602" y="10807"/>
                  </a:cubicBezTo>
                  <a:cubicBezTo>
                    <a:pt x="12224" y="10933"/>
                    <a:pt x="11877" y="11059"/>
                    <a:pt x="11531" y="11153"/>
                  </a:cubicBezTo>
                  <a:cubicBezTo>
                    <a:pt x="11184" y="11279"/>
                    <a:pt x="10838" y="11374"/>
                    <a:pt x="10491" y="11468"/>
                  </a:cubicBezTo>
                  <a:cubicBezTo>
                    <a:pt x="10176" y="11563"/>
                    <a:pt x="9798" y="11626"/>
                    <a:pt x="9452" y="11689"/>
                  </a:cubicBezTo>
                  <a:cubicBezTo>
                    <a:pt x="9105" y="11752"/>
                    <a:pt x="8727" y="11752"/>
                    <a:pt x="8317" y="11752"/>
                  </a:cubicBezTo>
                  <a:cubicBezTo>
                    <a:pt x="7057" y="11752"/>
                    <a:pt x="6112" y="11437"/>
                    <a:pt x="5482" y="10807"/>
                  </a:cubicBezTo>
                  <a:cubicBezTo>
                    <a:pt x="4883" y="10176"/>
                    <a:pt x="4537" y="9294"/>
                    <a:pt x="4505" y="8129"/>
                  </a:cubicBezTo>
                  <a:lnTo>
                    <a:pt x="13358" y="8129"/>
                  </a:lnTo>
                  <a:cubicBezTo>
                    <a:pt x="13799" y="8129"/>
                    <a:pt x="14177" y="8034"/>
                    <a:pt x="14429" y="7845"/>
                  </a:cubicBezTo>
                  <a:cubicBezTo>
                    <a:pt x="14681" y="7656"/>
                    <a:pt x="14807" y="7372"/>
                    <a:pt x="14807" y="6963"/>
                  </a:cubicBezTo>
                  <a:cubicBezTo>
                    <a:pt x="14807" y="6049"/>
                    <a:pt x="14650" y="5136"/>
                    <a:pt x="14366" y="4285"/>
                  </a:cubicBezTo>
                  <a:cubicBezTo>
                    <a:pt x="14083" y="3466"/>
                    <a:pt x="13642" y="2710"/>
                    <a:pt x="13075" y="2080"/>
                  </a:cubicBezTo>
                  <a:cubicBezTo>
                    <a:pt x="12476" y="1450"/>
                    <a:pt x="11751" y="945"/>
                    <a:pt x="10869" y="567"/>
                  </a:cubicBezTo>
                  <a:cubicBezTo>
                    <a:pt x="9987" y="189"/>
                    <a:pt x="8916" y="0"/>
                    <a:pt x="76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3"/>
            <p:cNvSpPr/>
            <p:nvPr/>
          </p:nvSpPr>
          <p:spPr>
            <a:xfrm>
              <a:off x="1618194" y="494575"/>
              <a:ext cx="44100" cy="211200"/>
            </a:xfrm>
            <a:prstGeom prst="roundRect">
              <a:avLst>
                <a:gd name="adj" fmla="val 50000"/>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1" name="Google Shape;551;p33"/>
          <p:cNvGrpSpPr/>
          <p:nvPr/>
        </p:nvGrpSpPr>
        <p:grpSpPr>
          <a:xfrm>
            <a:off x="2266950" y="561950"/>
            <a:ext cx="5682325" cy="62400"/>
            <a:chOff x="2266950" y="561950"/>
            <a:chExt cx="5682325" cy="62400"/>
          </a:xfrm>
        </p:grpSpPr>
        <p:sp>
          <p:nvSpPr>
            <p:cNvPr id="552" name="Google Shape;552;p33"/>
            <p:cNvSpPr/>
            <p:nvPr/>
          </p:nvSpPr>
          <p:spPr>
            <a:xfrm>
              <a:off x="2266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3" name="Google Shape;553;p33"/>
            <p:cNvSpPr/>
            <p:nvPr/>
          </p:nvSpPr>
          <p:spPr>
            <a:xfrm>
              <a:off x="2414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4" name="Google Shape;554;p33"/>
            <p:cNvSpPr/>
            <p:nvPr/>
          </p:nvSpPr>
          <p:spPr>
            <a:xfrm>
              <a:off x="2562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3"/>
            <p:cNvSpPr/>
            <p:nvPr/>
          </p:nvSpPr>
          <p:spPr>
            <a:xfrm>
              <a:off x="2709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6" name="Google Shape;556;p33"/>
            <p:cNvSpPr/>
            <p:nvPr/>
          </p:nvSpPr>
          <p:spPr>
            <a:xfrm>
              <a:off x="28575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7" name="Google Shape;557;p33"/>
            <p:cNvSpPr/>
            <p:nvPr/>
          </p:nvSpPr>
          <p:spPr>
            <a:xfrm>
              <a:off x="30052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3"/>
            <p:cNvSpPr/>
            <p:nvPr/>
          </p:nvSpPr>
          <p:spPr>
            <a:xfrm>
              <a:off x="31528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3"/>
            <p:cNvSpPr/>
            <p:nvPr/>
          </p:nvSpPr>
          <p:spPr>
            <a:xfrm>
              <a:off x="33005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0" name="Google Shape;560;p33"/>
            <p:cNvSpPr/>
            <p:nvPr/>
          </p:nvSpPr>
          <p:spPr>
            <a:xfrm>
              <a:off x="34481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1" name="Google Shape;561;p33"/>
            <p:cNvSpPr/>
            <p:nvPr/>
          </p:nvSpPr>
          <p:spPr>
            <a:xfrm>
              <a:off x="35958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3"/>
            <p:cNvSpPr/>
            <p:nvPr/>
          </p:nvSpPr>
          <p:spPr>
            <a:xfrm>
              <a:off x="37434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3" name="Google Shape;563;p33"/>
            <p:cNvSpPr/>
            <p:nvPr/>
          </p:nvSpPr>
          <p:spPr>
            <a:xfrm>
              <a:off x="38911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33"/>
            <p:cNvSpPr/>
            <p:nvPr/>
          </p:nvSpPr>
          <p:spPr>
            <a:xfrm>
              <a:off x="40387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3"/>
            <p:cNvSpPr/>
            <p:nvPr/>
          </p:nvSpPr>
          <p:spPr>
            <a:xfrm>
              <a:off x="41864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3"/>
            <p:cNvSpPr/>
            <p:nvPr/>
          </p:nvSpPr>
          <p:spPr>
            <a:xfrm>
              <a:off x="43340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7" name="Google Shape;567;p33"/>
            <p:cNvSpPr/>
            <p:nvPr/>
          </p:nvSpPr>
          <p:spPr>
            <a:xfrm>
              <a:off x="44817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8" name="Google Shape;568;p33"/>
            <p:cNvSpPr/>
            <p:nvPr/>
          </p:nvSpPr>
          <p:spPr>
            <a:xfrm>
              <a:off x="46293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33"/>
            <p:cNvSpPr/>
            <p:nvPr/>
          </p:nvSpPr>
          <p:spPr>
            <a:xfrm>
              <a:off x="47770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3"/>
            <p:cNvSpPr/>
            <p:nvPr/>
          </p:nvSpPr>
          <p:spPr>
            <a:xfrm>
              <a:off x="49246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3"/>
            <p:cNvSpPr/>
            <p:nvPr/>
          </p:nvSpPr>
          <p:spPr>
            <a:xfrm>
              <a:off x="50723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33"/>
            <p:cNvSpPr/>
            <p:nvPr/>
          </p:nvSpPr>
          <p:spPr>
            <a:xfrm>
              <a:off x="52199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33"/>
            <p:cNvSpPr/>
            <p:nvPr/>
          </p:nvSpPr>
          <p:spPr>
            <a:xfrm>
              <a:off x="53676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3"/>
            <p:cNvSpPr/>
            <p:nvPr/>
          </p:nvSpPr>
          <p:spPr>
            <a:xfrm>
              <a:off x="551525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33"/>
            <p:cNvSpPr/>
            <p:nvPr/>
          </p:nvSpPr>
          <p:spPr>
            <a:xfrm>
              <a:off x="5662900"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33"/>
            <p:cNvSpPr/>
            <p:nvPr/>
          </p:nvSpPr>
          <p:spPr>
            <a:xfrm>
              <a:off x="58197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7" name="Google Shape;577;p33"/>
            <p:cNvSpPr/>
            <p:nvPr/>
          </p:nvSpPr>
          <p:spPr>
            <a:xfrm>
              <a:off x="59674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33"/>
            <p:cNvSpPr/>
            <p:nvPr/>
          </p:nvSpPr>
          <p:spPr>
            <a:xfrm>
              <a:off x="61150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33"/>
            <p:cNvSpPr/>
            <p:nvPr/>
          </p:nvSpPr>
          <p:spPr>
            <a:xfrm>
              <a:off x="62627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0" name="Google Shape;580;p33"/>
            <p:cNvSpPr/>
            <p:nvPr/>
          </p:nvSpPr>
          <p:spPr>
            <a:xfrm>
              <a:off x="64103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33"/>
            <p:cNvSpPr/>
            <p:nvPr/>
          </p:nvSpPr>
          <p:spPr>
            <a:xfrm>
              <a:off x="65580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33"/>
            <p:cNvSpPr/>
            <p:nvPr/>
          </p:nvSpPr>
          <p:spPr>
            <a:xfrm>
              <a:off x="67056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33"/>
            <p:cNvSpPr/>
            <p:nvPr/>
          </p:nvSpPr>
          <p:spPr>
            <a:xfrm>
              <a:off x="68533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33"/>
            <p:cNvSpPr/>
            <p:nvPr/>
          </p:nvSpPr>
          <p:spPr>
            <a:xfrm>
              <a:off x="70009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3"/>
            <p:cNvSpPr/>
            <p:nvPr/>
          </p:nvSpPr>
          <p:spPr>
            <a:xfrm>
              <a:off x="71486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33"/>
            <p:cNvSpPr/>
            <p:nvPr/>
          </p:nvSpPr>
          <p:spPr>
            <a:xfrm>
              <a:off x="72962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33"/>
            <p:cNvSpPr/>
            <p:nvPr/>
          </p:nvSpPr>
          <p:spPr>
            <a:xfrm>
              <a:off x="74439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33"/>
            <p:cNvSpPr/>
            <p:nvPr/>
          </p:nvSpPr>
          <p:spPr>
            <a:xfrm>
              <a:off x="75915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33"/>
            <p:cNvSpPr/>
            <p:nvPr/>
          </p:nvSpPr>
          <p:spPr>
            <a:xfrm>
              <a:off x="773922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3"/>
            <p:cNvSpPr/>
            <p:nvPr/>
          </p:nvSpPr>
          <p:spPr>
            <a:xfrm>
              <a:off x="7886875" y="561950"/>
              <a:ext cx="62400" cy="62400"/>
            </a:xfrm>
            <a:prstGeom prst="ellipse">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1" name="Google Shape;591;p33"/>
          <p:cNvSpPr/>
          <p:nvPr/>
        </p:nvSpPr>
        <p:spPr>
          <a:xfrm>
            <a:off x="8117475"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2" name="Google Shape;592;p33"/>
          <p:cNvGrpSpPr/>
          <p:nvPr/>
        </p:nvGrpSpPr>
        <p:grpSpPr>
          <a:xfrm>
            <a:off x="624714" y="381177"/>
            <a:ext cx="470629" cy="435824"/>
            <a:chOff x="431275" y="-2657275"/>
            <a:chExt cx="1086150" cy="1005825"/>
          </a:xfrm>
        </p:grpSpPr>
        <p:sp>
          <p:nvSpPr>
            <p:cNvPr id="593" name="Google Shape;593;p33"/>
            <p:cNvSpPr/>
            <p:nvPr/>
          </p:nvSpPr>
          <p:spPr>
            <a:xfrm>
              <a:off x="603775" y="-2498175"/>
              <a:ext cx="734875" cy="147300"/>
            </a:xfrm>
            <a:custGeom>
              <a:avLst/>
              <a:gdLst/>
              <a:ahLst/>
              <a:cxnLst/>
              <a:rect l="l" t="t" r="r" b="b"/>
              <a:pathLst>
                <a:path w="29395" h="5892" extrusionOk="0">
                  <a:moveTo>
                    <a:pt x="1229" y="0"/>
                  </a:moveTo>
                  <a:lnTo>
                    <a:pt x="0" y="2174"/>
                  </a:lnTo>
                  <a:cubicBezTo>
                    <a:pt x="410" y="2395"/>
                    <a:pt x="6805" y="5892"/>
                    <a:pt x="15249" y="5892"/>
                  </a:cubicBezTo>
                  <a:cubicBezTo>
                    <a:pt x="19596" y="5892"/>
                    <a:pt x="24511" y="4978"/>
                    <a:pt x="29394" y="2174"/>
                  </a:cubicBezTo>
                  <a:lnTo>
                    <a:pt x="28166" y="0"/>
                  </a:lnTo>
                  <a:cubicBezTo>
                    <a:pt x="23759" y="2526"/>
                    <a:pt x="19292" y="3368"/>
                    <a:pt x="15296" y="3368"/>
                  </a:cubicBezTo>
                  <a:cubicBezTo>
                    <a:pt x="7380" y="3368"/>
                    <a:pt x="1313" y="63"/>
                    <a:pt x="12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4" name="Google Shape;594;p33"/>
            <p:cNvGrpSpPr/>
            <p:nvPr/>
          </p:nvGrpSpPr>
          <p:grpSpPr>
            <a:xfrm>
              <a:off x="431275" y="-2657275"/>
              <a:ext cx="1086150" cy="1005825"/>
              <a:chOff x="431275" y="-2657275"/>
              <a:chExt cx="1086150" cy="1005825"/>
            </a:xfrm>
          </p:grpSpPr>
          <p:sp>
            <p:nvSpPr>
              <p:cNvPr id="595" name="Google Shape;595;p33"/>
              <p:cNvSpPr/>
              <p:nvPr/>
            </p:nvSpPr>
            <p:spPr>
              <a:xfrm>
                <a:off x="468300" y="-2657275"/>
                <a:ext cx="1005825" cy="1005825"/>
              </a:xfrm>
              <a:custGeom>
                <a:avLst/>
                <a:gdLst/>
                <a:ahLst/>
                <a:cxnLst/>
                <a:rect l="l" t="t" r="r" b="b"/>
                <a:pathLst>
                  <a:path w="40233" h="40233" extrusionOk="0">
                    <a:moveTo>
                      <a:pt x="20132" y="2458"/>
                    </a:moveTo>
                    <a:cubicBezTo>
                      <a:pt x="29836" y="2458"/>
                      <a:pt x="37743" y="10397"/>
                      <a:pt x="37743" y="20101"/>
                    </a:cubicBezTo>
                    <a:cubicBezTo>
                      <a:pt x="37743" y="29836"/>
                      <a:pt x="29836" y="37743"/>
                      <a:pt x="20132" y="37743"/>
                    </a:cubicBezTo>
                    <a:cubicBezTo>
                      <a:pt x="10397" y="37743"/>
                      <a:pt x="2489" y="29836"/>
                      <a:pt x="2489" y="20101"/>
                    </a:cubicBezTo>
                    <a:cubicBezTo>
                      <a:pt x="2489" y="10397"/>
                      <a:pt x="10397" y="2458"/>
                      <a:pt x="20132" y="2458"/>
                    </a:cubicBezTo>
                    <a:close/>
                    <a:moveTo>
                      <a:pt x="20132" y="0"/>
                    </a:moveTo>
                    <a:cubicBezTo>
                      <a:pt x="9042" y="0"/>
                      <a:pt x="0" y="9011"/>
                      <a:pt x="0" y="20101"/>
                    </a:cubicBezTo>
                    <a:cubicBezTo>
                      <a:pt x="0" y="31190"/>
                      <a:pt x="9042" y="40232"/>
                      <a:pt x="20132" y="40232"/>
                    </a:cubicBezTo>
                    <a:cubicBezTo>
                      <a:pt x="31222" y="40232"/>
                      <a:pt x="40232" y="31190"/>
                      <a:pt x="40232" y="20101"/>
                    </a:cubicBezTo>
                    <a:cubicBezTo>
                      <a:pt x="40232" y="9011"/>
                      <a:pt x="31222" y="0"/>
                      <a:pt x="201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33"/>
              <p:cNvSpPr/>
              <p:nvPr/>
            </p:nvSpPr>
            <p:spPr>
              <a:xfrm>
                <a:off x="940075" y="-2626550"/>
                <a:ext cx="62250" cy="943600"/>
              </a:xfrm>
              <a:custGeom>
                <a:avLst/>
                <a:gdLst/>
                <a:ahLst/>
                <a:cxnLst/>
                <a:rect l="l" t="t" r="r" b="b"/>
                <a:pathLst>
                  <a:path w="2490" h="37744" extrusionOk="0">
                    <a:moveTo>
                      <a:pt x="1" y="0"/>
                    </a:moveTo>
                    <a:lnTo>
                      <a:pt x="1" y="37743"/>
                    </a:lnTo>
                    <a:lnTo>
                      <a:pt x="2490" y="37743"/>
                    </a:lnTo>
                    <a:lnTo>
                      <a:pt x="24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3"/>
              <p:cNvSpPr/>
              <p:nvPr/>
            </p:nvSpPr>
            <p:spPr>
              <a:xfrm>
                <a:off x="499800" y="-2185500"/>
                <a:ext cx="943600" cy="62250"/>
              </a:xfrm>
              <a:custGeom>
                <a:avLst/>
                <a:gdLst/>
                <a:ahLst/>
                <a:cxnLst/>
                <a:rect l="l" t="t" r="r" b="b"/>
                <a:pathLst>
                  <a:path w="37744" h="2490" extrusionOk="0">
                    <a:moveTo>
                      <a:pt x="1" y="1"/>
                    </a:moveTo>
                    <a:lnTo>
                      <a:pt x="1" y="2490"/>
                    </a:lnTo>
                    <a:lnTo>
                      <a:pt x="37744" y="2490"/>
                    </a:lnTo>
                    <a:lnTo>
                      <a:pt x="377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3"/>
              <p:cNvSpPr/>
              <p:nvPr/>
            </p:nvSpPr>
            <p:spPr>
              <a:xfrm>
                <a:off x="431275" y="-2648600"/>
                <a:ext cx="489150" cy="980600"/>
              </a:xfrm>
              <a:custGeom>
                <a:avLst/>
                <a:gdLst/>
                <a:ahLst/>
                <a:cxnLst/>
                <a:rect l="l" t="t" r="r" b="b"/>
                <a:pathLst>
                  <a:path w="19566" h="39224" extrusionOk="0">
                    <a:moveTo>
                      <a:pt x="17738" y="0"/>
                    </a:moveTo>
                    <a:cubicBezTo>
                      <a:pt x="17580" y="189"/>
                      <a:pt x="1" y="18304"/>
                      <a:pt x="17675" y="39224"/>
                    </a:cubicBezTo>
                    <a:lnTo>
                      <a:pt x="19565" y="37617"/>
                    </a:lnTo>
                    <a:cubicBezTo>
                      <a:pt x="3403" y="18462"/>
                      <a:pt x="18841" y="2426"/>
                      <a:pt x="19502" y="1764"/>
                    </a:cubicBezTo>
                    <a:lnTo>
                      <a:pt x="1773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33"/>
              <p:cNvSpPr/>
              <p:nvPr/>
            </p:nvSpPr>
            <p:spPr>
              <a:xfrm>
                <a:off x="1028300" y="-2648600"/>
                <a:ext cx="489125" cy="980600"/>
              </a:xfrm>
              <a:custGeom>
                <a:avLst/>
                <a:gdLst/>
                <a:ahLst/>
                <a:cxnLst/>
                <a:rect l="l" t="t" r="r" b="b"/>
                <a:pathLst>
                  <a:path w="19565" h="39224" extrusionOk="0">
                    <a:moveTo>
                      <a:pt x="1828" y="0"/>
                    </a:moveTo>
                    <a:lnTo>
                      <a:pt x="63" y="1764"/>
                    </a:lnTo>
                    <a:cubicBezTo>
                      <a:pt x="725" y="2426"/>
                      <a:pt x="16162" y="18462"/>
                      <a:pt x="0" y="37617"/>
                    </a:cubicBezTo>
                    <a:lnTo>
                      <a:pt x="1891" y="39224"/>
                    </a:lnTo>
                    <a:cubicBezTo>
                      <a:pt x="19565" y="18304"/>
                      <a:pt x="2017" y="189"/>
                      <a:pt x="1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33"/>
              <p:cNvSpPr/>
              <p:nvPr/>
            </p:nvSpPr>
            <p:spPr>
              <a:xfrm>
                <a:off x="603775" y="-1954300"/>
                <a:ext cx="734875" cy="147675"/>
              </a:xfrm>
              <a:custGeom>
                <a:avLst/>
                <a:gdLst/>
                <a:ahLst/>
                <a:cxnLst/>
                <a:rect l="l" t="t" r="r" b="b"/>
                <a:pathLst>
                  <a:path w="29395" h="5907" extrusionOk="0">
                    <a:moveTo>
                      <a:pt x="14146" y="0"/>
                    </a:moveTo>
                    <a:cubicBezTo>
                      <a:pt x="9789" y="0"/>
                      <a:pt x="4891" y="934"/>
                      <a:pt x="0" y="3733"/>
                    </a:cubicBezTo>
                    <a:lnTo>
                      <a:pt x="1229" y="5875"/>
                    </a:lnTo>
                    <a:cubicBezTo>
                      <a:pt x="5623" y="3367"/>
                      <a:pt x="10078" y="2530"/>
                      <a:pt x="14065" y="2530"/>
                    </a:cubicBezTo>
                    <a:cubicBezTo>
                      <a:pt x="21998" y="2530"/>
                      <a:pt x="28082" y="5844"/>
                      <a:pt x="28166" y="5907"/>
                    </a:cubicBezTo>
                    <a:lnTo>
                      <a:pt x="29394" y="3733"/>
                    </a:lnTo>
                    <a:cubicBezTo>
                      <a:pt x="29000" y="3504"/>
                      <a:pt x="22588" y="0"/>
                      <a:pt x="141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01" name="Google Shape;601;p33"/>
          <p:cNvSpPr txBox="1">
            <a:spLocks noGrp="1"/>
          </p:cNvSpPr>
          <p:nvPr>
            <p:ph type="ctrTitle"/>
          </p:nvPr>
        </p:nvSpPr>
        <p:spPr>
          <a:xfrm>
            <a:off x="704850" y="939657"/>
            <a:ext cx="7739100" cy="800100"/>
          </a:xfrm>
          <a:prstGeom prst="rect">
            <a:avLst/>
          </a:prstGeom>
        </p:spPr>
        <p:txBody>
          <a:bodyPr spcFirstLastPara="1" wrap="square" lIns="0" tIns="91425" rIns="91425" bIns="91425" anchor="t" anchorCtr="0">
            <a:noAutofit/>
          </a:bodyPr>
          <a:lstStyle/>
          <a:p>
            <a:pPr marL="0" lvl="0" indent="0" algn="l" rtl="0">
              <a:spcBef>
                <a:spcPts val="0"/>
              </a:spcBef>
              <a:spcAft>
                <a:spcPts val="0"/>
              </a:spcAft>
              <a:buNone/>
            </a:pPr>
            <a:r>
              <a:rPr lang="en" dirty="0"/>
              <a:t>GRAMMAR: </a:t>
            </a:r>
            <a:r>
              <a:rPr lang="en-US" sz="2800" b="0" dirty="0"/>
              <a:t>SHOULD/ SHOULDN’T</a:t>
            </a:r>
            <a:endParaRPr b="0" dirty="0"/>
          </a:p>
        </p:txBody>
      </p:sp>
      <p:pic>
        <p:nvPicPr>
          <p:cNvPr id="2050" name="Picture 2">
            <a:extLst>
              <a:ext uri="{FF2B5EF4-FFF2-40B4-BE49-F238E27FC236}">
                <a16:creationId xmlns:a16="http://schemas.microsoft.com/office/drawing/2014/main" id="{557485CC-5040-16A1-8CCB-04C386245C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6989" y="1601972"/>
            <a:ext cx="6756344" cy="3260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19540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09"/>
        <p:cNvGrpSpPr/>
        <p:nvPr/>
      </p:nvGrpSpPr>
      <p:grpSpPr>
        <a:xfrm>
          <a:off x="0" y="0"/>
          <a:ext cx="0" cy="0"/>
          <a:chOff x="0" y="0"/>
          <a:chExt cx="0" cy="0"/>
        </a:xfrm>
      </p:grpSpPr>
      <p:sp>
        <p:nvSpPr>
          <p:cNvPr id="662" name="Google Shape;662;p34"/>
          <p:cNvSpPr/>
          <p:nvPr/>
        </p:nvSpPr>
        <p:spPr>
          <a:xfrm>
            <a:off x="8117475"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3" name="Google Shape;663;p34"/>
          <p:cNvGrpSpPr/>
          <p:nvPr/>
        </p:nvGrpSpPr>
        <p:grpSpPr>
          <a:xfrm>
            <a:off x="376621" y="359833"/>
            <a:ext cx="470629" cy="435824"/>
            <a:chOff x="431275" y="-2657275"/>
            <a:chExt cx="1086150" cy="1005825"/>
          </a:xfrm>
        </p:grpSpPr>
        <p:sp>
          <p:nvSpPr>
            <p:cNvPr id="664" name="Google Shape;664;p34"/>
            <p:cNvSpPr/>
            <p:nvPr/>
          </p:nvSpPr>
          <p:spPr>
            <a:xfrm>
              <a:off x="603775" y="-2498175"/>
              <a:ext cx="734875" cy="147300"/>
            </a:xfrm>
            <a:custGeom>
              <a:avLst/>
              <a:gdLst/>
              <a:ahLst/>
              <a:cxnLst/>
              <a:rect l="l" t="t" r="r" b="b"/>
              <a:pathLst>
                <a:path w="29395" h="5892" extrusionOk="0">
                  <a:moveTo>
                    <a:pt x="1229" y="0"/>
                  </a:moveTo>
                  <a:lnTo>
                    <a:pt x="0" y="2174"/>
                  </a:lnTo>
                  <a:cubicBezTo>
                    <a:pt x="410" y="2395"/>
                    <a:pt x="6805" y="5892"/>
                    <a:pt x="15249" y="5892"/>
                  </a:cubicBezTo>
                  <a:cubicBezTo>
                    <a:pt x="19596" y="5892"/>
                    <a:pt x="24511" y="4978"/>
                    <a:pt x="29394" y="2174"/>
                  </a:cubicBezTo>
                  <a:lnTo>
                    <a:pt x="28166" y="0"/>
                  </a:lnTo>
                  <a:cubicBezTo>
                    <a:pt x="23759" y="2526"/>
                    <a:pt x="19292" y="3368"/>
                    <a:pt x="15296" y="3368"/>
                  </a:cubicBezTo>
                  <a:cubicBezTo>
                    <a:pt x="7380" y="3368"/>
                    <a:pt x="1313" y="63"/>
                    <a:pt x="12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65" name="Google Shape;665;p34"/>
            <p:cNvGrpSpPr/>
            <p:nvPr/>
          </p:nvGrpSpPr>
          <p:grpSpPr>
            <a:xfrm>
              <a:off x="431275" y="-2657275"/>
              <a:ext cx="1086150" cy="1005825"/>
              <a:chOff x="431275" y="-2657275"/>
              <a:chExt cx="1086150" cy="1005825"/>
            </a:xfrm>
          </p:grpSpPr>
          <p:sp>
            <p:nvSpPr>
              <p:cNvPr id="666" name="Google Shape;666;p34"/>
              <p:cNvSpPr/>
              <p:nvPr/>
            </p:nvSpPr>
            <p:spPr>
              <a:xfrm>
                <a:off x="468300" y="-2657275"/>
                <a:ext cx="1005825" cy="1005825"/>
              </a:xfrm>
              <a:custGeom>
                <a:avLst/>
                <a:gdLst/>
                <a:ahLst/>
                <a:cxnLst/>
                <a:rect l="l" t="t" r="r" b="b"/>
                <a:pathLst>
                  <a:path w="40233" h="40233" extrusionOk="0">
                    <a:moveTo>
                      <a:pt x="20132" y="2458"/>
                    </a:moveTo>
                    <a:cubicBezTo>
                      <a:pt x="29836" y="2458"/>
                      <a:pt x="37743" y="10397"/>
                      <a:pt x="37743" y="20101"/>
                    </a:cubicBezTo>
                    <a:cubicBezTo>
                      <a:pt x="37743" y="29836"/>
                      <a:pt x="29836" y="37743"/>
                      <a:pt x="20132" y="37743"/>
                    </a:cubicBezTo>
                    <a:cubicBezTo>
                      <a:pt x="10397" y="37743"/>
                      <a:pt x="2489" y="29836"/>
                      <a:pt x="2489" y="20101"/>
                    </a:cubicBezTo>
                    <a:cubicBezTo>
                      <a:pt x="2489" y="10397"/>
                      <a:pt x="10397" y="2458"/>
                      <a:pt x="20132" y="2458"/>
                    </a:cubicBezTo>
                    <a:close/>
                    <a:moveTo>
                      <a:pt x="20132" y="0"/>
                    </a:moveTo>
                    <a:cubicBezTo>
                      <a:pt x="9042" y="0"/>
                      <a:pt x="0" y="9011"/>
                      <a:pt x="0" y="20101"/>
                    </a:cubicBezTo>
                    <a:cubicBezTo>
                      <a:pt x="0" y="31190"/>
                      <a:pt x="9042" y="40232"/>
                      <a:pt x="20132" y="40232"/>
                    </a:cubicBezTo>
                    <a:cubicBezTo>
                      <a:pt x="31222" y="40232"/>
                      <a:pt x="40232" y="31190"/>
                      <a:pt x="40232" y="20101"/>
                    </a:cubicBezTo>
                    <a:cubicBezTo>
                      <a:pt x="40232" y="9011"/>
                      <a:pt x="31222" y="0"/>
                      <a:pt x="201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34"/>
              <p:cNvSpPr/>
              <p:nvPr/>
            </p:nvSpPr>
            <p:spPr>
              <a:xfrm>
                <a:off x="940075" y="-2626550"/>
                <a:ext cx="62250" cy="943600"/>
              </a:xfrm>
              <a:custGeom>
                <a:avLst/>
                <a:gdLst/>
                <a:ahLst/>
                <a:cxnLst/>
                <a:rect l="l" t="t" r="r" b="b"/>
                <a:pathLst>
                  <a:path w="2490" h="37744" extrusionOk="0">
                    <a:moveTo>
                      <a:pt x="1" y="0"/>
                    </a:moveTo>
                    <a:lnTo>
                      <a:pt x="1" y="37743"/>
                    </a:lnTo>
                    <a:lnTo>
                      <a:pt x="2490" y="37743"/>
                    </a:lnTo>
                    <a:lnTo>
                      <a:pt x="24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34"/>
              <p:cNvSpPr/>
              <p:nvPr/>
            </p:nvSpPr>
            <p:spPr>
              <a:xfrm>
                <a:off x="499800" y="-2185500"/>
                <a:ext cx="943600" cy="62250"/>
              </a:xfrm>
              <a:custGeom>
                <a:avLst/>
                <a:gdLst/>
                <a:ahLst/>
                <a:cxnLst/>
                <a:rect l="l" t="t" r="r" b="b"/>
                <a:pathLst>
                  <a:path w="37744" h="2490" extrusionOk="0">
                    <a:moveTo>
                      <a:pt x="1" y="1"/>
                    </a:moveTo>
                    <a:lnTo>
                      <a:pt x="1" y="2490"/>
                    </a:lnTo>
                    <a:lnTo>
                      <a:pt x="37744" y="2490"/>
                    </a:lnTo>
                    <a:lnTo>
                      <a:pt x="377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34"/>
              <p:cNvSpPr/>
              <p:nvPr/>
            </p:nvSpPr>
            <p:spPr>
              <a:xfrm>
                <a:off x="431275" y="-2648600"/>
                <a:ext cx="489150" cy="980600"/>
              </a:xfrm>
              <a:custGeom>
                <a:avLst/>
                <a:gdLst/>
                <a:ahLst/>
                <a:cxnLst/>
                <a:rect l="l" t="t" r="r" b="b"/>
                <a:pathLst>
                  <a:path w="19566" h="39224" extrusionOk="0">
                    <a:moveTo>
                      <a:pt x="17738" y="0"/>
                    </a:moveTo>
                    <a:cubicBezTo>
                      <a:pt x="17580" y="189"/>
                      <a:pt x="1" y="18304"/>
                      <a:pt x="17675" y="39224"/>
                    </a:cubicBezTo>
                    <a:lnTo>
                      <a:pt x="19565" y="37617"/>
                    </a:lnTo>
                    <a:cubicBezTo>
                      <a:pt x="3403" y="18462"/>
                      <a:pt x="18841" y="2426"/>
                      <a:pt x="19502" y="1764"/>
                    </a:cubicBezTo>
                    <a:lnTo>
                      <a:pt x="1773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4"/>
              <p:cNvSpPr/>
              <p:nvPr/>
            </p:nvSpPr>
            <p:spPr>
              <a:xfrm>
                <a:off x="1028300" y="-2648600"/>
                <a:ext cx="489125" cy="980600"/>
              </a:xfrm>
              <a:custGeom>
                <a:avLst/>
                <a:gdLst/>
                <a:ahLst/>
                <a:cxnLst/>
                <a:rect l="l" t="t" r="r" b="b"/>
                <a:pathLst>
                  <a:path w="19565" h="39224" extrusionOk="0">
                    <a:moveTo>
                      <a:pt x="1828" y="0"/>
                    </a:moveTo>
                    <a:lnTo>
                      <a:pt x="63" y="1764"/>
                    </a:lnTo>
                    <a:cubicBezTo>
                      <a:pt x="725" y="2426"/>
                      <a:pt x="16162" y="18462"/>
                      <a:pt x="0" y="37617"/>
                    </a:cubicBezTo>
                    <a:lnTo>
                      <a:pt x="1891" y="39224"/>
                    </a:lnTo>
                    <a:cubicBezTo>
                      <a:pt x="19565" y="18304"/>
                      <a:pt x="2017" y="189"/>
                      <a:pt x="1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4"/>
              <p:cNvSpPr/>
              <p:nvPr/>
            </p:nvSpPr>
            <p:spPr>
              <a:xfrm>
                <a:off x="603775" y="-1954300"/>
                <a:ext cx="734875" cy="147675"/>
              </a:xfrm>
              <a:custGeom>
                <a:avLst/>
                <a:gdLst/>
                <a:ahLst/>
                <a:cxnLst/>
                <a:rect l="l" t="t" r="r" b="b"/>
                <a:pathLst>
                  <a:path w="29395" h="5907" extrusionOk="0">
                    <a:moveTo>
                      <a:pt x="14146" y="0"/>
                    </a:moveTo>
                    <a:cubicBezTo>
                      <a:pt x="9789" y="0"/>
                      <a:pt x="4891" y="934"/>
                      <a:pt x="0" y="3733"/>
                    </a:cubicBezTo>
                    <a:lnTo>
                      <a:pt x="1229" y="5875"/>
                    </a:lnTo>
                    <a:cubicBezTo>
                      <a:pt x="5623" y="3367"/>
                      <a:pt x="10078" y="2530"/>
                      <a:pt x="14065" y="2530"/>
                    </a:cubicBezTo>
                    <a:cubicBezTo>
                      <a:pt x="21998" y="2530"/>
                      <a:pt x="28082" y="5844"/>
                      <a:pt x="28166" y="5907"/>
                    </a:cubicBezTo>
                    <a:lnTo>
                      <a:pt x="29394" y="3733"/>
                    </a:lnTo>
                    <a:cubicBezTo>
                      <a:pt x="29000" y="3504"/>
                      <a:pt x="22588" y="0"/>
                      <a:pt x="141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8" name="TextBox 27">
            <a:extLst>
              <a:ext uri="{FF2B5EF4-FFF2-40B4-BE49-F238E27FC236}">
                <a16:creationId xmlns:a16="http://schemas.microsoft.com/office/drawing/2014/main" id="{71D71488-200A-34CD-3BD3-5D2949AC0C14}"/>
              </a:ext>
            </a:extLst>
          </p:cNvPr>
          <p:cNvSpPr txBox="1"/>
          <p:nvPr/>
        </p:nvSpPr>
        <p:spPr>
          <a:xfrm>
            <a:off x="823689" y="412066"/>
            <a:ext cx="8130286" cy="369332"/>
          </a:xfrm>
          <a:prstGeom prst="rect">
            <a:avLst/>
          </a:prstGeom>
          <a:noFill/>
          <a:effectLst/>
        </p:spPr>
        <p:txBody>
          <a:bodyPr wrap="square" rtlCol="0">
            <a:spAutoFit/>
          </a:bodyPr>
          <a:lstStyle/>
          <a:p>
            <a:r>
              <a:rPr lang="en-US" sz="1800" b="1" dirty="0">
                <a:solidFill>
                  <a:schemeClr val="bg1"/>
                </a:solidFill>
                <a:latin typeface="Arial" panose="020B0604020202020204" pitchFamily="34" charset="0"/>
                <a:cs typeface="Arial" panose="020B0604020202020204" pitchFamily="34" charset="0"/>
              </a:rPr>
              <a:t>Label each sign. Work in pairs. What does each sign tell us to do?</a:t>
            </a:r>
          </a:p>
        </p:txBody>
      </p:sp>
      <p:pic>
        <p:nvPicPr>
          <p:cNvPr id="29" name="Hình ảnh 18">
            <a:extLst>
              <a:ext uri="{FF2B5EF4-FFF2-40B4-BE49-F238E27FC236}">
                <a16:creationId xmlns:a16="http://schemas.microsoft.com/office/drawing/2014/main" id="{57D09FBE-AAD9-429B-43E3-27F0E815DD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5312" y="946478"/>
            <a:ext cx="7892000" cy="3937409"/>
          </a:xfrm>
          <a:prstGeom prst="rect">
            <a:avLst/>
          </a:prstGeom>
        </p:spPr>
      </p:pic>
      <p:sp>
        <p:nvSpPr>
          <p:cNvPr id="31" name="TextBox 30">
            <a:extLst>
              <a:ext uri="{FF2B5EF4-FFF2-40B4-BE49-F238E27FC236}">
                <a16:creationId xmlns:a16="http://schemas.microsoft.com/office/drawing/2014/main" id="{AF841834-FA61-D299-9FD4-892AE2AAAC91}"/>
              </a:ext>
            </a:extLst>
          </p:cNvPr>
          <p:cNvSpPr txBox="1"/>
          <p:nvPr/>
        </p:nvSpPr>
        <p:spPr>
          <a:xfrm>
            <a:off x="1456662" y="2304452"/>
            <a:ext cx="1676400"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traffic light</a:t>
            </a:r>
            <a:endParaRPr lang="en-US" sz="2000" dirty="0"/>
          </a:p>
        </p:txBody>
      </p:sp>
      <p:sp>
        <p:nvSpPr>
          <p:cNvPr id="686" name="TextBox 685">
            <a:extLst>
              <a:ext uri="{FF2B5EF4-FFF2-40B4-BE49-F238E27FC236}">
                <a16:creationId xmlns:a16="http://schemas.microsoft.com/office/drawing/2014/main" id="{546EF1FE-6194-4128-2A4D-2D653408A740}"/>
              </a:ext>
            </a:extLst>
          </p:cNvPr>
          <p:cNvSpPr txBox="1"/>
          <p:nvPr/>
        </p:nvSpPr>
        <p:spPr>
          <a:xfrm>
            <a:off x="3954412" y="2304452"/>
            <a:ext cx="2215116"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school ahead</a:t>
            </a:r>
            <a:endParaRPr lang="en-US" sz="2000" dirty="0"/>
          </a:p>
        </p:txBody>
      </p:sp>
      <p:sp>
        <p:nvSpPr>
          <p:cNvPr id="688" name="TextBox 687">
            <a:extLst>
              <a:ext uri="{FF2B5EF4-FFF2-40B4-BE49-F238E27FC236}">
                <a16:creationId xmlns:a16="http://schemas.microsoft.com/office/drawing/2014/main" id="{D9A96FBF-ECB7-A21E-FE21-26ED7261EC3E}"/>
              </a:ext>
            </a:extLst>
          </p:cNvPr>
          <p:cNvSpPr txBox="1"/>
          <p:nvPr/>
        </p:nvSpPr>
        <p:spPr>
          <a:xfrm>
            <a:off x="6445099" y="2304451"/>
            <a:ext cx="2063589"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hospital ahead</a:t>
            </a:r>
            <a:endParaRPr lang="en-US" sz="2000" dirty="0"/>
          </a:p>
        </p:txBody>
      </p:sp>
      <p:sp>
        <p:nvSpPr>
          <p:cNvPr id="690" name="TextBox 689">
            <a:extLst>
              <a:ext uri="{FF2B5EF4-FFF2-40B4-BE49-F238E27FC236}">
                <a16:creationId xmlns:a16="http://schemas.microsoft.com/office/drawing/2014/main" id="{B87A118A-4783-40FA-A7FD-0AA39013E831}"/>
              </a:ext>
            </a:extLst>
          </p:cNvPr>
          <p:cNvSpPr txBox="1"/>
          <p:nvPr/>
        </p:nvSpPr>
        <p:spPr>
          <a:xfrm>
            <a:off x="1580709" y="4272802"/>
            <a:ext cx="1828800"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cycle lane</a:t>
            </a:r>
            <a:endParaRPr lang="en-US" sz="2000" dirty="0"/>
          </a:p>
        </p:txBody>
      </p:sp>
      <p:sp>
        <p:nvSpPr>
          <p:cNvPr id="692" name="TextBox 691">
            <a:extLst>
              <a:ext uri="{FF2B5EF4-FFF2-40B4-BE49-F238E27FC236}">
                <a16:creationId xmlns:a16="http://schemas.microsoft.com/office/drawing/2014/main" id="{F9BC5E86-C762-D1DC-C37E-094774A9465E}"/>
              </a:ext>
            </a:extLst>
          </p:cNvPr>
          <p:cNvSpPr txBox="1"/>
          <p:nvPr/>
        </p:nvSpPr>
        <p:spPr>
          <a:xfrm>
            <a:off x="4040373" y="4269418"/>
            <a:ext cx="1984743"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no left turn</a:t>
            </a:r>
            <a:endParaRPr lang="en-US" sz="2000" dirty="0"/>
          </a:p>
        </p:txBody>
      </p:sp>
      <p:sp>
        <p:nvSpPr>
          <p:cNvPr id="694" name="TextBox 693">
            <a:extLst>
              <a:ext uri="{FF2B5EF4-FFF2-40B4-BE49-F238E27FC236}">
                <a16:creationId xmlns:a16="http://schemas.microsoft.com/office/drawing/2014/main" id="{894726FF-5B7A-90F0-8DAE-12ACD2715974}"/>
              </a:ext>
            </a:extLst>
          </p:cNvPr>
          <p:cNvSpPr txBox="1"/>
          <p:nvPr/>
        </p:nvSpPr>
        <p:spPr>
          <a:xfrm>
            <a:off x="6485858" y="4269418"/>
            <a:ext cx="2154865"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do not cycle</a:t>
            </a:r>
            <a:endParaRPr lang="en-US" sz="2000" dirty="0"/>
          </a:p>
        </p:txBody>
      </p:sp>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fade">
                                      <p:cBhvr>
                                        <p:cTn id="7" dur="500"/>
                                        <p:tgtEl>
                                          <p:spTgt spid="3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86"/>
                                        </p:tgtEl>
                                        <p:attrNameLst>
                                          <p:attrName>style.visibility</p:attrName>
                                        </p:attrNameLst>
                                      </p:cBhvr>
                                      <p:to>
                                        <p:strVal val="visible"/>
                                      </p:to>
                                    </p:set>
                                    <p:animEffect transition="in" filter="fade">
                                      <p:cBhvr>
                                        <p:cTn id="12" dur="500"/>
                                        <p:tgtEl>
                                          <p:spTgt spid="68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88"/>
                                        </p:tgtEl>
                                        <p:attrNameLst>
                                          <p:attrName>style.visibility</p:attrName>
                                        </p:attrNameLst>
                                      </p:cBhvr>
                                      <p:to>
                                        <p:strVal val="visible"/>
                                      </p:to>
                                    </p:set>
                                    <p:animEffect transition="in" filter="fade">
                                      <p:cBhvr>
                                        <p:cTn id="17" dur="500"/>
                                        <p:tgtEl>
                                          <p:spTgt spid="68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90"/>
                                        </p:tgtEl>
                                        <p:attrNameLst>
                                          <p:attrName>style.visibility</p:attrName>
                                        </p:attrNameLst>
                                      </p:cBhvr>
                                      <p:to>
                                        <p:strVal val="visible"/>
                                      </p:to>
                                    </p:set>
                                    <p:animEffect transition="in" filter="fade">
                                      <p:cBhvr>
                                        <p:cTn id="22" dur="500"/>
                                        <p:tgtEl>
                                          <p:spTgt spid="69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92"/>
                                        </p:tgtEl>
                                        <p:attrNameLst>
                                          <p:attrName>style.visibility</p:attrName>
                                        </p:attrNameLst>
                                      </p:cBhvr>
                                      <p:to>
                                        <p:strVal val="visible"/>
                                      </p:to>
                                    </p:set>
                                    <p:animEffect transition="in" filter="fade">
                                      <p:cBhvr>
                                        <p:cTn id="27" dur="500"/>
                                        <p:tgtEl>
                                          <p:spTgt spid="69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94"/>
                                        </p:tgtEl>
                                        <p:attrNameLst>
                                          <p:attrName>style.visibility</p:attrName>
                                        </p:attrNameLst>
                                      </p:cBhvr>
                                      <p:to>
                                        <p:strVal val="visible"/>
                                      </p:to>
                                    </p:set>
                                    <p:animEffect transition="in" filter="fade">
                                      <p:cBhvr>
                                        <p:cTn id="32" dur="500"/>
                                        <p:tgtEl>
                                          <p:spTgt spid="6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686" grpId="0"/>
      <p:bldP spid="688" grpId="0"/>
      <p:bldP spid="690" grpId="0"/>
      <p:bldP spid="692" grpId="0"/>
      <p:bldP spid="69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85"/>
        <p:cNvGrpSpPr/>
        <p:nvPr/>
      </p:nvGrpSpPr>
      <p:grpSpPr>
        <a:xfrm>
          <a:off x="0" y="0"/>
          <a:ext cx="0" cy="0"/>
          <a:chOff x="0" y="0"/>
          <a:chExt cx="0" cy="0"/>
        </a:xfrm>
      </p:grpSpPr>
      <p:sp>
        <p:nvSpPr>
          <p:cNvPr id="938" name="Google Shape;938;p38"/>
          <p:cNvSpPr/>
          <p:nvPr/>
        </p:nvSpPr>
        <p:spPr>
          <a:xfrm>
            <a:off x="8117475"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9" name="Google Shape;939;p38"/>
          <p:cNvGrpSpPr/>
          <p:nvPr/>
        </p:nvGrpSpPr>
        <p:grpSpPr>
          <a:xfrm>
            <a:off x="624714" y="381177"/>
            <a:ext cx="470629" cy="435824"/>
            <a:chOff x="431275" y="-2657275"/>
            <a:chExt cx="1086150" cy="1005825"/>
          </a:xfrm>
        </p:grpSpPr>
        <p:sp>
          <p:nvSpPr>
            <p:cNvPr id="940" name="Google Shape;940;p38"/>
            <p:cNvSpPr/>
            <p:nvPr/>
          </p:nvSpPr>
          <p:spPr>
            <a:xfrm>
              <a:off x="603775" y="-2498175"/>
              <a:ext cx="734875" cy="147300"/>
            </a:xfrm>
            <a:custGeom>
              <a:avLst/>
              <a:gdLst/>
              <a:ahLst/>
              <a:cxnLst/>
              <a:rect l="l" t="t" r="r" b="b"/>
              <a:pathLst>
                <a:path w="29395" h="5892" extrusionOk="0">
                  <a:moveTo>
                    <a:pt x="1229" y="0"/>
                  </a:moveTo>
                  <a:lnTo>
                    <a:pt x="0" y="2174"/>
                  </a:lnTo>
                  <a:cubicBezTo>
                    <a:pt x="410" y="2395"/>
                    <a:pt x="6805" y="5892"/>
                    <a:pt x="15249" y="5892"/>
                  </a:cubicBezTo>
                  <a:cubicBezTo>
                    <a:pt x="19596" y="5892"/>
                    <a:pt x="24511" y="4978"/>
                    <a:pt x="29394" y="2174"/>
                  </a:cubicBezTo>
                  <a:lnTo>
                    <a:pt x="28166" y="0"/>
                  </a:lnTo>
                  <a:cubicBezTo>
                    <a:pt x="23759" y="2526"/>
                    <a:pt x="19292" y="3368"/>
                    <a:pt x="15296" y="3368"/>
                  </a:cubicBezTo>
                  <a:cubicBezTo>
                    <a:pt x="7380" y="3368"/>
                    <a:pt x="1313" y="63"/>
                    <a:pt x="12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41" name="Google Shape;941;p38"/>
            <p:cNvGrpSpPr/>
            <p:nvPr/>
          </p:nvGrpSpPr>
          <p:grpSpPr>
            <a:xfrm>
              <a:off x="431275" y="-2657275"/>
              <a:ext cx="1086150" cy="1005825"/>
              <a:chOff x="431275" y="-2657275"/>
              <a:chExt cx="1086150" cy="1005825"/>
            </a:xfrm>
          </p:grpSpPr>
          <p:sp>
            <p:nvSpPr>
              <p:cNvPr id="942" name="Google Shape;942;p38"/>
              <p:cNvSpPr/>
              <p:nvPr/>
            </p:nvSpPr>
            <p:spPr>
              <a:xfrm>
                <a:off x="468300" y="-2657275"/>
                <a:ext cx="1005825" cy="1005825"/>
              </a:xfrm>
              <a:custGeom>
                <a:avLst/>
                <a:gdLst/>
                <a:ahLst/>
                <a:cxnLst/>
                <a:rect l="l" t="t" r="r" b="b"/>
                <a:pathLst>
                  <a:path w="40233" h="40233" extrusionOk="0">
                    <a:moveTo>
                      <a:pt x="20132" y="2458"/>
                    </a:moveTo>
                    <a:cubicBezTo>
                      <a:pt x="29836" y="2458"/>
                      <a:pt x="37743" y="10397"/>
                      <a:pt x="37743" y="20101"/>
                    </a:cubicBezTo>
                    <a:cubicBezTo>
                      <a:pt x="37743" y="29836"/>
                      <a:pt x="29836" y="37743"/>
                      <a:pt x="20132" y="37743"/>
                    </a:cubicBezTo>
                    <a:cubicBezTo>
                      <a:pt x="10397" y="37743"/>
                      <a:pt x="2489" y="29836"/>
                      <a:pt x="2489" y="20101"/>
                    </a:cubicBezTo>
                    <a:cubicBezTo>
                      <a:pt x="2489" y="10397"/>
                      <a:pt x="10397" y="2458"/>
                      <a:pt x="20132" y="2458"/>
                    </a:cubicBezTo>
                    <a:close/>
                    <a:moveTo>
                      <a:pt x="20132" y="0"/>
                    </a:moveTo>
                    <a:cubicBezTo>
                      <a:pt x="9042" y="0"/>
                      <a:pt x="0" y="9011"/>
                      <a:pt x="0" y="20101"/>
                    </a:cubicBezTo>
                    <a:cubicBezTo>
                      <a:pt x="0" y="31190"/>
                      <a:pt x="9042" y="40232"/>
                      <a:pt x="20132" y="40232"/>
                    </a:cubicBezTo>
                    <a:cubicBezTo>
                      <a:pt x="31222" y="40232"/>
                      <a:pt x="40232" y="31190"/>
                      <a:pt x="40232" y="20101"/>
                    </a:cubicBezTo>
                    <a:cubicBezTo>
                      <a:pt x="40232" y="9011"/>
                      <a:pt x="31222" y="0"/>
                      <a:pt x="201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38"/>
              <p:cNvSpPr/>
              <p:nvPr/>
            </p:nvSpPr>
            <p:spPr>
              <a:xfrm>
                <a:off x="940075" y="-2626550"/>
                <a:ext cx="62250" cy="943600"/>
              </a:xfrm>
              <a:custGeom>
                <a:avLst/>
                <a:gdLst/>
                <a:ahLst/>
                <a:cxnLst/>
                <a:rect l="l" t="t" r="r" b="b"/>
                <a:pathLst>
                  <a:path w="2490" h="37744" extrusionOk="0">
                    <a:moveTo>
                      <a:pt x="1" y="0"/>
                    </a:moveTo>
                    <a:lnTo>
                      <a:pt x="1" y="37743"/>
                    </a:lnTo>
                    <a:lnTo>
                      <a:pt x="2490" y="37743"/>
                    </a:lnTo>
                    <a:lnTo>
                      <a:pt x="24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38"/>
              <p:cNvSpPr/>
              <p:nvPr/>
            </p:nvSpPr>
            <p:spPr>
              <a:xfrm>
                <a:off x="499800" y="-2185500"/>
                <a:ext cx="943600" cy="62250"/>
              </a:xfrm>
              <a:custGeom>
                <a:avLst/>
                <a:gdLst/>
                <a:ahLst/>
                <a:cxnLst/>
                <a:rect l="l" t="t" r="r" b="b"/>
                <a:pathLst>
                  <a:path w="37744" h="2490" extrusionOk="0">
                    <a:moveTo>
                      <a:pt x="1" y="1"/>
                    </a:moveTo>
                    <a:lnTo>
                      <a:pt x="1" y="2490"/>
                    </a:lnTo>
                    <a:lnTo>
                      <a:pt x="37744" y="2490"/>
                    </a:lnTo>
                    <a:lnTo>
                      <a:pt x="377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38"/>
              <p:cNvSpPr/>
              <p:nvPr/>
            </p:nvSpPr>
            <p:spPr>
              <a:xfrm>
                <a:off x="431275" y="-2648600"/>
                <a:ext cx="489150" cy="980600"/>
              </a:xfrm>
              <a:custGeom>
                <a:avLst/>
                <a:gdLst/>
                <a:ahLst/>
                <a:cxnLst/>
                <a:rect l="l" t="t" r="r" b="b"/>
                <a:pathLst>
                  <a:path w="19566" h="39224" extrusionOk="0">
                    <a:moveTo>
                      <a:pt x="17738" y="0"/>
                    </a:moveTo>
                    <a:cubicBezTo>
                      <a:pt x="17580" y="189"/>
                      <a:pt x="1" y="18304"/>
                      <a:pt x="17675" y="39224"/>
                    </a:cubicBezTo>
                    <a:lnTo>
                      <a:pt x="19565" y="37617"/>
                    </a:lnTo>
                    <a:cubicBezTo>
                      <a:pt x="3403" y="18462"/>
                      <a:pt x="18841" y="2426"/>
                      <a:pt x="19502" y="1764"/>
                    </a:cubicBezTo>
                    <a:lnTo>
                      <a:pt x="1773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38"/>
              <p:cNvSpPr/>
              <p:nvPr/>
            </p:nvSpPr>
            <p:spPr>
              <a:xfrm>
                <a:off x="1028300" y="-2648600"/>
                <a:ext cx="489125" cy="980600"/>
              </a:xfrm>
              <a:custGeom>
                <a:avLst/>
                <a:gdLst/>
                <a:ahLst/>
                <a:cxnLst/>
                <a:rect l="l" t="t" r="r" b="b"/>
                <a:pathLst>
                  <a:path w="19565" h="39224" extrusionOk="0">
                    <a:moveTo>
                      <a:pt x="1828" y="0"/>
                    </a:moveTo>
                    <a:lnTo>
                      <a:pt x="63" y="1764"/>
                    </a:lnTo>
                    <a:cubicBezTo>
                      <a:pt x="725" y="2426"/>
                      <a:pt x="16162" y="18462"/>
                      <a:pt x="0" y="37617"/>
                    </a:cubicBezTo>
                    <a:lnTo>
                      <a:pt x="1891" y="39224"/>
                    </a:lnTo>
                    <a:cubicBezTo>
                      <a:pt x="19565" y="18304"/>
                      <a:pt x="2017" y="189"/>
                      <a:pt x="1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38"/>
              <p:cNvSpPr/>
              <p:nvPr/>
            </p:nvSpPr>
            <p:spPr>
              <a:xfrm>
                <a:off x="603775" y="-1954300"/>
                <a:ext cx="734875" cy="147675"/>
              </a:xfrm>
              <a:custGeom>
                <a:avLst/>
                <a:gdLst/>
                <a:ahLst/>
                <a:cxnLst/>
                <a:rect l="l" t="t" r="r" b="b"/>
                <a:pathLst>
                  <a:path w="29395" h="5907" extrusionOk="0">
                    <a:moveTo>
                      <a:pt x="14146" y="0"/>
                    </a:moveTo>
                    <a:cubicBezTo>
                      <a:pt x="9789" y="0"/>
                      <a:pt x="4891" y="934"/>
                      <a:pt x="0" y="3733"/>
                    </a:cubicBezTo>
                    <a:lnTo>
                      <a:pt x="1229" y="5875"/>
                    </a:lnTo>
                    <a:cubicBezTo>
                      <a:pt x="5623" y="3367"/>
                      <a:pt x="10078" y="2530"/>
                      <a:pt x="14065" y="2530"/>
                    </a:cubicBezTo>
                    <a:cubicBezTo>
                      <a:pt x="21998" y="2530"/>
                      <a:pt x="28082" y="5844"/>
                      <a:pt x="28166" y="5907"/>
                    </a:cubicBezTo>
                    <a:lnTo>
                      <a:pt x="29394" y="3733"/>
                    </a:lnTo>
                    <a:cubicBezTo>
                      <a:pt x="29000" y="3504"/>
                      <a:pt x="22588" y="0"/>
                      <a:pt x="141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7" name="Rectangle 6">
            <a:extLst>
              <a:ext uri="{FF2B5EF4-FFF2-40B4-BE49-F238E27FC236}">
                <a16:creationId xmlns:a16="http://schemas.microsoft.com/office/drawing/2014/main" id="{F7D4F833-F7CC-008A-4656-54D74FEC17DA}"/>
              </a:ext>
            </a:extLst>
          </p:cNvPr>
          <p:cNvSpPr/>
          <p:nvPr/>
        </p:nvSpPr>
        <p:spPr>
          <a:xfrm>
            <a:off x="574158" y="954395"/>
            <a:ext cx="8045302" cy="39227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nSpc>
                <a:spcPts val="3500"/>
              </a:lnSpc>
              <a:buAutoNum type="arabicPeriod"/>
            </a:pPr>
            <a:r>
              <a:rPr lang="en-US" sz="2400" dirty="0">
                <a:solidFill>
                  <a:schemeClr val="tx1"/>
                </a:solidFill>
                <a:latin typeface="Calibri" panose="020F0502020204030204" pitchFamily="34" charset="0"/>
                <a:cs typeface="Calibri" panose="020F0502020204030204" pitchFamily="34" charset="0"/>
              </a:rPr>
              <a:t>A road ___________ is anyone who uses a road, such as a pedestrian, cyclist or motorist. </a:t>
            </a:r>
          </a:p>
          <a:p>
            <a:pPr marL="342900" indent="-342900">
              <a:lnSpc>
                <a:spcPts val="3500"/>
              </a:lnSpc>
              <a:buAutoNum type="arabicPeriod"/>
            </a:pPr>
            <a:r>
              <a:rPr lang="en-US" sz="2400" dirty="0">
                <a:solidFill>
                  <a:schemeClr val="tx1"/>
                </a:solidFill>
                <a:latin typeface="Calibri" panose="020F0502020204030204" pitchFamily="34" charset="0"/>
                <a:cs typeface="Calibri" panose="020F0502020204030204" pitchFamily="34" charset="0"/>
              </a:rPr>
              <a:t>Does your dad _____________ his motorbike carefully?</a:t>
            </a:r>
          </a:p>
          <a:p>
            <a:pPr marL="342900" indent="-342900">
              <a:lnSpc>
                <a:spcPts val="3500"/>
              </a:lnSpc>
              <a:buAutoNum type="arabicPeriod"/>
            </a:pPr>
            <a:r>
              <a:rPr lang="en-US" sz="2400" dirty="0">
                <a:solidFill>
                  <a:schemeClr val="tx1"/>
                </a:solidFill>
                <a:latin typeface="Calibri" panose="020F0502020204030204" pitchFamily="34" charset="0"/>
                <a:cs typeface="Calibri" panose="020F0502020204030204" pitchFamily="34" charset="0"/>
              </a:rPr>
              <a:t>A __________ is a person travelling in a car, bus, train,… but not driving. </a:t>
            </a:r>
          </a:p>
          <a:p>
            <a:pPr marL="342900" indent="-342900">
              <a:lnSpc>
                <a:spcPts val="3500"/>
              </a:lnSpc>
              <a:buAutoNum type="arabicPeriod"/>
            </a:pPr>
            <a:r>
              <a:rPr lang="en-US" sz="2400" dirty="0">
                <a:solidFill>
                  <a:schemeClr val="tx1"/>
                </a:solidFill>
                <a:latin typeface="Calibri" panose="020F0502020204030204" pitchFamily="34" charset="0"/>
                <a:cs typeface="Calibri" panose="020F0502020204030204" pitchFamily="34" charset="0"/>
              </a:rPr>
              <a:t>My cousin wants to become a pilot. He is learning to _______ planes. </a:t>
            </a:r>
          </a:p>
          <a:p>
            <a:pPr marL="342900" indent="-342900">
              <a:lnSpc>
                <a:spcPts val="3500"/>
              </a:lnSpc>
              <a:buAutoNum type="arabicPeriod"/>
            </a:pPr>
            <a:r>
              <a:rPr lang="en-US" sz="2400" dirty="0">
                <a:solidFill>
                  <a:schemeClr val="tx1"/>
                </a:solidFill>
                <a:latin typeface="Calibri" panose="020F0502020204030204" pitchFamily="34" charset="0"/>
                <a:cs typeface="Calibri" panose="020F0502020204030204" pitchFamily="34" charset="0"/>
              </a:rPr>
              <a:t>We should be careful when the __________ light turns yellow.</a:t>
            </a:r>
          </a:p>
        </p:txBody>
      </p:sp>
      <p:sp>
        <p:nvSpPr>
          <p:cNvPr id="9" name="TextBox 8">
            <a:extLst>
              <a:ext uri="{FF2B5EF4-FFF2-40B4-BE49-F238E27FC236}">
                <a16:creationId xmlns:a16="http://schemas.microsoft.com/office/drawing/2014/main" id="{8DFA4427-575E-9E01-0217-168E465FB421}"/>
              </a:ext>
            </a:extLst>
          </p:cNvPr>
          <p:cNvSpPr txBox="1"/>
          <p:nvPr/>
        </p:nvSpPr>
        <p:spPr>
          <a:xfrm>
            <a:off x="1077445" y="195073"/>
            <a:ext cx="7235555" cy="830997"/>
          </a:xfrm>
          <a:prstGeom prst="rect">
            <a:avLst/>
          </a:prstGeom>
          <a:noFill/>
        </p:spPr>
        <p:txBody>
          <a:bodyPr wrap="square">
            <a:spAutoFit/>
          </a:bodyPr>
          <a:lstStyle/>
          <a:p>
            <a:pPr algn="ctr"/>
            <a:r>
              <a:rPr lang="en-US" sz="2400" b="1" dirty="0">
                <a:solidFill>
                  <a:schemeClr val="bg1"/>
                </a:solidFill>
                <a:latin typeface="Arial" panose="020B0604020202020204" pitchFamily="34" charset="0"/>
                <a:cs typeface="Arial" panose="020B0604020202020204" pitchFamily="34" charset="0"/>
              </a:rPr>
              <a:t>Fill in each gap with one word to complete the sentences.</a:t>
            </a:r>
            <a:endParaRPr lang="en-US" sz="2400" b="1" dirty="0">
              <a:solidFill>
                <a:schemeClr val="bg1"/>
              </a:solidFill>
              <a:effectLst>
                <a:glow rad="88900">
                  <a:schemeClr val="bg1"/>
                </a:glow>
              </a:effectLst>
              <a:latin typeface="Arial" panose="020B0604020202020204" pitchFamily="34" charset="0"/>
              <a:cs typeface="Arial" panose="020B0604020202020204" pitchFamily="34" charset="0"/>
            </a:endParaRPr>
          </a:p>
        </p:txBody>
      </p:sp>
      <p:sp>
        <p:nvSpPr>
          <p:cNvPr id="2" name="TextBox 1">
            <a:extLst>
              <a:ext uri="{FF2B5EF4-FFF2-40B4-BE49-F238E27FC236}">
                <a16:creationId xmlns:a16="http://schemas.microsoft.com/office/drawing/2014/main" id="{C148D806-D114-68CE-F766-2D96D5A356A0}"/>
              </a:ext>
            </a:extLst>
          </p:cNvPr>
          <p:cNvSpPr txBox="1"/>
          <p:nvPr/>
        </p:nvSpPr>
        <p:spPr>
          <a:xfrm>
            <a:off x="2378148" y="954395"/>
            <a:ext cx="1392864"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user</a:t>
            </a:r>
            <a:endParaRPr lang="en-US" sz="2000" dirty="0"/>
          </a:p>
        </p:txBody>
      </p:sp>
      <p:sp>
        <p:nvSpPr>
          <p:cNvPr id="3" name="TextBox 2">
            <a:extLst>
              <a:ext uri="{FF2B5EF4-FFF2-40B4-BE49-F238E27FC236}">
                <a16:creationId xmlns:a16="http://schemas.microsoft.com/office/drawing/2014/main" id="{4A0F41C0-35AC-F278-98A8-8F8A79C14668}"/>
              </a:ext>
            </a:extLst>
          </p:cNvPr>
          <p:cNvSpPr txBox="1"/>
          <p:nvPr/>
        </p:nvSpPr>
        <p:spPr>
          <a:xfrm>
            <a:off x="3480390" y="1851074"/>
            <a:ext cx="1392864"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ride</a:t>
            </a:r>
            <a:endParaRPr lang="en-US" sz="2000" dirty="0"/>
          </a:p>
        </p:txBody>
      </p:sp>
      <p:sp>
        <p:nvSpPr>
          <p:cNvPr id="4" name="TextBox 3">
            <a:extLst>
              <a:ext uri="{FF2B5EF4-FFF2-40B4-BE49-F238E27FC236}">
                <a16:creationId xmlns:a16="http://schemas.microsoft.com/office/drawing/2014/main" id="{04E5E1ED-56FF-1DD9-A582-80EE5765DDB6}"/>
              </a:ext>
            </a:extLst>
          </p:cNvPr>
          <p:cNvSpPr txBox="1"/>
          <p:nvPr/>
        </p:nvSpPr>
        <p:spPr>
          <a:xfrm>
            <a:off x="1339702" y="2272448"/>
            <a:ext cx="1495644"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passenger</a:t>
            </a:r>
            <a:endParaRPr lang="en-US" sz="2000" dirty="0"/>
          </a:p>
        </p:txBody>
      </p:sp>
      <p:sp>
        <p:nvSpPr>
          <p:cNvPr id="5" name="TextBox 4">
            <a:extLst>
              <a:ext uri="{FF2B5EF4-FFF2-40B4-BE49-F238E27FC236}">
                <a16:creationId xmlns:a16="http://schemas.microsoft.com/office/drawing/2014/main" id="{7477CA7C-A920-16B6-D5AD-1FE36796D6A7}"/>
              </a:ext>
            </a:extLst>
          </p:cNvPr>
          <p:cNvSpPr txBox="1"/>
          <p:nvPr/>
        </p:nvSpPr>
        <p:spPr>
          <a:xfrm>
            <a:off x="1167813" y="3640888"/>
            <a:ext cx="1495644"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fly</a:t>
            </a:r>
            <a:endParaRPr lang="en-US" sz="2000" dirty="0"/>
          </a:p>
        </p:txBody>
      </p:sp>
      <p:sp>
        <p:nvSpPr>
          <p:cNvPr id="6" name="TextBox 5">
            <a:extLst>
              <a:ext uri="{FF2B5EF4-FFF2-40B4-BE49-F238E27FC236}">
                <a16:creationId xmlns:a16="http://schemas.microsoft.com/office/drawing/2014/main" id="{1748618B-ECE2-7B7A-9068-BF8C732C3F60}"/>
              </a:ext>
            </a:extLst>
          </p:cNvPr>
          <p:cNvSpPr txBox="1"/>
          <p:nvPr/>
        </p:nvSpPr>
        <p:spPr>
          <a:xfrm>
            <a:off x="4993757" y="4076438"/>
            <a:ext cx="1495644" cy="400110"/>
          </a:xfrm>
          <a:prstGeom prst="rect">
            <a:avLst/>
          </a:prstGeom>
          <a:noFill/>
        </p:spPr>
        <p:txBody>
          <a:bodyPr wrap="square">
            <a:spAutoFit/>
          </a:bodyPr>
          <a:lstStyle/>
          <a:p>
            <a:r>
              <a:rPr lang="en-US" sz="2000" b="1" dirty="0">
                <a:ln w="9525">
                  <a:solidFill>
                    <a:schemeClr val="bg1"/>
                  </a:solidFill>
                  <a:prstDash val="solid"/>
                </a:ln>
                <a:solidFill>
                  <a:srgbClr val="C00000"/>
                </a:solidFill>
              </a:rPr>
              <a:t>traffic</a:t>
            </a:r>
            <a:endParaRPr lang="en-US" sz="2000"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51"/>
        <p:cNvGrpSpPr/>
        <p:nvPr/>
      </p:nvGrpSpPr>
      <p:grpSpPr>
        <a:xfrm>
          <a:off x="0" y="0"/>
          <a:ext cx="0" cy="0"/>
          <a:chOff x="0" y="0"/>
          <a:chExt cx="0" cy="0"/>
        </a:xfrm>
      </p:grpSpPr>
      <p:sp>
        <p:nvSpPr>
          <p:cNvPr id="1001" name="Google Shape;1001;p39"/>
          <p:cNvSpPr/>
          <p:nvPr/>
        </p:nvSpPr>
        <p:spPr>
          <a:xfrm>
            <a:off x="8117475" y="426325"/>
            <a:ext cx="323459" cy="319493"/>
          </a:xfrm>
          <a:custGeom>
            <a:avLst/>
            <a:gdLst/>
            <a:ahLst/>
            <a:cxnLst/>
            <a:rect l="l" t="t" r="r" b="b"/>
            <a:pathLst>
              <a:path w="12761" h="12607" extrusionOk="0">
                <a:moveTo>
                  <a:pt x="1860" y="2084"/>
                </a:moveTo>
                <a:lnTo>
                  <a:pt x="7373" y="2997"/>
                </a:lnTo>
                <a:lnTo>
                  <a:pt x="5861" y="4509"/>
                </a:lnTo>
                <a:lnTo>
                  <a:pt x="1261" y="2682"/>
                </a:lnTo>
                <a:lnTo>
                  <a:pt x="1860" y="2084"/>
                </a:lnTo>
                <a:close/>
                <a:moveTo>
                  <a:pt x="11229" y="836"/>
                </a:moveTo>
                <a:cubicBezTo>
                  <a:pt x="11412" y="836"/>
                  <a:pt x="11578" y="881"/>
                  <a:pt x="11689" y="981"/>
                </a:cubicBezTo>
                <a:cubicBezTo>
                  <a:pt x="11847" y="1107"/>
                  <a:pt x="11878" y="1359"/>
                  <a:pt x="11847" y="1611"/>
                </a:cubicBezTo>
                <a:cubicBezTo>
                  <a:pt x="11815" y="1894"/>
                  <a:pt x="11658" y="2210"/>
                  <a:pt x="11500" y="2367"/>
                </a:cubicBezTo>
                <a:lnTo>
                  <a:pt x="7405" y="6463"/>
                </a:lnTo>
                <a:lnTo>
                  <a:pt x="5168" y="8700"/>
                </a:lnTo>
                <a:cubicBezTo>
                  <a:pt x="5073" y="8794"/>
                  <a:pt x="5010" y="8952"/>
                  <a:pt x="5042" y="9078"/>
                </a:cubicBezTo>
                <a:lnTo>
                  <a:pt x="5262" y="10306"/>
                </a:lnTo>
                <a:lnTo>
                  <a:pt x="4223" y="11377"/>
                </a:lnTo>
                <a:lnTo>
                  <a:pt x="3782" y="9204"/>
                </a:lnTo>
                <a:cubicBezTo>
                  <a:pt x="3750" y="9046"/>
                  <a:pt x="3624" y="8952"/>
                  <a:pt x="3466" y="8889"/>
                </a:cubicBezTo>
                <a:lnTo>
                  <a:pt x="1293" y="8479"/>
                </a:lnTo>
                <a:lnTo>
                  <a:pt x="2364" y="7408"/>
                </a:lnTo>
                <a:lnTo>
                  <a:pt x="3624" y="7628"/>
                </a:lnTo>
                <a:cubicBezTo>
                  <a:pt x="3659" y="7646"/>
                  <a:pt x="3697" y="7654"/>
                  <a:pt x="3734" y="7654"/>
                </a:cubicBezTo>
                <a:cubicBezTo>
                  <a:pt x="3831" y="7654"/>
                  <a:pt x="3925" y="7602"/>
                  <a:pt x="3971" y="7534"/>
                </a:cubicBezTo>
                <a:lnTo>
                  <a:pt x="6207" y="5266"/>
                </a:lnTo>
                <a:lnTo>
                  <a:pt x="10272" y="1233"/>
                </a:lnTo>
                <a:cubicBezTo>
                  <a:pt x="10496" y="988"/>
                  <a:pt x="10892" y="836"/>
                  <a:pt x="11229" y="836"/>
                </a:cubicBezTo>
                <a:close/>
                <a:moveTo>
                  <a:pt x="9641" y="5360"/>
                </a:moveTo>
                <a:lnTo>
                  <a:pt x="10587" y="10873"/>
                </a:lnTo>
                <a:lnTo>
                  <a:pt x="9988" y="11472"/>
                </a:lnTo>
                <a:lnTo>
                  <a:pt x="8161" y="6872"/>
                </a:lnTo>
                <a:lnTo>
                  <a:pt x="9641" y="5360"/>
                </a:lnTo>
                <a:close/>
                <a:moveTo>
                  <a:pt x="11241" y="1"/>
                </a:moveTo>
                <a:cubicBezTo>
                  <a:pt x="10688" y="1"/>
                  <a:pt x="10104" y="248"/>
                  <a:pt x="9736" y="634"/>
                </a:cubicBezTo>
                <a:lnTo>
                  <a:pt x="8066" y="2304"/>
                </a:lnTo>
                <a:lnTo>
                  <a:pt x="1765" y="1233"/>
                </a:lnTo>
                <a:cubicBezTo>
                  <a:pt x="1742" y="1227"/>
                  <a:pt x="1718" y="1225"/>
                  <a:pt x="1693" y="1225"/>
                </a:cubicBezTo>
                <a:cubicBezTo>
                  <a:pt x="1585" y="1225"/>
                  <a:pt x="1470" y="1276"/>
                  <a:pt x="1419" y="1327"/>
                </a:cubicBezTo>
                <a:lnTo>
                  <a:pt x="221" y="2525"/>
                </a:lnTo>
                <a:cubicBezTo>
                  <a:pt x="158" y="2588"/>
                  <a:pt x="64" y="2745"/>
                  <a:pt x="127" y="2903"/>
                </a:cubicBezTo>
                <a:cubicBezTo>
                  <a:pt x="158" y="3029"/>
                  <a:pt x="221" y="3155"/>
                  <a:pt x="348" y="3218"/>
                </a:cubicBezTo>
                <a:lnTo>
                  <a:pt x="5199" y="5171"/>
                </a:lnTo>
                <a:lnTo>
                  <a:pt x="3561" y="6809"/>
                </a:lnTo>
                <a:lnTo>
                  <a:pt x="2301" y="6589"/>
                </a:lnTo>
                <a:cubicBezTo>
                  <a:pt x="2267" y="6572"/>
                  <a:pt x="2231" y="6564"/>
                  <a:pt x="2195" y="6564"/>
                </a:cubicBezTo>
                <a:cubicBezTo>
                  <a:pt x="2095" y="6564"/>
                  <a:pt x="1992" y="6622"/>
                  <a:pt x="1923" y="6715"/>
                </a:cubicBezTo>
                <a:lnTo>
                  <a:pt x="158" y="8479"/>
                </a:lnTo>
                <a:cubicBezTo>
                  <a:pt x="32" y="8605"/>
                  <a:pt x="1" y="8731"/>
                  <a:pt x="32" y="8857"/>
                </a:cubicBezTo>
                <a:cubicBezTo>
                  <a:pt x="95" y="9015"/>
                  <a:pt x="190" y="9109"/>
                  <a:pt x="348" y="9141"/>
                </a:cubicBezTo>
                <a:lnTo>
                  <a:pt x="2994" y="9645"/>
                </a:lnTo>
                <a:lnTo>
                  <a:pt x="3498" y="12291"/>
                </a:lnTo>
                <a:cubicBezTo>
                  <a:pt x="3561" y="12449"/>
                  <a:pt x="3656" y="12575"/>
                  <a:pt x="3782" y="12606"/>
                </a:cubicBezTo>
                <a:lnTo>
                  <a:pt x="3908" y="12606"/>
                </a:lnTo>
                <a:cubicBezTo>
                  <a:pt x="4034" y="12606"/>
                  <a:pt x="4097" y="12575"/>
                  <a:pt x="4191" y="12480"/>
                </a:cubicBezTo>
                <a:lnTo>
                  <a:pt x="5955" y="10716"/>
                </a:lnTo>
                <a:cubicBezTo>
                  <a:pt x="6018" y="10653"/>
                  <a:pt x="6113" y="10464"/>
                  <a:pt x="6081" y="10369"/>
                </a:cubicBezTo>
                <a:lnTo>
                  <a:pt x="5829" y="9109"/>
                </a:lnTo>
                <a:lnTo>
                  <a:pt x="7499" y="7439"/>
                </a:lnTo>
                <a:lnTo>
                  <a:pt x="9421" y="12291"/>
                </a:lnTo>
                <a:cubicBezTo>
                  <a:pt x="9452" y="12417"/>
                  <a:pt x="9578" y="12543"/>
                  <a:pt x="9736" y="12543"/>
                </a:cubicBezTo>
                <a:lnTo>
                  <a:pt x="9799" y="12543"/>
                </a:lnTo>
                <a:cubicBezTo>
                  <a:pt x="9925" y="12543"/>
                  <a:pt x="9988" y="12480"/>
                  <a:pt x="10083" y="12417"/>
                </a:cubicBezTo>
                <a:lnTo>
                  <a:pt x="11248" y="11220"/>
                </a:lnTo>
                <a:cubicBezTo>
                  <a:pt x="11343" y="11157"/>
                  <a:pt x="11374" y="10999"/>
                  <a:pt x="11374" y="10873"/>
                </a:cubicBezTo>
                <a:lnTo>
                  <a:pt x="10303" y="4572"/>
                </a:lnTo>
                <a:lnTo>
                  <a:pt x="11973" y="2903"/>
                </a:lnTo>
                <a:cubicBezTo>
                  <a:pt x="12288" y="2588"/>
                  <a:pt x="12477" y="2178"/>
                  <a:pt x="12571" y="1705"/>
                </a:cubicBezTo>
                <a:cubicBezTo>
                  <a:pt x="12760" y="1201"/>
                  <a:pt x="12603" y="729"/>
                  <a:pt x="12288" y="414"/>
                </a:cubicBezTo>
                <a:cubicBezTo>
                  <a:pt x="12013" y="126"/>
                  <a:pt x="11635" y="1"/>
                  <a:pt x="1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2" name="Google Shape;1002;p39"/>
          <p:cNvGrpSpPr/>
          <p:nvPr/>
        </p:nvGrpSpPr>
        <p:grpSpPr>
          <a:xfrm>
            <a:off x="624714" y="381177"/>
            <a:ext cx="470629" cy="435824"/>
            <a:chOff x="431275" y="-2657275"/>
            <a:chExt cx="1086150" cy="1005825"/>
          </a:xfrm>
        </p:grpSpPr>
        <p:sp>
          <p:nvSpPr>
            <p:cNvPr id="1003" name="Google Shape;1003;p39"/>
            <p:cNvSpPr/>
            <p:nvPr/>
          </p:nvSpPr>
          <p:spPr>
            <a:xfrm>
              <a:off x="603775" y="-2498175"/>
              <a:ext cx="734875" cy="147300"/>
            </a:xfrm>
            <a:custGeom>
              <a:avLst/>
              <a:gdLst/>
              <a:ahLst/>
              <a:cxnLst/>
              <a:rect l="l" t="t" r="r" b="b"/>
              <a:pathLst>
                <a:path w="29395" h="5892" extrusionOk="0">
                  <a:moveTo>
                    <a:pt x="1229" y="0"/>
                  </a:moveTo>
                  <a:lnTo>
                    <a:pt x="0" y="2174"/>
                  </a:lnTo>
                  <a:cubicBezTo>
                    <a:pt x="410" y="2395"/>
                    <a:pt x="6805" y="5892"/>
                    <a:pt x="15249" y="5892"/>
                  </a:cubicBezTo>
                  <a:cubicBezTo>
                    <a:pt x="19596" y="5892"/>
                    <a:pt x="24511" y="4978"/>
                    <a:pt x="29394" y="2174"/>
                  </a:cubicBezTo>
                  <a:lnTo>
                    <a:pt x="28166" y="0"/>
                  </a:lnTo>
                  <a:cubicBezTo>
                    <a:pt x="23759" y="2526"/>
                    <a:pt x="19292" y="3368"/>
                    <a:pt x="15296" y="3368"/>
                  </a:cubicBezTo>
                  <a:cubicBezTo>
                    <a:pt x="7380" y="3368"/>
                    <a:pt x="1313" y="63"/>
                    <a:pt x="12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04" name="Google Shape;1004;p39"/>
            <p:cNvGrpSpPr/>
            <p:nvPr/>
          </p:nvGrpSpPr>
          <p:grpSpPr>
            <a:xfrm>
              <a:off x="431275" y="-2657275"/>
              <a:ext cx="1086150" cy="1005825"/>
              <a:chOff x="431275" y="-2657275"/>
              <a:chExt cx="1086150" cy="1005825"/>
            </a:xfrm>
          </p:grpSpPr>
          <p:sp>
            <p:nvSpPr>
              <p:cNvPr id="1005" name="Google Shape;1005;p39"/>
              <p:cNvSpPr/>
              <p:nvPr/>
            </p:nvSpPr>
            <p:spPr>
              <a:xfrm>
                <a:off x="468300" y="-2657275"/>
                <a:ext cx="1005825" cy="1005825"/>
              </a:xfrm>
              <a:custGeom>
                <a:avLst/>
                <a:gdLst/>
                <a:ahLst/>
                <a:cxnLst/>
                <a:rect l="l" t="t" r="r" b="b"/>
                <a:pathLst>
                  <a:path w="40233" h="40233" extrusionOk="0">
                    <a:moveTo>
                      <a:pt x="20132" y="2458"/>
                    </a:moveTo>
                    <a:cubicBezTo>
                      <a:pt x="29836" y="2458"/>
                      <a:pt x="37743" y="10397"/>
                      <a:pt x="37743" y="20101"/>
                    </a:cubicBezTo>
                    <a:cubicBezTo>
                      <a:pt x="37743" y="29836"/>
                      <a:pt x="29836" y="37743"/>
                      <a:pt x="20132" y="37743"/>
                    </a:cubicBezTo>
                    <a:cubicBezTo>
                      <a:pt x="10397" y="37743"/>
                      <a:pt x="2489" y="29836"/>
                      <a:pt x="2489" y="20101"/>
                    </a:cubicBezTo>
                    <a:cubicBezTo>
                      <a:pt x="2489" y="10397"/>
                      <a:pt x="10397" y="2458"/>
                      <a:pt x="20132" y="2458"/>
                    </a:cubicBezTo>
                    <a:close/>
                    <a:moveTo>
                      <a:pt x="20132" y="0"/>
                    </a:moveTo>
                    <a:cubicBezTo>
                      <a:pt x="9042" y="0"/>
                      <a:pt x="0" y="9011"/>
                      <a:pt x="0" y="20101"/>
                    </a:cubicBezTo>
                    <a:cubicBezTo>
                      <a:pt x="0" y="31190"/>
                      <a:pt x="9042" y="40232"/>
                      <a:pt x="20132" y="40232"/>
                    </a:cubicBezTo>
                    <a:cubicBezTo>
                      <a:pt x="31222" y="40232"/>
                      <a:pt x="40232" y="31190"/>
                      <a:pt x="40232" y="20101"/>
                    </a:cubicBezTo>
                    <a:cubicBezTo>
                      <a:pt x="40232" y="9011"/>
                      <a:pt x="31222" y="0"/>
                      <a:pt x="2013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6" name="Google Shape;1006;p39"/>
              <p:cNvSpPr/>
              <p:nvPr/>
            </p:nvSpPr>
            <p:spPr>
              <a:xfrm>
                <a:off x="940075" y="-2626550"/>
                <a:ext cx="62250" cy="943600"/>
              </a:xfrm>
              <a:custGeom>
                <a:avLst/>
                <a:gdLst/>
                <a:ahLst/>
                <a:cxnLst/>
                <a:rect l="l" t="t" r="r" b="b"/>
                <a:pathLst>
                  <a:path w="2490" h="37744" extrusionOk="0">
                    <a:moveTo>
                      <a:pt x="1" y="0"/>
                    </a:moveTo>
                    <a:lnTo>
                      <a:pt x="1" y="37743"/>
                    </a:lnTo>
                    <a:lnTo>
                      <a:pt x="2490" y="37743"/>
                    </a:lnTo>
                    <a:lnTo>
                      <a:pt x="2490"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39"/>
              <p:cNvSpPr/>
              <p:nvPr/>
            </p:nvSpPr>
            <p:spPr>
              <a:xfrm>
                <a:off x="499800" y="-2185500"/>
                <a:ext cx="943600" cy="62250"/>
              </a:xfrm>
              <a:custGeom>
                <a:avLst/>
                <a:gdLst/>
                <a:ahLst/>
                <a:cxnLst/>
                <a:rect l="l" t="t" r="r" b="b"/>
                <a:pathLst>
                  <a:path w="37744" h="2490" extrusionOk="0">
                    <a:moveTo>
                      <a:pt x="1" y="1"/>
                    </a:moveTo>
                    <a:lnTo>
                      <a:pt x="1" y="2490"/>
                    </a:lnTo>
                    <a:lnTo>
                      <a:pt x="37744" y="2490"/>
                    </a:lnTo>
                    <a:lnTo>
                      <a:pt x="37744"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8" name="Google Shape;1008;p39"/>
              <p:cNvSpPr/>
              <p:nvPr/>
            </p:nvSpPr>
            <p:spPr>
              <a:xfrm>
                <a:off x="431275" y="-2648600"/>
                <a:ext cx="489150" cy="980600"/>
              </a:xfrm>
              <a:custGeom>
                <a:avLst/>
                <a:gdLst/>
                <a:ahLst/>
                <a:cxnLst/>
                <a:rect l="l" t="t" r="r" b="b"/>
                <a:pathLst>
                  <a:path w="19566" h="39224" extrusionOk="0">
                    <a:moveTo>
                      <a:pt x="17738" y="0"/>
                    </a:moveTo>
                    <a:cubicBezTo>
                      <a:pt x="17580" y="189"/>
                      <a:pt x="1" y="18304"/>
                      <a:pt x="17675" y="39224"/>
                    </a:cubicBezTo>
                    <a:lnTo>
                      <a:pt x="19565" y="37617"/>
                    </a:lnTo>
                    <a:cubicBezTo>
                      <a:pt x="3403" y="18462"/>
                      <a:pt x="18841" y="2426"/>
                      <a:pt x="19502" y="1764"/>
                    </a:cubicBezTo>
                    <a:lnTo>
                      <a:pt x="17738"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9" name="Google Shape;1009;p39"/>
              <p:cNvSpPr/>
              <p:nvPr/>
            </p:nvSpPr>
            <p:spPr>
              <a:xfrm>
                <a:off x="1028300" y="-2648600"/>
                <a:ext cx="489125" cy="980600"/>
              </a:xfrm>
              <a:custGeom>
                <a:avLst/>
                <a:gdLst/>
                <a:ahLst/>
                <a:cxnLst/>
                <a:rect l="l" t="t" r="r" b="b"/>
                <a:pathLst>
                  <a:path w="19565" h="39224" extrusionOk="0">
                    <a:moveTo>
                      <a:pt x="1828" y="0"/>
                    </a:moveTo>
                    <a:lnTo>
                      <a:pt x="63" y="1764"/>
                    </a:lnTo>
                    <a:cubicBezTo>
                      <a:pt x="725" y="2426"/>
                      <a:pt x="16162" y="18462"/>
                      <a:pt x="0" y="37617"/>
                    </a:cubicBezTo>
                    <a:lnTo>
                      <a:pt x="1891" y="39224"/>
                    </a:lnTo>
                    <a:cubicBezTo>
                      <a:pt x="19565" y="18304"/>
                      <a:pt x="2017" y="189"/>
                      <a:pt x="1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0" name="Google Shape;1010;p39"/>
              <p:cNvSpPr/>
              <p:nvPr/>
            </p:nvSpPr>
            <p:spPr>
              <a:xfrm>
                <a:off x="603775" y="-1954300"/>
                <a:ext cx="734875" cy="147675"/>
              </a:xfrm>
              <a:custGeom>
                <a:avLst/>
                <a:gdLst/>
                <a:ahLst/>
                <a:cxnLst/>
                <a:rect l="l" t="t" r="r" b="b"/>
                <a:pathLst>
                  <a:path w="29395" h="5907" extrusionOk="0">
                    <a:moveTo>
                      <a:pt x="14146" y="0"/>
                    </a:moveTo>
                    <a:cubicBezTo>
                      <a:pt x="9789" y="0"/>
                      <a:pt x="4891" y="934"/>
                      <a:pt x="0" y="3733"/>
                    </a:cubicBezTo>
                    <a:lnTo>
                      <a:pt x="1229" y="5875"/>
                    </a:lnTo>
                    <a:cubicBezTo>
                      <a:pt x="5623" y="3367"/>
                      <a:pt x="10078" y="2530"/>
                      <a:pt x="14065" y="2530"/>
                    </a:cubicBezTo>
                    <a:cubicBezTo>
                      <a:pt x="21998" y="2530"/>
                      <a:pt x="28082" y="5844"/>
                      <a:pt x="28166" y="5907"/>
                    </a:cubicBezTo>
                    <a:lnTo>
                      <a:pt x="29394" y="3733"/>
                    </a:lnTo>
                    <a:cubicBezTo>
                      <a:pt x="29000" y="3504"/>
                      <a:pt x="22588" y="0"/>
                      <a:pt x="1414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5" name="TextBox 4">
            <a:extLst>
              <a:ext uri="{FF2B5EF4-FFF2-40B4-BE49-F238E27FC236}">
                <a16:creationId xmlns:a16="http://schemas.microsoft.com/office/drawing/2014/main" id="{3047BB51-D47D-AEA5-A552-899B567EC5C5}"/>
              </a:ext>
            </a:extLst>
          </p:cNvPr>
          <p:cNvSpPr txBox="1"/>
          <p:nvPr/>
        </p:nvSpPr>
        <p:spPr>
          <a:xfrm>
            <a:off x="340246" y="1002695"/>
            <a:ext cx="8421508" cy="3785652"/>
          </a:xfrm>
          <a:prstGeom prst="rect">
            <a:avLst/>
          </a:prstGeom>
          <a:solidFill>
            <a:schemeClr val="bg1"/>
          </a:solidFill>
        </p:spPr>
        <p:txBody>
          <a:bodyPr wrap="square">
            <a:spAutoFit/>
          </a:bodyPr>
          <a:lstStyle/>
          <a:p>
            <a:pPr algn="l">
              <a:buFont typeface="+mj-lt"/>
              <a:buAutoNum type="arabicPeriod"/>
            </a:pPr>
            <a:r>
              <a:rPr lang="en-US" sz="2000" b="0" i="0" dirty="0">
                <a:solidFill>
                  <a:srgbClr val="333333"/>
                </a:solidFill>
                <a:effectLst/>
                <a:latin typeface="Calibri" panose="020F0502020204030204" pitchFamily="34" charset="0"/>
                <a:cs typeface="Calibri" panose="020F0502020204030204" pitchFamily="34" charset="0"/>
              </a:rPr>
              <a:t> </a:t>
            </a:r>
            <a:r>
              <a:rPr lang="en-US" sz="2000" dirty="0">
                <a:solidFill>
                  <a:srgbClr val="333333"/>
                </a:solidFill>
                <a:latin typeface="Calibri" panose="020F0502020204030204" pitchFamily="34" charset="0"/>
                <a:cs typeface="Calibri" panose="020F0502020204030204" pitchFamily="34" charset="0"/>
              </a:rPr>
              <a:t>O</a:t>
            </a:r>
            <a:r>
              <a:rPr lang="vi-VN" sz="2000" b="0" i="0" dirty="0">
                <a:solidFill>
                  <a:srgbClr val="333333"/>
                </a:solidFill>
                <a:effectLst/>
                <a:latin typeface="Calibri" panose="020F0502020204030204" pitchFamily="34" charset="0"/>
                <a:cs typeface="Calibri" panose="020F0502020204030204" pitchFamily="34" charset="0"/>
              </a:rPr>
              <a:t>ver 100km/ my hometowwn/ Ho Chi Minh city.</a:t>
            </a:r>
            <a:endParaRPr lang="en-US" sz="2000" b="0" i="0" dirty="0">
              <a:solidFill>
                <a:srgbClr val="333333"/>
              </a:solidFill>
              <a:effectLst/>
              <a:latin typeface="Calibri" panose="020F0502020204030204" pitchFamily="34" charset="0"/>
              <a:cs typeface="Calibri" panose="020F0502020204030204" pitchFamily="34" charset="0"/>
            </a:endParaRPr>
          </a:p>
          <a:p>
            <a:pPr marL="342900" indent="-342900" algn="l">
              <a:buFont typeface="Wingdings" panose="05000000000000000000" pitchFamily="2" charset="2"/>
              <a:buChar char="à"/>
            </a:pPr>
            <a:r>
              <a:rPr lang="vi-VN" sz="2000" b="0" i="0" dirty="0">
                <a:solidFill>
                  <a:srgbClr val="FF0000"/>
                </a:solidFill>
                <a:effectLst/>
                <a:latin typeface="Calibri" panose="020F0502020204030204" pitchFamily="34" charset="0"/>
                <a:cs typeface="Calibri" panose="020F0502020204030204" pitchFamily="34" charset="0"/>
              </a:rPr>
              <a:t>It’s over 100km from my home town to Ho Chi Minh City</a:t>
            </a:r>
            <a:endParaRPr lang="en-US" sz="2000" dirty="0">
              <a:solidFill>
                <a:srgbClr val="FF0000"/>
              </a:solidFill>
              <a:latin typeface="Calibri" panose="020F0502020204030204" pitchFamily="34" charset="0"/>
              <a:cs typeface="Calibri" panose="020F0502020204030204" pitchFamily="34" charset="0"/>
            </a:endParaRPr>
          </a:p>
          <a:p>
            <a:pPr algn="l"/>
            <a:r>
              <a:rPr lang="en-US" sz="2000" b="0" i="0" dirty="0">
                <a:solidFill>
                  <a:schemeClr val="tx1"/>
                </a:solidFill>
                <a:effectLst/>
                <a:latin typeface="Calibri" panose="020F0502020204030204" pitchFamily="34" charset="0"/>
                <a:cs typeface="Calibri" panose="020F0502020204030204" pitchFamily="34" charset="0"/>
              </a:rPr>
              <a:t>2. </a:t>
            </a:r>
            <a:r>
              <a:rPr lang="vi-VN" sz="2000" b="0" i="0" dirty="0">
                <a:solidFill>
                  <a:srgbClr val="333333"/>
                </a:solidFill>
                <a:effectLst/>
                <a:latin typeface="Calibri" panose="020F0502020204030204" pitchFamily="34" charset="0"/>
                <a:cs typeface="Calibri" panose="020F0502020204030204" pitchFamily="34" charset="0"/>
              </a:rPr>
              <a:t>About 25 km/ my grandparents' house.</a:t>
            </a:r>
            <a:endParaRPr lang="en-US" sz="2000" b="0" i="0" dirty="0">
              <a:solidFill>
                <a:srgbClr val="333333"/>
              </a:solidFill>
              <a:effectLst/>
              <a:latin typeface="Calibri" panose="020F0502020204030204" pitchFamily="34" charset="0"/>
              <a:cs typeface="Calibri" panose="020F0502020204030204" pitchFamily="34" charset="0"/>
            </a:endParaRPr>
          </a:p>
          <a:p>
            <a:pPr algn="l"/>
            <a:r>
              <a:rPr lang="en-US" sz="20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vi-VN" sz="2000" b="0" i="0" dirty="0">
                <a:solidFill>
                  <a:srgbClr val="FF0000"/>
                </a:solidFill>
                <a:effectLst/>
                <a:latin typeface="Calibri" panose="020F0502020204030204" pitchFamily="34" charset="0"/>
                <a:cs typeface="Calibri" panose="020F0502020204030204" pitchFamily="34" charset="0"/>
              </a:rPr>
              <a:t>It is about 25km to my grandparents’ house. </a:t>
            </a:r>
          </a:p>
          <a:p>
            <a:pPr algn="l"/>
            <a:r>
              <a:rPr lang="en-US" sz="2000" dirty="0">
                <a:solidFill>
                  <a:srgbClr val="333333"/>
                </a:solidFill>
                <a:latin typeface="Calibri" panose="020F0502020204030204" pitchFamily="34" charset="0"/>
                <a:cs typeface="Calibri" panose="020F0502020204030204" pitchFamily="34" charset="0"/>
              </a:rPr>
              <a:t>3. </a:t>
            </a:r>
            <a:r>
              <a:rPr lang="vi-VN" sz="2000" b="0" i="0" dirty="0">
                <a:solidFill>
                  <a:srgbClr val="333333"/>
                </a:solidFill>
                <a:effectLst/>
                <a:latin typeface="Calibri" panose="020F0502020204030204" pitchFamily="34" charset="0"/>
                <a:cs typeface="Calibri" panose="020F0502020204030204" pitchFamily="34" charset="0"/>
              </a:rPr>
              <a:t>I/ used to/ small bike/ the yard/ outside/ flat.</a:t>
            </a:r>
            <a:endParaRPr lang="en-US" sz="2000" b="0" i="0" dirty="0">
              <a:solidFill>
                <a:srgbClr val="333333"/>
              </a:solidFill>
              <a:effectLst/>
              <a:latin typeface="Calibri" panose="020F0502020204030204" pitchFamily="34" charset="0"/>
              <a:cs typeface="Calibri" panose="020F0502020204030204" pitchFamily="34" charset="0"/>
            </a:endParaRPr>
          </a:p>
          <a:p>
            <a:pPr algn="l"/>
            <a:r>
              <a:rPr lang="en-US" sz="20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vi-VN" sz="2000" b="0" i="0" dirty="0">
                <a:solidFill>
                  <a:srgbClr val="FF0000"/>
                </a:solidFill>
                <a:effectLst/>
                <a:latin typeface="Calibri" panose="020F0502020204030204" pitchFamily="34" charset="0"/>
                <a:cs typeface="Calibri" panose="020F0502020204030204" pitchFamily="34" charset="0"/>
              </a:rPr>
              <a:t>I used to ride a small bike in the yard outside my flat. </a:t>
            </a:r>
          </a:p>
          <a:p>
            <a:pPr algn="l"/>
            <a:r>
              <a:rPr lang="en-US" sz="2000" dirty="0">
                <a:solidFill>
                  <a:srgbClr val="333333"/>
                </a:solidFill>
                <a:latin typeface="Calibri" panose="020F0502020204030204" pitchFamily="34" charset="0"/>
                <a:cs typeface="Calibri" panose="020F0502020204030204" pitchFamily="34" charset="0"/>
              </a:rPr>
              <a:t>4. </a:t>
            </a:r>
            <a:r>
              <a:rPr lang="vi-VN" sz="2000" b="0" i="0" dirty="0">
                <a:solidFill>
                  <a:srgbClr val="333333"/>
                </a:solidFill>
                <a:effectLst/>
                <a:latin typeface="Calibri" panose="020F0502020204030204" pitchFamily="34" charset="0"/>
                <a:cs typeface="Calibri" panose="020F0502020204030204" pitchFamily="34" charset="0"/>
              </a:rPr>
              <a:t>There/ used to/ bus station/ city center/ but/ it/ move/ the suburbs.</a:t>
            </a:r>
            <a:endParaRPr lang="en-US" sz="2000" b="0" i="0" dirty="0">
              <a:solidFill>
                <a:srgbClr val="333333"/>
              </a:solidFill>
              <a:effectLst/>
              <a:latin typeface="Calibri" panose="020F0502020204030204" pitchFamily="34" charset="0"/>
              <a:cs typeface="Calibri" panose="020F0502020204030204" pitchFamily="34" charset="0"/>
            </a:endParaRPr>
          </a:p>
          <a:p>
            <a:pPr algn="l"/>
            <a:r>
              <a:rPr lang="en-US" sz="20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vi-VN" sz="2000" b="0" i="0" dirty="0">
                <a:solidFill>
                  <a:srgbClr val="FF0000"/>
                </a:solidFill>
                <a:effectLst/>
                <a:latin typeface="Calibri" panose="020F0502020204030204" pitchFamily="34" charset="0"/>
                <a:cs typeface="Calibri" panose="020F0502020204030204" pitchFamily="34" charset="0"/>
              </a:rPr>
              <a:t>There used to be a bus station in the city centre, but it was / has been moved to the suburbs. </a:t>
            </a:r>
          </a:p>
          <a:p>
            <a:pPr algn="l"/>
            <a:r>
              <a:rPr lang="en-US" sz="2000" dirty="0">
                <a:solidFill>
                  <a:srgbClr val="333333"/>
                </a:solidFill>
                <a:latin typeface="Calibri" panose="020F0502020204030204" pitchFamily="34" charset="0"/>
                <a:cs typeface="Calibri" panose="020F0502020204030204" pitchFamily="34" charset="0"/>
              </a:rPr>
              <a:t>5. </a:t>
            </a:r>
            <a:r>
              <a:rPr lang="vi-VN" sz="2000" b="0" i="0" dirty="0">
                <a:solidFill>
                  <a:srgbClr val="333333"/>
                </a:solidFill>
                <a:effectLst/>
                <a:latin typeface="Calibri" panose="020F0502020204030204" pitchFamily="34" charset="0"/>
                <a:cs typeface="Calibri" panose="020F0502020204030204" pitchFamily="34" charset="0"/>
              </a:rPr>
              <a:t>Children/ must/ learn/ road safety/ before/ allowed/ ride/ bike/ road.</a:t>
            </a:r>
            <a:endParaRPr lang="en-US" sz="2000" b="0" i="0" dirty="0">
              <a:solidFill>
                <a:srgbClr val="333333"/>
              </a:solidFill>
              <a:effectLst/>
              <a:latin typeface="Calibri" panose="020F0502020204030204" pitchFamily="34" charset="0"/>
              <a:cs typeface="Calibri" panose="020F0502020204030204" pitchFamily="34" charset="0"/>
            </a:endParaRPr>
          </a:p>
          <a:p>
            <a:pPr algn="l"/>
            <a:r>
              <a:rPr lang="en-US" sz="2000" dirty="0">
                <a:solidFill>
                  <a:srgbClr val="FF0000"/>
                </a:solidFill>
                <a:latin typeface="Calibri" panose="020F0502020204030204" pitchFamily="34" charset="0"/>
                <a:cs typeface="Calibri" panose="020F0502020204030204" pitchFamily="34" charset="0"/>
                <a:sym typeface="Wingdings" panose="05000000000000000000" pitchFamily="2" charset="2"/>
              </a:rPr>
              <a:t> </a:t>
            </a:r>
            <a:r>
              <a:rPr lang="vi-VN" sz="2000" b="0" i="0" dirty="0">
                <a:solidFill>
                  <a:srgbClr val="FF0000"/>
                </a:solidFill>
                <a:effectLst/>
                <a:latin typeface="Calibri" panose="020F0502020204030204" pitchFamily="34" charset="0"/>
                <a:cs typeface="Calibri" panose="020F0502020204030204" pitchFamily="34" charset="0"/>
              </a:rPr>
              <a:t>Children must learn about road safety before they are allowed to ride a bike on the road. </a:t>
            </a:r>
          </a:p>
        </p:txBody>
      </p:sp>
      <p:sp>
        <p:nvSpPr>
          <p:cNvPr id="7" name="TextBox 6">
            <a:extLst>
              <a:ext uri="{FF2B5EF4-FFF2-40B4-BE49-F238E27FC236}">
                <a16:creationId xmlns:a16="http://schemas.microsoft.com/office/drawing/2014/main" id="{1CF38DDC-E6FC-1789-24AF-FC0E38DA0E1A}"/>
              </a:ext>
            </a:extLst>
          </p:cNvPr>
          <p:cNvSpPr txBox="1"/>
          <p:nvPr/>
        </p:nvSpPr>
        <p:spPr>
          <a:xfrm>
            <a:off x="1083099" y="394278"/>
            <a:ext cx="6926760" cy="461665"/>
          </a:xfrm>
          <a:prstGeom prst="rect">
            <a:avLst/>
          </a:prstGeom>
          <a:noFill/>
        </p:spPr>
        <p:txBody>
          <a:bodyPr wrap="square">
            <a:spAutoFit/>
          </a:bodyPr>
          <a:lstStyle/>
          <a:p>
            <a:r>
              <a:rPr lang="en-US" sz="2400" b="1" dirty="0">
                <a:solidFill>
                  <a:schemeClr val="bg1"/>
                </a:solidFill>
                <a:latin typeface="Arial" panose="020B0604020202020204" pitchFamily="34" charset="0"/>
                <a:cs typeface="Arial" panose="020B0604020202020204" pitchFamily="34" charset="0"/>
              </a:rPr>
              <a:t>Write complete sentences, using these cues.</a:t>
            </a:r>
            <a:endParaRPr lang="en-US" sz="2400" b="1" dirty="0">
              <a:solidFill>
                <a:schemeClr val="bg1"/>
              </a:solidFill>
              <a:effectLst>
                <a:glow rad="88900">
                  <a:schemeClr val="bg1"/>
                </a:glow>
              </a:effectLst>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fade">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3" end="3"/>
                                            </p:txEl>
                                          </p:spTgt>
                                        </p:tgtEl>
                                        <p:attrNameLst>
                                          <p:attrName>style.visibility</p:attrName>
                                        </p:attrNameLst>
                                      </p:cBhvr>
                                      <p:to>
                                        <p:strVal val="visible"/>
                                      </p:to>
                                    </p:set>
                                    <p:animEffect transition="in" filter="fade">
                                      <p:cBhvr>
                                        <p:cTn id="12" dur="500"/>
                                        <p:tgtEl>
                                          <p:spTgt spid="5">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animEffect transition="in" filter="fade">
                                      <p:cBhvr>
                                        <p:cTn id="17" dur="500"/>
                                        <p:tgtEl>
                                          <p:spTgt spid="5">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7" end="7"/>
                                            </p:txEl>
                                          </p:spTgt>
                                        </p:tgtEl>
                                        <p:attrNameLst>
                                          <p:attrName>style.visibility</p:attrName>
                                        </p:attrNameLst>
                                      </p:cBhvr>
                                      <p:to>
                                        <p:strVal val="visible"/>
                                      </p:to>
                                    </p:set>
                                    <p:animEffect transition="in" filter="fade">
                                      <p:cBhvr>
                                        <p:cTn id="22" dur="500"/>
                                        <p:tgtEl>
                                          <p:spTgt spid="5">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animEffect transition="in" filter="fade">
                                      <p:cBhvr>
                                        <p:cTn id="27" dur="500"/>
                                        <p:tgtEl>
                                          <p:spTgt spid="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Airline MK Plan by Slidesgo">
  <a:themeElements>
    <a:clrScheme name="Simple Light">
      <a:dk1>
        <a:srgbClr val="231F20"/>
      </a:dk1>
      <a:lt1>
        <a:srgbClr val="FFFFFF"/>
      </a:lt1>
      <a:dk2>
        <a:srgbClr val="F1F1F1"/>
      </a:dk2>
      <a:lt2>
        <a:srgbClr val="D1D3D4"/>
      </a:lt2>
      <a:accent1>
        <a:srgbClr val="0E83C4"/>
      </a:accent1>
      <a:accent2>
        <a:srgbClr val="3598DB"/>
      </a:accent2>
      <a:accent3>
        <a:srgbClr val="BB231A"/>
      </a:accent3>
      <a:accent4>
        <a:srgbClr val="DD2B21"/>
      </a:accent4>
      <a:accent5>
        <a:srgbClr val="DFE7FA"/>
      </a:accent5>
      <a:accent6>
        <a:srgbClr val="3A4C8C"/>
      </a:accent6>
      <a:hlink>
        <a:srgbClr val="231F2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704</Words>
  <Application>Microsoft Office PowerPoint</Application>
  <PresentationFormat>On-screen Show (16:9)</PresentationFormat>
  <Paragraphs>76</Paragraphs>
  <Slides>12</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Barlow Semi Condensed</vt:lpstr>
      <vt:lpstr>Cutive Mono</vt:lpstr>
      <vt:lpstr>Arial</vt:lpstr>
      <vt:lpstr>Calibri</vt:lpstr>
      <vt:lpstr>Wingdings</vt:lpstr>
      <vt:lpstr>Barlow Semi Condensed SemiBold</vt:lpstr>
      <vt:lpstr>Airline MK Plan by Slidesgo</vt:lpstr>
      <vt:lpstr>Unit 7: Traffic</vt:lpstr>
      <vt:lpstr>OBJECTIVES</vt:lpstr>
      <vt:lpstr>VOCABULARY </vt:lpstr>
      <vt:lpstr>PRONUNCIATION</vt:lpstr>
      <vt:lpstr>GRAMMAR: IT – INDICATING DISTANCE</vt:lpstr>
      <vt:lpstr>GRAMMAR: SHOULD/ SHOULDN’T</vt:lpstr>
      <vt:lpstr>PowerPoint Presentation</vt:lpstr>
      <vt:lpstr>PowerPoint Presentation</vt:lpstr>
      <vt:lpstr>PowerPoint Presentation</vt:lpstr>
      <vt:lpstr>PowerPoint Presentation</vt:lpstr>
      <vt:lpstr>PowerPoint Presentation</vt:lpstr>
      <vt:lpstr>BOARDING PASS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7: Traffic</dc:title>
  <dc:creator>nhi tran</dc:creator>
  <cp:lastModifiedBy>Alex Dang</cp:lastModifiedBy>
  <cp:revision>4</cp:revision>
  <dcterms:modified xsi:type="dcterms:W3CDTF">2026-02-03T03:35:54Z</dcterms:modified>
</cp:coreProperties>
</file>