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80" r:id="rId1"/>
    <p:sldMasterId id="2147483681" r:id="rId2"/>
  </p:sldMasterIdLst>
  <p:notesMasterIdLst>
    <p:notesMasterId r:id="rId32"/>
  </p:notesMasterIdLst>
  <p:sldIdLst>
    <p:sldId id="260" r:id="rId3"/>
    <p:sldId id="294" r:id="rId4"/>
    <p:sldId id="295" r:id="rId5"/>
    <p:sldId id="296" r:id="rId6"/>
    <p:sldId id="297" r:id="rId7"/>
    <p:sldId id="298" r:id="rId8"/>
    <p:sldId id="299" r:id="rId9"/>
    <p:sldId id="300" r:id="rId10"/>
    <p:sldId id="256" r:id="rId11"/>
    <p:sldId id="257" r:id="rId12"/>
    <p:sldId id="264" r:id="rId13"/>
    <p:sldId id="265" r:id="rId14"/>
    <p:sldId id="284" r:id="rId15"/>
    <p:sldId id="302" r:id="rId16"/>
    <p:sldId id="301" r:id="rId17"/>
    <p:sldId id="303" r:id="rId18"/>
    <p:sldId id="304" r:id="rId19"/>
    <p:sldId id="305" r:id="rId20"/>
    <p:sldId id="306" r:id="rId21"/>
    <p:sldId id="308" r:id="rId22"/>
    <p:sldId id="259" r:id="rId23"/>
    <p:sldId id="307" r:id="rId24"/>
    <p:sldId id="268" r:id="rId25"/>
    <p:sldId id="266" r:id="rId26"/>
    <p:sldId id="270" r:id="rId27"/>
    <p:sldId id="261" r:id="rId28"/>
    <p:sldId id="258" r:id="rId29"/>
    <p:sldId id="263" r:id="rId30"/>
    <p:sldId id="290" r:id="rId31"/>
  </p:sldIdLst>
  <p:sldSz cx="9144000" cy="5143500" type="screen16x9"/>
  <p:notesSz cx="6858000" cy="9144000"/>
  <p:embeddedFontLst>
    <p:embeddedFont>
      <p:font typeface="Amiko" panose="020B0604020202020204" charset="0"/>
      <p:regular r:id="rId33"/>
      <p:bold r:id="rId34"/>
    </p:embeddedFont>
    <p:embeddedFont>
      <p:font typeface="Calibri" panose="020F0502020204030204" pitchFamily="34" charset="0"/>
      <p:regular r:id="rId35"/>
      <p:bold r:id="rId36"/>
      <p:italic r:id="rId37"/>
      <p:boldItalic r:id="rId38"/>
    </p:embeddedFont>
    <p:embeddedFont>
      <p:font typeface="Calibri Light" panose="020F0302020204030204" pitchFamily="34" charset="0"/>
      <p:regular r:id="rId39"/>
      <p:italic r:id="rId40"/>
    </p:embeddedFont>
    <p:embeddedFont>
      <p:font typeface="Dosis" pitchFamily="2" charset="0"/>
      <p:regular r:id="rId41"/>
      <p:bold r:id="rId42"/>
    </p:embeddedFont>
    <p:embeddedFont>
      <p:font typeface="Francois One" panose="020B0604020202020204" charset="0"/>
      <p:regular r:id="rId43"/>
    </p:embeddedFont>
    <p:embeddedFont>
      <p:font typeface="Josefin Slab" pitchFamily="2" charset="0"/>
      <p:regular r:id="rId44"/>
      <p:bold r:id="rId45"/>
      <p:italic r:id="rId46"/>
      <p:boldItalic r:id="rId47"/>
    </p:embeddedFont>
    <p:embeddedFont>
      <p:font typeface="Londrina Solid" panose="020B0604020202020204" charset="0"/>
      <p:regular r:id="rId48"/>
    </p:embeddedFont>
    <p:embeddedFont>
      <p:font typeface="Tahoma" panose="020B0604030504040204" pitchFamily="34" charset="0"/>
      <p:regular r:id="rId49"/>
      <p:bold r:id="rId50"/>
    </p:embeddedFont>
    <p:embeddedFont>
      <p:font typeface="Yanone Kaffeesatz" panose="020B0604020202020204" charset="0"/>
      <p:regular r:id="rId51"/>
      <p:bold r:id="rId5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F1D7"/>
    <a:srgbClr val="F2F8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B011CE6-422E-4DA3-B273-E0530C1F9BB5}">
  <a:tblStyle styleId="{9B011CE6-422E-4DA3-B273-E0530C1F9BB5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9" d="100"/>
          <a:sy n="79" d="100"/>
        </p:scale>
        <p:origin x="360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7.fntdata"/><Relationship Id="rId21" Type="http://schemas.openxmlformats.org/officeDocument/2006/relationships/slide" Target="slides/slide19.xml"/><Relationship Id="rId34" Type="http://schemas.openxmlformats.org/officeDocument/2006/relationships/font" Target="fonts/font2.fntdata"/><Relationship Id="rId42" Type="http://schemas.openxmlformats.org/officeDocument/2006/relationships/font" Target="fonts/font10.fntdata"/><Relationship Id="rId47" Type="http://schemas.openxmlformats.org/officeDocument/2006/relationships/font" Target="fonts/font15.fntdata"/><Relationship Id="rId50" Type="http://schemas.openxmlformats.org/officeDocument/2006/relationships/font" Target="fonts/font18.fntdata"/><Relationship Id="rId55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45" Type="http://schemas.openxmlformats.org/officeDocument/2006/relationships/font" Target="fonts/font13.fntdata"/><Relationship Id="rId53" Type="http://schemas.openxmlformats.org/officeDocument/2006/relationships/presProps" Target="presProps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font" Target="fonts/font12.fntdata"/><Relationship Id="rId52" Type="http://schemas.openxmlformats.org/officeDocument/2006/relationships/font" Target="fonts/font20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font" Target="fonts/font3.fntdata"/><Relationship Id="rId43" Type="http://schemas.openxmlformats.org/officeDocument/2006/relationships/font" Target="fonts/font11.fntdata"/><Relationship Id="rId48" Type="http://schemas.openxmlformats.org/officeDocument/2006/relationships/font" Target="fonts/font16.fntdata"/><Relationship Id="rId56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font" Target="fonts/font19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46" Type="http://schemas.openxmlformats.org/officeDocument/2006/relationships/font" Target="fonts/font14.fntdata"/><Relationship Id="rId20" Type="http://schemas.openxmlformats.org/officeDocument/2006/relationships/slide" Target="slides/slide18.xml"/><Relationship Id="rId41" Type="http://schemas.openxmlformats.org/officeDocument/2006/relationships/font" Target="fonts/font9.fntdata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4.fntdata"/><Relationship Id="rId49" Type="http://schemas.openxmlformats.org/officeDocument/2006/relationships/font" Target="fonts/font17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3" name="Google Shape;2343;ge936df1943_2_19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44" name="Google Shape;2344;ge936df1943_2_19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4" name="Google Shape;2694;ged14aa2bee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95" name="Google Shape;2695;ged14aa2bee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8" name="Google Shape;2638;gcc4eba5a64_0_3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39" name="Google Shape;2639;gcc4eba5a64_0_3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5" name="Google Shape;2755;gcc4eba5a64_0_3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56" name="Google Shape;2756;gcc4eba5a64_0_3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1" name="Google Shape;2401;gcc4eba5a64_0_2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02" name="Google Shape;2402;gcc4eba5a64_0_2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0" name="Google Shape;2280;ged14a6df77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81" name="Google Shape;2281;ged14a6df77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5" name="Google Shape;2465;ged14a6df77_0_1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6" name="Google Shape;2466;ged14a6df77_0_1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7" name="Google Shape;3767;ged14aa2bee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68" name="Google Shape;3768;ged14aa2bee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trái</a:t>
            </a:r>
            <a:r>
              <a:rPr lang="en-US" dirty="0"/>
              <a:t> </a:t>
            </a:r>
            <a:r>
              <a:rPr lang="en-US" dirty="0" err="1"/>
              <a:t>tim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vàng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sang slide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theo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77885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7" name="Google Shape;2237;gefc852923f_0_1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8" name="Google Shape;2238;gefc852923f_0_1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3" name="Google Shape;2273;ge936df1943_2_4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4" name="Google Shape;2274;ge936df1943_2_4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8" name="Google Shape;2478;gcc4eba5a64_0_1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79" name="Google Shape;2479;gcc4eba5a64_0_1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1" name="Google Shape;2601;gcc4eba5a64_0_2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02" name="Google Shape;2602;gcc4eba5a64_0_2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" name="Google Shape;3481;ged14a6df77_0_1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82" name="Google Shape;3482;ged14a6df77_0_1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4" name="Google Shape;2294;gcc4eba5a64_0_1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95" name="Google Shape;2295;gcc4eba5a64_0_1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8" name="Google Shape;2478;gcc4eba5a64_0_1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79" name="Google Shape;2479;gcc4eba5a64_0_1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240638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-114300" y="2685925"/>
            <a:ext cx="9318053" cy="2007853"/>
          </a:xfrm>
          <a:custGeom>
            <a:avLst/>
            <a:gdLst/>
            <a:ahLst/>
            <a:cxnLst/>
            <a:rect l="l" t="t" r="r" b="b"/>
            <a:pathLst>
              <a:path w="288061" h="96081" extrusionOk="0">
                <a:moveTo>
                  <a:pt x="287909" y="67357"/>
                </a:moveTo>
                <a:cubicBezTo>
                  <a:pt x="286328" y="65078"/>
                  <a:pt x="283927" y="63619"/>
                  <a:pt x="281252" y="63467"/>
                </a:cubicBezTo>
                <a:cubicBezTo>
                  <a:pt x="280948" y="58482"/>
                  <a:pt x="277361" y="53770"/>
                  <a:pt x="272407" y="52555"/>
                </a:cubicBezTo>
                <a:cubicBezTo>
                  <a:pt x="267817" y="51400"/>
                  <a:pt x="262832" y="53375"/>
                  <a:pt x="260066" y="57114"/>
                </a:cubicBezTo>
                <a:cubicBezTo>
                  <a:pt x="258820" y="54895"/>
                  <a:pt x="257452" y="52737"/>
                  <a:pt x="256024" y="50609"/>
                </a:cubicBezTo>
                <a:cubicBezTo>
                  <a:pt x="254321" y="48056"/>
                  <a:pt x="252589" y="45320"/>
                  <a:pt x="250340" y="43193"/>
                </a:cubicBezTo>
                <a:cubicBezTo>
                  <a:pt x="247300" y="40396"/>
                  <a:pt x="242498" y="39059"/>
                  <a:pt x="239154" y="41521"/>
                </a:cubicBezTo>
                <a:cubicBezTo>
                  <a:pt x="237270" y="38694"/>
                  <a:pt x="234078" y="36749"/>
                  <a:pt x="230491" y="36962"/>
                </a:cubicBezTo>
                <a:cubicBezTo>
                  <a:pt x="227695" y="37114"/>
                  <a:pt x="225172" y="38573"/>
                  <a:pt x="223470" y="40700"/>
                </a:cubicBezTo>
                <a:cubicBezTo>
                  <a:pt x="221373" y="33709"/>
                  <a:pt x="219488" y="26627"/>
                  <a:pt x="216874" y="19849"/>
                </a:cubicBezTo>
                <a:cubicBezTo>
                  <a:pt x="214534" y="13800"/>
                  <a:pt x="210521" y="8481"/>
                  <a:pt x="203591" y="7995"/>
                </a:cubicBezTo>
                <a:cubicBezTo>
                  <a:pt x="196752" y="7478"/>
                  <a:pt x="190308" y="11672"/>
                  <a:pt x="185445" y="16049"/>
                </a:cubicBezTo>
                <a:cubicBezTo>
                  <a:pt x="180186" y="20761"/>
                  <a:pt x="175779" y="26414"/>
                  <a:pt x="172435" y="32645"/>
                </a:cubicBezTo>
                <a:cubicBezTo>
                  <a:pt x="169031" y="39029"/>
                  <a:pt x="166751" y="45898"/>
                  <a:pt x="165688" y="53041"/>
                </a:cubicBezTo>
                <a:cubicBezTo>
                  <a:pt x="159760" y="50305"/>
                  <a:pt x="152131" y="52828"/>
                  <a:pt x="148788" y="58360"/>
                </a:cubicBezTo>
                <a:cubicBezTo>
                  <a:pt x="146690" y="54895"/>
                  <a:pt x="144015" y="51673"/>
                  <a:pt x="140885" y="49181"/>
                </a:cubicBezTo>
                <a:cubicBezTo>
                  <a:pt x="139395" y="48026"/>
                  <a:pt x="137541" y="47114"/>
                  <a:pt x="135626" y="47661"/>
                </a:cubicBezTo>
                <a:cubicBezTo>
                  <a:pt x="134654" y="47965"/>
                  <a:pt x="133803" y="48603"/>
                  <a:pt x="133316" y="49424"/>
                </a:cubicBezTo>
                <a:cubicBezTo>
                  <a:pt x="130398" y="47357"/>
                  <a:pt x="128878" y="43527"/>
                  <a:pt x="125413" y="42068"/>
                </a:cubicBezTo>
                <a:cubicBezTo>
                  <a:pt x="123316" y="41187"/>
                  <a:pt x="120884" y="41095"/>
                  <a:pt x="119152" y="42250"/>
                </a:cubicBezTo>
                <a:cubicBezTo>
                  <a:pt x="117875" y="38147"/>
                  <a:pt x="116173" y="33922"/>
                  <a:pt x="112647" y="31338"/>
                </a:cubicBezTo>
                <a:cubicBezTo>
                  <a:pt x="109638" y="29180"/>
                  <a:pt x="105778" y="28481"/>
                  <a:pt x="102495" y="30062"/>
                </a:cubicBezTo>
                <a:cubicBezTo>
                  <a:pt x="100215" y="19028"/>
                  <a:pt x="96233" y="5593"/>
                  <a:pt x="83771" y="2767"/>
                </a:cubicBezTo>
                <a:cubicBezTo>
                  <a:pt x="71583" y="1"/>
                  <a:pt x="62798" y="11764"/>
                  <a:pt x="58360" y="21429"/>
                </a:cubicBezTo>
                <a:cubicBezTo>
                  <a:pt x="55230" y="28177"/>
                  <a:pt x="53254" y="35290"/>
                  <a:pt x="52281" y="42615"/>
                </a:cubicBezTo>
                <a:cubicBezTo>
                  <a:pt x="49120" y="41703"/>
                  <a:pt x="45625" y="41004"/>
                  <a:pt x="42555" y="42250"/>
                </a:cubicBezTo>
                <a:cubicBezTo>
                  <a:pt x="38816" y="43770"/>
                  <a:pt x="37843" y="47934"/>
                  <a:pt x="34895" y="50366"/>
                </a:cubicBezTo>
                <a:cubicBezTo>
                  <a:pt x="30852" y="53770"/>
                  <a:pt x="22949" y="56445"/>
                  <a:pt x="21430" y="62008"/>
                </a:cubicBezTo>
                <a:cubicBezTo>
                  <a:pt x="16262" y="60062"/>
                  <a:pt x="9818" y="62129"/>
                  <a:pt x="5958" y="66081"/>
                </a:cubicBezTo>
                <a:cubicBezTo>
                  <a:pt x="4742" y="67327"/>
                  <a:pt x="3800" y="68695"/>
                  <a:pt x="3071" y="70123"/>
                </a:cubicBezTo>
                <a:cubicBezTo>
                  <a:pt x="1" y="76445"/>
                  <a:pt x="1064" y="84409"/>
                  <a:pt x="3071" y="91096"/>
                </a:cubicBezTo>
                <a:cubicBezTo>
                  <a:pt x="3283" y="91856"/>
                  <a:pt x="3527" y="92586"/>
                  <a:pt x="3800" y="93315"/>
                </a:cubicBezTo>
                <a:cubicBezTo>
                  <a:pt x="4013" y="94045"/>
                  <a:pt x="4621" y="94500"/>
                  <a:pt x="5350" y="94531"/>
                </a:cubicBezTo>
                <a:cubicBezTo>
                  <a:pt x="42190" y="96081"/>
                  <a:pt x="79029" y="92920"/>
                  <a:pt x="115687" y="89668"/>
                </a:cubicBezTo>
                <a:cubicBezTo>
                  <a:pt x="152496" y="86446"/>
                  <a:pt x="189275" y="83710"/>
                  <a:pt x="226145" y="82221"/>
                </a:cubicBezTo>
                <a:cubicBezTo>
                  <a:pt x="246753" y="81400"/>
                  <a:pt x="267422" y="80883"/>
                  <a:pt x="288061" y="80701"/>
                </a:cubicBezTo>
                <a:lnTo>
                  <a:pt x="288061" y="67631"/>
                </a:lnTo>
                <a:cubicBezTo>
                  <a:pt x="288030" y="67509"/>
                  <a:pt x="287939" y="67448"/>
                  <a:pt x="287909" y="6735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" name="Google Shape;10;p2"/>
          <p:cNvSpPr/>
          <p:nvPr/>
        </p:nvSpPr>
        <p:spPr>
          <a:xfrm>
            <a:off x="-88725" y="3366225"/>
            <a:ext cx="9318192" cy="1016350"/>
          </a:xfrm>
          <a:custGeom>
            <a:avLst/>
            <a:gdLst/>
            <a:ahLst/>
            <a:cxnLst/>
            <a:rect l="l" t="t" r="r" b="b"/>
            <a:pathLst>
              <a:path w="284960" h="48635" extrusionOk="0">
                <a:moveTo>
                  <a:pt x="14114" y="1"/>
                </a:moveTo>
                <a:cubicBezTo>
                  <a:pt x="13348" y="1"/>
                  <a:pt x="12567" y="179"/>
                  <a:pt x="11854" y="457"/>
                </a:cubicBezTo>
                <a:cubicBezTo>
                  <a:pt x="7569" y="2068"/>
                  <a:pt x="4742" y="6384"/>
                  <a:pt x="3708" y="10853"/>
                </a:cubicBezTo>
                <a:cubicBezTo>
                  <a:pt x="2705" y="15199"/>
                  <a:pt x="3465" y="19454"/>
                  <a:pt x="3344" y="23801"/>
                </a:cubicBezTo>
                <a:cubicBezTo>
                  <a:pt x="3009" y="23923"/>
                  <a:pt x="0" y="24531"/>
                  <a:pt x="0" y="24622"/>
                </a:cubicBezTo>
                <a:lnTo>
                  <a:pt x="0" y="48634"/>
                </a:lnTo>
                <a:cubicBezTo>
                  <a:pt x="38329" y="46628"/>
                  <a:pt x="76719" y="45017"/>
                  <a:pt x="115109" y="44166"/>
                </a:cubicBezTo>
                <a:cubicBezTo>
                  <a:pt x="143398" y="43515"/>
                  <a:pt x="171673" y="43189"/>
                  <a:pt x="199942" y="43189"/>
                </a:cubicBezTo>
                <a:cubicBezTo>
                  <a:pt x="211250" y="43189"/>
                  <a:pt x="222558" y="43241"/>
                  <a:pt x="233865" y="43345"/>
                </a:cubicBezTo>
                <a:cubicBezTo>
                  <a:pt x="244097" y="43437"/>
                  <a:pt x="254362" y="43639"/>
                  <a:pt x="264627" y="43639"/>
                </a:cubicBezTo>
                <a:cubicBezTo>
                  <a:pt x="271408" y="43639"/>
                  <a:pt x="278189" y="43551"/>
                  <a:pt x="284960" y="43285"/>
                </a:cubicBezTo>
                <a:lnTo>
                  <a:pt x="284960" y="13953"/>
                </a:lnTo>
                <a:cubicBezTo>
                  <a:pt x="282650" y="14500"/>
                  <a:pt x="280309" y="15777"/>
                  <a:pt x="278303" y="17327"/>
                </a:cubicBezTo>
                <a:cubicBezTo>
                  <a:pt x="274686" y="20154"/>
                  <a:pt x="271768" y="23710"/>
                  <a:pt x="269732" y="27783"/>
                </a:cubicBezTo>
                <a:cubicBezTo>
                  <a:pt x="268366" y="26731"/>
                  <a:pt x="266662" y="26201"/>
                  <a:pt x="264960" y="26201"/>
                </a:cubicBezTo>
                <a:cubicBezTo>
                  <a:pt x="262875" y="26201"/>
                  <a:pt x="260792" y="26997"/>
                  <a:pt x="259336" y="28604"/>
                </a:cubicBezTo>
                <a:cubicBezTo>
                  <a:pt x="257877" y="27857"/>
                  <a:pt x="256284" y="27470"/>
                  <a:pt x="254691" y="27470"/>
                </a:cubicBezTo>
                <a:cubicBezTo>
                  <a:pt x="253432" y="27470"/>
                  <a:pt x="252172" y="27712"/>
                  <a:pt x="250977" y="28208"/>
                </a:cubicBezTo>
                <a:cubicBezTo>
                  <a:pt x="250674" y="19454"/>
                  <a:pt x="248637" y="8178"/>
                  <a:pt x="238485" y="6688"/>
                </a:cubicBezTo>
                <a:cubicBezTo>
                  <a:pt x="237818" y="6590"/>
                  <a:pt x="237150" y="6542"/>
                  <a:pt x="236484" y="6542"/>
                </a:cubicBezTo>
                <a:cubicBezTo>
                  <a:pt x="232017" y="6542"/>
                  <a:pt x="227646" y="8674"/>
                  <a:pt x="224472" y="11795"/>
                </a:cubicBezTo>
                <a:cubicBezTo>
                  <a:pt x="220582" y="15594"/>
                  <a:pt x="218363" y="20640"/>
                  <a:pt x="216539" y="25655"/>
                </a:cubicBezTo>
                <a:cubicBezTo>
                  <a:pt x="215194" y="24550"/>
                  <a:pt x="213494" y="24002"/>
                  <a:pt x="211791" y="24002"/>
                </a:cubicBezTo>
                <a:cubicBezTo>
                  <a:pt x="210262" y="24002"/>
                  <a:pt x="208731" y="24444"/>
                  <a:pt x="207451" y="25321"/>
                </a:cubicBezTo>
                <a:cubicBezTo>
                  <a:pt x="206813" y="23983"/>
                  <a:pt x="205536" y="23011"/>
                  <a:pt x="203955" y="22616"/>
                </a:cubicBezTo>
                <a:cubicBezTo>
                  <a:pt x="203601" y="22529"/>
                  <a:pt x="203234" y="22491"/>
                  <a:pt x="202859" y="22491"/>
                </a:cubicBezTo>
                <a:cubicBezTo>
                  <a:pt x="201274" y="22491"/>
                  <a:pt x="199563" y="23159"/>
                  <a:pt x="198211" y="23528"/>
                </a:cubicBezTo>
                <a:cubicBezTo>
                  <a:pt x="197694" y="20214"/>
                  <a:pt x="197390" y="16871"/>
                  <a:pt x="195445" y="13983"/>
                </a:cubicBezTo>
                <a:cubicBezTo>
                  <a:pt x="193623" y="11223"/>
                  <a:pt x="190470" y="9182"/>
                  <a:pt x="187182" y="9182"/>
                </a:cubicBezTo>
                <a:cubicBezTo>
                  <a:pt x="186958" y="9182"/>
                  <a:pt x="186733" y="9192"/>
                  <a:pt x="186508" y="9211"/>
                </a:cubicBezTo>
                <a:cubicBezTo>
                  <a:pt x="182891" y="9515"/>
                  <a:pt x="179852" y="12220"/>
                  <a:pt x="178149" y="15351"/>
                </a:cubicBezTo>
                <a:cubicBezTo>
                  <a:pt x="176478" y="18451"/>
                  <a:pt x="175870" y="21977"/>
                  <a:pt x="175353" y="25473"/>
                </a:cubicBezTo>
                <a:cubicBezTo>
                  <a:pt x="175535" y="23679"/>
                  <a:pt x="174016" y="21947"/>
                  <a:pt x="172222" y="21552"/>
                </a:cubicBezTo>
                <a:cubicBezTo>
                  <a:pt x="171919" y="21493"/>
                  <a:pt x="171614" y="21465"/>
                  <a:pt x="171309" y="21465"/>
                </a:cubicBezTo>
                <a:cubicBezTo>
                  <a:pt x="169718" y="21465"/>
                  <a:pt x="168142" y="22228"/>
                  <a:pt x="166994" y="23376"/>
                </a:cubicBezTo>
                <a:cubicBezTo>
                  <a:pt x="165627" y="24713"/>
                  <a:pt x="164745" y="26505"/>
                  <a:pt x="163986" y="28238"/>
                </a:cubicBezTo>
                <a:lnTo>
                  <a:pt x="163986" y="28238"/>
                </a:lnTo>
                <a:cubicBezTo>
                  <a:pt x="164269" y="27569"/>
                  <a:pt x="147449" y="26689"/>
                  <a:pt x="145656" y="26597"/>
                </a:cubicBezTo>
                <a:cubicBezTo>
                  <a:pt x="142736" y="26493"/>
                  <a:pt x="139804" y="26454"/>
                  <a:pt x="136868" y="26454"/>
                </a:cubicBezTo>
                <a:cubicBezTo>
                  <a:pt x="130390" y="26454"/>
                  <a:pt x="123891" y="26645"/>
                  <a:pt x="117449" y="26749"/>
                </a:cubicBezTo>
                <a:cubicBezTo>
                  <a:pt x="116584" y="24945"/>
                  <a:pt x="114660" y="24033"/>
                  <a:pt x="112730" y="24033"/>
                </a:cubicBezTo>
                <a:cubicBezTo>
                  <a:pt x="111473" y="24033"/>
                  <a:pt x="110213" y="24420"/>
                  <a:pt x="109242" y="25199"/>
                </a:cubicBezTo>
                <a:cubicBezTo>
                  <a:pt x="107935" y="21096"/>
                  <a:pt x="107935" y="16506"/>
                  <a:pt x="105747" y="12737"/>
                </a:cubicBezTo>
                <a:cubicBezTo>
                  <a:pt x="104106" y="9937"/>
                  <a:pt x="101071" y="7374"/>
                  <a:pt x="97719" y="7374"/>
                </a:cubicBezTo>
                <a:cubicBezTo>
                  <a:pt x="97468" y="7374"/>
                  <a:pt x="97216" y="7388"/>
                  <a:pt x="96962" y="7418"/>
                </a:cubicBezTo>
                <a:cubicBezTo>
                  <a:pt x="92707" y="7874"/>
                  <a:pt x="90579" y="12464"/>
                  <a:pt x="89212" y="16020"/>
                </a:cubicBezTo>
                <a:cubicBezTo>
                  <a:pt x="87844" y="19606"/>
                  <a:pt x="87297" y="23467"/>
                  <a:pt x="87449" y="27266"/>
                </a:cubicBezTo>
                <a:cubicBezTo>
                  <a:pt x="85900" y="26275"/>
                  <a:pt x="84112" y="25789"/>
                  <a:pt x="82305" y="25789"/>
                </a:cubicBezTo>
                <a:cubicBezTo>
                  <a:pt x="81453" y="25789"/>
                  <a:pt x="80596" y="25897"/>
                  <a:pt x="79758" y="26111"/>
                </a:cubicBezTo>
                <a:cubicBezTo>
                  <a:pt x="79815" y="22181"/>
                  <a:pt x="76553" y="18278"/>
                  <a:pt x="72510" y="18278"/>
                </a:cubicBezTo>
                <a:cubicBezTo>
                  <a:pt x="72175" y="18278"/>
                  <a:pt x="71835" y="18304"/>
                  <a:pt x="71491" y="18360"/>
                </a:cubicBezTo>
                <a:cubicBezTo>
                  <a:pt x="67479" y="18999"/>
                  <a:pt x="65017" y="23345"/>
                  <a:pt x="65685" y="27145"/>
                </a:cubicBezTo>
                <a:cubicBezTo>
                  <a:pt x="59731" y="25437"/>
                  <a:pt x="53543" y="24590"/>
                  <a:pt x="47339" y="24590"/>
                </a:cubicBezTo>
                <a:cubicBezTo>
                  <a:pt x="45815" y="24590"/>
                  <a:pt x="44290" y="24641"/>
                  <a:pt x="42767" y="24743"/>
                </a:cubicBezTo>
                <a:cubicBezTo>
                  <a:pt x="38755" y="25017"/>
                  <a:pt x="33466" y="24591"/>
                  <a:pt x="30153" y="27266"/>
                </a:cubicBezTo>
                <a:cubicBezTo>
                  <a:pt x="28420" y="25746"/>
                  <a:pt x="29210" y="22372"/>
                  <a:pt x="28238" y="20366"/>
                </a:cubicBezTo>
                <a:cubicBezTo>
                  <a:pt x="27417" y="18725"/>
                  <a:pt x="25837" y="17388"/>
                  <a:pt x="24013" y="17296"/>
                </a:cubicBezTo>
                <a:cubicBezTo>
                  <a:pt x="23997" y="17296"/>
                  <a:pt x="23981" y="17296"/>
                  <a:pt x="23965" y="17296"/>
                </a:cubicBezTo>
                <a:cubicBezTo>
                  <a:pt x="22598" y="17296"/>
                  <a:pt x="21241" y="18261"/>
                  <a:pt x="20805" y="19501"/>
                </a:cubicBezTo>
                <a:lnTo>
                  <a:pt x="20805" y="19501"/>
                </a:lnTo>
                <a:cubicBezTo>
                  <a:pt x="21154" y="14197"/>
                  <a:pt x="20335" y="8851"/>
                  <a:pt x="18420" y="3922"/>
                </a:cubicBezTo>
                <a:cubicBezTo>
                  <a:pt x="17842" y="2524"/>
                  <a:pt x="17143" y="1004"/>
                  <a:pt x="15776" y="336"/>
                </a:cubicBezTo>
                <a:cubicBezTo>
                  <a:pt x="15254" y="101"/>
                  <a:pt x="14689" y="1"/>
                  <a:pt x="1411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1" name="Google Shape;11;p2"/>
          <p:cNvGrpSpPr/>
          <p:nvPr/>
        </p:nvGrpSpPr>
        <p:grpSpPr>
          <a:xfrm>
            <a:off x="-48725" y="3863676"/>
            <a:ext cx="9252464" cy="1455338"/>
            <a:chOff x="59870" y="2908500"/>
            <a:chExt cx="9143654" cy="2258089"/>
          </a:xfrm>
        </p:grpSpPr>
        <p:sp>
          <p:nvSpPr>
            <p:cNvPr id="12" name="Google Shape;12;p2"/>
            <p:cNvSpPr/>
            <p:nvPr/>
          </p:nvSpPr>
          <p:spPr>
            <a:xfrm>
              <a:off x="59870" y="2908500"/>
              <a:ext cx="9143654" cy="2029523"/>
            </a:xfrm>
            <a:custGeom>
              <a:avLst/>
              <a:gdLst/>
              <a:ahLst/>
              <a:cxnLst/>
              <a:rect l="l" t="t" r="r" b="b"/>
              <a:pathLst>
                <a:path w="284960" h="97118" extrusionOk="0">
                  <a:moveTo>
                    <a:pt x="211765" y="0"/>
                  </a:moveTo>
                  <a:cubicBezTo>
                    <a:pt x="174782" y="0"/>
                    <a:pt x="137753" y="3403"/>
                    <a:pt x="101339" y="10064"/>
                  </a:cubicBezTo>
                  <a:cubicBezTo>
                    <a:pt x="97813" y="10733"/>
                    <a:pt x="94257" y="11402"/>
                    <a:pt x="90731" y="12131"/>
                  </a:cubicBezTo>
                  <a:cubicBezTo>
                    <a:pt x="77691" y="14745"/>
                    <a:pt x="64712" y="17815"/>
                    <a:pt x="51855" y="21311"/>
                  </a:cubicBezTo>
                  <a:cubicBezTo>
                    <a:pt x="38876" y="24867"/>
                    <a:pt x="25988" y="28818"/>
                    <a:pt x="13253" y="33226"/>
                  </a:cubicBezTo>
                  <a:cubicBezTo>
                    <a:pt x="9423" y="34533"/>
                    <a:pt x="4225" y="35597"/>
                    <a:pt x="0" y="37481"/>
                  </a:cubicBezTo>
                  <a:lnTo>
                    <a:pt x="0" y="97117"/>
                  </a:lnTo>
                  <a:lnTo>
                    <a:pt x="284960" y="97117"/>
                  </a:lnTo>
                  <a:lnTo>
                    <a:pt x="284960" y="4441"/>
                  </a:lnTo>
                  <a:cubicBezTo>
                    <a:pt x="261342" y="1554"/>
                    <a:pt x="237542" y="95"/>
                    <a:pt x="213712" y="3"/>
                  </a:cubicBezTo>
                  <a:cubicBezTo>
                    <a:pt x="213063" y="1"/>
                    <a:pt x="212414" y="0"/>
                    <a:pt x="2117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59870" y="3718325"/>
              <a:ext cx="9143654" cy="1448259"/>
            </a:xfrm>
            <a:custGeom>
              <a:avLst/>
              <a:gdLst/>
              <a:ahLst/>
              <a:cxnLst/>
              <a:rect l="l" t="t" r="r" b="b"/>
              <a:pathLst>
                <a:path w="284960" h="69303" extrusionOk="0">
                  <a:moveTo>
                    <a:pt x="0" y="0"/>
                  </a:moveTo>
                  <a:lnTo>
                    <a:pt x="0" y="19849"/>
                  </a:lnTo>
                  <a:cubicBezTo>
                    <a:pt x="608" y="26840"/>
                    <a:pt x="0" y="34195"/>
                    <a:pt x="0" y="41217"/>
                  </a:cubicBezTo>
                  <a:lnTo>
                    <a:pt x="0" y="69302"/>
                  </a:lnTo>
                  <a:lnTo>
                    <a:pt x="284960" y="69302"/>
                  </a:lnTo>
                  <a:lnTo>
                    <a:pt x="284960" y="38998"/>
                  </a:lnTo>
                  <a:cubicBezTo>
                    <a:pt x="216691" y="14104"/>
                    <a:pt x="142738" y="5046"/>
                    <a:pt x="69758" y="2371"/>
                  </a:cubicBezTo>
                  <a:cubicBezTo>
                    <a:pt x="46657" y="1490"/>
                    <a:pt x="23101" y="183"/>
                    <a:pt x="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59870" y="3914975"/>
              <a:ext cx="9143654" cy="1251614"/>
            </a:xfrm>
            <a:custGeom>
              <a:avLst/>
              <a:gdLst/>
              <a:ahLst/>
              <a:cxnLst/>
              <a:rect l="l" t="t" r="r" b="b"/>
              <a:pathLst>
                <a:path w="284960" h="59893" extrusionOk="0">
                  <a:moveTo>
                    <a:pt x="231706" y="1"/>
                  </a:moveTo>
                  <a:cubicBezTo>
                    <a:pt x="226944" y="1"/>
                    <a:pt x="222181" y="56"/>
                    <a:pt x="217420" y="165"/>
                  </a:cubicBezTo>
                  <a:cubicBezTo>
                    <a:pt x="171401" y="1320"/>
                    <a:pt x="125504" y="7734"/>
                    <a:pt x="80944" y="19253"/>
                  </a:cubicBezTo>
                  <a:cubicBezTo>
                    <a:pt x="58755" y="24968"/>
                    <a:pt x="36870" y="31959"/>
                    <a:pt x="15471" y="40257"/>
                  </a:cubicBezTo>
                  <a:cubicBezTo>
                    <a:pt x="11581" y="41746"/>
                    <a:pt x="4985" y="43296"/>
                    <a:pt x="0" y="46002"/>
                  </a:cubicBezTo>
                  <a:lnTo>
                    <a:pt x="0" y="59892"/>
                  </a:lnTo>
                  <a:lnTo>
                    <a:pt x="284960" y="59892"/>
                  </a:lnTo>
                  <a:lnTo>
                    <a:pt x="284960" y="2323"/>
                  </a:lnTo>
                  <a:cubicBezTo>
                    <a:pt x="267245" y="765"/>
                    <a:pt x="249475" y="1"/>
                    <a:pt x="23170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5" name="Google Shape;15;p2"/>
          <p:cNvSpPr/>
          <p:nvPr/>
        </p:nvSpPr>
        <p:spPr>
          <a:xfrm>
            <a:off x="301237" y="3724525"/>
            <a:ext cx="94666" cy="380502"/>
          </a:xfrm>
          <a:custGeom>
            <a:avLst/>
            <a:gdLst/>
            <a:ahLst/>
            <a:cxnLst/>
            <a:rect l="l" t="t" r="r" b="b"/>
            <a:pathLst>
              <a:path w="4530" h="18208" extrusionOk="0">
                <a:moveTo>
                  <a:pt x="4529" y="18207"/>
                </a:moveTo>
                <a:lnTo>
                  <a:pt x="0" y="0"/>
                </a:lnTo>
              </a:path>
            </a:pathLst>
          </a:custGeom>
          <a:solidFill>
            <a:srgbClr val="4A994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" name="Google Shape;16;p2"/>
          <p:cNvSpPr/>
          <p:nvPr/>
        </p:nvSpPr>
        <p:spPr>
          <a:xfrm>
            <a:off x="681075" y="4233300"/>
            <a:ext cx="8407846" cy="989953"/>
          </a:xfrm>
          <a:custGeom>
            <a:avLst/>
            <a:gdLst/>
            <a:ahLst/>
            <a:cxnLst/>
            <a:rect l="l" t="t" r="r" b="b"/>
            <a:pathLst>
              <a:path w="194199" h="56853" extrusionOk="0">
                <a:moveTo>
                  <a:pt x="10608" y="0"/>
                </a:moveTo>
                <a:cubicBezTo>
                  <a:pt x="7052" y="638"/>
                  <a:pt x="3526" y="1337"/>
                  <a:pt x="0" y="2067"/>
                </a:cubicBezTo>
                <a:cubicBezTo>
                  <a:pt x="300" y="2258"/>
                  <a:pt x="699" y="2376"/>
                  <a:pt x="1107" y="2376"/>
                </a:cubicBezTo>
                <a:cubicBezTo>
                  <a:pt x="1153" y="2376"/>
                  <a:pt x="1200" y="2374"/>
                  <a:pt x="1246" y="2371"/>
                </a:cubicBezTo>
                <a:cubicBezTo>
                  <a:pt x="19332" y="18207"/>
                  <a:pt x="45867" y="14012"/>
                  <a:pt x="67935" y="15228"/>
                </a:cubicBezTo>
                <a:cubicBezTo>
                  <a:pt x="70640" y="15380"/>
                  <a:pt x="73315" y="15563"/>
                  <a:pt x="76020" y="15806"/>
                </a:cubicBezTo>
                <a:cubicBezTo>
                  <a:pt x="86476" y="16718"/>
                  <a:pt x="96841" y="18237"/>
                  <a:pt x="107145" y="20395"/>
                </a:cubicBezTo>
                <a:cubicBezTo>
                  <a:pt x="119394" y="22949"/>
                  <a:pt x="131553" y="26323"/>
                  <a:pt x="142708" y="32037"/>
                </a:cubicBezTo>
                <a:cubicBezTo>
                  <a:pt x="153863" y="37721"/>
                  <a:pt x="163924" y="45837"/>
                  <a:pt x="170611" y="56536"/>
                </a:cubicBezTo>
                <a:cubicBezTo>
                  <a:pt x="170727" y="56720"/>
                  <a:pt x="170894" y="56852"/>
                  <a:pt x="171088" y="56852"/>
                </a:cubicBezTo>
                <a:cubicBezTo>
                  <a:pt x="171150" y="56852"/>
                  <a:pt x="171214" y="56839"/>
                  <a:pt x="171280" y="56809"/>
                </a:cubicBezTo>
                <a:lnTo>
                  <a:pt x="194198" y="48359"/>
                </a:lnTo>
                <a:lnTo>
                  <a:pt x="194198" y="22037"/>
                </a:lnTo>
                <a:cubicBezTo>
                  <a:pt x="191280" y="20061"/>
                  <a:pt x="188150" y="18329"/>
                  <a:pt x="185080" y="16718"/>
                </a:cubicBezTo>
                <a:cubicBezTo>
                  <a:pt x="177602" y="12888"/>
                  <a:pt x="169608" y="10031"/>
                  <a:pt x="161432" y="7933"/>
                </a:cubicBezTo>
                <a:cubicBezTo>
                  <a:pt x="147133" y="4290"/>
                  <a:pt x="132672" y="3133"/>
                  <a:pt x="118145" y="3133"/>
                </a:cubicBezTo>
                <a:cubicBezTo>
                  <a:pt x="93886" y="3133"/>
                  <a:pt x="69442" y="6360"/>
                  <a:pt x="45259" y="6626"/>
                </a:cubicBezTo>
                <a:cubicBezTo>
                  <a:pt x="43589" y="6641"/>
                  <a:pt x="41891" y="6659"/>
                  <a:pt x="40179" y="6659"/>
                </a:cubicBezTo>
                <a:cubicBezTo>
                  <a:pt x="31144" y="6659"/>
                  <a:pt x="21702" y="6147"/>
                  <a:pt x="13678" y="1854"/>
                </a:cubicBezTo>
                <a:cubicBezTo>
                  <a:pt x="12645" y="1337"/>
                  <a:pt x="11672" y="638"/>
                  <a:pt x="106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7" name="Google Shape;17;p2"/>
          <p:cNvGrpSpPr/>
          <p:nvPr/>
        </p:nvGrpSpPr>
        <p:grpSpPr>
          <a:xfrm>
            <a:off x="768238" y="3323077"/>
            <a:ext cx="524047" cy="1354241"/>
            <a:chOff x="1377838" y="2561077"/>
            <a:chExt cx="524047" cy="1354241"/>
          </a:xfrm>
        </p:grpSpPr>
        <p:sp>
          <p:nvSpPr>
            <p:cNvPr id="18" name="Google Shape;18;p2"/>
            <p:cNvSpPr/>
            <p:nvPr/>
          </p:nvSpPr>
          <p:spPr>
            <a:xfrm>
              <a:off x="1377838" y="2561077"/>
              <a:ext cx="524047" cy="1103346"/>
            </a:xfrm>
            <a:custGeom>
              <a:avLst/>
              <a:gdLst/>
              <a:ahLst/>
              <a:cxnLst/>
              <a:rect l="l" t="t" r="r" b="b"/>
              <a:pathLst>
                <a:path w="25077" h="52798" extrusionOk="0">
                  <a:moveTo>
                    <a:pt x="25046" y="38390"/>
                  </a:moveTo>
                  <a:cubicBezTo>
                    <a:pt x="24955" y="36415"/>
                    <a:pt x="23739" y="34530"/>
                    <a:pt x="23800" y="32554"/>
                  </a:cubicBezTo>
                  <a:cubicBezTo>
                    <a:pt x="23800" y="32372"/>
                    <a:pt x="23800" y="32220"/>
                    <a:pt x="23830" y="32007"/>
                  </a:cubicBezTo>
                  <a:cubicBezTo>
                    <a:pt x="23952" y="31156"/>
                    <a:pt x="24347" y="30305"/>
                    <a:pt x="24560" y="29424"/>
                  </a:cubicBezTo>
                  <a:cubicBezTo>
                    <a:pt x="24803" y="28117"/>
                    <a:pt x="24438" y="26658"/>
                    <a:pt x="23557" y="25624"/>
                  </a:cubicBezTo>
                  <a:cubicBezTo>
                    <a:pt x="23192" y="25168"/>
                    <a:pt x="22675" y="24803"/>
                    <a:pt x="22341" y="24256"/>
                  </a:cubicBezTo>
                  <a:cubicBezTo>
                    <a:pt x="20639" y="21521"/>
                    <a:pt x="24560" y="17417"/>
                    <a:pt x="22432" y="14955"/>
                  </a:cubicBezTo>
                  <a:cubicBezTo>
                    <a:pt x="22067" y="14530"/>
                    <a:pt x="21581" y="14287"/>
                    <a:pt x="21247" y="13831"/>
                  </a:cubicBezTo>
                  <a:cubicBezTo>
                    <a:pt x="20548" y="12919"/>
                    <a:pt x="20791" y="11642"/>
                    <a:pt x="20912" y="10518"/>
                  </a:cubicBezTo>
                  <a:cubicBezTo>
                    <a:pt x="21095" y="8116"/>
                    <a:pt x="20548" y="5624"/>
                    <a:pt x="19028" y="3739"/>
                  </a:cubicBezTo>
                  <a:cubicBezTo>
                    <a:pt x="16444" y="517"/>
                    <a:pt x="9666" y="1"/>
                    <a:pt x="9666" y="5533"/>
                  </a:cubicBezTo>
                  <a:cubicBezTo>
                    <a:pt x="9666" y="6110"/>
                    <a:pt x="9757" y="6718"/>
                    <a:pt x="9666" y="7296"/>
                  </a:cubicBezTo>
                  <a:cubicBezTo>
                    <a:pt x="9301" y="9211"/>
                    <a:pt x="6809" y="9940"/>
                    <a:pt x="5958" y="11703"/>
                  </a:cubicBezTo>
                  <a:cubicBezTo>
                    <a:pt x="5137" y="13436"/>
                    <a:pt x="6201" y="15533"/>
                    <a:pt x="6110" y="17478"/>
                  </a:cubicBezTo>
                  <a:cubicBezTo>
                    <a:pt x="6049" y="19545"/>
                    <a:pt x="4681" y="21338"/>
                    <a:pt x="3526" y="23041"/>
                  </a:cubicBezTo>
                  <a:cubicBezTo>
                    <a:pt x="2401" y="24803"/>
                    <a:pt x="1368" y="26931"/>
                    <a:pt x="2097" y="28907"/>
                  </a:cubicBezTo>
                  <a:cubicBezTo>
                    <a:pt x="3040" y="31551"/>
                    <a:pt x="2736" y="33223"/>
                    <a:pt x="1550" y="35807"/>
                  </a:cubicBezTo>
                  <a:cubicBezTo>
                    <a:pt x="699" y="37722"/>
                    <a:pt x="0" y="39728"/>
                    <a:pt x="91" y="41764"/>
                  </a:cubicBezTo>
                  <a:cubicBezTo>
                    <a:pt x="91" y="41886"/>
                    <a:pt x="91" y="42007"/>
                    <a:pt x="122" y="42129"/>
                  </a:cubicBezTo>
                  <a:cubicBezTo>
                    <a:pt x="426" y="45472"/>
                    <a:pt x="3496" y="49424"/>
                    <a:pt x="6535" y="50549"/>
                  </a:cubicBezTo>
                  <a:cubicBezTo>
                    <a:pt x="8754" y="52099"/>
                    <a:pt x="11581" y="52798"/>
                    <a:pt x="14195" y="52524"/>
                  </a:cubicBezTo>
                  <a:cubicBezTo>
                    <a:pt x="18268" y="52068"/>
                    <a:pt x="21885" y="49454"/>
                    <a:pt x="23526" y="45685"/>
                  </a:cubicBezTo>
                  <a:cubicBezTo>
                    <a:pt x="24408" y="43710"/>
                    <a:pt x="25077" y="40944"/>
                    <a:pt x="25077" y="38694"/>
                  </a:cubicBezTo>
                  <a:cubicBezTo>
                    <a:pt x="25046" y="38664"/>
                    <a:pt x="25046" y="38512"/>
                    <a:pt x="25046" y="3839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1565842" y="2958692"/>
              <a:ext cx="96567" cy="956625"/>
            </a:xfrm>
            <a:custGeom>
              <a:avLst/>
              <a:gdLst/>
              <a:ahLst/>
              <a:cxnLst/>
              <a:rect l="l" t="t" r="r" b="b"/>
              <a:pathLst>
                <a:path w="4621" h="45777" extrusionOk="0">
                  <a:moveTo>
                    <a:pt x="122" y="0"/>
                  </a:moveTo>
                  <a:lnTo>
                    <a:pt x="0" y="8815"/>
                  </a:lnTo>
                  <a:lnTo>
                    <a:pt x="0" y="8845"/>
                  </a:lnTo>
                  <a:lnTo>
                    <a:pt x="0" y="8876"/>
                  </a:lnTo>
                  <a:lnTo>
                    <a:pt x="3768" y="16320"/>
                  </a:lnTo>
                  <a:lnTo>
                    <a:pt x="3768" y="16320"/>
                  </a:lnTo>
                  <a:lnTo>
                    <a:pt x="3344" y="45776"/>
                  </a:lnTo>
                  <a:lnTo>
                    <a:pt x="4620" y="45776"/>
                  </a:lnTo>
                  <a:lnTo>
                    <a:pt x="4225" y="16232"/>
                  </a:lnTo>
                  <a:lnTo>
                    <a:pt x="4225" y="16171"/>
                  </a:lnTo>
                  <a:lnTo>
                    <a:pt x="4195" y="16110"/>
                  </a:lnTo>
                  <a:lnTo>
                    <a:pt x="243" y="8785"/>
                  </a:lnTo>
                  <a:lnTo>
                    <a:pt x="243" y="8815"/>
                  </a:lnTo>
                  <a:lnTo>
                    <a:pt x="12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1642051" y="2958692"/>
              <a:ext cx="150566" cy="480851"/>
            </a:xfrm>
            <a:custGeom>
              <a:avLst/>
              <a:gdLst/>
              <a:ahLst/>
              <a:cxnLst/>
              <a:rect l="l" t="t" r="r" b="b"/>
              <a:pathLst>
                <a:path w="7205" h="23010" extrusionOk="0">
                  <a:moveTo>
                    <a:pt x="6901" y="0"/>
                  </a:moveTo>
                  <a:lnTo>
                    <a:pt x="6539" y="16102"/>
                  </a:lnTo>
                  <a:lnTo>
                    <a:pt x="6539" y="16102"/>
                  </a:lnTo>
                  <a:lnTo>
                    <a:pt x="1" y="22341"/>
                  </a:lnTo>
                  <a:lnTo>
                    <a:pt x="700" y="23010"/>
                  </a:lnTo>
                  <a:lnTo>
                    <a:pt x="7083" y="16444"/>
                  </a:lnTo>
                  <a:lnTo>
                    <a:pt x="7204" y="16384"/>
                  </a:lnTo>
                  <a:lnTo>
                    <a:pt x="7204" y="16232"/>
                  </a:lnTo>
                  <a:lnTo>
                    <a:pt x="690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1717633" y="3070467"/>
              <a:ext cx="72431" cy="104195"/>
            </a:xfrm>
            <a:custGeom>
              <a:avLst/>
              <a:gdLst/>
              <a:ahLst/>
              <a:cxnLst/>
              <a:rect l="l" t="t" r="r" b="b"/>
              <a:pathLst>
                <a:path w="3466" h="4986" extrusionOk="0">
                  <a:moveTo>
                    <a:pt x="1" y="1"/>
                  </a:moveTo>
                  <a:lnTo>
                    <a:pt x="3040" y="4986"/>
                  </a:lnTo>
                  <a:lnTo>
                    <a:pt x="3466" y="47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1500416" y="3229258"/>
              <a:ext cx="151193" cy="128979"/>
            </a:xfrm>
            <a:custGeom>
              <a:avLst/>
              <a:gdLst/>
              <a:ahLst/>
              <a:cxnLst/>
              <a:rect l="l" t="t" r="r" b="b"/>
              <a:pathLst>
                <a:path w="7235" h="6172" extrusionOk="0">
                  <a:moveTo>
                    <a:pt x="0" y="1"/>
                  </a:moveTo>
                  <a:lnTo>
                    <a:pt x="1064" y="3314"/>
                  </a:lnTo>
                  <a:lnTo>
                    <a:pt x="1064" y="3375"/>
                  </a:lnTo>
                  <a:lnTo>
                    <a:pt x="1125" y="3375"/>
                  </a:lnTo>
                  <a:lnTo>
                    <a:pt x="6991" y="6171"/>
                  </a:lnTo>
                  <a:lnTo>
                    <a:pt x="7235" y="5472"/>
                  </a:lnTo>
                  <a:lnTo>
                    <a:pt x="1260" y="3179"/>
                  </a:lnTo>
                  <a:lnTo>
                    <a:pt x="1260" y="317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3" name="Google Shape;23;p2"/>
          <p:cNvGrpSpPr/>
          <p:nvPr/>
        </p:nvGrpSpPr>
        <p:grpSpPr>
          <a:xfrm>
            <a:off x="311548" y="3210027"/>
            <a:ext cx="625692" cy="1629894"/>
            <a:chOff x="921148" y="2448027"/>
            <a:chExt cx="625692" cy="1629894"/>
          </a:xfrm>
        </p:grpSpPr>
        <p:sp>
          <p:nvSpPr>
            <p:cNvPr id="24" name="Google Shape;24;p2"/>
            <p:cNvSpPr/>
            <p:nvPr/>
          </p:nvSpPr>
          <p:spPr>
            <a:xfrm>
              <a:off x="921148" y="2448027"/>
              <a:ext cx="625692" cy="1335831"/>
            </a:xfrm>
            <a:custGeom>
              <a:avLst/>
              <a:gdLst/>
              <a:ahLst/>
              <a:cxnLst/>
              <a:rect l="l" t="t" r="r" b="b"/>
              <a:pathLst>
                <a:path w="29941" h="63923" extrusionOk="0">
                  <a:moveTo>
                    <a:pt x="28968" y="39910"/>
                  </a:moveTo>
                  <a:cubicBezTo>
                    <a:pt x="28390" y="33831"/>
                    <a:pt x="27813" y="27782"/>
                    <a:pt x="26718" y="21764"/>
                  </a:cubicBezTo>
                  <a:cubicBezTo>
                    <a:pt x="26171" y="18876"/>
                    <a:pt x="25594" y="15988"/>
                    <a:pt x="24773" y="13192"/>
                  </a:cubicBezTo>
                  <a:cubicBezTo>
                    <a:pt x="24013" y="10578"/>
                    <a:pt x="23253" y="7721"/>
                    <a:pt x="21855" y="5411"/>
                  </a:cubicBezTo>
                  <a:cubicBezTo>
                    <a:pt x="19515" y="1520"/>
                    <a:pt x="13952" y="0"/>
                    <a:pt x="11460" y="4651"/>
                  </a:cubicBezTo>
                  <a:cubicBezTo>
                    <a:pt x="10153" y="7022"/>
                    <a:pt x="9514" y="9909"/>
                    <a:pt x="8663" y="12554"/>
                  </a:cubicBezTo>
                  <a:cubicBezTo>
                    <a:pt x="7751" y="15502"/>
                    <a:pt x="6931" y="18481"/>
                    <a:pt x="6171" y="21429"/>
                  </a:cubicBezTo>
                  <a:cubicBezTo>
                    <a:pt x="4651" y="27387"/>
                    <a:pt x="3435" y="33466"/>
                    <a:pt x="2523" y="39545"/>
                  </a:cubicBezTo>
                  <a:cubicBezTo>
                    <a:pt x="1672" y="45168"/>
                    <a:pt x="1" y="52372"/>
                    <a:pt x="3192" y="57570"/>
                  </a:cubicBezTo>
                  <a:cubicBezTo>
                    <a:pt x="4195" y="59150"/>
                    <a:pt x="5867" y="60579"/>
                    <a:pt x="7751" y="61247"/>
                  </a:cubicBezTo>
                  <a:cubicBezTo>
                    <a:pt x="10366" y="63071"/>
                    <a:pt x="13770" y="63922"/>
                    <a:pt x="16840" y="63557"/>
                  </a:cubicBezTo>
                  <a:cubicBezTo>
                    <a:pt x="21673" y="63041"/>
                    <a:pt x="25928" y="59910"/>
                    <a:pt x="27873" y="55472"/>
                  </a:cubicBezTo>
                  <a:cubicBezTo>
                    <a:pt x="29940" y="50579"/>
                    <a:pt x="29424" y="45077"/>
                    <a:pt x="28968" y="3991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1143465" y="2945987"/>
              <a:ext cx="114351" cy="1131934"/>
            </a:xfrm>
            <a:custGeom>
              <a:avLst/>
              <a:gdLst/>
              <a:ahLst/>
              <a:cxnLst/>
              <a:rect l="l" t="t" r="r" b="b"/>
              <a:pathLst>
                <a:path w="5472" h="54166" extrusionOk="0">
                  <a:moveTo>
                    <a:pt x="152" y="0"/>
                  </a:moveTo>
                  <a:lnTo>
                    <a:pt x="0" y="10456"/>
                  </a:lnTo>
                  <a:lnTo>
                    <a:pt x="0" y="10487"/>
                  </a:lnTo>
                  <a:lnTo>
                    <a:pt x="0" y="10517"/>
                  </a:lnTo>
                  <a:lnTo>
                    <a:pt x="4437" y="19212"/>
                  </a:lnTo>
                  <a:lnTo>
                    <a:pt x="4437" y="19212"/>
                  </a:lnTo>
                  <a:lnTo>
                    <a:pt x="4012" y="54165"/>
                  </a:lnTo>
                  <a:lnTo>
                    <a:pt x="5471" y="54165"/>
                  </a:lnTo>
                  <a:lnTo>
                    <a:pt x="4985" y="19180"/>
                  </a:lnTo>
                  <a:lnTo>
                    <a:pt x="4985" y="19150"/>
                  </a:lnTo>
                  <a:lnTo>
                    <a:pt x="4955" y="19058"/>
                  </a:lnTo>
                  <a:lnTo>
                    <a:pt x="274" y="10365"/>
                  </a:lnTo>
                  <a:lnTo>
                    <a:pt x="274" y="10456"/>
                  </a:lnTo>
                  <a:lnTo>
                    <a:pt x="15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1233653" y="2945987"/>
              <a:ext cx="178506" cy="569143"/>
            </a:xfrm>
            <a:custGeom>
              <a:avLst/>
              <a:gdLst/>
              <a:ahLst/>
              <a:cxnLst/>
              <a:rect l="l" t="t" r="r" b="b"/>
              <a:pathLst>
                <a:path w="8542" h="27235" extrusionOk="0">
                  <a:moveTo>
                    <a:pt x="8146" y="0"/>
                  </a:moveTo>
                  <a:lnTo>
                    <a:pt x="7785" y="19019"/>
                  </a:lnTo>
                  <a:lnTo>
                    <a:pt x="7785" y="19019"/>
                  </a:lnTo>
                  <a:lnTo>
                    <a:pt x="0" y="26414"/>
                  </a:lnTo>
                  <a:lnTo>
                    <a:pt x="821" y="27235"/>
                  </a:lnTo>
                  <a:lnTo>
                    <a:pt x="8420" y="19454"/>
                  </a:lnTo>
                  <a:lnTo>
                    <a:pt x="8541" y="19332"/>
                  </a:lnTo>
                  <a:lnTo>
                    <a:pt x="8541" y="19180"/>
                  </a:lnTo>
                  <a:lnTo>
                    <a:pt x="81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1323215" y="3078742"/>
              <a:ext cx="85763" cy="122606"/>
            </a:xfrm>
            <a:custGeom>
              <a:avLst/>
              <a:gdLst/>
              <a:ahLst/>
              <a:cxnLst/>
              <a:rect l="l" t="t" r="r" b="b"/>
              <a:pathLst>
                <a:path w="4104" h="5867" extrusionOk="0">
                  <a:moveTo>
                    <a:pt x="0" y="0"/>
                  </a:moveTo>
                  <a:lnTo>
                    <a:pt x="3617" y="5866"/>
                  </a:lnTo>
                  <a:lnTo>
                    <a:pt x="4103" y="55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1065960" y="3266098"/>
              <a:ext cx="180429" cy="152468"/>
            </a:xfrm>
            <a:custGeom>
              <a:avLst/>
              <a:gdLst/>
              <a:ahLst/>
              <a:cxnLst/>
              <a:rect l="l" t="t" r="r" b="b"/>
              <a:pathLst>
                <a:path w="8634" h="7296" extrusionOk="0">
                  <a:moveTo>
                    <a:pt x="1" y="1"/>
                  </a:moveTo>
                  <a:lnTo>
                    <a:pt x="1247" y="3952"/>
                  </a:lnTo>
                  <a:lnTo>
                    <a:pt x="1247" y="3983"/>
                  </a:lnTo>
                  <a:lnTo>
                    <a:pt x="1308" y="4013"/>
                  </a:lnTo>
                  <a:lnTo>
                    <a:pt x="8238" y="7296"/>
                  </a:lnTo>
                  <a:lnTo>
                    <a:pt x="8633" y="6445"/>
                  </a:lnTo>
                  <a:lnTo>
                    <a:pt x="1529" y="3777"/>
                  </a:lnTo>
                  <a:lnTo>
                    <a:pt x="1529" y="377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" name="Google Shape;29;p2"/>
          <p:cNvGrpSpPr/>
          <p:nvPr/>
        </p:nvGrpSpPr>
        <p:grpSpPr>
          <a:xfrm>
            <a:off x="-64461" y="3437400"/>
            <a:ext cx="541203" cy="1288181"/>
            <a:chOff x="545139" y="2675400"/>
            <a:chExt cx="541203" cy="1288181"/>
          </a:xfrm>
        </p:grpSpPr>
        <p:sp>
          <p:nvSpPr>
            <p:cNvPr id="30" name="Google Shape;30;p2"/>
            <p:cNvSpPr/>
            <p:nvPr/>
          </p:nvSpPr>
          <p:spPr>
            <a:xfrm>
              <a:off x="545139" y="2675400"/>
              <a:ext cx="541203" cy="1093190"/>
            </a:xfrm>
            <a:custGeom>
              <a:avLst/>
              <a:gdLst/>
              <a:ahLst/>
              <a:cxnLst/>
              <a:rect l="l" t="t" r="r" b="b"/>
              <a:pathLst>
                <a:path w="25898" h="52312" extrusionOk="0">
                  <a:moveTo>
                    <a:pt x="23527" y="30457"/>
                  </a:moveTo>
                  <a:lnTo>
                    <a:pt x="23527" y="30123"/>
                  </a:lnTo>
                  <a:cubicBezTo>
                    <a:pt x="23466" y="27539"/>
                    <a:pt x="25411" y="25624"/>
                    <a:pt x="25533" y="23132"/>
                  </a:cubicBezTo>
                  <a:cubicBezTo>
                    <a:pt x="25715" y="18998"/>
                    <a:pt x="21794" y="14986"/>
                    <a:pt x="21460" y="10670"/>
                  </a:cubicBezTo>
                  <a:cubicBezTo>
                    <a:pt x="21429" y="9971"/>
                    <a:pt x="21581" y="9302"/>
                    <a:pt x="21612" y="8603"/>
                  </a:cubicBezTo>
                  <a:cubicBezTo>
                    <a:pt x="22037" y="1"/>
                    <a:pt x="6991" y="2767"/>
                    <a:pt x="7569" y="10031"/>
                  </a:cubicBezTo>
                  <a:cubicBezTo>
                    <a:pt x="7934" y="14682"/>
                    <a:pt x="2858" y="18542"/>
                    <a:pt x="4377" y="23041"/>
                  </a:cubicBezTo>
                  <a:cubicBezTo>
                    <a:pt x="5016" y="24986"/>
                    <a:pt x="5958" y="27023"/>
                    <a:pt x="5228" y="28968"/>
                  </a:cubicBezTo>
                  <a:cubicBezTo>
                    <a:pt x="4620" y="30579"/>
                    <a:pt x="3070" y="31521"/>
                    <a:pt x="2037" y="32859"/>
                  </a:cubicBezTo>
                  <a:cubicBezTo>
                    <a:pt x="304" y="35047"/>
                    <a:pt x="0" y="39302"/>
                    <a:pt x="335" y="42038"/>
                  </a:cubicBezTo>
                  <a:cubicBezTo>
                    <a:pt x="760" y="45625"/>
                    <a:pt x="2797" y="46689"/>
                    <a:pt x="4864" y="49211"/>
                  </a:cubicBezTo>
                  <a:cubicBezTo>
                    <a:pt x="6900" y="51734"/>
                    <a:pt x="10943" y="52312"/>
                    <a:pt x="14043" y="51917"/>
                  </a:cubicBezTo>
                  <a:cubicBezTo>
                    <a:pt x="18542" y="51400"/>
                    <a:pt x="22858" y="50214"/>
                    <a:pt x="24590" y="45594"/>
                  </a:cubicBezTo>
                  <a:cubicBezTo>
                    <a:pt x="25563" y="42889"/>
                    <a:pt x="25897" y="40214"/>
                    <a:pt x="25502" y="37357"/>
                  </a:cubicBezTo>
                  <a:cubicBezTo>
                    <a:pt x="25138" y="34986"/>
                    <a:pt x="23679" y="32859"/>
                    <a:pt x="23527" y="3045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735693" y="3117484"/>
              <a:ext cx="99096" cy="846098"/>
            </a:xfrm>
            <a:custGeom>
              <a:avLst/>
              <a:gdLst/>
              <a:ahLst/>
              <a:cxnLst/>
              <a:rect l="l" t="t" r="r" b="b"/>
              <a:pathLst>
                <a:path w="4742" h="40488" extrusionOk="0">
                  <a:moveTo>
                    <a:pt x="0" y="0"/>
                  </a:moveTo>
                  <a:lnTo>
                    <a:pt x="1368" y="14469"/>
                  </a:lnTo>
                  <a:lnTo>
                    <a:pt x="1368" y="14499"/>
                  </a:lnTo>
                  <a:lnTo>
                    <a:pt x="1398" y="14560"/>
                  </a:lnTo>
                  <a:lnTo>
                    <a:pt x="3799" y="19842"/>
                  </a:lnTo>
                  <a:lnTo>
                    <a:pt x="3799" y="19842"/>
                  </a:lnTo>
                  <a:lnTo>
                    <a:pt x="3678" y="40487"/>
                  </a:lnTo>
                  <a:lnTo>
                    <a:pt x="4742" y="40487"/>
                  </a:lnTo>
                  <a:lnTo>
                    <a:pt x="4316" y="19788"/>
                  </a:lnTo>
                  <a:lnTo>
                    <a:pt x="4316" y="19757"/>
                  </a:lnTo>
                  <a:lnTo>
                    <a:pt x="4286" y="19666"/>
                  </a:lnTo>
                  <a:lnTo>
                    <a:pt x="1733" y="14408"/>
                  </a:lnTo>
                  <a:lnTo>
                    <a:pt x="1733" y="144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814452" y="3179086"/>
              <a:ext cx="160723" cy="357640"/>
            </a:xfrm>
            <a:custGeom>
              <a:avLst/>
              <a:gdLst/>
              <a:ahLst/>
              <a:cxnLst/>
              <a:rect l="l" t="t" r="r" b="b"/>
              <a:pathLst>
                <a:path w="7691" h="17114" extrusionOk="0">
                  <a:moveTo>
                    <a:pt x="7508" y="1"/>
                  </a:moveTo>
                  <a:lnTo>
                    <a:pt x="7326" y="8969"/>
                  </a:lnTo>
                  <a:lnTo>
                    <a:pt x="0" y="16566"/>
                  </a:lnTo>
                  <a:lnTo>
                    <a:pt x="608" y="17113"/>
                  </a:lnTo>
                  <a:lnTo>
                    <a:pt x="7660" y="9180"/>
                  </a:lnTo>
                  <a:lnTo>
                    <a:pt x="7690" y="9089"/>
                  </a:lnTo>
                  <a:lnTo>
                    <a:pt x="7690" y="8998"/>
                  </a:lnTo>
                  <a:lnTo>
                    <a:pt x="750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703283" y="3269275"/>
              <a:ext cx="62275" cy="89588"/>
            </a:xfrm>
            <a:custGeom>
              <a:avLst/>
              <a:gdLst/>
              <a:ahLst/>
              <a:cxnLst/>
              <a:rect l="l" t="t" r="r" b="b"/>
              <a:pathLst>
                <a:path w="2980" h="4287" extrusionOk="0">
                  <a:moveTo>
                    <a:pt x="1" y="1"/>
                  </a:moveTo>
                  <a:lnTo>
                    <a:pt x="2584" y="4287"/>
                  </a:lnTo>
                  <a:lnTo>
                    <a:pt x="2980" y="398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968792" y="3248963"/>
              <a:ext cx="59725" cy="48921"/>
            </a:xfrm>
            <a:custGeom>
              <a:avLst/>
              <a:gdLst/>
              <a:ahLst/>
              <a:cxnLst/>
              <a:rect l="l" t="t" r="r" b="b"/>
              <a:pathLst>
                <a:path w="2858" h="2341" extrusionOk="0">
                  <a:moveTo>
                    <a:pt x="2857" y="0"/>
                  </a:moveTo>
                  <a:lnTo>
                    <a:pt x="0" y="1915"/>
                  </a:lnTo>
                  <a:lnTo>
                    <a:pt x="304" y="2341"/>
                  </a:lnTo>
                  <a:lnTo>
                    <a:pt x="285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5" name="Google Shape;35;p2"/>
          <p:cNvGrpSpPr/>
          <p:nvPr/>
        </p:nvGrpSpPr>
        <p:grpSpPr>
          <a:xfrm>
            <a:off x="7803333" y="4305770"/>
            <a:ext cx="1374575" cy="1184640"/>
            <a:chOff x="4640008" y="4060682"/>
            <a:chExt cx="1374575" cy="1184640"/>
          </a:xfrm>
        </p:grpSpPr>
        <p:sp>
          <p:nvSpPr>
            <p:cNvPr id="36" name="Google Shape;36;p2"/>
            <p:cNvSpPr/>
            <p:nvPr/>
          </p:nvSpPr>
          <p:spPr>
            <a:xfrm>
              <a:off x="4640008" y="4060682"/>
              <a:ext cx="1374575" cy="1105248"/>
            </a:xfrm>
            <a:custGeom>
              <a:avLst/>
              <a:gdLst/>
              <a:ahLst/>
              <a:cxnLst/>
              <a:rect l="l" t="t" r="r" b="b"/>
              <a:pathLst>
                <a:path w="65777" h="52889" extrusionOk="0">
                  <a:moveTo>
                    <a:pt x="27600" y="11551"/>
                  </a:moveTo>
                  <a:cubicBezTo>
                    <a:pt x="16566" y="17296"/>
                    <a:pt x="8116" y="27053"/>
                    <a:pt x="3496" y="38512"/>
                  </a:cubicBezTo>
                  <a:cubicBezTo>
                    <a:pt x="1672" y="43132"/>
                    <a:pt x="517" y="47995"/>
                    <a:pt x="0" y="52889"/>
                  </a:cubicBezTo>
                  <a:lnTo>
                    <a:pt x="65777" y="52889"/>
                  </a:lnTo>
                  <a:lnTo>
                    <a:pt x="65777" y="4530"/>
                  </a:lnTo>
                  <a:cubicBezTo>
                    <a:pt x="54804" y="1"/>
                    <a:pt x="36263" y="7052"/>
                    <a:pt x="27600" y="1155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4911222" y="4871774"/>
              <a:ext cx="610437" cy="346209"/>
            </a:xfrm>
            <a:custGeom>
              <a:avLst/>
              <a:gdLst/>
              <a:ahLst/>
              <a:cxnLst/>
              <a:rect l="l" t="t" r="r" b="b"/>
              <a:pathLst>
                <a:path w="29211" h="16567" extrusionOk="0">
                  <a:moveTo>
                    <a:pt x="0" y="1"/>
                  </a:moveTo>
                  <a:lnTo>
                    <a:pt x="28481" y="16566"/>
                  </a:lnTo>
                  <a:lnTo>
                    <a:pt x="29211" y="1525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5468256" y="4388420"/>
              <a:ext cx="294111" cy="856902"/>
            </a:xfrm>
            <a:custGeom>
              <a:avLst/>
              <a:gdLst/>
              <a:ahLst/>
              <a:cxnLst/>
              <a:rect l="l" t="t" r="r" b="b"/>
              <a:pathLst>
                <a:path w="14074" h="41005" extrusionOk="0">
                  <a:moveTo>
                    <a:pt x="0" y="1"/>
                  </a:moveTo>
                  <a:lnTo>
                    <a:pt x="13010" y="41004"/>
                  </a:lnTo>
                  <a:lnTo>
                    <a:pt x="14074" y="4060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5861421" y="4442416"/>
              <a:ext cx="26686" cy="724140"/>
            </a:xfrm>
            <a:custGeom>
              <a:avLst/>
              <a:gdLst/>
              <a:ahLst/>
              <a:cxnLst/>
              <a:rect l="l" t="t" r="r" b="b"/>
              <a:pathLst>
                <a:path w="1277" h="34652" extrusionOk="0">
                  <a:moveTo>
                    <a:pt x="0" y="0"/>
                  </a:moveTo>
                  <a:lnTo>
                    <a:pt x="152" y="34651"/>
                  </a:lnTo>
                  <a:lnTo>
                    <a:pt x="1277" y="346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5036349" y="4614540"/>
              <a:ext cx="85763" cy="81960"/>
            </a:xfrm>
            <a:custGeom>
              <a:avLst/>
              <a:gdLst/>
              <a:ahLst/>
              <a:cxnLst/>
              <a:rect l="l" t="t" r="r" b="b"/>
              <a:pathLst>
                <a:path w="4104" h="3922" extrusionOk="0">
                  <a:moveTo>
                    <a:pt x="3283" y="1642"/>
                  </a:moveTo>
                  <a:cubicBezTo>
                    <a:pt x="2979" y="912"/>
                    <a:pt x="2402" y="457"/>
                    <a:pt x="1672" y="153"/>
                  </a:cubicBezTo>
                  <a:cubicBezTo>
                    <a:pt x="1277" y="1"/>
                    <a:pt x="791" y="274"/>
                    <a:pt x="578" y="609"/>
                  </a:cubicBezTo>
                  <a:cubicBezTo>
                    <a:pt x="0" y="1581"/>
                    <a:pt x="426" y="2675"/>
                    <a:pt x="1277" y="3283"/>
                  </a:cubicBezTo>
                  <a:cubicBezTo>
                    <a:pt x="1551" y="3466"/>
                    <a:pt x="1885" y="3618"/>
                    <a:pt x="2280" y="3648"/>
                  </a:cubicBezTo>
                  <a:cubicBezTo>
                    <a:pt x="2523" y="3891"/>
                    <a:pt x="2858" y="3922"/>
                    <a:pt x="3070" y="3618"/>
                  </a:cubicBezTo>
                  <a:cubicBezTo>
                    <a:pt x="3496" y="3496"/>
                    <a:pt x="3830" y="3253"/>
                    <a:pt x="3952" y="2736"/>
                  </a:cubicBezTo>
                  <a:cubicBezTo>
                    <a:pt x="4104" y="2250"/>
                    <a:pt x="3769" y="1733"/>
                    <a:pt x="3283" y="164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5075718" y="4452572"/>
              <a:ext cx="89588" cy="79431"/>
            </a:xfrm>
            <a:custGeom>
              <a:avLst/>
              <a:gdLst/>
              <a:ahLst/>
              <a:cxnLst/>
              <a:rect l="l" t="t" r="r" b="b"/>
              <a:pathLst>
                <a:path w="4287" h="3801" extrusionOk="0">
                  <a:moveTo>
                    <a:pt x="3314" y="882"/>
                  </a:moveTo>
                  <a:cubicBezTo>
                    <a:pt x="2645" y="213"/>
                    <a:pt x="1490" y="1"/>
                    <a:pt x="761" y="700"/>
                  </a:cubicBezTo>
                  <a:cubicBezTo>
                    <a:pt x="1" y="1369"/>
                    <a:pt x="122" y="2524"/>
                    <a:pt x="822" y="3192"/>
                  </a:cubicBezTo>
                  <a:cubicBezTo>
                    <a:pt x="1095" y="3466"/>
                    <a:pt x="1460" y="3709"/>
                    <a:pt x="1855" y="3770"/>
                  </a:cubicBezTo>
                  <a:cubicBezTo>
                    <a:pt x="2037" y="3800"/>
                    <a:pt x="2189" y="3800"/>
                    <a:pt x="2372" y="3770"/>
                  </a:cubicBezTo>
                  <a:cubicBezTo>
                    <a:pt x="2463" y="3739"/>
                    <a:pt x="2524" y="3709"/>
                    <a:pt x="2645" y="3648"/>
                  </a:cubicBezTo>
                  <a:cubicBezTo>
                    <a:pt x="2524" y="3709"/>
                    <a:pt x="2493" y="3739"/>
                    <a:pt x="2554" y="3709"/>
                  </a:cubicBezTo>
                  <a:cubicBezTo>
                    <a:pt x="2615" y="3709"/>
                    <a:pt x="2676" y="3709"/>
                    <a:pt x="2767" y="3648"/>
                  </a:cubicBezTo>
                  <a:cubicBezTo>
                    <a:pt x="3010" y="3648"/>
                    <a:pt x="3284" y="3587"/>
                    <a:pt x="3466" y="3405"/>
                  </a:cubicBezTo>
                  <a:cubicBezTo>
                    <a:pt x="4287" y="2706"/>
                    <a:pt x="4013" y="1581"/>
                    <a:pt x="3314" y="88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5865224" y="4202965"/>
              <a:ext cx="76882" cy="89588"/>
            </a:xfrm>
            <a:custGeom>
              <a:avLst/>
              <a:gdLst/>
              <a:ahLst/>
              <a:cxnLst/>
              <a:rect l="l" t="t" r="r" b="b"/>
              <a:pathLst>
                <a:path w="3679" h="4287" extrusionOk="0">
                  <a:moveTo>
                    <a:pt x="2767" y="304"/>
                  </a:moveTo>
                  <a:cubicBezTo>
                    <a:pt x="2584" y="152"/>
                    <a:pt x="2311" y="0"/>
                    <a:pt x="2068" y="91"/>
                  </a:cubicBezTo>
                  <a:cubicBezTo>
                    <a:pt x="609" y="639"/>
                    <a:pt x="1" y="2614"/>
                    <a:pt x="1186" y="3739"/>
                  </a:cubicBezTo>
                  <a:cubicBezTo>
                    <a:pt x="1764" y="4286"/>
                    <a:pt x="2463" y="3800"/>
                    <a:pt x="2463" y="3192"/>
                  </a:cubicBezTo>
                  <a:lnTo>
                    <a:pt x="2524" y="3192"/>
                  </a:lnTo>
                  <a:cubicBezTo>
                    <a:pt x="3496" y="2584"/>
                    <a:pt x="3679" y="1064"/>
                    <a:pt x="2767" y="30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4797525" y="5015332"/>
              <a:ext cx="79431" cy="74332"/>
            </a:xfrm>
            <a:custGeom>
              <a:avLst/>
              <a:gdLst/>
              <a:ahLst/>
              <a:cxnLst/>
              <a:rect l="l" t="t" r="r" b="b"/>
              <a:pathLst>
                <a:path w="3801" h="3557" extrusionOk="0">
                  <a:moveTo>
                    <a:pt x="3678" y="2310"/>
                  </a:moveTo>
                  <a:cubicBezTo>
                    <a:pt x="3587" y="2006"/>
                    <a:pt x="3374" y="1794"/>
                    <a:pt x="3162" y="1702"/>
                  </a:cubicBezTo>
                  <a:cubicBezTo>
                    <a:pt x="3101" y="1186"/>
                    <a:pt x="2858" y="699"/>
                    <a:pt x="2402" y="426"/>
                  </a:cubicBezTo>
                  <a:cubicBezTo>
                    <a:pt x="1703" y="0"/>
                    <a:pt x="791" y="578"/>
                    <a:pt x="456" y="1186"/>
                  </a:cubicBezTo>
                  <a:cubicBezTo>
                    <a:pt x="31" y="1824"/>
                    <a:pt x="1" y="2949"/>
                    <a:pt x="821" y="3253"/>
                  </a:cubicBezTo>
                  <a:cubicBezTo>
                    <a:pt x="1551" y="3496"/>
                    <a:pt x="2311" y="3556"/>
                    <a:pt x="3071" y="3435"/>
                  </a:cubicBezTo>
                  <a:cubicBezTo>
                    <a:pt x="3526" y="3374"/>
                    <a:pt x="3800" y="2766"/>
                    <a:pt x="3678" y="231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4743529" y="4916241"/>
              <a:ext cx="73079" cy="62901"/>
            </a:xfrm>
            <a:custGeom>
              <a:avLst/>
              <a:gdLst/>
              <a:ahLst/>
              <a:cxnLst/>
              <a:rect l="l" t="t" r="r" b="b"/>
              <a:pathLst>
                <a:path w="3497" h="3010" extrusionOk="0">
                  <a:moveTo>
                    <a:pt x="3375" y="1611"/>
                  </a:moveTo>
                  <a:cubicBezTo>
                    <a:pt x="3284" y="1277"/>
                    <a:pt x="2919" y="973"/>
                    <a:pt x="2585" y="912"/>
                  </a:cubicBezTo>
                  <a:cubicBezTo>
                    <a:pt x="2463" y="548"/>
                    <a:pt x="2159" y="244"/>
                    <a:pt x="1733" y="152"/>
                  </a:cubicBezTo>
                  <a:cubicBezTo>
                    <a:pt x="1095" y="0"/>
                    <a:pt x="366" y="304"/>
                    <a:pt x="183" y="973"/>
                  </a:cubicBezTo>
                  <a:cubicBezTo>
                    <a:pt x="1" y="1611"/>
                    <a:pt x="305" y="2341"/>
                    <a:pt x="852" y="2675"/>
                  </a:cubicBezTo>
                  <a:cubicBezTo>
                    <a:pt x="1460" y="3010"/>
                    <a:pt x="2159" y="2949"/>
                    <a:pt x="2767" y="2706"/>
                  </a:cubicBezTo>
                  <a:cubicBezTo>
                    <a:pt x="3192" y="2554"/>
                    <a:pt x="3496" y="2098"/>
                    <a:pt x="3375" y="161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5701355" y="4626618"/>
              <a:ext cx="67353" cy="84489"/>
            </a:xfrm>
            <a:custGeom>
              <a:avLst/>
              <a:gdLst/>
              <a:ahLst/>
              <a:cxnLst/>
              <a:rect l="l" t="t" r="r" b="b"/>
              <a:pathLst>
                <a:path w="3223" h="4043" extrusionOk="0">
                  <a:moveTo>
                    <a:pt x="2949" y="2249"/>
                  </a:moveTo>
                  <a:cubicBezTo>
                    <a:pt x="2919" y="1368"/>
                    <a:pt x="2372" y="578"/>
                    <a:pt x="1520" y="182"/>
                  </a:cubicBezTo>
                  <a:cubicBezTo>
                    <a:pt x="1064" y="0"/>
                    <a:pt x="517" y="122"/>
                    <a:pt x="365" y="638"/>
                  </a:cubicBezTo>
                  <a:cubicBezTo>
                    <a:pt x="122" y="1641"/>
                    <a:pt x="1" y="2827"/>
                    <a:pt x="913" y="3496"/>
                  </a:cubicBezTo>
                  <a:cubicBezTo>
                    <a:pt x="1642" y="4043"/>
                    <a:pt x="3162" y="3921"/>
                    <a:pt x="3162" y="2766"/>
                  </a:cubicBezTo>
                  <a:cubicBezTo>
                    <a:pt x="3223" y="2584"/>
                    <a:pt x="3101" y="2401"/>
                    <a:pt x="2949" y="224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5731216" y="4476080"/>
              <a:ext cx="48921" cy="84489"/>
            </a:xfrm>
            <a:custGeom>
              <a:avLst/>
              <a:gdLst/>
              <a:ahLst/>
              <a:cxnLst/>
              <a:rect l="l" t="t" r="r" b="b"/>
              <a:pathLst>
                <a:path w="2341" h="4043" extrusionOk="0">
                  <a:moveTo>
                    <a:pt x="1794" y="517"/>
                  </a:moveTo>
                  <a:cubicBezTo>
                    <a:pt x="1520" y="0"/>
                    <a:pt x="730" y="31"/>
                    <a:pt x="456" y="517"/>
                  </a:cubicBezTo>
                  <a:cubicBezTo>
                    <a:pt x="0" y="1307"/>
                    <a:pt x="31" y="2462"/>
                    <a:pt x="730" y="3101"/>
                  </a:cubicBezTo>
                  <a:lnTo>
                    <a:pt x="730" y="3131"/>
                  </a:lnTo>
                  <a:cubicBezTo>
                    <a:pt x="608" y="3952"/>
                    <a:pt x="1854" y="4043"/>
                    <a:pt x="2098" y="3344"/>
                  </a:cubicBezTo>
                  <a:cubicBezTo>
                    <a:pt x="2341" y="2341"/>
                    <a:pt x="2189" y="1429"/>
                    <a:pt x="1794" y="51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5378694" y="4808270"/>
              <a:ext cx="69902" cy="72431"/>
            </a:xfrm>
            <a:custGeom>
              <a:avLst/>
              <a:gdLst/>
              <a:ahLst/>
              <a:cxnLst/>
              <a:rect l="l" t="t" r="r" b="b"/>
              <a:pathLst>
                <a:path w="3345" h="3466" extrusionOk="0">
                  <a:moveTo>
                    <a:pt x="3253" y="2371"/>
                  </a:moveTo>
                  <a:cubicBezTo>
                    <a:pt x="3071" y="1459"/>
                    <a:pt x="2432" y="699"/>
                    <a:pt x="1642" y="213"/>
                  </a:cubicBezTo>
                  <a:cubicBezTo>
                    <a:pt x="1277" y="0"/>
                    <a:pt x="730" y="91"/>
                    <a:pt x="517" y="456"/>
                  </a:cubicBezTo>
                  <a:cubicBezTo>
                    <a:pt x="1" y="1611"/>
                    <a:pt x="578" y="3040"/>
                    <a:pt x="1824" y="3405"/>
                  </a:cubicBezTo>
                  <a:cubicBezTo>
                    <a:pt x="2098" y="3465"/>
                    <a:pt x="2311" y="3405"/>
                    <a:pt x="2463" y="3283"/>
                  </a:cubicBezTo>
                  <a:cubicBezTo>
                    <a:pt x="2554" y="3283"/>
                    <a:pt x="2615" y="3283"/>
                    <a:pt x="2736" y="3253"/>
                  </a:cubicBezTo>
                  <a:cubicBezTo>
                    <a:pt x="3162" y="3161"/>
                    <a:pt x="3344" y="2736"/>
                    <a:pt x="3253" y="23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48" name="Google Shape;48;p2"/>
          <p:cNvGrpSpPr/>
          <p:nvPr/>
        </p:nvGrpSpPr>
        <p:grpSpPr>
          <a:xfrm>
            <a:off x="8101900" y="1465691"/>
            <a:ext cx="1861131" cy="3549419"/>
            <a:chOff x="-975425" y="1286316"/>
            <a:chExt cx="1861131" cy="3549419"/>
          </a:xfrm>
        </p:grpSpPr>
        <p:sp>
          <p:nvSpPr>
            <p:cNvPr id="49" name="Google Shape;49;p2"/>
            <p:cNvSpPr/>
            <p:nvPr/>
          </p:nvSpPr>
          <p:spPr>
            <a:xfrm>
              <a:off x="-975425" y="1286316"/>
              <a:ext cx="1861131" cy="2991770"/>
            </a:xfrm>
            <a:custGeom>
              <a:avLst/>
              <a:gdLst/>
              <a:ahLst/>
              <a:cxnLst/>
              <a:rect l="l" t="t" r="r" b="b"/>
              <a:pathLst>
                <a:path w="89060" h="143164" extrusionOk="0">
                  <a:moveTo>
                    <a:pt x="84378" y="80336"/>
                  </a:moveTo>
                  <a:cubicBezTo>
                    <a:pt x="84348" y="79728"/>
                    <a:pt x="84318" y="79151"/>
                    <a:pt x="84287" y="78573"/>
                  </a:cubicBezTo>
                  <a:cubicBezTo>
                    <a:pt x="83923" y="72616"/>
                    <a:pt x="83588" y="66567"/>
                    <a:pt x="81460" y="61005"/>
                  </a:cubicBezTo>
                  <a:cubicBezTo>
                    <a:pt x="79272" y="55321"/>
                    <a:pt x="75260" y="50366"/>
                    <a:pt x="73983" y="44439"/>
                  </a:cubicBezTo>
                  <a:cubicBezTo>
                    <a:pt x="73132" y="40548"/>
                    <a:pt x="73497" y="36567"/>
                    <a:pt x="73679" y="32615"/>
                  </a:cubicBezTo>
                  <a:cubicBezTo>
                    <a:pt x="74014" y="25381"/>
                    <a:pt x="73679" y="17904"/>
                    <a:pt x="70396" y="11490"/>
                  </a:cubicBezTo>
                  <a:cubicBezTo>
                    <a:pt x="67144" y="5077"/>
                    <a:pt x="60305" y="1"/>
                    <a:pt x="53162" y="761"/>
                  </a:cubicBezTo>
                  <a:cubicBezTo>
                    <a:pt x="45502" y="1612"/>
                    <a:pt x="39940" y="8512"/>
                    <a:pt x="37083" y="15624"/>
                  </a:cubicBezTo>
                  <a:cubicBezTo>
                    <a:pt x="34226" y="22737"/>
                    <a:pt x="33162" y="30548"/>
                    <a:pt x="29909" y="37509"/>
                  </a:cubicBezTo>
                  <a:cubicBezTo>
                    <a:pt x="27873" y="41704"/>
                    <a:pt x="25076" y="45564"/>
                    <a:pt x="23769" y="50002"/>
                  </a:cubicBezTo>
                  <a:cubicBezTo>
                    <a:pt x="22158" y="55685"/>
                    <a:pt x="23101" y="61704"/>
                    <a:pt x="22523" y="67540"/>
                  </a:cubicBezTo>
                  <a:cubicBezTo>
                    <a:pt x="20365" y="89820"/>
                    <a:pt x="0" y="116568"/>
                    <a:pt x="25867" y="134410"/>
                  </a:cubicBezTo>
                  <a:cubicBezTo>
                    <a:pt x="31672" y="141492"/>
                    <a:pt x="43162" y="143164"/>
                    <a:pt x="52037" y="142100"/>
                  </a:cubicBezTo>
                  <a:cubicBezTo>
                    <a:pt x="64804" y="140580"/>
                    <a:pt x="77053" y="137206"/>
                    <a:pt x="81916" y="124076"/>
                  </a:cubicBezTo>
                  <a:cubicBezTo>
                    <a:pt x="89059" y="113315"/>
                    <a:pt x="85351" y="93072"/>
                    <a:pt x="84378" y="8033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50" name="Google Shape;50;p2"/>
            <p:cNvGrpSpPr/>
            <p:nvPr/>
          </p:nvGrpSpPr>
          <p:grpSpPr>
            <a:xfrm>
              <a:off x="-181489" y="2432146"/>
              <a:ext cx="681581" cy="2403589"/>
              <a:chOff x="-181489" y="2432146"/>
              <a:chExt cx="681581" cy="2403589"/>
            </a:xfrm>
          </p:grpSpPr>
          <p:sp>
            <p:nvSpPr>
              <p:cNvPr id="51" name="Google Shape;51;p2"/>
              <p:cNvSpPr/>
              <p:nvPr/>
            </p:nvSpPr>
            <p:spPr>
              <a:xfrm>
                <a:off x="-181489" y="2432146"/>
                <a:ext cx="282680" cy="2403589"/>
              </a:xfrm>
              <a:custGeom>
                <a:avLst/>
                <a:gdLst/>
                <a:ahLst/>
                <a:cxnLst/>
                <a:rect l="l" t="t" r="r" b="b"/>
                <a:pathLst>
                  <a:path w="13527" h="115018" extrusionOk="0">
                    <a:moveTo>
                      <a:pt x="1" y="0"/>
                    </a:moveTo>
                    <a:lnTo>
                      <a:pt x="3922" y="41126"/>
                    </a:lnTo>
                    <a:lnTo>
                      <a:pt x="3922" y="41126"/>
                    </a:lnTo>
                    <a:lnTo>
                      <a:pt x="3922" y="41186"/>
                    </a:lnTo>
                    <a:lnTo>
                      <a:pt x="3952" y="41278"/>
                    </a:lnTo>
                    <a:lnTo>
                      <a:pt x="10790" y="56399"/>
                    </a:lnTo>
                    <a:lnTo>
                      <a:pt x="10790" y="56399"/>
                    </a:lnTo>
                    <a:lnTo>
                      <a:pt x="10487" y="115017"/>
                    </a:lnTo>
                    <a:lnTo>
                      <a:pt x="13527" y="114987"/>
                    </a:lnTo>
                    <a:lnTo>
                      <a:pt x="12280" y="56202"/>
                    </a:lnTo>
                    <a:lnTo>
                      <a:pt x="12280" y="56050"/>
                    </a:lnTo>
                    <a:lnTo>
                      <a:pt x="12189" y="55898"/>
                    </a:lnTo>
                    <a:lnTo>
                      <a:pt x="4966" y="40845"/>
                    </a:lnTo>
                    <a:lnTo>
                      <a:pt x="4966" y="40845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2" name="Google Shape;52;p2"/>
              <p:cNvSpPr/>
              <p:nvPr/>
            </p:nvSpPr>
            <p:spPr>
              <a:xfrm>
                <a:off x="42081" y="2606171"/>
                <a:ext cx="458011" cy="1016329"/>
              </a:xfrm>
              <a:custGeom>
                <a:avLst/>
                <a:gdLst/>
                <a:ahLst/>
                <a:cxnLst/>
                <a:rect l="l" t="t" r="r" b="b"/>
                <a:pathLst>
                  <a:path w="21917" h="48634" extrusionOk="0">
                    <a:moveTo>
                      <a:pt x="21369" y="1"/>
                    </a:moveTo>
                    <a:lnTo>
                      <a:pt x="20857" y="25443"/>
                    </a:lnTo>
                    <a:lnTo>
                      <a:pt x="20857" y="25443"/>
                    </a:lnTo>
                    <a:lnTo>
                      <a:pt x="1" y="47114"/>
                    </a:lnTo>
                    <a:lnTo>
                      <a:pt x="1642" y="48634"/>
                    </a:lnTo>
                    <a:lnTo>
                      <a:pt x="21764" y="25989"/>
                    </a:lnTo>
                    <a:lnTo>
                      <a:pt x="21916" y="25837"/>
                    </a:lnTo>
                    <a:lnTo>
                      <a:pt x="21855" y="25655"/>
                    </a:lnTo>
                    <a:lnTo>
                      <a:pt x="2136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grpSp>
        <p:nvGrpSpPr>
          <p:cNvPr id="53" name="Google Shape;53;p2"/>
          <p:cNvGrpSpPr/>
          <p:nvPr/>
        </p:nvGrpSpPr>
        <p:grpSpPr>
          <a:xfrm>
            <a:off x="-99516" y="4627167"/>
            <a:ext cx="1048093" cy="901337"/>
            <a:chOff x="52884" y="4322367"/>
            <a:chExt cx="1048093" cy="901337"/>
          </a:xfrm>
        </p:grpSpPr>
        <p:sp>
          <p:nvSpPr>
            <p:cNvPr id="54" name="Google Shape;54;p2"/>
            <p:cNvSpPr/>
            <p:nvPr/>
          </p:nvSpPr>
          <p:spPr>
            <a:xfrm>
              <a:off x="52884" y="4322367"/>
              <a:ext cx="1048093" cy="844196"/>
            </a:xfrm>
            <a:custGeom>
              <a:avLst/>
              <a:gdLst/>
              <a:ahLst/>
              <a:cxnLst/>
              <a:rect l="l" t="t" r="r" b="b"/>
              <a:pathLst>
                <a:path w="50154" h="40397" extrusionOk="0">
                  <a:moveTo>
                    <a:pt x="1" y="3466"/>
                  </a:moveTo>
                  <a:lnTo>
                    <a:pt x="1" y="40396"/>
                  </a:lnTo>
                  <a:lnTo>
                    <a:pt x="50154" y="40396"/>
                  </a:lnTo>
                  <a:cubicBezTo>
                    <a:pt x="49758" y="36627"/>
                    <a:pt x="48907" y="32949"/>
                    <a:pt x="47479" y="29454"/>
                  </a:cubicBezTo>
                  <a:cubicBezTo>
                    <a:pt x="43983" y="20670"/>
                    <a:pt x="37539" y="13223"/>
                    <a:pt x="29089" y="8876"/>
                  </a:cubicBezTo>
                  <a:cubicBezTo>
                    <a:pt x="22524" y="5411"/>
                    <a:pt x="8390" y="1"/>
                    <a:pt x="1" y="3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434619" y="4931475"/>
              <a:ext cx="466244" cy="264270"/>
            </a:xfrm>
            <a:custGeom>
              <a:avLst/>
              <a:gdLst/>
              <a:ahLst/>
              <a:cxnLst/>
              <a:rect l="l" t="t" r="r" b="b"/>
              <a:pathLst>
                <a:path w="22311" h="12646" extrusionOk="0">
                  <a:moveTo>
                    <a:pt x="21733" y="1"/>
                  </a:moveTo>
                  <a:lnTo>
                    <a:pt x="0" y="12646"/>
                  </a:lnTo>
                  <a:lnTo>
                    <a:pt x="0" y="12646"/>
                  </a:lnTo>
                  <a:lnTo>
                    <a:pt x="22311" y="1034"/>
                  </a:lnTo>
                  <a:lnTo>
                    <a:pt x="2173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254241" y="4570072"/>
              <a:ext cx="224230" cy="653632"/>
            </a:xfrm>
            <a:custGeom>
              <a:avLst/>
              <a:gdLst/>
              <a:ahLst/>
              <a:cxnLst/>
              <a:rect l="l" t="t" r="r" b="b"/>
              <a:pathLst>
                <a:path w="10730" h="31278" extrusionOk="0">
                  <a:moveTo>
                    <a:pt x="9879" y="1"/>
                  </a:moveTo>
                  <a:lnTo>
                    <a:pt x="0" y="31278"/>
                  </a:lnTo>
                  <a:lnTo>
                    <a:pt x="0" y="31278"/>
                  </a:lnTo>
                  <a:lnTo>
                    <a:pt x="10730" y="274"/>
                  </a:lnTo>
                  <a:lnTo>
                    <a:pt x="987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158327" y="4613913"/>
              <a:ext cx="20981" cy="552634"/>
            </a:xfrm>
            <a:custGeom>
              <a:avLst/>
              <a:gdLst/>
              <a:ahLst/>
              <a:cxnLst/>
              <a:rect l="l" t="t" r="r" b="b"/>
              <a:pathLst>
                <a:path w="1004" h="26445" extrusionOk="0">
                  <a:moveTo>
                    <a:pt x="122" y="0"/>
                  </a:moveTo>
                  <a:lnTo>
                    <a:pt x="0" y="26444"/>
                  </a:lnTo>
                  <a:lnTo>
                    <a:pt x="100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733771" y="4746019"/>
              <a:ext cx="65451" cy="62275"/>
            </a:xfrm>
            <a:custGeom>
              <a:avLst/>
              <a:gdLst/>
              <a:ahLst/>
              <a:cxnLst/>
              <a:rect l="l" t="t" r="r" b="b"/>
              <a:pathLst>
                <a:path w="3132" h="2980" extrusionOk="0">
                  <a:moveTo>
                    <a:pt x="92" y="2067"/>
                  </a:moveTo>
                  <a:cubicBezTo>
                    <a:pt x="214" y="2463"/>
                    <a:pt x="426" y="2645"/>
                    <a:pt x="761" y="2766"/>
                  </a:cubicBezTo>
                  <a:cubicBezTo>
                    <a:pt x="913" y="2979"/>
                    <a:pt x="1217" y="2949"/>
                    <a:pt x="1369" y="2797"/>
                  </a:cubicBezTo>
                  <a:cubicBezTo>
                    <a:pt x="1642" y="2766"/>
                    <a:pt x="1916" y="2645"/>
                    <a:pt x="2129" y="2493"/>
                  </a:cubicBezTo>
                  <a:cubicBezTo>
                    <a:pt x="2767" y="2037"/>
                    <a:pt x="3132" y="1216"/>
                    <a:pt x="2676" y="456"/>
                  </a:cubicBezTo>
                  <a:cubicBezTo>
                    <a:pt x="2524" y="183"/>
                    <a:pt x="2129" y="0"/>
                    <a:pt x="1825" y="92"/>
                  </a:cubicBezTo>
                  <a:cubicBezTo>
                    <a:pt x="1308" y="335"/>
                    <a:pt x="852" y="669"/>
                    <a:pt x="609" y="1247"/>
                  </a:cubicBezTo>
                  <a:cubicBezTo>
                    <a:pt x="274" y="1277"/>
                    <a:pt x="1" y="1703"/>
                    <a:pt x="92" y="206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701381" y="4620892"/>
              <a:ext cx="68627" cy="61627"/>
            </a:xfrm>
            <a:custGeom>
              <a:avLst/>
              <a:gdLst/>
              <a:ahLst/>
              <a:cxnLst/>
              <a:rect l="l" t="t" r="r" b="b"/>
              <a:pathLst>
                <a:path w="3284" h="2949" extrusionOk="0">
                  <a:moveTo>
                    <a:pt x="578" y="2645"/>
                  </a:moveTo>
                  <a:cubicBezTo>
                    <a:pt x="730" y="2797"/>
                    <a:pt x="943" y="2858"/>
                    <a:pt x="1156" y="2827"/>
                  </a:cubicBezTo>
                  <a:cubicBezTo>
                    <a:pt x="1186" y="2858"/>
                    <a:pt x="1247" y="2858"/>
                    <a:pt x="1308" y="2858"/>
                  </a:cubicBezTo>
                  <a:cubicBezTo>
                    <a:pt x="1368" y="2858"/>
                    <a:pt x="1338" y="2858"/>
                    <a:pt x="1247" y="2827"/>
                  </a:cubicBezTo>
                  <a:cubicBezTo>
                    <a:pt x="1338" y="2858"/>
                    <a:pt x="1368" y="2888"/>
                    <a:pt x="1460" y="2888"/>
                  </a:cubicBezTo>
                  <a:cubicBezTo>
                    <a:pt x="1612" y="2949"/>
                    <a:pt x="1703" y="2949"/>
                    <a:pt x="1855" y="2888"/>
                  </a:cubicBezTo>
                  <a:cubicBezTo>
                    <a:pt x="2159" y="2827"/>
                    <a:pt x="2432" y="2675"/>
                    <a:pt x="2675" y="2432"/>
                  </a:cubicBezTo>
                  <a:cubicBezTo>
                    <a:pt x="3192" y="1915"/>
                    <a:pt x="3283" y="1034"/>
                    <a:pt x="2706" y="548"/>
                  </a:cubicBezTo>
                  <a:cubicBezTo>
                    <a:pt x="2128" y="1"/>
                    <a:pt x="1247" y="153"/>
                    <a:pt x="761" y="700"/>
                  </a:cubicBezTo>
                  <a:cubicBezTo>
                    <a:pt x="183" y="1216"/>
                    <a:pt x="1" y="2098"/>
                    <a:pt x="578" y="264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108155" y="4431613"/>
              <a:ext cx="58450" cy="67980"/>
            </a:xfrm>
            <a:custGeom>
              <a:avLst/>
              <a:gdLst/>
              <a:ahLst/>
              <a:cxnLst/>
              <a:rect l="l" t="t" r="r" b="b"/>
              <a:pathLst>
                <a:path w="2797" h="3253" extrusionOk="0">
                  <a:moveTo>
                    <a:pt x="699" y="213"/>
                  </a:moveTo>
                  <a:cubicBezTo>
                    <a:pt x="851" y="92"/>
                    <a:pt x="1034" y="1"/>
                    <a:pt x="1216" y="61"/>
                  </a:cubicBezTo>
                  <a:cubicBezTo>
                    <a:pt x="2341" y="487"/>
                    <a:pt x="2796" y="1976"/>
                    <a:pt x="1915" y="2827"/>
                  </a:cubicBezTo>
                  <a:cubicBezTo>
                    <a:pt x="1489" y="3253"/>
                    <a:pt x="912" y="2888"/>
                    <a:pt x="912" y="2432"/>
                  </a:cubicBezTo>
                  <a:lnTo>
                    <a:pt x="882" y="2432"/>
                  </a:lnTo>
                  <a:cubicBezTo>
                    <a:pt x="152" y="1976"/>
                    <a:pt x="0" y="791"/>
                    <a:pt x="699" y="2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920521" y="5052172"/>
              <a:ext cx="61000" cy="55901"/>
            </a:xfrm>
            <a:custGeom>
              <a:avLst/>
              <a:gdLst/>
              <a:ahLst/>
              <a:cxnLst/>
              <a:rect l="l" t="t" r="r" b="b"/>
              <a:pathLst>
                <a:path w="2919" h="2675" extrusionOk="0">
                  <a:moveTo>
                    <a:pt x="122" y="1702"/>
                  </a:moveTo>
                  <a:cubicBezTo>
                    <a:pt x="183" y="1490"/>
                    <a:pt x="335" y="1338"/>
                    <a:pt x="547" y="1246"/>
                  </a:cubicBezTo>
                  <a:cubicBezTo>
                    <a:pt x="578" y="882"/>
                    <a:pt x="760" y="486"/>
                    <a:pt x="1094" y="304"/>
                  </a:cubicBezTo>
                  <a:cubicBezTo>
                    <a:pt x="1642" y="0"/>
                    <a:pt x="2310" y="426"/>
                    <a:pt x="2584" y="882"/>
                  </a:cubicBezTo>
                  <a:cubicBezTo>
                    <a:pt x="2888" y="1368"/>
                    <a:pt x="2918" y="2219"/>
                    <a:pt x="2280" y="2432"/>
                  </a:cubicBezTo>
                  <a:cubicBezTo>
                    <a:pt x="1763" y="2675"/>
                    <a:pt x="1155" y="2675"/>
                    <a:pt x="578" y="2584"/>
                  </a:cubicBezTo>
                  <a:cubicBezTo>
                    <a:pt x="243" y="2523"/>
                    <a:pt x="0" y="2067"/>
                    <a:pt x="122" y="170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966890" y="4975315"/>
              <a:ext cx="57176" cy="48294"/>
            </a:xfrm>
            <a:custGeom>
              <a:avLst/>
              <a:gdLst/>
              <a:ahLst/>
              <a:cxnLst/>
              <a:rect l="l" t="t" r="r" b="b"/>
              <a:pathLst>
                <a:path w="2736" h="2311" extrusionOk="0">
                  <a:moveTo>
                    <a:pt x="608" y="2098"/>
                  </a:moveTo>
                  <a:cubicBezTo>
                    <a:pt x="1064" y="2280"/>
                    <a:pt x="1581" y="2310"/>
                    <a:pt x="2037" y="2037"/>
                  </a:cubicBezTo>
                  <a:cubicBezTo>
                    <a:pt x="2493" y="1794"/>
                    <a:pt x="2736" y="1247"/>
                    <a:pt x="2584" y="699"/>
                  </a:cubicBezTo>
                  <a:cubicBezTo>
                    <a:pt x="2432" y="213"/>
                    <a:pt x="1885" y="0"/>
                    <a:pt x="1398" y="91"/>
                  </a:cubicBezTo>
                  <a:cubicBezTo>
                    <a:pt x="1064" y="183"/>
                    <a:pt x="821" y="395"/>
                    <a:pt x="760" y="699"/>
                  </a:cubicBezTo>
                  <a:cubicBezTo>
                    <a:pt x="486" y="760"/>
                    <a:pt x="213" y="973"/>
                    <a:pt x="152" y="1216"/>
                  </a:cubicBezTo>
                  <a:cubicBezTo>
                    <a:pt x="0" y="1642"/>
                    <a:pt x="213" y="1976"/>
                    <a:pt x="608" y="209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240889" y="4754274"/>
              <a:ext cx="50217" cy="65451"/>
            </a:xfrm>
            <a:custGeom>
              <a:avLst/>
              <a:gdLst/>
              <a:ahLst/>
              <a:cxnLst/>
              <a:rect l="l" t="t" r="r" b="b"/>
              <a:pathLst>
                <a:path w="2403" h="3132" extrusionOk="0">
                  <a:moveTo>
                    <a:pt x="1" y="2128"/>
                  </a:moveTo>
                  <a:cubicBezTo>
                    <a:pt x="1" y="3010"/>
                    <a:pt x="1186" y="3131"/>
                    <a:pt x="1703" y="2706"/>
                  </a:cubicBezTo>
                  <a:cubicBezTo>
                    <a:pt x="2402" y="2189"/>
                    <a:pt x="2311" y="1308"/>
                    <a:pt x="2128" y="548"/>
                  </a:cubicBezTo>
                  <a:cubicBezTo>
                    <a:pt x="2007" y="122"/>
                    <a:pt x="1612" y="1"/>
                    <a:pt x="1247" y="153"/>
                  </a:cubicBezTo>
                  <a:cubicBezTo>
                    <a:pt x="609" y="457"/>
                    <a:pt x="244" y="1064"/>
                    <a:pt x="183" y="1764"/>
                  </a:cubicBezTo>
                  <a:cubicBezTo>
                    <a:pt x="92" y="1824"/>
                    <a:pt x="1" y="1976"/>
                    <a:pt x="1" y="212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231360" y="4639323"/>
              <a:ext cx="38138" cy="64155"/>
            </a:xfrm>
            <a:custGeom>
              <a:avLst/>
              <a:gdLst/>
              <a:ahLst/>
              <a:cxnLst/>
              <a:rect l="l" t="t" r="r" b="b"/>
              <a:pathLst>
                <a:path w="1825" h="3070" extrusionOk="0">
                  <a:moveTo>
                    <a:pt x="457" y="426"/>
                  </a:moveTo>
                  <a:cubicBezTo>
                    <a:pt x="639" y="0"/>
                    <a:pt x="1308" y="30"/>
                    <a:pt x="1490" y="426"/>
                  </a:cubicBezTo>
                  <a:cubicBezTo>
                    <a:pt x="1825" y="1033"/>
                    <a:pt x="1825" y="1915"/>
                    <a:pt x="1308" y="2401"/>
                  </a:cubicBezTo>
                  <a:lnTo>
                    <a:pt x="1308" y="2401"/>
                  </a:lnTo>
                  <a:cubicBezTo>
                    <a:pt x="1369" y="3009"/>
                    <a:pt x="426" y="3070"/>
                    <a:pt x="274" y="2553"/>
                  </a:cubicBezTo>
                  <a:cubicBezTo>
                    <a:pt x="1" y="1824"/>
                    <a:pt x="122" y="1094"/>
                    <a:pt x="457" y="42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484791" y="4893381"/>
              <a:ext cx="54020" cy="54647"/>
            </a:xfrm>
            <a:custGeom>
              <a:avLst/>
              <a:gdLst/>
              <a:ahLst/>
              <a:cxnLst/>
              <a:rect l="l" t="t" r="r" b="b"/>
              <a:pathLst>
                <a:path w="2585" h="2615" extrusionOk="0">
                  <a:moveTo>
                    <a:pt x="62" y="1794"/>
                  </a:moveTo>
                  <a:cubicBezTo>
                    <a:pt x="213" y="1094"/>
                    <a:pt x="730" y="487"/>
                    <a:pt x="1338" y="152"/>
                  </a:cubicBezTo>
                  <a:cubicBezTo>
                    <a:pt x="1581" y="0"/>
                    <a:pt x="2007" y="91"/>
                    <a:pt x="2159" y="395"/>
                  </a:cubicBezTo>
                  <a:cubicBezTo>
                    <a:pt x="2584" y="1246"/>
                    <a:pt x="2128" y="2371"/>
                    <a:pt x="1186" y="2584"/>
                  </a:cubicBezTo>
                  <a:cubicBezTo>
                    <a:pt x="973" y="2614"/>
                    <a:pt x="791" y="2584"/>
                    <a:pt x="669" y="2523"/>
                  </a:cubicBezTo>
                  <a:lnTo>
                    <a:pt x="487" y="2523"/>
                  </a:lnTo>
                  <a:cubicBezTo>
                    <a:pt x="153" y="2402"/>
                    <a:pt x="1" y="2098"/>
                    <a:pt x="62" y="179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66" name="Google Shape;66;p2"/>
          <p:cNvSpPr txBox="1">
            <a:spLocks noGrp="1"/>
          </p:cNvSpPr>
          <p:nvPr>
            <p:ph type="ctrTitle"/>
          </p:nvPr>
        </p:nvSpPr>
        <p:spPr>
          <a:xfrm>
            <a:off x="713225" y="726250"/>
            <a:ext cx="7717500" cy="140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6500"/>
              <a:buNone/>
              <a:defRPr sz="7200" b="0"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67" name="Google Shape;67;p2"/>
          <p:cNvSpPr txBox="1">
            <a:spLocks noGrp="1"/>
          </p:cNvSpPr>
          <p:nvPr>
            <p:ph type="subTitle" idx="1"/>
          </p:nvPr>
        </p:nvSpPr>
        <p:spPr>
          <a:xfrm>
            <a:off x="2433713" y="2243600"/>
            <a:ext cx="4287600" cy="4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600">
                <a:latin typeface="Amiko"/>
                <a:ea typeface="Amiko"/>
                <a:cs typeface="Amiko"/>
                <a:sym typeface="Amik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CUSTOM_21">
    <p:spTree>
      <p:nvGrpSpPr>
        <p:cNvPr id="1" name="Shape 1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8" name="Google Shape;1248;p19"/>
          <p:cNvSpPr/>
          <p:nvPr/>
        </p:nvSpPr>
        <p:spPr>
          <a:xfrm flipH="1">
            <a:off x="-457185" y="3276350"/>
            <a:ext cx="9660310" cy="2033075"/>
          </a:xfrm>
          <a:custGeom>
            <a:avLst/>
            <a:gdLst/>
            <a:ahLst/>
            <a:cxnLst/>
            <a:rect l="l" t="t" r="r" b="b"/>
            <a:pathLst>
              <a:path w="283543" h="81323" extrusionOk="0">
                <a:moveTo>
                  <a:pt x="267465" y="1"/>
                </a:moveTo>
                <a:cubicBezTo>
                  <a:pt x="254865" y="1"/>
                  <a:pt x="236062" y="810"/>
                  <a:pt x="215462" y="4471"/>
                </a:cubicBezTo>
                <a:cubicBezTo>
                  <a:pt x="178533" y="11004"/>
                  <a:pt x="149831" y="22376"/>
                  <a:pt x="122520" y="34292"/>
                </a:cubicBezTo>
                <a:cubicBezTo>
                  <a:pt x="95240" y="46208"/>
                  <a:pt x="16483" y="67833"/>
                  <a:pt x="0" y="68408"/>
                </a:cubicBezTo>
                <a:lnTo>
                  <a:pt x="0" y="81322"/>
                </a:lnTo>
                <a:lnTo>
                  <a:pt x="283542" y="81322"/>
                </a:lnTo>
                <a:lnTo>
                  <a:pt x="283542" y="509"/>
                </a:lnTo>
                <a:cubicBezTo>
                  <a:pt x="283542" y="509"/>
                  <a:pt x="277452" y="1"/>
                  <a:pt x="26746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49" name="Google Shape;1249;p19"/>
          <p:cNvSpPr/>
          <p:nvPr/>
        </p:nvSpPr>
        <p:spPr>
          <a:xfrm>
            <a:off x="-47625" y="4502824"/>
            <a:ext cx="9252651" cy="806609"/>
          </a:xfrm>
          <a:custGeom>
            <a:avLst/>
            <a:gdLst/>
            <a:ahLst/>
            <a:cxnLst/>
            <a:rect l="l" t="t" r="r" b="b"/>
            <a:pathLst>
              <a:path w="284960" h="59893" extrusionOk="0">
                <a:moveTo>
                  <a:pt x="231706" y="1"/>
                </a:moveTo>
                <a:cubicBezTo>
                  <a:pt x="226944" y="1"/>
                  <a:pt x="222181" y="56"/>
                  <a:pt x="217420" y="165"/>
                </a:cubicBezTo>
                <a:cubicBezTo>
                  <a:pt x="171401" y="1320"/>
                  <a:pt x="125504" y="7734"/>
                  <a:pt x="80944" y="19253"/>
                </a:cubicBezTo>
                <a:cubicBezTo>
                  <a:pt x="58755" y="24968"/>
                  <a:pt x="36870" y="31959"/>
                  <a:pt x="15471" y="40257"/>
                </a:cubicBezTo>
                <a:cubicBezTo>
                  <a:pt x="11581" y="41746"/>
                  <a:pt x="4985" y="43296"/>
                  <a:pt x="0" y="46002"/>
                </a:cubicBezTo>
                <a:lnTo>
                  <a:pt x="0" y="59892"/>
                </a:lnTo>
                <a:lnTo>
                  <a:pt x="284960" y="59892"/>
                </a:lnTo>
                <a:lnTo>
                  <a:pt x="284960" y="2323"/>
                </a:lnTo>
                <a:cubicBezTo>
                  <a:pt x="267245" y="765"/>
                  <a:pt x="249475" y="1"/>
                  <a:pt x="23170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250" name="Google Shape;1250;p19"/>
          <p:cNvGrpSpPr/>
          <p:nvPr/>
        </p:nvGrpSpPr>
        <p:grpSpPr>
          <a:xfrm>
            <a:off x="5626063" y="3524314"/>
            <a:ext cx="524047" cy="1354241"/>
            <a:chOff x="1377838" y="2561077"/>
            <a:chExt cx="524047" cy="1354241"/>
          </a:xfrm>
        </p:grpSpPr>
        <p:sp>
          <p:nvSpPr>
            <p:cNvPr id="1251" name="Google Shape;1251;p19"/>
            <p:cNvSpPr/>
            <p:nvPr/>
          </p:nvSpPr>
          <p:spPr>
            <a:xfrm>
              <a:off x="1377838" y="2561077"/>
              <a:ext cx="524047" cy="1103346"/>
            </a:xfrm>
            <a:custGeom>
              <a:avLst/>
              <a:gdLst/>
              <a:ahLst/>
              <a:cxnLst/>
              <a:rect l="l" t="t" r="r" b="b"/>
              <a:pathLst>
                <a:path w="25077" h="52798" extrusionOk="0">
                  <a:moveTo>
                    <a:pt x="25046" y="38390"/>
                  </a:moveTo>
                  <a:cubicBezTo>
                    <a:pt x="24955" y="36415"/>
                    <a:pt x="23739" y="34530"/>
                    <a:pt x="23800" y="32554"/>
                  </a:cubicBezTo>
                  <a:cubicBezTo>
                    <a:pt x="23800" y="32372"/>
                    <a:pt x="23800" y="32220"/>
                    <a:pt x="23830" y="32007"/>
                  </a:cubicBezTo>
                  <a:cubicBezTo>
                    <a:pt x="23952" y="31156"/>
                    <a:pt x="24347" y="30305"/>
                    <a:pt x="24560" y="29424"/>
                  </a:cubicBezTo>
                  <a:cubicBezTo>
                    <a:pt x="24803" y="28117"/>
                    <a:pt x="24438" y="26658"/>
                    <a:pt x="23557" y="25624"/>
                  </a:cubicBezTo>
                  <a:cubicBezTo>
                    <a:pt x="23192" y="25168"/>
                    <a:pt x="22675" y="24803"/>
                    <a:pt x="22341" y="24256"/>
                  </a:cubicBezTo>
                  <a:cubicBezTo>
                    <a:pt x="20639" y="21521"/>
                    <a:pt x="24560" y="17417"/>
                    <a:pt x="22432" y="14955"/>
                  </a:cubicBezTo>
                  <a:cubicBezTo>
                    <a:pt x="22067" y="14530"/>
                    <a:pt x="21581" y="14287"/>
                    <a:pt x="21247" y="13831"/>
                  </a:cubicBezTo>
                  <a:cubicBezTo>
                    <a:pt x="20548" y="12919"/>
                    <a:pt x="20791" y="11642"/>
                    <a:pt x="20912" y="10518"/>
                  </a:cubicBezTo>
                  <a:cubicBezTo>
                    <a:pt x="21095" y="8116"/>
                    <a:pt x="20548" y="5624"/>
                    <a:pt x="19028" y="3739"/>
                  </a:cubicBezTo>
                  <a:cubicBezTo>
                    <a:pt x="16444" y="517"/>
                    <a:pt x="9666" y="1"/>
                    <a:pt x="9666" y="5533"/>
                  </a:cubicBezTo>
                  <a:cubicBezTo>
                    <a:pt x="9666" y="6110"/>
                    <a:pt x="9757" y="6718"/>
                    <a:pt x="9666" y="7296"/>
                  </a:cubicBezTo>
                  <a:cubicBezTo>
                    <a:pt x="9301" y="9211"/>
                    <a:pt x="6809" y="9940"/>
                    <a:pt x="5958" y="11703"/>
                  </a:cubicBezTo>
                  <a:cubicBezTo>
                    <a:pt x="5137" y="13436"/>
                    <a:pt x="6201" y="15533"/>
                    <a:pt x="6110" y="17478"/>
                  </a:cubicBezTo>
                  <a:cubicBezTo>
                    <a:pt x="6049" y="19545"/>
                    <a:pt x="4681" y="21338"/>
                    <a:pt x="3526" y="23041"/>
                  </a:cubicBezTo>
                  <a:cubicBezTo>
                    <a:pt x="2401" y="24803"/>
                    <a:pt x="1368" y="26931"/>
                    <a:pt x="2097" y="28907"/>
                  </a:cubicBezTo>
                  <a:cubicBezTo>
                    <a:pt x="3040" y="31551"/>
                    <a:pt x="2736" y="33223"/>
                    <a:pt x="1550" y="35807"/>
                  </a:cubicBezTo>
                  <a:cubicBezTo>
                    <a:pt x="699" y="37722"/>
                    <a:pt x="0" y="39728"/>
                    <a:pt x="91" y="41764"/>
                  </a:cubicBezTo>
                  <a:cubicBezTo>
                    <a:pt x="91" y="41886"/>
                    <a:pt x="91" y="42007"/>
                    <a:pt x="122" y="42129"/>
                  </a:cubicBezTo>
                  <a:cubicBezTo>
                    <a:pt x="426" y="45472"/>
                    <a:pt x="3496" y="49424"/>
                    <a:pt x="6535" y="50549"/>
                  </a:cubicBezTo>
                  <a:cubicBezTo>
                    <a:pt x="8754" y="52099"/>
                    <a:pt x="11581" y="52798"/>
                    <a:pt x="14195" y="52524"/>
                  </a:cubicBezTo>
                  <a:cubicBezTo>
                    <a:pt x="18268" y="52068"/>
                    <a:pt x="21885" y="49454"/>
                    <a:pt x="23526" y="45685"/>
                  </a:cubicBezTo>
                  <a:cubicBezTo>
                    <a:pt x="24408" y="43710"/>
                    <a:pt x="25077" y="40944"/>
                    <a:pt x="25077" y="38694"/>
                  </a:cubicBezTo>
                  <a:cubicBezTo>
                    <a:pt x="25046" y="38664"/>
                    <a:pt x="25046" y="38512"/>
                    <a:pt x="25046" y="3839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52" name="Google Shape;1252;p19"/>
            <p:cNvSpPr/>
            <p:nvPr/>
          </p:nvSpPr>
          <p:spPr>
            <a:xfrm>
              <a:off x="1565842" y="2958692"/>
              <a:ext cx="96567" cy="956625"/>
            </a:xfrm>
            <a:custGeom>
              <a:avLst/>
              <a:gdLst/>
              <a:ahLst/>
              <a:cxnLst/>
              <a:rect l="l" t="t" r="r" b="b"/>
              <a:pathLst>
                <a:path w="4621" h="45777" extrusionOk="0">
                  <a:moveTo>
                    <a:pt x="122" y="0"/>
                  </a:moveTo>
                  <a:lnTo>
                    <a:pt x="0" y="8815"/>
                  </a:lnTo>
                  <a:lnTo>
                    <a:pt x="0" y="8845"/>
                  </a:lnTo>
                  <a:lnTo>
                    <a:pt x="0" y="8876"/>
                  </a:lnTo>
                  <a:lnTo>
                    <a:pt x="3768" y="16320"/>
                  </a:lnTo>
                  <a:lnTo>
                    <a:pt x="3768" y="16320"/>
                  </a:lnTo>
                  <a:lnTo>
                    <a:pt x="3344" y="45776"/>
                  </a:lnTo>
                  <a:lnTo>
                    <a:pt x="4620" y="45776"/>
                  </a:lnTo>
                  <a:lnTo>
                    <a:pt x="4225" y="16232"/>
                  </a:lnTo>
                  <a:lnTo>
                    <a:pt x="4225" y="16171"/>
                  </a:lnTo>
                  <a:lnTo>
                    <a:pt x="4195" y="16110"/>
                  </a:lnTo>
                  <a:lnTo>
                    <a:pt x="243" y="8785"/>
                  </a:lnTo>
                  <a:lnTo>
                    <a:pt x="243" y="8815"/>
                  </a:lnTo>
                  <a:lnTo>
                    <a:pt x="12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53" name="Google Shape;1253;p19"/>
            <p:cNvSpPr/>
            <p:nvPr/>
          </p:nvSpPr>
          <p:spPr>
            <a:xfrm>
              <a:off x="1642051" y="2958692"/>
              <a:ext cx="150566" cy="480851"/>
            </a:xfrm>
            <a:custGeom>
              <a:avLst/>
              <a:gdLst/>
              <a:ahLst/>
              <a:cxnLst/>
              <a:rect l="l" t="t" r="r" b="b"/>
              <a:pathLst>
                <a:path w="7205" h="23010" extrusionOk="0">
                  <a:moveTo>
                    <a:pt x="6901" y="0"/>
                  </a:moveTo>
                  <a:lnTo>
                    <a:pt x="6539" y="16102"/>
                  </a:lnTo>
                  <a:lnTo>
                    <a:pt x="6539" y="16102"/>
                  </a:lnTo>
                  <a:lnTo>
                    <a:pt x="1" y="22341"/>
                  </a:lnTo>
                  <a:lnTo>
                    <a:pt x="700" y="23010"/>
                  </a:lnTo>
                  <a:lnTo>
                    <a:pt x="7083" y="16444"/>
                  </a:lnTo>
                  <a:lnTo>
                    <a:pt x="7204" y="16384"/>
                  </a:lnTo>
                  <a:lnTo>
                    <a:pt x="7204" y="16232"/>
                  </a:lnTo>
                  <a:lnTo>
                    <a:pt x="690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54" name="Google Shape;1254;p19"/>
            <p:cNvSpPr/>
            <p:nvPr/>
          </p:nvSpPr>
          <p:spPr>
            <a:xfrm>
              <a:off x="1717633" y="3070467"/>
              <a:ext cx="72431" cy="104195"/>
            </a:xfrm>
            <a:custGeom>
              <a:avLst/>
              <a:gdLst/>
              <a:ahLst/>
              <a:cxnLst/>
              <a:rect l="l" t="t" r="r" b="b"/>
              <a:pathLst>
                <a:path w="3466" h="4986" extrusionOk="0">
                  <a:moveTo>
                    <a:pt x="1" y="1"/>
                  </a:moveTo>
                  <a:lnTo>
                    <a:pt x="3040" y="4986"/>
                  </a:lnTo>
                  <a:lnTo>
                    <a:pt x="3466" y="47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55" name="Google Shape;1255;p19"/>
            <p:cNvSpPr/>
            <p:nvPr/>
          </p:nvSpPr>
          <p:spPr>
            <a:xfrm>
              <a:off x="1500416" y="3229258"/>
              <a:ext cx="151193" cy="128979"/>
            </a:xfrm>
            <a:custGeom>
              <a:avLst/>
              <a:gdLst/>
              <a:ahLst/>
              <a:cxnLst/>
              <a:rect l="l" t="t" r="r" b="b"/>
              <a:pathLst>
                <a:path w="7235" h="6172" extrusionOk="0">
                  <a:moveTo>
                    <a:pt x="0" y="1"/>
                  </a:moveTo>
                  <a:lnTo>
                    <a:pt x="1064" y="3314"/>
                  </a:lnTo>
                  <a:lnTo>
                    <a:pt x="1064" y="3375"/>
                  </a:lnTo>
                  <a:lnTo>
                    <a:pt x="1125" y="3375"/>
                  </a:lnTo>
                  <a:lnTo>
                    <a:pt x="6991" y="6171"/>
                  </a:lnTo>
                  <a:lnTo>
                    <a:pt x="7235" y="5472"/>
                  </a:lnTo>
                  <a:lnTo>
                    <a:pt x="1260" y="3179"/>
                  </a:lnTo>
                  <a:lnTo>
                    <a:pt x="1260" y="317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256" name="Google Shape;1256;p19"/>
          <p:cNvGrpSpPr/>
          <p:nvPr/>
        </p:nvGrpSpPr>
        <p:grpSpPr>
          <a:xfrm>
            <a:off x="5169373" y="3411265"/>
            <a:ext cx="625692" cy="1629894"/>
            <a:chOff x="921148" y="2448027"/>
            <a:chExt cx="625692" cy="1629894"/>
          </a:xfrm>
        </p:grpSpPr>
        <p:sp>
          <p:nvSpPr>
            <p:cNvPr id="1257" name="Google Shape;1257;p19"/>
            <p:cNvSpPr/>
            <p:nvPr/>
          </p:nvSpPr>
          <p:spPr>
            <a:xfrm>
              <a:off x="921148" y="2448027"/>
              <a:ext cx="625692" cy="1335831"/>
            </a:xfrm>
            <a:custGeom>
              <a:avLst/>
              <a:gdLst/>
              <a:ahLst/>
              <a:cxnLst/>
              <a:rect l="l" t="t" r="r" b="b"/>
              <a:pathLst>
                <a:path w="29941" h="63923" extrusionOk="0">
                  <a:moveTo>
                    <a:pt x="28968" y="39910"/>
                  </a:moveTo>
                  <a:cubicBezTo>
                    <a:pt x="28390" y="33831"/>
                    <a:pt x="27813" y="27782"/>
                    <a:pt x="26718" y="21764"/>
                  </a:cubicBezTo>
                  <a:cubicBezTo>
                    <a:pt x="26171" y="18876"/>
                    <a:pt x="25594" y="15988"/>
                    <a:pt x="24773" y="13192"/>
                  </a:cubicBezTo>
                  <a:cubicBezTo>
                    <a:pt x="24013" y="10578"/>
                    <a:pt x="23253" y="7721"/>
                    <a:pt x="21855" y="5411"/>
                  </a:cubicBezTo>
                  <a:cubicBezTo>
                    <a:pt x="19515" y="1520"/>
                    <a:pt x="13952" y="0"/>
                    <a:pt x="11460" y="4651"/>
                  </a:cubicBezTo>
                  <a:cubicBezTo>
                    <a:pt x="10153" y="7022"/>
                    <a:pt x="9514" y="9909"/>
                    <a:pt x="8663" y="12554"/>
                  </a:cubicBezTo>
                  <a:cubicBezTo>
                    <a:pt x="7751" y="15502"/>
                    <a:pt x="6931" y="18481"/>
                    <a:pt x="6171" y="21429"/>
                  </a:cubicBezTo>
                  <a:cubicBezTo>
                    <a:pt x="4651" y="27387"/>
                    <a:pt x="3435" y="33466"/>
                    <a:pt x="2523" y="39545"/>
                  </a:cubicBezTo>
                  <a:cubicBezTo>
                    <a:pt x="1672" y="45168"/>
                    <a:pt x="1" y="52372"/>
                    <a:pt x="3192" y="57570"/>
                  </a:cubicBezTo>
                  <a:cubicBezTo>
                    <a:pt x="4195" y="59150"/>
                    <a:pt x="5867" y="60579"/>
                    <a:pt x="7751" y="61247"/>
                  </a:cubicBezTo>
                  <a:cubicBezTo>
                    <a:pt x="10366" y="63071"/>
                    <a:pt x="13770" y="63922"/>
                    <a:pt x="16840" y="63557"/>
                  </a:cubicBezTo>
                  <a:cubicBezTo>
                    <a:pt x="21673" y="63041"/>
                    <a:pt x="25928" y="59910"/>
                    <a:pt x="27873" y="55472"/>
                  </a:cubicBezTo>
                  <a:cubicBezTo>
                    <a:pt x="29940" y="50579"/>
                    <a:pt x="29424" y="45077"/>
                    <a:pt x="28968" y="3991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58" name="Google Shape;1258;p19"/>
            <p:cNvSpPr/>
            <p:nvPr/>
          </p:nvSpPr>
          <p:spPr>
            <a:xfrm>
              <a:off x="1143465" y="2945987"/>
              <a:ext cx="114351" cy="1131934"/>
            </a:xfrm>
            <a:custGeom>
              <a:avLst/>
              <a:gdLst/>
              <a:ahLst/>
              <a:cxnLst/>
              <a:rect l="l" t="t" r="r" b="b"/>
              <a:pathLst>
                <a:path w="5472" h="54166" extrusionOk="0">
                  <a:moveTo>
                    <a:pt x="152" y="0"/>
                  </a:moveTo>
                  <a:lnTo>
                    <a:pt x="0" y="10456"/>
                  </a:lnTo>
                  <a:lnTo>
                    <a:pt x="0" y="10487"/>
                  </a:lnTo>
                  <a:lnTo>
                    <a:pt x="0" y="10517"/>
                  </a:lnTo>
                  <a:lnTo>
                    <a:pt x="4437" y="19212"/>
                  </a:lnTo>
                  <a:lnTo>
                    <a:pt x="4437" y="19212"/>
                  </a:lnTo>
                  <a:lnTo>
                    <a:pt x="4012" y="54165"/>
                  </a:lnTo>
                  <a:lnTo>
                    <a:pt x="5471" y="54165"/>
                  </a:lnTo>
                  <a:lnTo>
                    <a:pt x="4985" y="19180"/>
                  </a:lnTo>
                  <a:lnTo>
                    <a:pt x="4985" y="19150"/>
                  </a:lnTo>
                  <a:lnTo>
                    <a:pt x="4955" y="19058"/>
                  </a:lnTo>
                  <a:lnTo>
                    <a:pt x="274" y="10365"/>
                  </a:lnTo>
                  <a:lnTo>
                    <a:pt x="274" y="10456"/>
                  </a:lnTo>
                  <a:lnTo>
                    <a:pt x="15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59" name="Google Shape;1259;p19"/>
            <p:cNvSpPr/>
            <p:nvPr/>
          </p:nvSpPr>
          <p:spPr>
            <a:xfrm>
              <a:off x="1233653" y="2945987"/>
              <a:ext cx="178506" cy="569143"/>
            </a:xfrm>
            <a:custGeom>
              <a:avLst/>
              <a:gdLst/>
              <a:ahLst/>
              <a:cxnLst/>
              <a:rect l="l" t="t" r="r" b="b"/>
              <a:pathLst>
                <a:path w="8542" h="27235" extrusionOk="0">
                  <a:moveTo>
                    <a:pt x="8146" y="0"/>
                  </a:moveTo>
                  <a:lnTo>
                    <a:pt x="7785" y="19019"/>
                  </a:lnTo>
                  <a:lnTo>
                    <a:pt x="7785" y="19019"/>
                  </a:lnTo>
                  <a:lnTo>
                    <a:pt x="0" y="26414"/>
                  </a:lnTo>
                  <a:lnTo>
                    <a:pt x="821" y="27235"/>
                  </a:lnTo>
                  <a:lnTo>
                    <a:pt x="8420" y="19454"/>
                  </a:lnTo>
                  <a:lnTo>
                    <a:pt x="8541" y="19332"/>
                  </a:lnTo>
                  <a:lnTo>
                    <a:pt x="8541" y="19180"/>
                  </a:lnTo>
                  <a:lnTo>
                    <a:pt x="81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60" name="Google Shape;1260;p19"/>
            <p:cNvSpPr/>
            <p:nvPr/>
          </p:nvSpPr>
          <p:spPr>
            <a:xfrm>
              <a:off x="1323215" y="3078742"/>
              <a:ext cx="85763" cy="122606"/>
            </a:xfrm>
            <a:custGeom>
              <a:avLst/>
              <a:gdLst/>
              <a:ahLst/>
              <a:cxnLst/>
              <a:rect l="l" t="t" r="r" b="b"/>
              <a:pathLst>
                <a:path w="4104" h="5867" extrusionOk="0">
                  <a:moveTo>
                    <a:pt x="0" y="0"/>
                  </a:moveTo>
                  <a:lnTo>
                    <a:pt x="3617" y="5866"/>
                  </a:lnTo>
                  <a:lnTo>
                    <a:pt x="4103" y="55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61" name="Google Shape;1261;p19"/>
            <p:cNvSpPr/>
            <p:nvPr/>
          </p:nvSpPr>
          <p:spPr>
            <a:xfrm>
              <a:off x="1065960" y="3266098"/>
              <a:ext cx="180429" cy="152468"/>
            </a:xfrm>
            <a:custGeom>
              <a:avLst/>
              <a:gdLst/>
              <a:ahLst/>
              <a:cxnLst/>
              <a:rect l="l" t="t" r="r" b="b"/>
              <a:pathLst>
                <a:path w="8634" h="7296" extrusionOk="0">
                  <a:moveTo>
                    <a:pt x="1" y="1"/>
                  </a:moveTo>
                  <a:lnTo>
                    <a:pt x="1247" y="3952"/>
                  </a:lnTo>
                  <a:lnTo>
                    <a:pt x="1247" y="3983"/>
                  </a:lnTo>
                  <a:lnTo>
                    <a:pt x="1308" y="4013"/>
                  </a:lnTo>
                  <a:lnTo>
                    <a:pt x="8238" y="7296"/>
                  </a:lnTo>
                  <a:lnTo>
                    <a:pt x="8633" y="6445"/>
                  </a:lnTo>
                  <a:lnTo>
                    <a:pt x="1529" y="3777"/>
                  </a:lnTo>
                  <a:lnTo>
                    <a:pt x="1529" y="377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262" name="Google Shape;1262;p19"/>
          <p:cNvGrpSpPr/>
          <p:nvPr/>
        </p:nvGrpSpPr>
        <p:grpSpPr>
          <a:xfrm>
            <a:off x="4793364" y="3638638"/>
            <a:ext cx="541203" cy="1288181"/>
            <a:chOff x="545139" y="2675400"/>
            <a:chExt cx="541203" cy="1288181"/>
          </a:xfrm>
        </p:grpSpPr>
        <p:sp>
          <p:nvSpPr>
            <p:cNvPr id="1263" name="Google Shape;1263;p19"/>
            <p:cNvSpPr/>
            <p:nvPr/>
          </p:nvSpPr>
          <p:spPr>
            <a:xfrm>
              <a:off x="545139" y="2675400"/>
              <a:ext cx="541203" cy="1093190"/>
            </a:xfrm>
            <a:custGeom>
              <a:avLst/>
              <a:gdLst/>
              <a:ahLst/>
              <a:cxnLst/>
              <a:rect l="l" t="t" r="r" b="b"/>
              <a:pathLst>
                <a:path w="25898" h="52312" extrusionOk="0">
                  <a:moveTo>
                    <a:pt x="23527" y="30457"/>
                  </a:moveTo>
                  <a:lnTo>
                    <a:pt x="23527" y="30123"/>
                  </a:lnTo>
                  <a:cubicBezTo>
                    <a:pt x="23466" y="27539"/>
                    <a:pt x="25411" y="25624"/>
                    <a:pt x="25533" y="23132"/>
                  </a:cubicBezTo>
                  <a:cubicBezTo>
                    <a:pt x="25715" y="18998"/>
                    <a:pt x="21794" y="14986"/>
                    <a:pt x="21460" y="10670"/>
                  </a:cubicBezTo>
                  <a:cubicBezTo>
                    <a:pt x="21429" y="9971"/>
                    <a:pt x="21581" y="9302"/>
                    <a:pt x="21612" y="8603"/>
                  </a:cubicBezTo>
                  <a:cubicBezTo>
                    <a:pt x="22037" y="1"/>
                    <a:pt x="6991" y="2767"/>
                    <a:pt x="7569" y="10031"/>
                  </a:cubicBezTo>
                  <a:cubicBezTo>
                    <a:pt x="7934" y="14682"/>
                    <a:pt x="2858" y="18542"/>
                    <a:pt x="4377" y="23041"/>
                  </a:cubicBezTo>
                  <a:cubicBezTo>
                    <a:pt x="5016" y="24986"/>
                    <a:pt x="5958" y="27023"/>
                    <a:pt x="5228" y="28968"/>
                  </a:cubicBezTo>
                  <a:cubicBezTo>
                    <a:pt x="4620" y="30579"/>
                    <a:pt x="3070" y="31521"/>
                    <a:pt x="2037" y="32859"/>
                  </a:cubicBezTo>
                  <a:cubicBezTo>
                    <a:pt x="304" y="35047"/>
                    <a:pt x="0" y="39302"/>
                    <a:pt x="335" y="42038"/>
                  </a:cubicBezTo>
                  <a:cubicBezTo>
                    <a:pt x="760" y="45625"/>
                    <a:pt x="2797" y="46689"/>
                    <a:pt x="4864" y="49211"/>
                  </a:cubicBezTo>
                  <a:cubicBezTo>
                    <a:pt x="6900" y="51734"/>
                    <a:pt x="10943" y="52312"/>
                    <a:pt x="14043" y="51917"/>
                  </a:cubicBezTo>
                  <a:cubicBezTo>
                    <a:pt x="18542" y="51400"/>
                    <a:pt x="22858" y="50214"/>
                    <a:pt x="24590" y="45594"/>
                  </a:cubicBezTo>
                  <a:cubicBezTo>
                    <a:pt x="25563" y="42889"/>
                    <a:pt x="25897" y="40214"/>
                    <a:pt x="25502" y="37357"/>
                  </a:cubicBezTo>
                  <a:cubicBezTo>
                    <a:pt x="25138" y="34986"/>
                    <a:pt x="23679" y="32859"/>
                    <a:pt x="23527" y="3045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64" name="Google Shape;1264;p19"/>
            <p:cNvSpPr/>
            <p:nvPr/>
          </p:nvSpPr>
          <p:spPr>
            <a:xfrm>
              <a:off x="735693" y="3117484"/>
              <a:ext cx="99096" cy="846098"/>
            </a:xfrm>
            <a:custGeom>
              <a:avLst/>
              <a:gdLst/>
              <a:ahLst/>
              <a:cxnLst/>
              <a:rect l="l" t="t" r="r" b="b"/>
              <a:pathLst>
                <a:path w="4742" h="40488" extrusionOk="0">
                  <a:moveTo>
                    <a:pt x="0" y="0"/>
                  </a:moveTo>
                  <a:lnTo>
                    <a:pt x="1368" y="14469"/>
                  </a:lnTo>
                  <a:lnTo>
                    <a:pt x="1368" y="14499"/>
                  </a:lnTo>
                  <a:lnTo>
                    <a:pt x="1398" y="14560"/>
                  </a:lnTo>
                  <a:lnTo>
                    <a:pt x="3799" y="19842"/>
                  </a:lnTo>
                  <a:lnTo>
                    <a:pt x="3799" y="19842"/>
                  </a:lnTo>
                  <a:lnTo>
                    <a:pt x="3678" y="40487"/>
                  </a:lnTo>
                  <a:lnTo>
                    <a:pt x="4742" y="40487"/>
                  </a:lnTo>
                  <a:lnTo>
                    <a:pt x="4316" y="19788"/>
                  </a:lnTo>
                  <a:lnTo>
                    <a:pt x="4316" y="19757"/>
                  </a:lnTo>
                  <a:lnTo>
                    <a:pt x="4286" y="19666"/>
                  </a:lnTo>
                  <a:lnTo>
                    <a:pt x="1733" y="14408"/>
                  </a:lnTo>
                  <a:lnTo>
                    <a:pt x="1733" y="144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65" name="Google Shape;1265;p19"/>
            <p:cNvSpPr/>
            <p:nvPr/>
          </p:nvSpPr>
          <p:spPr>
            <a:xfrm>
              <a:off x="814452" y="3179086"/>
              <a:ext cx="160723" cy="357640"/>
            </a:xfrm>
            <a:custGeom>
              <a:avLst/>
              <a:gdLst/>
              <a:ahLst/>
              <a:cxnLst/>
              <a:rect l="l" t="t" r="r" b="b"/>
              <a:pathLst>
                <a:path w="7691" h="17114" extrusionOk="0">
                  <a:moveTo>
                    <a:pt x="7508" y="1"/>
                  </a:moveTo>
                  <a:lnTo>
                    <a:pt x="7326" y="8969"/>
                  </a:lnTo>
                  <a:lnTo>
                    <a:pt x="0" y="16566"/>
                  </a:lnTo>
                  <a:lnTo>
                    <a:pt x="608" y="17113"/>
                  </a:lnTo>
                  <a:lnTo>
                    <a:pt x="7660" y="9180"/>
                  </a:lnTo>
                  <a:lnTo>
                    <a:pt x="7690" y="9089"/>
                  </a:lnTo>
                  <a:lnTo>
                    <a:pt x="7690" y="8998"/>
                  </a:lnTo>
                  <a:lnTo>
                    <a:pt x="750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66" name="Google Shape;1266;p19"/>
            <p:cNvSpPr/>
            <p:nvPr/>
          </p:nvSpPr>
          <p:spPr>
            <a:xfrm>
              <a:off x="703283" y="3269275"/>
              <a:ext cx="62275" cy="89588"/>
            </a:xfrm>
            <a:custGeom>
              <a:avLst/>
              <a:gdLst/>
              <a:ahLst/>
              <a:cxnLst/>
              <a:rect l="l" t="t" r="r" b="b"/>
              <a:pathLst>
                <a:path w="2980" h="4287" extrusionOk="0">
                  <a:moveTo>
                    <a:pt x="1" y="1"/>
                  </a:moveTo>
                  <a:lnTo>
                    <a:pt x="2584" y="4287"/>
                  </a:lnTo>
                  <a:lnTo>
                    <a:pt x="2980" y="398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67" name="Google Shape;1267;p19"/>
            <p:cNvSpPr/>
            <p:nvPr/>
          </p:nvSpPr>
          <p:spPr>
            <a:xfrm>
              <a:off x="968792" y="3248963"/>
              <a:ext cx="59725" cy="48921"/>
            </a:xfrm>
            <a:custGeom>
              <a:avLst/>
              <a:gdLst/>
              <a:ahLst/>
              <a:cxnLst/>
              <a:rect l="l" t="t" r="r" b="b"/>
              <a:pathLst>
                <a:path w="2858" h="2341" extrusionOk="0">
                  <a:moveTo>
                    <a:pt x="2857" y="0"/>
                  </a:moveTo>
                  <a:lnTo>
                    <a:pt x="0" y="1915"/>
                  </a:lnTo>
                  <a:lnTo>
                    <a:pt x="304" y="2341"/>
                  </a:lnTo>
                  <a:lnTo>
                    <a:pt x="285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268" name="Google Shape;1268;p19"/>
          <p:cNvGrpSpPr/>
          <p:nvPr/>
        </p:nvGrpSpPr>
        <p:grpSpPr>
          <a:xfrm rot="256012">
            <a:off x="1349841" y="4208029"/>
            <a:ext cx="2296335" cy="795002"/>
            <a:chOff x="5064825" y="3485650"/>
            <a:chExt cx="2296400" cy="795025"/>
          </a:xfrm>
        </p:grpSpPr>
        <p:sp>
          <p:nvSpPr>
            <p:cNvPr id="1269" name="Google Shape;1269;p19"/>
            <p:cNvSpPr/>
            <p:nvPr/>
          </p:nvSpPr>
          <p:spPr>
            <a:xfrm>
              <a:off x="5064825" y="3485650"/>
              <a:ext cx="2296400" cy="795025"/>
            </a:xfrm>
            <a:custGeom>
              <a:avLst/>
              <a:gdLst/>
              <a:ahLst/>
              <a:cxnLst/>
              <a:rect l="l" t="t" r="r" b="b"/>
              <a:pathLst>
                <a:path w="91856" h="31801" extrusionOk="0">
                  <a:moveTo>
                    <a:pt x="59559" y="0"/>
                  </a:moveTo>
                  <a:cubicBezTo>
                    <a:pt x="59464" y="0"/>
                    <a:pt x="59368" y="7"/>
                    <a:pt x="59272" y="21"/>
                  </a:cubicBezTo>
                  <a:cubicBezTo>
                    <a:pt x="58026" y="203"/>
                    <a:pt x="57235" y="1419"/>
                    <a:pt x="56749" y="2604"/>
                  </a:cubicBezTo>
                  <a:cubicBezTo>
                    <a:pt x="55290" y="5887"/>
                    <a:pt x="54712" y="9535"/>
                    <a:pt x="55077" y="13060"/>
                  </a:cubicBezTo>
                  <a:cubicBezTo>
                    <a:pt x="54588" y="12132"/>
                    <a:pt x="53569" y="11557"/>
                    <a:pt x="52540" y="11557"/>
                  </a:cubicBezTo>
                  <a:cubicBezTo>
                    <a:pt x="52290" y="11557"/>
                    <a:pt x="52039" y="11591"/>
                    <a:pt x="51794" y="11662"/>
                  </a:cubicBezTo>
                  <a:cubicBezTo>
                    <a:pt x="50579" y="11966"/>
                    <a:pt x="49636" y="13182"/>
                    <a:pt x="49636" y="14459"/>
                  </a:cubicBezTo>
                  <a:cubicBezTo>
                    <a:pt x="49057" y="13783"/>
                    <a:pt x="48171" y="13414"/>
                    <a:pt x="47290" y="13414"/>
                  </a:cubicBezTo>
                  <a:cubicBezTo>
                    <a:pt x="46784" y="13414"/>
                    <a:pt x="46280" y="13535"/>
                    <a:pt x="45837" y="13790"/>
                  </a:cubicBezTo>
                  <a:cubicBezTo>
                    <a:pt x="44621" y="14459"/>
                    <a:pt x="43983" y="16009"/>
                    <a:pt x="44347" y="17346"/>
                  </a:cubicBezTo>
                  <a:cubicBezTo>
                    <a:pt x="43666" y="16973"/>
                    <a:pt x="42893" y="16794"/>
                    <a:pt x="42115" y="16794"/>
                  </a:cubicBezTo>
                  <a:cubicBezTo>
                    <a:pt x="40741" y="16794"/>
                    <a:pt x="39352" y="17351"/>
                    <a:pt x="38420" y="18380"/>
                  </a:cubicBezTo>
                  <a:cubicBezTo>
                    <a:pt x="38420" y="16981"/>
                    <a:pt x="37235" y="15674"/>
                    <a:pt x="35867" y="15523"/>
                  </a:cubicBezTo>
                  <a:cubicBezTo>
                    <a:pt x="35756" y="15508"/>
                    <a:pt x="35645" y="15501"/>
                    <a:pt x="35533" y="15501"/>
                  </a:cubicBezTo>
                  <a:cubicBezTo>
                    <a:pt x="34274" y="15501"/>
                    <a:pt x="33044" y="16421"/>
                    <a:pt x="32736" y="17650"/>
                  </a:cubicBezTo>
                  <a:cubicBezTo>
                    <a:pt x="32904" y="16083"/>
                    <a:pt x="31345" y="14670"/>
                    <a:pt x="29744" y="14670"/>
                  </a:cubicBezTo>
                  <a:cubicBezTo>
                    <a:pt x="29607" y="14670"/>
                    <a:pt x="29469" y="14680"/>
                    <a:pt x="29332" y="14702"/>
                  </a:cubicBezTo>
                  <a:cubicBezTo>
                    <a:pt x="27758" y="14899"/>
                    <a:pt x="26547" y="16344"/>
                    <a:pt x="26206" y="17906"/>
                  </a:cubicBezTo>
                  <a:lnTo>
                    <a:pt x="26206" y="17906"/>
                  </a:lnTo>
                  <a:cubicBezTo>
                    <a:pt x="26348" y="16431"/>
                    <a:pt x="25254" y="14888"/>
                    <a:pt x="23800" y="14580"/>
                  </a:cubicBezTo>
                  <a:cubicBezTo>
                    <a:pt x="23608" y="14541"/>
                    <a:pt x="23415" y="14522"/>
                    <a:pt x="23223" y="14522"/>
                  </a:cubicBezTo>
                  <a:cubicBezTo>
                    <a:pt x="21773" y="14522"/>
                    <a:pt x="20391" y="15589"/>
                    <a:pt x="20122" y="17012"/>
                  </a:cubicBezTo>
                  <a:cubicBezTo>
                    <a:pt x="20365" y="14702"/>
                    <a:pt x="20365" y="12361"/>
                    <a:pt x="20061" y="10051"/>
                  </a:cubicBezTo>
                  <a:cubicBezTo>
                    <a:pt x="20001" y="9626"/>
                    <a:pt x="19909" y="9170"/>
                    <a:pt x="19666" y="8835"/>
                  </a:cubicBezTo>
                  <a:cubicBezTo>
                    <a:pt x="19401" y="8517"/>
                    <a:pt x="19009" y="8378"/>
                    <a:pt x="18597" y="8378"/>
                  </a:cubicBezTo>
                  <a:cubicBezTo>
                    <a:pt x="18066" y="8378"/>
                    <a:pt x="17503" y="8610"/>
                    <a:pt x="17143" y="8987"/>
                  </a:cubicBezTo>
                  <a:cubicBezTo>
                    <a:pt x="16505" y="9687"/>
                    <a:pt x="16262" y="10659"/>
                    <a:pt x="16079" y="11571"/>
                  </a:cubicBezTo>
                  <a:cubicBezTo>
                    <a:pt x="16110" y="9626"/>
                    <a:pt x="16019" y="7650"/>
                    <a:pt x="15776" y="5735"/>
                  </a:cubicBezTo>
                  <a:cubicBezTo>
                    <a:pt x="15624" y="4671"/>
                    <a:pt x="15320" y="3395"/>
                    <a:pt x="14286" y="3060"/>
                  </a:cubicBezTo>
                  <a:cubicBezTo>
                    <a:pt x="14121" y="3001"/>
                    <a:pt x="13953" y="2974"/>
                    <a:pt x="13785" y="2974"/>
                  </a:cubicBezTo>
                  <a:cubicBezTo>
                    <a:pt x="13180" y="2974"/>
                    <a:pt x="12574" y="3318"/>
                    <a:pt x="12098" y="3699"/>
                  </a:cubicBezTo>
                  <a:cubicBezTo>
                    <a:pt x="10152" y="5310"/>
                    <a:pt x="9392" y="7924"/>
                    <a:pt x="9210" y="10446"/>
                  </a:cubicBezTo>
                  <a:cubicBezTo>
                    <a:pt x="9028" y="12939"/>
                    <a:pt x="9332" y="15492"/>
                    <a:pt x="9028" y="17954"/>
                  </a:cubicBezTo>
                  <a:cubicBezTo>
                    <a:pt x="8359" y="16921"/>
                    <a:pt x="7660" y="15857"/>
                    <a:pt x="6596" y="15310"/>
                  </a:cubicBezTo>
                  <a:cubicBezTo>
                    <a:pt x="6212" y="15112"/>
                    <a:pt x="5760" y="15010"/>
                    <a:pt x="5313" y="15010"/>
                  </a:cubicBezTo>
                  <a:cubicBezTo>
                    <a:pt x="4525" y="15010"/>
                    <a:pt x="3754" y="15329"/>
                    <a:pt x="3404" y="16009"/>
                  </a:cubicBezTo>
                  <a:cubicBezTo>
                    <a:pt x="3131" y="16526"/>
                    <a:pt x="3131" y="17073"/>
                    <a:pt x="3161" y="17620"/>
                  </a:cubicBezTo>
                  <a:cubicBezTo>
                    <a:pt x="3312" y="19615"/>
                    <a:pt x="3855" y="21611"/>
                    <a:pt x="4788" y="23397"/>
                  </a:cubicBezTo>
                  <a:lnTo>
                    <a:pt x="4788" y="23397"/>
                  </a:lnTo>
                  <a:cubicBezTo>
                    <a:pt x="4309" y="22492"/>
                    <a:pt x="3704" y="22132"/>
                    <a:pt x="3087" y="22132"/>
                  </a:cubicBezTo>
                  <a:cubicBezTo>
                    <a:pt x="1581" y="22132"/>
                    <a:pt x="0" y="24275"/>
                    <a:pt x="0" y="25887"/>
                  </a:cubicBezTo>
                  <a:cubicBezTo>
                    <a:pt x="0" y="28319"/>
                    <a:pt x="1459" y="30508"/>
                    <a:pt x="3708" y="31267"/>
                  </a:cubicBezTo>
                  <a:cubicBezTo>
                    <a:pt x="4857" y="31646"/>
                    <a:pt x="6156" y="31800"/>
                    <a:pt x="7542" y="31800"/>
                  </a:cubicBezTo>
                  <a:cubicBezTo>
                    <a:pt x="12613" y="31800"/>
                    <a:pt x="18839" y="29734"/>
                    <a:pt x="23040" y="29018"/>
                  </a:cubicBezTo>
                  <a:cubicBezTo>
                    <a:pt x="30821" y="27681"/>
                    <a:pt x="38572" y="26283"/>
                    <a:pt x="46293" y="24793"/>
                  </a:cubicBezTo>
                  <a:cubicBezTo>
                    <a:pt x="61551" y="21875"/>
                    <a:pt x="76749" y="18562"/>
                    <a:pt x="91856" y="14884"/>
                  </a:cubicBezTo>
                  <a:cubicBezTo>
                    <a:pt x="90944" y="12118"/>
                    <a:pt x="89151" y="9443"/>
                    <a:pt x="86415" y="8380"/>
                  </a:cubicBezTo>
                  <a:cubicBezTo>
                    <a:pt x="85722" y="8110"/>
                    <a:pt x="84971" y="7979"/>
                    <a:pt x="84220" y="7979"/>
                  </a:cubicBezTo>
                  <a:cubicBezTo>
                    <a:pt x="82006" y="7979"/>
                    <a:pt x="79793" y="9118"/>
                    <a:pt x="79090" y="11206"/>
                  </a:cubicBezTo>
                  <a:cubicBezTo>
                    <a:pt x="78687" y="10161"/>
                    <a:pt x="77587" y="9644"/>
                    <a:pt x="76490" y="9644"/>
                  </a:cubicBezTo>
                  <a:cubicBezTo>
                    <a:pt x="75352" y="9644"/>
                    <a:pt x="74217" y="10199"/>
                    <a:pt x="73862" y="11298"/>
                  </a:cubicBezTo>
                  <a:cubicBezTo>
                    <a:pt x="74014" y="9869"/>
                    <a:pt x="72798" y="8380"/>
                    <a:pt x="71369" y="8258"/>
                  </a:cubicBezTo>
                  <a:cubicBezTo>
                    <a:pt x="71318" y="8255"/>
                    <a:pt x="71266" y="8253"/>
                    <a:pt x="71215" y="8253"/>
                  </a:cubicBezTo>
                  <a:cubicBezTo>
                    <a:pt x="69783" y="8253"/>
                    <a:pt x="68448" y="9462"/>
                    <a:pt x="68360" y="10842"/>
                  </a:cubicBezTo>
                  <a:cubicBezTo>
                    <a:pt x="68299" y="8319"/>
                    <a:pt x="67904" y="5766"/>
                    <a:pt x="67235" y="3334"/>
                  </a:cubicBezTo>
                  <a:cubicBezTo>
                    <a:pt x="67029" y="2569"/>
                    <a:pt x="66567" y="1690"/>
                    <a:pt x="65821" y="1690"/>
                  </a:cubicBezTo>
                  <a:cubicBezTo>
                    <a:pt x="65796" y="1690"/>
                    <a:pt x="65771" y="1691"/>
                    <a:pt x="65746" y="1693"/>
                  </a:cubicBezTo>
                  <a:cubicBezTo>
                    <a:pt x="65290" y="1723"/>
                    <a:pt x="64956" y="2118"/>
                    <a:pt x="64682" y="2452"/>
                  </a:cubicBezTo>
                  <a:cubicBezTo>
                    <a:pt x="63801" y="3547"/>
                    <a:pt x="62919" y="4702"/>
                    <a:pt x="62159" y="5918"/>
                  </a:cubicBezTo>
                  <a:cubicBezTo>
                    <a:pt x="62372" y="4671"/>
                    <a:pt x="62555" y="3334"/>
                    <a:pt x="62129" y="2118"/>
                  </a:cubicBezTo>
                  <a:cubicBezTo>
                    <a:pt x="61736" y="994"/>
                    <a:pt x="60719" y="0"/>
                    <a:pt x="5955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270" name="Google Shape;1270;p19"/>
            <p:cNvGrpSpPr/>
            <p:nvPr/>
          </p:nvGrpSpPr>
          <p:grpSpPr>
            <a:xfrm>
              <a:off x="5106600" y="3523550"/>
              <a:ext cx="2199925" cy="719375"/>
              <a:chOff x="5106600" y="3523550"/>
              <a:chExt cx="2199925" cy="719375"/>
            </a:xfrm>
          </p:grpSpPr>
          <p:sp>
            <p:nvSpPr>
              <p:cNvPr id="1271" name="Google Shape;1271;p19"/>
              <p:cNvSpPr/>
              <p:nvPr/>
            </p:nvSpPr>
            <p:spPr>
              <a:xfrm>
                <a:off x="5106600" y="4110025"/>
                <a:ext cx="26625" cy="49050"/>
              </a:xfrm>
              <a:custGeom>
                <a:avLst/>
                <a:gdLst/>
                <a:ahLst/>
                <a:cxnLst/>
                <a:rect l="l" t="t" r="r" b="b"/>
                <a:pathLst>
                  <a:path w="1065" h="1962" extrusionOk="0">
                    <a:moveTo>
                      <a:pt x="533" y="1"/>
                    </a:moveTo>
                    <a:cubicBezTo>
                      <a:pt x="381" y="1"/>
                      <a:pt x="229" y="92"/>
                      <a:pt x="153" y="274"/>
                    </a:cubicBezTo>
                    <a:cubicBezTo>
                      <a:pt x="1" y="730"/>
                      <a:pt x="92" y="1308"/>
                      <a:pt x="244" y="1733"/>
                    </a:cubicBezTo>
                    <a:cubicBezTo>
                      <a:pt x="305" y="1885"/>
                      <a:pt x="426" y="1961"/>
                      <a:pt x="548" y="1961"/>
                    </a:cubicBezTo>
                    <a:cubicBezTo>
                      <a:pt x="670" y="1961"/>
                      <a:pt x="791" y="1885"/>
                      <a:pt x="852" y="1733"/>
                    </a:cubicBezTo>
                    <a:cubicBezTo>
                      <a:pt x="1004" y="1308"/>
                      <a:pt x="1065" y="700"/>
                      <a:pt x="913" y="274"/>
                    </a:cubicBezTo>
                    <a:cubicBezTo>
                      <a:pt x="837" y="92"/>
                      <a:pt x="685" y="1"/>
                      <a:pt x="53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272" name="Google Shape;1272;p19"/>
              <p:cNvSpPr/>
              <p:nvPr/>
            </p:nvSpPr>
            <p:spPr>
              <a:xfrm>
                <a:off x="5134725" y="4180875"/>
                <a:ext cx="41475" cy="50025"/>
              </a:xfrm>
              <a:custGeom>
                <a:avLst/>
                <a:gdLst/>
                <a:ahLst/>
                <a:cxnLst/>
                <a:rect l="l" t="t" r="r" b="b"/>
                <a:pathLst>
                  <a:path w="1659" h="2001" extrusionOk="0">
                    <a:moveTo>
                      <a:pt x="411" y="1"/>
                    </a:moveTo>
                    <a:cubicBezTo>
                      <a:pt x="373" y="1"/>
                      <a:pt x="335" y="9"/>
                      <a:pt x="305" y="24"/>
                    </a:cubicBezTo>
                    <a:cubicBezTo>
                      <a:pt x="1" y="206"/>
                      <a:pt x="61" y="753"/>
                      <a:pt x="153" y="1057"/>
                    </a:cubicBezTo>
                    <a:cubicBezTo>
                      <a:pt x="244" y="1483"/>
                      <a:pt x="548" y="1756"/>
                      <a:pt x="912" y="1969"/>
                    </a:cubicBezTo>
                    <a:cubicBezTo>
                      <a:pt x="969" y="1991"/>
                      <a:pt x="1026" y="2001"/>
                      <a:pt x="1081" y="2001"/>
                    </a:cubicBezTo>
                    <a:cubicBezTo>
                      <a:pt x="1407" y="2001"/>
                      <a:pt x="1659" y="1652"/>
                      <a:pt x="1399" y="1392"/>
                    </a:cubicBezTo>
                    <a:cubicBezTo>
                      <a:pt x="1216" y="1209"/>
                      <a:pt x="1004" y="966"/>
                      <a:pt x="852" y="723"/>
                    </a:cubicBezTo>
                    <a:cubicBezTo>
                      <a:pt x="760" y="480"/>
                      <a:pt x="760" y="176"/>
                      <a:pt x="517" y="24"/>
                    </a:cubicBezTo>
                    <a:cubicBezTo>
                      <a:pt x="487" y="9"/>
                      <a:pt x="449" y="1"/>
                      <a:pt x="41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273" name="Google Shape;1273;p19"/>
              <p:cNvSpPr/>
              <p:nvPr/>
            </p:nvSpPr>
            <p:spPr>
              <a:xfrm>
                <a:off x="5165875" y="4138775"/>
                <a:ext cx="31175" cy="42050"/>
              </a:xfrm>
              <a:custGeom>
                <a:avLst/>
                <a:gdLst/>
                <a:ahLst/>
                <a:cxnLst/>
                <a:rect l="l" t="t" r="r" b="b"/>
                <a:pathLst>
                  <a:path w="1247" h="1682" extrusionOk="0">
                    <a:moveTo>
                      <a:pt x="443" y="1"/>
                    </a:moveTo>
                    <a:cubicBezTo>
                      <a:pt x="239" y="1"/>
                      <a:pt x="52" y="165"/>
                      <a:pt x="31" y="370"/>
                    </a:cubicBezTo>
                    <a:cubicBezTo>
                      <a:pt x="1" y="674"/>
                      <a:pt x="153" y="1069"/>
                      <a:pt x="305" y="1313"/>
                    </a:cubicBezTo>
                    <a:cubicBezTo>
                      <a:pt x="416" y="1535"/>
                      <a:pt x="578" y="1681"/>
                      <a:pt x="814" y="1681"/>
                    </a:cubicBezTo>
                    <a:cubicBezTo>
                      <a:pt x="836" y="1681"/>
                      <a:pt x="859" y="1680"/>
                      <a:pt x="882" y="1677"/>
                    </a:cubicBezTo>
                    <a:cubicBezTo>
                      <a:pt x="1065" y="1647"/>
                      <a:pt x="1247" y="1373"/>
                      <a:pt x="1186" y="1100"/>
                    </a:cubicBezTo>
                    <a:cubicBezTo>
                      <a:pt x="1065" y="765"/>
                      <a:pt x="973" y="340"/>
                      <a:pt x="730" y="127"/>
                    </a:cubicBezTo>
                    <a:cubicBezTo>
                      <a:pt x="642" y="39"/>
                      <a:pt x="540" y="1"/>
                      <a:pt x="44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274" name="Google Shape;1274;p19"/>
              <p:cNvSpPr/>
              <p:nvPr/>
            </p:nvSpPr>
            <p:spPr>
              <a:xfrm>
                <a:off x="5204625" y="4206075"/>
                <a:ext cx="36500" cy="36850"/>
              </a:xfrm>
              <a:custGeom>
                <a:avLst/>
                <a:gdLst/>
                <a:ahLst/>
                <a:cxnLst/>
                <a:rect l="l" t="t" r="r" b="b"/>
                <a:pathLst>
                  <a:path w="1460" h="1474" extrusionOk="0">
                    <a:moveTo>
                      <a:pt x="483" y="0"/>
                    </a:moveTo>
                    <a:cubicBezTo>
                      <a:pt x="348" y="0"/>
                      <a:pt x="219" y="100"/>
                      <a:pt x="153" y="232"/>
                    </a:cubicBezTo>
                    <a:cubicBezTo>
                      <a:pt x="1" y="718"/>
                      <a:pt x="427" y="1174"/>
                      <a:pt x="791" y="1417"/>
                    </a:cubicBezTo>
                    <a:cubicBezTo>
                      <a:pt x="840" y="1456"/>
                      <a:pt x="902" y="1473"/>
                      <a:pt x="967" y="1473"/>
                    </a:cubicBezTo>
                    <a:cubicBezTo>
                      <a:pt x="1104" y="1473"/>
                      <a:pt x="1256" y="1398"/>
                      <a:pt x="1338" y="1295"/>
                    </a:cubicBezTo>
                    <a:cubicBezTo>
                      <a:pt x="1460" y="1143"/>
                      <a:pt x="1399" y="961"/>
                      <a:pt x="1308" y="809"/>
                    </a:cubicBezTo>
                    <a:cubicBezTo>
                      <a:pt x="1065" y="536"/>
                      <a:pt x="943" y="232"/>
                      <a:pt x="639" y="49"/>
                    </a:cubicBezTo>
                    <a:cubicBezTo>
                      <a:pt x="588" y="15"/>
                      <a:pt x="535" y="0"/>
                      <a:pt x="48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275" name="Google Shape;1275;p19"/>
              <p:cNvSpPr/>
              <p:nvPr/>
            </p:nvSpPr>
            <p:spPr>
              <a:xfrm>
                <a:off x="5177275" y="3923600"/>
                <a:ext cx="24350" cy="43625"/>
              </a:xfrm>
              <a:custGeom>
                <a:avLst/>
                <a:gdLst/>
                <a:ahLst/>
                <a:cxnLst/>
                <a:rect l="l" t="t" r="r" b="b"/>
                <a:pathLst>
                  <a:path w="974" h="1745" extrusionOk="0">
                    <a:moveTo>
                      <a:pt x="449" y="0"/>
                    </a:moveTo>
                    <a:cubicBezTo>
                      <a:pt x="308" y="0"/>
                      <a:pt x="173" y="85"/>
                      <a:pt x="122" y="254"/>
                    </a:cubicBezTo>
                    <a:cubicBezTo>
                      <a:pt x="1" y="619"/>
                      <a:pt x="122" y="1135"/>
                      <a:pt x="213" y="1470"/>
                    </a:cubicBezTo>
                    <a:cubicBezTo>
                      <a:pt x="280" y="1657"/>
                      <a:pt x="430" y="1744"/>
                      <a:pt x="579" y="1744"/>
                    </a:cubicBezTo>
                    <a:cubicBezTo>
                      <a:pt x="768" y="1744"/>
                      <a:pt x="956" y="1603"/>
                      <a:pt x="973" y="1348"/>
                    </a:cubicBezTo>
                    <a:cubicBezTo>
                      <a:pt x="973" y="983"/>
                      <a:pt x="973" y="467"/>
                      <a:pt x="761" y="163"/>
                    </a:cubicBezTo>
                    <a:cubicBezTo>
                      <a:pt x="680" y="55"/>
                      <a:pt x="562" y="0"/>
                      <a:pt x="44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276" name="Google Shape;1276;p19"/>
              <p:cNvSpPr/>
              <p:nvPr/>
            </p:nvSpPr>
            <p:spPr>
              <a:xfrm>
                <a:off x="5204625" y="4009650"/>
                <a:ext cx="31475" cy="50950"/>
              </a:xfrm>
              <a:custGeom>
                <a:avLst/>
                <a:gdLst/>
                <a:ahLst/>
                <a:cxnLst/>
                <a:rect l="l" t="t" r="r" b="b"/>
                <a:pathLst>
                  <a:path w="1259" h="2038" extrusionOk="0">
                    <a:moveTo>
                      <a:pt x="429" y="0"/>
                    </a:moveTo>
                    <a:cubicBezTo>
                      <a:pt x="219" y="0"/>
                      <a:pt x="1" y="144"/>
                      <a:pt x="1" y="368"/>
                    </a:cubicBezTo>
                    <a:cubicBezTo>
                      <a:pt x="1" y="824"/>
                      <a:pt x="153" y="1280"/>
                      <a:pt x="305" y="1705"/>
                    </a:cubicBezTo>
                    <a:cubicBezTo>
                      <a:pt x="366" y="1938"/>
                      <a:pt x="541" y="2038"/>
                      <a:pt x="720" y="2038"/>
                    </a:cubicBezTo>
                    <a:cubicBezTo>
                      <a:pt x="985" y="2038"/>
                      <a:pt x="1259" y="1819"/>
                      <a:pt x="1186" y="1493"/>
                    </a:cubicBezTo>
                    <a:cubicBezTo>
                      <a:pt x="1065" y="1067"/>
                      <a:pt x="1004" y="581"/>
                      <a:pt x="761" y="186"/>
                    </a:cubicBezTo>
                    <a:cubicBezTo>
                      <a:pt x="691" y="57"/>
                      <a:pt x="561" y="0"/>
                      <a:pt x="42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277" name="Google Shape;1277;p19"/>
              <p:cNvSpPr/>
              <p:nvPr/>
            </p:nvSpPr>
            <p:spPr>
              <a:xfrm>
                <a:off x="5241100" y="3967450"/>
                <a:ext cx="33900" cy="49250"/>
              </a:xfrm>
              <a:custGeom>
                <a:avLst/>
                <a:gdLst/>
                <a:ahLst/>
                <a:cxnLst/>
                <a:rect l="l" t="t" r="r" b="b"/>
                <a:pathLst>
                  <a:path w="1356" h="1970" extrusionOk="0">
                    <a:moveTo>
                      <a:pt x="419" y="0"/>
                    </a:moveTo>
                    <a:cubicBezTo>
                      <a:pt x="303" y="0"/>
                      <a:pt x="200" y="77"/>
                      <a:pt x="153" y="172"/>
                    </a:cubicBezTo>
                    <a:cubicBezTo>
                      <a:pt x="1" y="384"/>
                      <a:pt x="92" y="719"/>
                      <a:pt x="183" y="962"/>
                    </a:cubicBezTo>
                    <a:cubicBezTo>
                      <a:pt x="244" y="1235"/>
                      <a:pt x="396" y="1479"/>
                      <a:pt x="548" y="1722"/>
                    </a:cubicBezTo>
                    <a:cubicBezTo>
                      <a:pt x="636" y="1897"/>
                      <a:pt x="770" y="1969"/>
                      <a:pt x="902" y="1969"/>
                    </a:cubicBezTo>
                    <a:cubicBezTo>
                      <a:pt x="1134" y="1969"/>
                      <a:pt x="1355" y="1740"/>
                      <a:pt x="1278" y="1448"/>
                    </a:cubicBezTo>
                    <a:cubicBezTo>
                      <a:pt x="1217" y="1144"/>
                      <a:pt x="1126" y="901"/>
                      <a:pt x="1004" y="627"/>
                    </a:cubicBezTo>
                    <a:cubicBezTo>
                      <a:pt x="913" y="354"/>
                      <a:pt x="791" y="80"/>
                      <a:pt x="518" y="20"/>
                    </a:cubicBezTo>
                    <a:cubicBezTo>
                      <a:pt x="484" y="6"/>
                      <a:pt x="451" y="0"/>
                      <a:pt x="41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278" name="Google Shape;1278;p19"/>
              <p:cNvSpPr/>
              <p:nvPr/>
            </p:nvSpPr>
            <p:spPr>
              <a:xfrm>
                <a:off x="5237300" y="4111600"/>
                <a:ext cx="33150" cy="43275"/>
              </a:xfrm>
              <a:custGeom>
                <a:avLst/>
                <a:gdLst/>
                <a:ahLst/>
                <a:cxnLst/>
                <a:rect l="l" t="t" r="r" b="b"/>
                <a:pathLst>
                  <a:path w="1326" h="1731" extrusionOk="0">
                    <a:moveTo>
                      <a:pt x="464" y="1"/>
                    </a:moveTo>
                    <a:cubicBezTo>
                      <a:pt x="326" y="1"/>
                      <a:pt x="193" y="101"/>
                      <a:pt x="153" y="241"/>
                    </a:cubicBezTo>
                    <a:cubicBezTo>
                      <a:pt x="1" y="667"/>
                      <a:pt x="244" y="1214"/>
                      <a:pt x="487" y="1549"/>
                    </a:cubicBezTo>
                    <a:cubicBezTo>
                      <a:pt x="570" y="1677"/>
                      <a:pt x="685" y="1730"/>
                      <a:pt x="800" y="1730"/>
                    </a:cubicBezTo>
                    <a:cubicBezTo>
                      <a:pt x="1065" y="1730"/>
                      <a:pt x="1326" y="1442"/>
                      <a:pt x="1156" y="1123"/>
                    </a:cubicBezTo>
                    <a:cubicBezTo>
                      <a:pt x="1004" y="789"/>
                      <a:pt x="943" y="363"/>
                      <a:pt x="670" y="90"/>
                    </a:cubicBezTo>
                    <a:cubicBezTo>
                      <a:pt x="608" y="27"/>
                      <a:pt x="535" y="1"/>
                      <a:pt x="46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279" name="Google Shape;1279;p19"/>
              <p:cNvSpPr/>
              <p:nvPr/>
            </p:nvSpPr>
            <p:spPr>
              <a:xfrm>
                <a:off x="5276075" y="4071450"/>
                <a:ext cx="31175" cy="45350"/>
              </a:xfrm>
              <a:custGeom>
                <a:avLst/>
                <a:gdLst/>
                <a:ahLst/>
                <a:cxnLst/>
                <a:rect l="l" t="t" r="r" b="b"/>
                <a:pathLst>
                  <a:path w="1247" h="1814" extrusionOk="0">
                    <a:moveTo>
                      <a:pt x="365" y="0"/>
                    </a:moveTo>
                    <a:cubicBezTo>
                      <a:pt x="246" y="0"/>
                      <a:pt x="129" y="63"/>
                      <a:pt x="61" y="176"/>
                    </a:cubicBezTo>
                    <a:cubicBezTo>
                      <a:pt x="0" y="449"/>
                      <a:pt x="122" y="723"/>
                      <a:pt x="183" y="966"/>
                    </a:cubicBezTo>
                    <a:cubicBezTo>
                      <a:pt x="304" y="1240"/>
                      <a:pt x="426" y="1513"/>
                      <a:pt x="608" y="1696"/>
                    </a:cubicBezTo>
                    <a:cubicBezTo>
                      <a:pt x="669" y="1777"/>
                      <a:pt x="760" y="1814"/>
                      <a:pt x="855" y="1814"/>
                    </a:cubicBezTo>
                    <a:cubicBezTo>
                      <a:pt x="1044" y="1814"/>
                      <a:pt x="1246" y="1665"/>
                      <a:pt x="1246" y="1422"/>
                    </a:cubicBezTo>
                    <a:cubicBezTo>
                      <a:pt x="1216" y="1179"/>
                      <a:pt x="1125" y="905"/>
                      <a:pt x="973" y="632"/>
                    </a:cubicBezTo>
                    <a:cubicBezTo>
                      <a:pt x="882" y="419"/>
                      <a:pt x="730" y="115"/>
                      <a:pt x="486" y="24"/>
                    </a:cubicBezTo>
                    <a:cubicBezTo>
                      <a:pt x="447" y="8"/>
                      <a:pt x="406" y="0"/>
                      <a:pt x="36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280" name="Google Shape;1280;p19"/>
              <p:cNvSpPr/>
              <p:nvPr/>
            </p:nvSpPr>
            <p:spPr>
              <a:xfrm>
                <a:off x="5280900" y="4201600"/>
                <a:ext cx="32925" cy="34950"/>
              </a:xfrm>
              <a:custGeom>
                <a:avLst/>
                <a:gdLst/>
                <a:ahLst/>
                <a:cxnLst/>
                <a:rect l="l" t="t" r="r" b="b"/>
                <a:pathLst>
                  <a:path w="1317" h="1398" extrusionOk="0">
                    <a:moveTo>
                      <a:pt x="479" y="1"/>
                    </a:moveTo>
                    <a:cubicBezTo>
                      <a:pt x="244" y="1"/>
                      <a:pt x="0" y="228"/>
                      <a:pt x="111" y="471"/>
                    </a:cubicBezTo>
                    <a:cubicBezTo>
                      <a:pt x="172" y="623"/>
                      <a:pt x="233" y="775"/>
                      <a:pt x="293" y="897"/>
                    </a:cubicBezTo>
                    <a:cubicBezTo>
                      <a:pt x="385" y="1049"/>
                      <a:pt x="476" y="1170"/>
                      <a:pt x="567" y="1292"/>
                    </a:cubicBezTo>
                    <a:cubicBezTo>
                      <a:pt x="641" y="1366"/>
                      <a:pt x="732" y="1397"/>
                      <a:pt x="823" y="1397"/>
                    </a:cubicBezTo>
                    <a:cubicBezTo>
                      <a:pt x="1070" y="1397"/>
                      <a:pt x="1316" y="1163"/>
                      <a:pt x="1205" y="897"/>
                    </a:cubicBezTo>
                    <a:cubicBezTo>
                      <a:pt x="1145" y="745"/>
                      <a:pt x="1084" y="593"/>
                      <a:pt x="1023" y="471"/>
                    </a:cubicBezTo>
                    <a:cubicBezTo>
                      <a:pt x="932" y="380"/>
                      <a:pt x="841" y="228"/>
                      <a:pt x="719" y="107"/>
                    </a:cubicBezTo>
                    <a:cubicBezTo>
                      <a:pt x="653" y="32"/>
                      <a:pt x="567" y="1"/>
                      <a:pt x="47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281" name="Google Shape;1281;p19"/>
              <p:cNvSpPr/>
              <p:nvPr/>
            </p:nvSpPr>
            <p:spPr>
              <a:xfrm>
                <a:off x="5329250" y="4161225"/>
                <a:ext cx="35850" cy="44450"/>
              </a:xfrm>
              <a:custGeom>
                <a:avLst/>
                <a:gdLst/>
                <a:ahLst/>
                <a:cxnLst/>
                <a:rect l="l" t="t" r="r" b="b"/>
                <a:pathLst>
                  <a:path w="1434" h="1778" extrusionOk="0">
                    <a:moveTo>
                      <a:pt x="367" y="1"/>
                    </a:moveTo>
                    <a:cubicBezTo>
                      <a:pt x="240" y="1"/>
                      <a:pt x="127" y="101"/>
                      <a:pt x="62" y="232"/>
                    </a:cubicBezTo>
                    <a:cubicBezTo>
                      <a:pt x="1" y="415"/>
                      <a:pt x="62" y="749"/>
                      <a:pt x="153" y="931"/>
                    </a:cubicBezTo>
                    <a:cubicBezTo>
                      <a:pt x="214" y="1144"/>
                      <a:pt x="366" y="1387"/>
                      <a:pt x="487" y="1570"/>
                    </a:cubicBezTo>
                    <a:cubicBezTo>
                      <a:pt x="594" y="1715"/>
                      <a:pt x="738" y="1777"/>
                      <a:pt x="876" y="1777"/>
                    </a:cubicBezTo>
                    <a:cubicBezTo>
                      <a:pt x="1169" y="1777"/>
                      <a:pt x="1433" y="1496"/>
                      <a:pt x="1247" y="1144"/>
                    </a:cubicBezTo>
                    <a:cubicBezTo>
                      <a:pt x="1126" y="962"/>
                      <a:pt x="1065" y="749"/>
                      <a:pt x="943" y="536"/>
                    </a:cubicBezTo>
                    <a:cubicBezTo>
                      <a:pt x="822" y="354"/>
                      <a:pt x="730" y="111"/>
                      <a:pt x="518" y="50"/>
                    </a:cubicBezTo>
                    <a:cubicBezTo>
                      <a:pt x="467" y="16"/>
                      <a:pt x="416" y="1"/>
                      <a:pt x="36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282" name="Google Shape;1282;p19"/>
              <p:cNvSpPr/>
              <p:nvPr/>
            </p:nvSpPr>
            <p:spPr>
              <a:xfrm>
                <a:off x="5397650" y="4197650"/>
                <a:ext cx="27375" cy="34475"/>
              </a:xfrm>
              <a:custGeom>
                <a:avLst/>
                <a:gdLst/>
                <a:ahLst/>
                <a:cxnLst/>
                <a:rect l="l" t="t" r="r" b="b"/>
                <a:pathLst>
                  <a:path w="1095" h="1379" extrusionOk="0">
                    <a:moveTo>
                      <a:pt x="362" y="1"/>
                    </a:moveTo>
                    <a:cubicBezTo>
                      <a:pt x="190" y="1"/>
                      <a:pt x="24" y="169"/>
                      <a:pt x="0" y="356"/>
                    </a:cubicBezTo>
                    <a:cubicBezTo>
                      <a:pt x="0" y="660"/>
                      <a:pt x="122" y="964"/>
                      <a:pt x="304" y="1176"/>
                    </a:cubicBezTo>
                    <a:cubicBezTo>
                      <a:pt x="391" y="1285"/>
                      <a:pt x="509" y="1378"/>
                      <a:pt x="636" y="1378"/>
                    </a:cubicBezTo>
                    <a:cubicBezTo>
                      <a:pt x="687" y="1378"/>
                      <a:pt x="739" y="1363"/>
                      <a:pt x="791" y="1328"/>
                    </a:cubicBezTo>
                    <a:cubicBezTo>
                      <a:pt x="973" y="1298"/>
                      <a:pt x="1095" y="1055"/>
                      <a:pt x="1064" y="873"/>
                    </a:cubicBezTo>
                    <a:cubicBezTo>
                      <a:pt x="973" y="569"/>
                      <a:pt x="791" y="234"/>
                      <a:pt x="517" y="52"/>
                    </a:cubicBezTo>
                    <a:cubicBezTo>
                      <a:pt x="468" y="16"/>
                      <a:pt x="415" y="1"/>
                      <a:pt x="36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283" name="Google Shape;1283;p19"/>
              <p:cNvSpPr/>
              <p:nvPr/>
            </p:nvSpPr>
            <p:spPr>
              <a:xfrm>
                <a:off x="5357375" y="4095450"/>
                <a:ext cx="39250" cy="49600"/>
              </a:xfrm>
              <a:custGeom>
                <a:avLst/>
                <a:gdLst/>
                <a:ahLst/>
                <a:cxnLst/>
                <a:rect l="l" t="t" r="r" b="b"/>
                <a:pathLst>
                  <a:path w="1570" h="1984" extrusionOk="0">
                    <a:moveTo>
                      <a:pt x="457" y="0"/>
                    </a:moveTo>
                    <a:cubicBezTo>
                      <a:pt x="230" y="0"/>
                      <a:pt x="1" y="170"/>
                      <a:pt x="1" y="432"/>
                    </a:cubicBezTo>
                    <a:cubicBezTo>
                      <a:pt x="1" y="979"/>
                      <a:pt x="274" y="1435"/>
                      <a:pt x="608" y="1860"/>
                    </a:cubicBezTo>
                    <a:cubicBezTo>
                      <a:pt x="695" y="1947"/>
                      <a:pt x="799" y="1984"/>
                      <a:pt x="904" y="1984"/>
                    </a:cubicBezTo>
                    <a:cubicBezTo>
                      <a:pt x="1237" y="1984"/>
                      <a:pt x="1569" y="1607"/>
                      <a:pt x="1338" y="1283"/>
                    </a:cubicBezTo>
                    <a:cubicBezTo>
                      <a:pt x="1125" y="948"/>
                      <a:pt x="973" y="584"/>
                      <a:pt x="821" y="219"/>
                    </a:cubicBezTo>
                    <a:cubicBezTo>
                      <a:pt x="739" y="67"/>
                      <a:pt x="599" y="0"/>
                      <a:pt x="45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284" name="Google Shape;1284;p19"/>
              <p:cNvSpPr/>
              <p:nvPr/>
            </p:nvSpPr>
            <p:spPr>
              <a:xfrm>
                <a:off x="5310250" y="4006200"/>
                <a:ext cx="30150" cy="46425"/>
              </a:xfrm>
              <a:custGeom>
                <a:avLst/>
                <a:gdLst/>
                <a:ahLst/>
                <a:cxnLst/>
                <a:rect l="l" t="t" r="r" b="b"/>
                <a:pathLst>
                  <a:path w="1206" h="1857" extrusionOk="0">
                    <a:moveTo>
                      <a:pt x="475" y="1"/>
                    </a:moveTo>
                    <a:cubicBezTo>
                      <a:pt x="343" y="1"/>
                      <a:pt x="201" y="83"/>
                      <a:pt x="153" y="202"/>
                    </a:cubicBezTo>
                    <a:cubicBezTo>
                      <a:pt x="1" y="415"/>
                      <a:pt x="62" y="719"/>
                      <a:pt x="123" y="962"/>
                    </a:cubicBezTo>
                    <a:cubicBezTo>
                      <a:pt x="153" y="1205"/>
                      <a:pt x="275" y="1418"/>
                      <a:pt x="366" y="1661"/>
                    </a:cubicBezTo>
                    <a:cubicBezTo>
                      <a:pt x="445" y="1797"/>
                      <a:pt x="583" y="1857"/>
                      <a:pt x="723" y="1857"/>
                    </a:cubicBezTo>
                    <a:cubicBezTo>
                      <a:pt x="961" y="1857"/>
                      <a:pt x="1206" y="1685"/>
                      <a:pt x="1186" y="1418"/>
                    </a:cubicBezTo>
                    <a:cubicBezTo>
                      <a:pt x="1186" y="1175"/>
                      <a:pt x="1126" y="901"/>
                      <a:pt x="1065" y="658"/>
                    </a:cubicBezTo>
                    <a:cubicBezTo>
                      <a:pt x="1034" y="536"/>
                      <a:pt x="974" y="445"/>
                      <a:pt x="913" y="324"/>
                    </a:cubicBezTo>
                    <a:cubicBezTo>
                      <a:pt x="822" y="172"/>
                      <a:pt x="730" y="111"/>
                      <a:pt x="578" y="20"/>
                    </a:cubicBezTo>
                    <a:cubicBezTo>
                      <a:pt x="546" y="7"/>
                      <a:pt x="511" y="1"/>
                      <a:pt x="47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285" name="Google Shape;1285;p19"/>
              <p:cNvSpPr/>
              <p:nvPr/>
            </p:nvSpPr>
            <p:spPr>
              <a:xfrm>
                <a:off x="5334575" y="3923675"/>
                <a:ext cx="26625" cy="45025"/>
              </a:xfrm>
              <a:custGeom>
                <a:avLst/>
                <a:gdLst/>
                <a:ahLst/>
                <a:cxnLst/>
                <a:rect l="l" t="t" r="r" b="b"/>
                <a:pathLst>
                  <a:path w="1065" h="1801" extrusionOk="0">
                    <a:moveTo>
                      <a:pt x="548" y="0"/>
                    </a:moveTo>
                    <a:cubicBezTo>
                      <a:pt x="434" y="0"/>
                      <a:pt x="320" y="53"/>
                      <a:pt x="244" y="160"/>
                    </a:cubicBezTo>
                    <a:cubicBezTo>
                      <a:pt x="1" y="494"/>
                      <a:pt x="92" y="1041"/>
                      <a:pt x="153" y="1436"/>
                    </a:cubicBezTo>
                    <a:cubicBezTo>
                      <a:pt x="183" y="1679"/>
                      <a:pt x="365" y="1801"/>
                      <a:pt x="552" y="1801"/>
                    </a:cubicBezTo>
                    <a:cubicBezTo>
                      <a:pt x="738" y="1801"/>
                      <a:pt x="928" y="1679"/>
                      <a:pt x="973" y="1436"/>
                    </a:cubicBezTo>
                    <a:cubicBezTo>
                      <a:pt x="973" y="1041"/>
                      <a:pt x="1064" y="524"/>
                      <a:pt x="852" y="160"/>
                    </a:cubicBezTo>
                    <a:cubicBezTo>
                      <a:pt x="776" y="53"/>
                      <a:pt x="662" y="0"/>
                      <a:pt x="54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286" name="Google Shape;1286;p19"/>
              <p:cNvSpPr/>
              <p:nvPr/>
            </p:nvSpPr>
            <p:spPr>
              <a:xfrm>
                <a:off x="5405250" y="3952425"/>
                <a:ext cx="25850" cy="51325"/>
              </a:xfrm>
              <a:custGeom>
                <a:avLst/>
                <a:gdLst/>
                <a:ahLst/>
                <a:cxnLst/>
                <a:rect l="l" t="t" r="r" b="b"/>
                <a:pathLst>
                  <a:path w="1034" h="2053" extrusionOk="0">
                    <a:moveTo>
                      <a:pt x="589" y="0"/>
                    </a:moveTo>
                    <a:cubicBezTo>
                      <a:pt x="558" y="0"/>
                      <a:pt x="524" y="4"/>
                      <a:pt x="487" y="13"/>
                    </a:cubicBezTo>
                    <a:lnTo>
                      <a:pt x="456" y="13"/>
                    </a:lnTo>
                    <a:cubicBezTo>
                      <a:pt x="335" y="43"/>
                      <a:pt x="213" y="165"/>
                      <a:pt x="183" y="256"/>
                    </a:cubicBezTo>
                    <a:cubicBezTo>
                      <a:pt x="0" y="803"/>
                      <a:pt x="31" y="1380"/>
                      <a:pt x="304" y="1867"/>
                    </a:cubicBezTo>
                    <a:cubicBezTo>
                      <a:pt x="375" y="1996"/>
                      <a:pt x="499" y="2052"/>
                      <a:pt x="626" y="2052"/>
                    </a:cubicBezTo>
                    <a:cubicBezTo>
                      <a:pt x="827" y="2052"/>
                      <a:pt x="1034" y="1909"/>
                      <a:pt x="1034" y="1684"/>
                    </a:cubicBezTo>
                    <a:cubicBezTo>
                      <a:pt x="1034" y="1289"/>
                      <a:pt x="973" y="955"/>
                      <a:pt x="943" y="621"/>
                    </a:cubicBezTo>
                    <a:cubicBezTo>
                      <a:pt x="915" y="373"/>
                      <a:pt x="888" y="0"/>
                      <a:pt x="58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287" name="Google Shape;1287;p19"/>
              <p:cNvSpPr/>
              <p:nvPr/>
            </p:nvSpPr>
            <p:spPr>
              <a:xfrm>
                <a:off x="5399175" y="4044525"/>
                <a:ext cx="28125" cy="43375"/>
              </a:xfrm>
              <a:custGeom>
                <a:avLst/>
                <a:gdLst/>
                <a:ahLst/>
                <a:cxnLst/>
                <a:rect l="l" t="t" r="r" b="b"/>
                <a:pathLst>
                  <a:path w="1125" h="1735" extrusionOk="0">
                    <a:moveTo>
                      <a:pt x="519" y="0"/>
                    </a:moveTo>
                    <a:cubicBezTo>
                      <a:pt x="406" y="0"/>
                      <a:pt x="295" y="55"/>
                      <a:pt x="243" y="158"/>
                    </a:cubicBezTo>
                    <a:cubicBezTo>
                      <a:pt x="0" y="523"/>
                      <a:pt x="152" y="1070"/>
                      <a:pt x="274" y="1435"/>
                    </a:cubicBezTo>
                    <a:cubicBezTo>
                      <a:pt x="329" y="1641"/>
                      <a:pt x="494" y="1735"/>
                      <a:pt x="660" y="1735"/>
                    </a:cubicBezTo>
                    <a:cubicBezTo>
                      <a:pt x="862" y="1735"/>
                      <a:pt x="1064" y="1594"/>
                      <a:pt x="1064" y="1344"/>
                    </a:cubicBezTo>
                    <a:cubicBezTo>
                      <a:pt x="1125" y="949"/>
                      <a:pt x="1125" y="402"/>
                      <a:pt x="760" y="98"/>
                    </a:cubicBezTo>
                    <a:cubicBezTo>
                      <a:pt x="694" y="32"/>
                      <a:pt x="606" y="0"/>
                      <a:pt x="51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288" name="Google Shape;1288;p19"/>
              <p:cNvSpPr/>
              <p:nvPr/>
            </p:nvSpPr>
            <p:spPr>
              <a:xfrm>
                <a:off x="5481250" y="4019000"/>
                <a:ext cx="25850" cy="57625"/>
              </a:xfrm>
              <a:custGeom>
                <a:avLst/>
                <a:gdLst/>
                <a:ahLst/>
                <a:cxnLst/>
                <a:rect l="l" t="t" r="r" b="b"/>
                <a:pathLst>
                  <a:path w="1034" h="2305" extrusionOk="0">
                    <a:moveTo>
                      <a:pt x="427" y="1"/>
                    </a:moveTo>
                    <a:cubicBezTo>
                      <a:pt x="347" y="1"/>
                      <a:pt x="268" y="33"/>
                      <a:pt x="213" y="116"/>
                    </a:cubicBezTo>
                    <a:cubicBezTo>
                      <a:pt x="0" y="389"/>
                      <a:pt x="30" y="693"/>
                      <a:pt x="30" y="997"/>
                    </a:cubicBezTo>
                    <a:cubicBezTo>
                      <a:pt x="30" y="1331"/>
                      <a:pt x="122" y="1635"/>
                      <a:pt x="152" y="1970"/>
                    </a:cubicBezTo>
                    <a:cubicBezTo>
                      <a:pt x="179" y="2201"/>
                      <a:pt x="359" y="2305"/>
                      <a:pt x="549" y="2305"/>
                    </a:cubicBezTo>
                    <a:cubicBezTo>
                      <a:pt x="783" y="2305"/>
                      <a:pt x="1033" y="2147"/>
                      <a:pt x="1033" y="1879"/>
                    </a:cubicBezTo>
                    <a:cubicBezTo>
                      <a:pt x="1033" y="1514"/>
                      <a:pt x="973" y="1210"/>
                      <a:pt x="942" y="906"/>
                    </a:cubicBezTo>
                    <a:cubicBezTo>
                      <a:pt x="912" y="663"/>
                      <a:pt x="912" y="298"/>
                      <a:pt x="669" y="116"/>
                    </a:cubicBezTo>
                    <a:cubicBezTo>
                      <a:pt x="619" y="49"/>
                      <a:pt x="523" y="1"/>
                      <a:pt x="42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289" name="Google Shape;1289;p19"/>
              <p:cNvSpPr/>
              <p:nvPr/>
            </p:nvSpPr>
            <p:spPr>
              <a:xfrm>
                <a:off x="5446275" y="4122850"/>
                <a:ext cx="33325" cy="53675"/>
              </a:xfrm>
              <a:custGeom>
                <a:avLst/>
                <a:gdLst/>
                <a:ahLst/>
                <a:cxnLst/>
                <a:rect l="l" t="t" r="r" b="b"/>
                <a:pathLst>
                  <a:path w="1333" h="2147" extrusionOk="0">
                    <a:moveTo>
                      <a:pt x="660" y="0"/>
                    </a:moveTo>
                    <a:cubicBezTo>
                      <a:pt x="486" y="0"/>
                      <a:pt x="306" y="107"/>
                      <a:pt x="214" y="308"/>
                    </a:cubicBezTo>
                    <a:cubicBezTo>
                      <a:pt x="1" y="795"/>
                      <a:pt x="153" y="1463"/>
                      <a:pt x="396" y="1919"/>
                    </a:cubicBezTo>
                    <a:cubicBezTo>
                      <a:pt x="492" y="2076"/>
                      <a:pt x="665" y="2146"/>
                      <a:pt x="832" y="2146"/>
                    </a:cubicBezTo>
                    <a:cubicBezTo>
                      <a:pt x="1088" y="2146"/>
                      <a:pt x="1333" y="1982"/>
                      <a:pt x="1277" y="1706"/>
                    </a:cubicBezTo>
                    <a:cubicBezTo>
                      <a:pt x="1247" y="1250"/>
                      <a:pt x="1217" y="703"/>
                      <a:pt x="1065" y="308"/>
                    </a:cubicBezTo>
                    <a:cubicBezTo>
                      <a:pt x="990" y="99"/>
                      <a:pt x="828" y="0"/>
                      <a:pt x="6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290" name="Google Shape;1290;p19"/>
              <p:cNvSpPr/>
              <p:nvPr/>
            </p:nvSpPr>
            <p:spPr>
              <a:xfrm>
                <a:off x="5477450" y="4193050"/>
                <a:ext cx="20525" cy="24900"/>
              </a:xfrm>
              <a:custGeom>
                <a:avLst/>
                <a:gdLst/>
                <a:ahLst/>
                <a:cxnLst/>
                <a:rect l="l" t="t" r="r" b="b"/>
                <a:pathLst>
                  <a:path w="821" h="996" extrusionOk="0">
                    <a:moveTo>
                      <a:pt x="410" y="0"/>
                    </a:moveTo>
                    <a:cubicBezTo>
                      <a:pt x="251" y="0"/>
                      <a:pt x="91" y="99"/>
                      <a:pt x="30" y="297"/>
                    </a:cubicBezTo>
                    <a:cubicBezTo>
                      <a:pt x="0" y="449"/>
                      <a:pt x="0" y="570"/>
                      <a:pt x="30" y="722"/>
                    </a:cubicBezTo>
                    <a:cubicBezTo>
                      <a:pt x="76" y="905"/>
                      <a:pt x="251" y="996"/>
                      <a:pt x="422" y="996"/>
                    </a:cubicBezTo>
                    <a:cubicBezTo>
                      <a:pt x="593" y="996"/>
                      <a:pt x="760" y="905"/>
                      <a:pt x="790" y="722"/>
                    </a:cubicBezTo>
                    <a:cubicBezTo>
                      <a:pt x="790" y="570"/>
                      <a:pt x="821" y="449"/>
                      <a:pt x="790" y="297"/>
                    </a:cubicBezTo>
                    <a:cubicBezTo>
                      <a:pt x="730" y="99"/>
                      <a:pt x="570" y="0"/>
                      <a:pt x="41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291" name="Google Shape;1291;p19"/>
              <p:cNvSpPr/>
              <p:nvPr/>
            </p:nvSpPr>
            <p:spPr>
              <a:xfrm>
                <a:off x="5390800" y="3632050"/>
                <a:ext cx="28900" cy="49625"/>
              </a:xfrm>
              <a:custGeom>
                <a:avLst/>
                <a:gdLst/>
                <a:ahLst/>
                <a:cxnLst/>
                <a:rect l="l" t="t" r="r" b="b"/>
                <a:pathLst>
                  <a:path w="1156" h="1985" extrusionOk="0">
                    <a:moveTo>
                      <a:pt x="590" y="1"/>
                    </a:moveTo>
                    <a:cubicBezTo>
                      <a:pt x="472" y="1"/>
                      <a:pt x="350" y="62"/>
                      <a:pt x="274" y="183"/>
                    </a:cubicBezTo>
                    <a:cubicBezTo>
                      <a:pt x="1" y="639"/>
                      <a:pt x="123" y="1247"/>
                      <a:pt x="183" y="1733"/>
                    </a:cubicBezTo>
                    <a:cubicBezTo>
                      <a:pt x="229" y="1900"/>
                      <a:pt x="396" y="1984"/>
                      <a:pt x="559" y="1984"/>
                    </a:cubicBezTo>
                    <a:cubicBezTo>
                      <a:pt x="723" y="1984"/>
                      <a:pt x="882" y="1900"/>
                      <a:pt x="913" y="1733"/>
                    </a:cubicBezTo>
                    <a:cubicBezTo>
                      <a:pt x="1034" y="1247"/>
                      <a:pt x="1156" y="639"/>
                      <a:pt x="882" y="183"/>
                    </a:cubicBezTo>
                    <a:cubicBezTo>
                      <a:pt x="822" y="62"/>
                      <a:pt x="708" y="1"/>
                      <a:pt x="59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292" name="Google Shape;1292;p19"/>
              <p:cNvSpPr/>
              <p:nvPr/>
            </p:nvSpPr>
            <p:spPr>
              <a:xfrm>
                <a:off x="5336100" y="3663400"/>
                <a:ext cx="31175" cy="46375"/>
              </a:xfrm>
              <a:custGeom>
                <a:avLst/>
                <a:gdLst/>
                <a:ahLst/>
                <a:cxnLst/>
                <a:rect l="l" t="t" r="r" b="b"/>
                <a:pathLst>
                  <a:path w="1247" h="1855" extrusionOk="0">
                    <a:moveTo>
                      <a:pt x="620" y="1"/>
                    </a:moveTo>
                    <a:cubicBezTo>
                      <a:pt x="487" y="1"/>
                      <a:pt x="350" y="69"/>
                      <a:pt x="244" y="206"/>
                    </a:cubicBezTo>
                    <a:cubicBezTo>
                      <a:pt x="0" y="540"/>
                      <a:pt x="92" y="1118"/>
                      <a:pt x="183" y="1513"/>
                    </a:cubicBezTo>
                    <a:cubicBezTo>
                      <a:pt x="213" y="1741"/>
                      <a:pt x="411" y="1855"/>
                      <a:pt x="616" y="1855"/>
                    </a:cubicBezTo>
                    <a:cubicBezTo>
                      <a:pt x="821" y="1855"/>
                      <a:pt x="1034" y="1741"/>
                      <a:pt x="1095" y="1513"/>
                    </a:cubicBezTo>
                    <a:cubicBezTo>
                      <a:pt x="1125" y="1118"/>
                      <a:pt x="1247" y="601"/>
                      <a:pt x="973" y="206"/>
                    </a:cubicBezTo>
                    <a:cubicBezTo>
                      <a:pt x="882" y="69"/>
                      <a:pt x="753" y="1"/>
                      <a:pt x="62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293" name="Google Shape;1293;p19"/>
              <p:cNvSpPr/>
              <p:nvPr/>
            </p:nvSpPr>
            <p:spPr>
              <a:xfrm>
                <a:off x="5383975" y="3715925"/>
                <a:ext cx="25100" cy="44400"/>
              </a:xfrm>
              <a:custGeom>
                <a:avLst/>
                <a:gdLst/>
                <a:ahLst/>
                <a:cxnLst/>
                <a:rect l="l" t="t" r="r" b="b"/>
                <a:pathLst>
                  <a:path w="1004" h="1776" extrusionOk="0">
                    <a:moveTo>
                      <a:pt x="449" y="1"/>
                    </a:moveTo>
                    <a:cubicBezTo>
                      <a:pt x="262" y="1"/>
                      <a:pt x="78" y="132"/>
                      <a:pt x="61" y="384"/>
                    </a:cubicBezTo>
                    <a:cubicBezTo>
                      <a:pt x="0" y="780"/>
                      <a:pt x="0" y="1114"/>
                      <a:pt x="92" y="1479"/>
                    </a:cubicBezTo>
                    <a:cubicBezTo>
                      <a:pt x="121" y="1683"/>
                      <a:pt x="262" y="1775"/>
                      <a:pt x="419" y="1775"/>
                    </a:cubicBezTo>
                    <a:cubicBezTo>
                      <a:pt x="587" y="1775"/>
                      <a:pt x="773" y="1668"/>
                      <a:pt x="851" y="1479"/>
                    </a:cubicBezTo>
                    <a:cubicBezTo>
                      <a:pt x="1003" y="1083"/>
                      <a:pt x="973" y="658"/>
                      <a:pt x="821" y="263"/>
                    </a:cubicBezTo>
                    <a:cubicBezTo>
                      <a:pt x="753" y="86"/>
                      <a:pt x="600" y="1"/>
                      <a:pt x="44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294" name="Google Shape;1294;p19"/>
              <p:cNvSpPr/>
              <p:nvPr/>
            </p:nvSpPr>
            <p:spPr>
              <a:xfrm>
                <a:off x="5428050" y="3783075"/>
                <a:ext cx="27375" cy="56825"/>
              </a:xfrm>
              <a:custGeom>
                <a:avLst/>
                <a:gdLst/>
                <a:ahLst/>
                <a:cxnLst/>
                <a:rect l="l" t="t" r="r" b="b"/>
                <a:pathLst>
                  <a:path w="1095" h="2273" extrusionOk="0">
                    <a:moveTo>
                      <a:pt x="528" y="1"/>
                    </a:moveTo>
                    <a:cubicBezTo>
                      <a:pt x="403" y="1"/>
                      <a:pt x="274" y="54"/>
                      <a:pt x="213" y="160"/>
                    </a:cubicBezTo>
                    <a:cubicBezTo>
                      <a:pt x="0" y="677"/>
                      <a:pt x="61" y="1346"/>
                      <a:pt x="152" y="1863"/>
                    </a:cubicBezTo>
                    <a:cubicBezTo>
                      <a:pt x="183" y="2136"/>
                      <a:pt x="373" y="2273"/>
                      <a:pt x="559" y="2273"/>
                    </a:cubicBezTo>
                    <a:cubicBezTo>
                      <a:pt x="745" y="2273"/>
                      <a:pt x="927" y="2136"/>
                      <a:pt x="943" y="1863"/>
                    </a:cubicBezTo>
                    <a:cubicBezTo>
                      <a:pt x="1034" y="1346"/>
                      <a:pt x="1095" y="616"/>
                      <a:pt x="821" y="160"/>
                    </a:cubicBezTo>
                    <a:cubicBezTo>
                      <a:pt x="775" y="54"/>
                      <a:pt x="654" y="1"/>
                      <a:pt x="52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295" name="Google Shape;1295;p19"/>
              <p:cNvSpPr/>
              <p:nvPr/>
            </p:nvSpPr>
            <p:spPr>
              <a:xfrm>
                <a:off x="5326225" y="3749850"/>
                <a:ext cx="23575" cy="50175"/>
              </a:xfrm>
              <a:custGeom>
                <a:avLst/>
                <a:gdLst/>
                <a:ahLst/>
                <a:cxnLst/>
                <a:rect l="l" t="t" r="r" b="b"/>
                <a:pathLst>
                  <a:path w="943" h="2007" extrusionOk="0">
                    <a:moveTo>
                      <a:pt x="487" y="0"/>
                    </a:moveTo>
                    <a:cubicBezTo>
                      <a:pt x="403" y="0"/>
                      <a:pt x="319" y="30"/>
                      <a:pt x="243" y="91"/>
                    </a:cubicBezTo>
                    <a:cubicBezTo>
                      <a:pt x="0" y="274"/>
                      <a:pt x="0" y="638"/>
                      <a:pt x="0" y="882"/>
                    </a:cubicBezTo>
                    <a:cubicBezTo>
                      <a:pt x="0" y="1155"/>
                      <a:pt x="31" y="1459"/>
                      <a:pt x="91" y="1733"/>
                    </a:cubicBezTo>
                    <a:cubicBezTo>
                      <a:pt x="122" y="1915"/>
                      <a:pt x="289" y="2006"/>
                      <a:pt x="460" y="2006"/>
                    </a:cubicBezTo>
                    <a:cubicBezTo>
                      <a:pt x="631" y="2006"/>
                      <a:pt x="806" y="1915"/>
                      <a:pt x="851" y="1733"/>
                    </a:cubicBezTo>
                    <a:cubicBezTo>
                      <a:pt x="882" y="1459"/>
                      <a:pt x="912" y="1155"/>
                      <a:pt x="912" y="882"/>
                    </a:cubicBezTo>
                    <a:cubicBezTo>
                      <a:pt x="943" y="638"/>
                      <a:pt x="943" y="243"/>
                      <a:pt x="730" y="91"/>
                    </a:cubicBezTo>
                    <a:cubicBezTo>
                      <a:pt x="654" y="30"/>
                      <a:pt x="570" y="0"/>
                      <a:pt x="48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296" name="Google Shape;1296;p19"/>
              <p:cNvSpPr/>
              <p:nvPr/>
            </p:nvSpPr>
            <p:spPr>
              <a:xfrm>
                <a:off x="5370300" y="3810225"/>
                <a:ext cx="26625" cy="45750"/>
              </a:xfrm>
              <a:custGeom>
                <a:avLst/>
                <a:gdLst/>
                <a:ahLst/>
                <a:cxnLst/>
                <a:rect l="l" t="t" r="r" b="b"/>
                <a:pathLst>
                  <a:path w="1065" h="1830" extrusionOk="0">
                    <a:moveTo>
                      <a:pt x="404" y="1"/>
                    </a:moveTo>
                    <a:cubicBezTo>
                      <a:pt x="235" y="1"/>
                      <a:pt x="77" y="84"/>
                      <a:pt x="61" y="260"/>
                    </a:cubicBezTo>
                    <a:cubicBezTo>
                      <a:pt x="0" y="716"/>
                      <a:pt x="61" y="1202"/>
                      <a:pt x="304" y="1628"/>
                    </a:cubicBezTo>
                    <a:cubicBezTo>
                      <a:pt x="352" y="1747"/>
                      <a:pt x="513" y="1829"/>
                      <a:pt x="653" y="1829"/>
                    </a:cubicBezTo>
                    <a:cubicBezTo>
                      <a:pt x="691" y="1829"/>
                      <a:pt x="728" y="1823"/>
                      <a:pt x="760" y="1810"/>
                    </a:cubicBezTo>
                    <a:cubicBezTo>
                      <a:pt x="943" y="1780"/>
                      <a:pt x="1003" y="1597"/>
                      <a:pt x="1064" y="1445"/>
                    </a:cubicBezTo>
                    <a:cubicBezTo>
                      <a:pt x="1064" y="1050"/>
                      <a:pt x="973" y="564"/>
                      <a:pt x="791" y="199"/>
                    </a:cubicBezTo>
                    <a:cubicBezTo>
                      <a:pt x="718" y="69"/>
                      <a:pt x="557" y="1"/>
                      <a:pt x="40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297" name="Google Shape;1297;p19"/>
              <p:cNvSpPr/>
              <p:nvPr/>
            </p:nvSpPr>
            <p:spPr>
              <a:xfrm>
                <a:off x="5319375" y="3849950"/>
                <a:ext cx="20550" cy="40125"/>
              </a:xfrm>
              <a:custGeom>
                <a:avLst/>
                <a:gdLst/>
                <a:ahLst/>
                <a:cxnLst/>
                <a:rect l="l" t="t" r="r" b="b"/>
                <a:pathLst>
                  <a:path w="822" h="1605" extrusionOk="0">
                    <a:moveTo>
                      <a:pt x="396" y="1"/>
                    </a:moveTo>
                    <a:cubicBezTo>
                      <a:pt x="289" y="1"/>
                      <a:pt x="183" y="54"/>
                      <a:pt x="122" y="160"/>
                    </a:cubicBezTo>
                    <a:cubicBezTo>
                      <a:pt x="1" y="312"/>
                      <a:pt x="1" y="525"/>
                      <a:pt x="1" y="768"/>
                    </a:cubicBezTo>
                    <a:cubicBezTo>
                      <a:pt x="1" y="951"/>
                      <a:pt x="62" y="1194"/>
                      <a:pt x="92" y="1376"/>
                    </a:cubicBezTo>
                    <a:cubicBezTo>
                      <a:pt x="122" y="1528"/>
                      <a:pt x="251" y="1604"/>
                      <a:pt x="384" y="1604"/>
                    </a:cubicBezTo>
                    <a:cubicBezTo>
                      <a:pt x="517" y="1604"/>
                      <a:pt x="654" y="1528"/>
                      <a:pt x="700" y="1376"/>
                    </a:cubicBezTo>
                    <a:cubicBezTo>
                      <a:pt x="761" y="1194"/>
                      <a:pt x="821" y="981"/>
                      <a:pt x="761" y="768"/>
                    </a:cubicBezTo>
                    <a:cubicBezTo>
                      <a:pt x="761" y="586"/>
                      <a:pt x="761" y="343"/>
                      <a:pt x="669" y="160"/>
                    </a:cubicBezTo>
                    <a:cubicBezTo>
                      <a:pt x="609" y="54"/>
                      <a:pt x="502" y="1"/>
                      <a:pt x="39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298" name="Google Shape;1298;p19"/>
              <p:cNvSpPr/>
              <p:nvPr/>
            </p:nvSpPr>
            <p:spPr>
              <a:xfrm>
                <a:off x="5431850" y="3876675"/>
                <a:ext cx="26625" cy="43550"/>
              </a:xfrm>
              <a:custGeom>
                <a:avLst/>
                <a:gdLst/>
                <a:ahLst/>
                <a:cxnLst/>
                <a:rect l="l" t="t" r="r" b="b"/>
                <a:pathLst>
                  <a:path w="1065" h="1742" extrusionOk="0">
                    <a:moveTo>
                      <a:pt x="568" y="0"/>
                    </a:moveTo>
                    <a:cubicBezTo>
                      <a:pt x="513" y="0"/>
                      <a:pt x="461" y="10"/>
                      <a:pt x="426" y="33"/>
                    </a:cubicBezTo>
                    <a:cubicBezTo>
                      <a:pt x="0" y="337"/>
                      <a:pt x="152" y="976"/>
                      <a:pt x="213" y="1432"/>
                    </a:cubicBezTo>
                    <a:cubicBezTo>
                      <a:pt x="266" y="1645"/>
                      <a:pt x="460" y="1741"/>
                      <a:pt x="650" y="1741"/>
                    </a:cubicBezTo>
                    <a:cubicBezTo>
                      <a:pt x="677" y="1741"/>
                      <a:pt x="704" y="1739"/>
                      <a:pt x="730" y="1736"/>
                    </a:cubicBezTo>
                    <a:cubicBezTo>
                      <a:pt x="973" y="1675"/>
                      <a:pt x="1064" y="1432"/>
                      <a:pt x="1034" y="1219"/>
                    </a:cubicBezTo>
                    <a:cubicBezTo>
                      <a:pt x="943" y="885"/>
                      <a:pt x="1064" y="337"/>
                      <a:pt x="791" y="64"/>
                    </a:cubicBezTo>
                    <a:cubicBezTo>
                      <a:pt x="753" y="26"/>
                      <a:pt x="657" y="0"/>
                      <a:pt x="56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299" name="Google Shape;1299;p19"/>
              <p:cNvSpPr/>
              <p:nvPr/>
            </p:nvSpPr>
            <p:spPr>
              <a:xfrm>
                <a:off x="5500850" y="3740400"/>
                <a:ext cx="23725" cy="37125"/>
              </a:xfrm>
              <a:custGeom>
                <a:avLst/>
                <a:gdLst/>
                <a:ahLst/>
                <a:cxnLst/>
                <a:rect l="l" t="t" r="r" b="b"/>
                <a:pathLst>
                  <a:path w="949" h="1485" extrusionOk="0">
                    <a:moveTo>
                      <a:pt x="491" y="0"/>
                    </a:moveTo>
                    <a:cubicBezTo>
                      <a:pt x="332" y="0"/>
                      <a:pt x="163" y="97"/>
                      <a:pt x="128" y="256"/>
                    </a:cubicBezTo>
                    <a:cubicBezTo>
                      <a:pt x="37" y="500"/>
                      <a:pt x="97" y="743"/>
                      <a:pt x="37" y="1016"/>
                    </a:cubicBezTo>
                    <a:cubicBezTo>
                      <a:pt x="1" y="1304"/>
                      <a:pt x="209" y="1485"/>
                      <a:pt x="416" y="1485"/>
                    </a:cubicBezTo>
                    <a:cubicBezTo>
                      <a:pt x="560" y="1485"/>
                      <a:pt x="704" y="1398"/>
                      <a:pt x="766" y="1199"/>
                    </a:cubicBezTo>
                    <a:cubicBezTo>
                      <a:pt x="918" y="864"/>
                      <a:pt x="949" y="500"/>
                      <a:pt x="766" y="165"/>
                    </a:cubicBezTo>
                    <a:cubicBezTo>
                      <a:pt x="715" y="51"/>
                      <a:pt x="606" y="0"/>
                      <a:pt x="49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300" name="Google Shape;1300;p19"/>
              <p:cNvSpPr/>
              <p:nvPr/>
            </p:nvSpPr>
            <p:spPr>
              <a:xfrm>
                <a:off x="5533675" y="3819525"/>
                <a:ext cx="23175" cy="45850"/>
              </a:xfrm>
              <a:custGeom>
                <a:avLst/>
                <a:gdLst/>
                <a:ahLst/>
                <a:cxnLst/>
                <a:rect l="l" t="t" r="r" b="b"/>
                <a:pathLst>
                  <a:path w="927" h="1834" extrusionOk="0">
                    <a:moveTo>
                      <a:pt x="457" y="1"/>
                    </a:moveTo>
                    <a:cubicBezTo>
                      <a:pt x="412" y="1"/>
                      <a:pt x="361" y="13"/>
                      <a:pt x="304" y="40"/>
                    </a:cubicBezTo>
                    <a:cubicBezTo>
                      <a:pt x="61" y="161"/>
                      <a:pt x="61" y="465"/>
                      <a:pt x="31" y="678"/>
                    </a:cubicBezTo>
                    <a:cubicBezTo>
                      <a:pt x="0" y="982"/>
                      <a:pt x="0" y="1256"/>
                      <a:pt x="31" y="1560"/>
                    </a:cubicBezTo>
                    <a:cubicBezTo>
                      <a:pt x="61" y="1742"/>
                      <a:pt x="221" y="1833"/>
                      <a:pt x="384" y="1833"/>
                    </a:cubicBezTo>
                    <a:cubicBezTo>
                      <a:pt x="547" y="1833"/>
                      <a:pt x="715" y="1742"/>
                      <a:pt x="760" y="1560"/>
                    </a:cubicBezTo>
                    <a:cubicBezTo>
                      <a:pt x="843" y="1310"/>
                      <a:pt x="926" y="1"/>
                      <a:pt x="45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301" name="Google Shape;1301;p19"/>
              <p:cNvSpPr/>
              <p:nvPr/>
            </p:nvSpPr>
            <p:spPr>
              <a:xfrm>
                <a:off x="5478950" y="3825675"/>
                <a:ext cx="21300" cy="32750"/>
              </a:xfrm>
              <a:custGeom>
                <a:avLst/>
                <a:gdLst/>
                <a:ahLst/>
                <a:cxnLst/>
                <a:rect l="l" t="t" r="r" b="b"/>
                <a:pathLst>
                  <a:path w="852" h="1310" extrusionOk="0">
                    <a:moveTo>
                      <a:pt x="375" y="0"/>
                    </a:moveTo>
                    <a:cubicBezTo>
                      <a:pt x="203" y="0"/>
                      <a:pt x="34" y="122"/>
                      <a:pt x="1" y="371"/>
                    </a:cubicBezTo>
                    <a:cubicBezTo>
                      <a:pt x="1" y="584"/>
                      <a:pt x="62" y="797"/>
                      <a:pt x="62" y="979"/>
                    </a:cubicBezTo>
                    <a:cubicBezTo>
                      <a:pt x="62" y="1182"/>
                      <a:pt x="231" y="1310"/>
                      <a:pt x="402" y="1310"/>
                    </a:cubicBezTo>
                    <a:cubicBezTo>
                      <a:pt x="539" y="1310"/>
                      <a:pt x="676" y="1229"/>
                      <a:pt x="730" y="1040"/>
                    </a:cubicBezTo>
                    <a:cubicBezTo>
                      <a:pt x="822" y="797"/>
                      <a:pt x="852" y="523"/>
                      <a:pt x="730" y="250"/>
                    </a:cubicBezTo>
                    <a:cubicBezTo>
                      <a:pt x="661" y="84"/>
                      <a:pt x="517" y="0"/>
                      <a:pt x="37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302" name="Google Shape;1302;p19"/>
              <p:cNvSpPr/>
              <p:nvPr/>
            </p:nvSpPr>
            <p:spPr>
              <a:xfrm>
                <a:off x="5519225" y="3921375"/>
                <a:ext cx="22075" cy="48850"/>
              </a:xfrm>
              <a:custGeom>
                <a:avLst/>
                <a:gdLst/>
                <a:ahLst/>
                <a:cxnLst/>
                <a:rect l="l" t="t" r="r" b="b"/>
                <a:pathLst>
                  <a:path w="883" h="1954" extrusionOk="0">
                    <a:moveTo>
                      <a:pt x="438" y="1"/>
                    </a:moveTo>
                    <a:cubicBezTo>
                      <a:pt x="274" y="1"/>
                      <a:pt x="107" y="84"/>
                      <a:pt x="62" y="252"/>
                    </a:cubicBezTo>
                    <a:cubicBezTo>
                      <a:pt x="1" y="708"/>
                      <a:pt x="1" y="1133"/>
                      <a:pt x="31" y="1589"/>
                    </a:cubicBezTo>
                    <a:cubicBezTo>
                      <a:pt x="46" y="1832"/>
                      <a:pt x="236" y="1954"/>
                      <a:pt x="426" y="1954"/>
                    </a:cubicBezTo>
                    <a:cubicBezTo>
                      <a:pt x="616" y="1954"/>
                      <a:pt x="806" y="1832"/>
                      <a:pt x="821" y="1589"/>
                    </a:cubicBezTo>
                    <a:cubicBezTo>
                      <a:pt x="882" y="1133"/>
                      <a:pt x="882" y="677"/>
                      <a:pt x="791" y="252"/>
                    </a:cubicBezTo>
                    <a:cubicBezTo>
                      <a:pt x="761" y="84"/>
                      <a:pt x="601" y="1"/>
                      <a:pt x="43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303" name="Google Shape;1303;p19"/>
              <p:cNvSpPr/>
              <p:nvPr/>
            </p:nvSpPr>
            <p:spPr>
              <a:xfrm>
                <a:off x="5526075" y="4129925"/>
                <a:ext cx="23575" cy="37875"/>
              </a:xfrm>
              <a:custGeom>
                <a:avLst/>
                <a:gdLst/>
                <a:ahLst/>
                <a:cxnLst/>
                <a:rect l="l" t="t" r="r" b="b"/>
                <a:pathLst>
                  <a:path w="943" h="1515" extrusionOk="0">
                    <a:moveTo>
                      <a:pt x="459" y="1"/>
                    </a:moveTo>
                    <a:cubicBezTo>
                      <a:pt x="407" y="1"/>
                      <a:pt x="360" y="17"/>
                      <a:pt x="335" y="56"/>
                    </a:cubicBezTo>
                    <a:cubicBezTo>
                      <a:pt x="0" y="268"/>
                      <a:pt x="0" y="876"/>
                      <a:pt x="152" y="1211"/>
                    </a:cubicBezTo>
                    <a:cubicBezTo>
                      <a:pt x="213" y="1423"/>
                      <a:pt x="365" y="1515"/>
                      <a:pt x="578" y="1515"/>
                    </a:cubicBezTo>
                    <a:cubicBezTo>
                      <a:pt x="791" y="1484"/>
                      <a:pt x="943" y="1332"/>
                      <a:pt x="943" y="1150"/>
                    </a:cubicBezTo>
                    <a:cubicBezTo>
                      <a:pt x="851" y="907"/>
                      <a:pt x="821" y="724"/>
                      <a:pt x="821" y="542"/>
                    </a:cubicBezTo>
                    <a:cubicBezTo>
                      <a:pt x="791" y="390"/>
                      <a:pt x="791" y="238"/>
                      <a:pt x="699" y="116"/>
                    </a:cubicBezTo>
                    <a:lnTo>
                      <a:pt x="669" y="86"/>
                    </a:lnTo>
                    <a:cubicBezTo>
                      <a:pt x="616" y="33"/>
                      <a:pt x="532" y="1"/>
                      <a:pt x="45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304" name="Google Shape;1304;p19"/>
              <p:cNvSpPr/>
              <p:nvPr/>
            </p:nvSpPr>
            <p:spPr>
              <a:xfrm>
                <a:off x="5545075" y="4046425"/>
                <a:ext cx="22825" cy="35125"/>
              </a:xfrm>
              <a:custGeom>
                <a:avLst/>
                <a:gdLst/>
                <a:ahLst/>
                <a:cxnLst/>
                <a:rect l="l" t="t" r="r" b="b"/>
                <a:pathLst>
                  <a:path w="913" h="1405" extrusionOk="0">
                    <a:moveTo>
                      <a:pt x="533" y="0"/>
                    </a:moveTo>
                    <a:cubicBezTo>
                      <a:pt x="476" y="0"/>
                      <a:pt x="410" y="16"/>
                      <a:pt x="335" y="52"/>
                    </a:cubicBezTo>
                    <a:cubicBezTo>
                      <a:pt x="0" y="204"/>
                      <a:pt x="61" y="721"/>
                      <a:pt x="61" y="994"/>
                    </a:cubicBezTo>
                    <a:cubicBezTo>
                      <a:pt x="61" y="1268"/>
                      <a:pt x="274" y="1405"/>
                      <a:pt x="487" y="1405"/>
                    </a:cubicBezTo>
                    <a:cubicBezTo>
                      <a:pt x="699" y="1405"/>
                      <a:pt x="912" y="1268"/>
                      <a:pt x="912" y="994"/>
                    </a:cubicBezTo>
                    <a:cubicBezTo>
                      <a:pt x="912" y="704"/>
                      <a:pt x="912" y="0"/>
                      <a:pt x="53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305" name="Google Shape;1305;p19"/>
              <p:cNvSpPr/>
              <p:nvPr/>
            </p:nvSpPr>
            <p:spPr>
              <a:xfrm>
                <a:off x="5621825" y="4051225"/>
                <a:ext cx="27375" cy="57125"/>
              </a:xfrm>
              <a:custGeom>
                <a:avLst/>
                <a:gdLst/>
                <a:ahLst/>
                <a:cxnLst/>
                <a:rect l="l" t="t" r="r" b="b"/>
                <a:pathLst>
                  <a:path w="1095" h="2285" extrusionOk="0">
                    <a:moveTo>
                      <a:pt x="539" y="1"/>
                    </a:moveTo>
                    <a:cubicBezTo>
                      <a:pt x="411" y="1"/>
                      <a:pt x="276" y="69"/>
                      <a:pt x="213" y="194"/>
                    </a:cubicBezTo>
                    <a:cubicBezTo>
                      <a:pt x="61" y="468"/>
                      <a:pt x="31" y="772"/>
                      <a:pt x="31" y="1076"/>
                    </a:cubicBezTo>
                    <a:cubicBezTo>
                      <a:pt x="0" y="1380"/>
                      <a:pt x="31" y="1684"/>
                      <a:pt x="61" y="1988"/>
                    </a:cubicBezTo>
                    <a:cubicBezTo>
                      <a:pt x="105" y="2192"/>
                      <a:pt x="268" y="2285"/>
                      <a:pt x="439" y="2285"/>
                    </a:cubicBezTo>
                    <a:cubicBezTo>
                      <a:pt x="624" y="2285"/>
                      <a:pt x="819" y="2177"/>
                      <a:pt x="882" y="1988"/>
                    </a:cubicBezTo>
                    <a:cubicBezTo>
                      <a:pt x="973" y="1501"/>
                      <a:pt x="1094" y="681"/>
                      <a:pt x="821" y="194"/>
                    </a:cubicBezTo>
                    <a:cubicBezTo>
                      <a:pt x="777" y="62"/>
                      <a:pt x="661" y="1"/>
                      <a:pt x="53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306" name="Google Shape;1306;p19"/>
              <p:cNvSpPr/>
              <p:nvPr/>
            </p:nvSpPr>
            <p:spPr>
              <a:xfrm>
                <a:off x="5573175" y="3980600"/>
                <a:ext cx="23600" cy="37050"/>
              </a:xfrm>
              <a:custGeom>
                <a:avLst/>
                <a:gdLst/>
                <a:ahLst/>
                <a:cxnLst/>
                <a:rect l="l" t="t" r="r" b="b"/>
                <a:pathLst>
                  <a:path w="944" h="1482" extrusionOk="0">
                    <a:moveTo>
                      <a:pt x="489" y="0"/>
                    </a:moveTo>
                    <a:cubicBezTo>
                      <a:pt x="363" y="0"/>
                      <a:pt x="234" y="54"/>
                      <a:pt x="153" y="162"/>
                    </a:cubicBezTo>
                    <a:cubicBezTo>
                      <a:pt x="31" y="375"/>
                      <a:pt x="1" y="588"/>
                      <a:pt x="1" y="831"/>
                    </a:cubicBezTo>
                    <a:cubicBezTo>
                      <a:pt x="1" y="1074"/>
                      <a:pt x="122" y="1287"/>
                      <a:pt x="305" y="1439"/>
                    </a:cubicBezTo>
                    <a:cubicBezTo>
                      <a:pt x="354" y="1468"/>
                      <a:pt x="412" y="1482"/>
                      <a:pt x="470" y="1482"/>
                    </a:cubicBezTo>
                    <a:cubicBezTo>
                      <a:pt x="594" y="1482"/>
                      <a:pt x="719" y="1421"/>
                      <a:pt x="761" y="1317"/>
                    </a:cubicBezTo>
                    <a:cubicBezTo>
                      <a:pt x="943" y="1135"/>
                      <a:pt x="943" y="983"/>
                      <a:pt x="913" y="770"/>
                    </a:cubicBezTo>
                    <a:cubicBezTo>
                      <a:pt x="913" y="618"/>
                      <a:pt x="882" y="436"/>
                      <a:pt x="852" y="253"/>
                    </a:cubicBezTo>
                    <a:cubicBezTo>
                      <a:pt x="801" y="85"/>
                      <a:pt x="647" y="0"/>
                      <a:pt x="48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307" name="Google Shape;1307;p19"/>
              <p:cNvSpPr/>
              <p:nvPr/>
            </p:nvSpPr>
            <p:spPr>
              <a:xfrm>
                <a:off x="5627900" y="3888750"/>
                <a:ext cx="25850" cy="37550"/>
              </a:xfrm>
              <a:custGeom>
                <a:avLst/>
                <a:gdLst/>
                <a:ahLst/>
                <a:cxnLst/>
                <a:rect l="l" t="t" r="r" b="b"/>
                <a:pathLst>
                  <a:path w="1034" h="1502" extrusionOk="0">
                    <a:moveTo>
                      <a:pt x="514" y="1"/>
                    </a:moveTo>
                    <a:cubicBezTo>
                      <a:pt x="485" y="1"/>
                      <a:pt x="456" y="3"/>
                      <a:pt x="426" y="6"/>
                    </a:cubicBezTo>
                    <a:cubicBezTo>
                      <a:pt x="213" y="37"/>
                      <a:pt x="92" y="189"/>
                      <a:pt x="61" y="432"/>
                    </a:cubicBezTo>
                    <a:cubicBezTo>
                      <a:pt x="61" y="554"/>
                      <a:pt x="0" y="675"/>
                      <a:pt x="0" y="797"/>
                    </a:cubicBezTo>
                    <a:cubicBezTo>
                      <a:pt x="0" y="949"/>
                      <a:pt x="61" y="1070"/>
                      <a:pt x="61" y="1222"/>
                    </a:cubicBezTo>
                    <a:cubicBezTo>
                      <a:pt x="92" y="1374"/>
                      <a:pt x="244" y="1496"/>
                      <a:pt x="365" y="1496"/>
                    </a:cubicBezTo>
                    <a:cubicBezTo>
                      <a:pt x="385" y="1500"/>
                      <a:pt x="405" y="1502"/>
                      <a:pt x="425" y="1502"/>
                    </a:cubicBezTo>
                    <a:cubicBezTo>
                      <a:pt x="555" y="1502"/>
                      <a:pt x="677" y="1419"/>
                      <a:pt x="730" y="1313"/>
                    </a:cubicBezTo>
                    <a:cubicBezTo>
                      <a:pt x="1003" y="1009"/>
                      <a:pt x="1034" y="645"/>
                      <a:pt x="943" y="310"/>
                    </a:cubicBezTo>
                    <a:cubicBezTo>
                      <a:pt x="889" y="97"/>
                      <a:pt x="719" y="1"/>
                      <a:pt x="51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308" name="Google Shape;1308;p19"/>
              <p:cNvSpPr/>
              <p:nvPr/>
            </p:nvSpPr>
            <p:spPr>
              <a:xfrm>
                <a:off x="5649925" y="3965725"/>
                <a:ext cx="26625" cy="50875"/>
              </a:xfrm>
              <a:custGeom>
                <a:avLst/>
                <a:gdLst/>
                <a:ahLst/>
                <a:cxnLst/>
                <a:rect l="l" t="t" r="r" b="b"/>
                <a:pathLst>
                  <a:path w="1065" h="2035" extrusionOk="0">
                    <a:moveTo>
                      <a:pt x="580" y="1"/>
                    </a:moveTo>
                    <a:cubicBezTo>
                      <a:pt x="503" y="1"/>
                      <a:pt x="427" y="27"/>
                      <a:pt x="366" y="89"/>
                    </a:cubicBezTo>
                    <a:cubicBezTo>
                      <a:pt x="1" y="514"/>
                      <a:pt x="62" y="1274"/>
                      <a:pt x="244" y="1760"/>
                    </a:cubicBezTo>
                    <a:cubicBezTo>
                      <a:pt x="311" y="1948"/>
                      <a:pt x="460" y="2035"/>
                      <a:pt x="609" y="2035"/>
                    </a:cubicBezTo>
                    <a:cubicBezTo>
                      <a:pt x="798" y="2035"/>
                      <a:pt x="987" y="1894"/>
                      <a:pt x="1004" y="1639"/>
                    </a:cubicBezTo>
                    <a:cubicBezTo>
                      <a:pt x="1034" y="1365"/>
                      <a:pt x="1065" y="1152"/>
                      <a:pt x="1034" y="879"/>
                    </a:cubicBezTo>
                    <a:cubicBezTo>
                      <a:pt x="1004" y="605"/>
                      <a:pt x="1034" y="362"/>
                      <a:pt x="882" y="149"/>
                    </a:cubicBezTo>
                    <a:cubicBezTo>
                      <a:pt x="810" y="59"/>
                      <a:pt x="694" y="1"/>
                      <a:pt x="58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309" name="Google Shape;1309;p19"/>
              <p:cNvSpPr/>
              <p:nvPr/>
            </p:nvSpPr>
            <p:spPr>
              <a:xfrm>
                <a:off x="5687925" y="4070350"/>
                <a:ext cx="25875" cy="49575"/>
              </a:xfrm>
              <a:custGeom>
                <a:avLst/>
                <a:gdLst/>
                <a:ahLst/>
                <a:cxnLst/>
                <a:rect l="l" t="t" r="r" b="b"/>
                <a:pathLst>
                  <a:path w="1035" h="1983" extrusionOk="0">
                    <a:moveTo>
                      <a:pt x="557" y="0"/>
                    </a:moveTo>
                    <a:cubicBezTo>
                      <a:pt x="375" y="0"/>
                      <a:pt x="177" y="128"/>
                      <a:pt x="122" y="311"/>
                    </a:cubicBezTo>
                    <a:cubicBezTo>
                      <a:pt x="1" y="676"/>
                      <a:pt x="92" y="1101"/>
                      <a:pt x="92" y="1527"/>
                    </a:cubicBezTo>
                    <a:cubicBezTo>
                      <a:pt x="92" y="1740"/>
                      <a:pt x="274" y="1983"/>
                      <a:pt x="548" y="1983"/>
                    </a:cubicBezTo>
                    <a:cubicBezTo>
                      <a:pt x="821" y="1983"/>
                      <a:pt x="973" y="1770"/>
                      <a:pt x="1004" y="1527"/>
                    </a:cubicBezTo>
                    <a:cubicBezTo>
                      <a:pt x="1034" y="1071"/>
                      <a:pt x="1034" y="615"/>
                      <a:pt x="852" y="189"/>
                    </a:cubicBezTo>
                    <a:cubicBezTo>
                      <a:pt x="791" y="56"/>
                      <a:pt x="678" y="0"/>
                      <a:pt x="55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310" name="Google Shape;1310;p19"/>
              <p:cNvSpPr/>
              <p:nvPr/>
            </p:nvSpPr>
            <p:spPr>
              <a:xfrm>
                <a:off x="5621825" y="4138900"/>
                <a:ext cx="22825" cy="41450"/>
              </a:xfrm>
              <a:custGeom>
                <a:avLst/>
                <a:gdLst/>
                <a:ahLst/>
                <a:cxnLst/>
                <a:rect l="l" t="t" r="r" b="b"/>
                <a:pathLst>
                  <a:path w="913" h="1658" extrusionOk="0">
                    <a:moveTo>
                      <a:pt x="445" y="1"/>
                    </a:moveTo>
                    <a:cubicBezTo>
                      <a:pt x="304" y="1"/>
                      <a:pt x="167" y="92"/>
                      <a:pt x="122" y="274"/>
                    </a:cubicBezTo>
                    <a:cubicBezTo>
                      <a:pt x="0" y="578"/>
                      <a:pt x="31" y="912"/>
                      <a:pt x="31" y="1247"/>
                    </a:cubicBezTo>
                    <a:cubicBezTo>
                      <a:pt x="46" y="1520"/>
                      <a:pt x="243" y="1657"/>
                      <a:pt x="445" y="1657"/>
                    </a:cubicBezTo>
                    <a:cubicBezTo>
                      <a:pt x="646" y="1657"/>
                      <a:pt x="851" y="1520"/>
                      <a:pt x="882" y="1247"/>
                    </a:cubicBezTo>
                    <a:cubicBezTo>
                      <a:pt x="882" y="912"/>
                      <a:pt x="912" y="548"/>
                      <a:pt x="790" y="274"/>
                    </a:cubicBezTo>
                    <a:cubicBezTo>
                      <a:pt x="730" y="92"/>
                      <a:pt x="585" y="1"/>
                      <a:pt x="44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311" name="Google Shape;1311;p19"/>
              <p:cNvSpPr/>
              <p:nvPr/>
            </p:nvSpPr>
            <p:spPr>
              <a:xfrm>
                <a:off x="5736550" y="3958800"/>
                <a:ext cx="27400" cy="51325"/>
              </a:xfrm>
              <a:custGeom>
                <a:avLst/>
                <a:gdLst/>
                <a:ahLst/>
                <a:cxnLst/>
                <a:rect l="l" t="t" r="r" b="b"/>
                <a:pathLst>
                  <a:path w="1096" h="2053" extrusionOk="0">
                    <a:moveTo>
                      <a:pt x="548" y="1"/>
                    </a:moveTo>
                    <a:cubicBezTo>
                      <a:pt x="389" y="1"/>
                      <a:pt x="229" y="92"/>
                      <a:pt x="153" y="274"/>
                    </a:cubicBezTo>
                    <a:cubicBezTo>
                      <a:pt x="1" y="730"/>
                      <a:pt x="31" y="1277"/>
                      <a:pt x="123" y="1733"/>
                    </a:cubicBezTo>
                    <a:cubicBezTo>
                      <a:pt x="153" y="1946"/>
                      <a:pt x="343" y="2053"/>
                      <a:pt x="533" y="2053"/>
                    </a:cubicBezTo>
                    <a:cubicBezTo>
                      <a:pt x="723" y="2053"/>
                      <a:pt x="913" y="1946"/>
                      <a:pt x="943" y="1733"/>
                    </a:cubicBezTo>
                    <a:cubicBezTo>
                      <a:pt x="1034" y="1277"/>
                      <a:pt x="1095" y="730"/>
                      <a:pt x="943" y="274"/>
                    </a:cubicBezTo>
                    <a:cubicBezTo>
                      <a:pt x="867" y="92"/>
                      <a:pt x="708" y="1"/>
                      <a:pt x="54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312" name="Google Shape;1312;p19"/>
              <p:cNvSpPr/>
              <p:nvPr/>
            </p:nvSpPr>
            <p:spPr>
              <a:xfrm>
                <a:off x="5775325" y="3898675"/>
                <a:ext cx="25850" cy="46900"/>
              </a:xfrm>
              <a:custGeom>
                <a:avLst/>
                <a:gdLst/>
                <a:ahLst/>
                <a:cxnLst/>
                <a:rect l="l" t="t" r="r" b="b"/>
                <a:pathLst>
                  <a:path w="1034" h="1876" extrusionOk="0">
                    <a:moveTo>
                      <a:pt x="621" y="0"/>
                    </a:moveTo>
                    <a:cubicBezTo>
                      <a:pt x="560" y="0"/>
                      <a:pt x="496" y="23"/>
                      <a:pt x="426" y="65"/>
                    </a:cubicBezTo>
                    <a:cubicBezTo>
                      <a:pt x="152" y="187"/>
                      <a:pt x="91" y="552"/>
                      <a:pt x="61" y="825"/>
                    </a:cubicBezTo>
                    <a:cubicBezTo>
                      <a:pt x="0" y="1160"/>
                      <a:pt x="91" y="1433"/>
                      <a:pt x="243" y="1707"/>
                    </a:cubicBezTo>
                    <a:cubicBezTo>
                      <a:pt x="304" y="1827"/>
                      <a:pt x="397" y="1876"/>
                      <a:pt x="496" y="1876"/>
                    </a:cubicBezTo>
                    <a:cubicBezTo>
                      <a:pt x="646" y="1876"/>
                      <a:pt x="808" y="1762"/>
                      <a:pt x="882" y="1616"/>
                    </a:cubicBezTo>
                    <a:cubicBezTo>
                      <a:pt x="1003" y="1372"/>
                      <a:pt x="1034" y="1129"/>
                      <a:pt x="1034" y="825"/>
                    </a:cubicBezTo>
                    <a:cubicBezTo>
                      <a:pt x="1003" y="612"/>
                      <a:pt x="1003" y="278"/>
                      <a:pt x="821" y="96"/>
                    </a:cubicBezTo>
                    <a:cubicBezTo>
                      <a:pt x="756" y="31"/>
                      <a:pt x="691" y="0"/>
                      <a:pt x="62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313" name="Google Shape;1313;p19"/>
              <p:cNvSpPr/>
              <p:nvPr/>
            </p:nvSpPr>
            <p:spPr>
              <a:xfrm>
                <a:off x="5842175" y="3947700"/>
                <a:ext cx="23600" cy="51425"/>
              </a:xfrm>
              <a:custGeom>
                <a:avLst/>
                <a:gdLst/>
                <a:ahLst/>
                <a:cxnLst/>
                <a:rect l="l" t="t" r="r" b="b"/>
                <a:pathLst>
                  <a:path w="944" h="2057" extrusionOk="0">
                    <a:moveTo>
                      <a:pt x="502" y="0"/>
                    </a:moveTo>
                    <a:cubicBezTo>
                      <a:pt x="388" y="0"/>
                      <a:pt x="277" y="61"/>
                      <a:pt x="214" y="171"/>
                    </a:cubicBezTo>
                    <a:cubicBezTo>
                      <a:pt x="62" y="384"/>
                      <a:pt x="31" y="688"/>
                      <a:pt x="31" y="962"/>
                    </a:cubicBezTo>
                    <a:cubicBezTo>
                      <a:pt x="1" y="1265"/>
                      <a:pt x="31" y="1539"/>
                      <a:pt x="62" y="1782"/>
                    </a:cubicBezTo>
                    <a:cubicBezTo>
                      <a:pt x="105" y="1972"/>
                      <a:pt x="261" y="2056"/>
                      <a:pt x="421" y="2056"/>
                    </a:cubicBezTo>
                    <a:cubicBezTo>
                      <a:pt x="595" y="2056"/>
                      <a:pt x="774" y="1956"/>
                      <a:pt x="822" y="1782"/>
                    </a:cubicBezTo>
                    <a:cubicBezTo>
                      <a:pt x="913" y="1539"/>
                      <a:pt x="943" y="1235"/>
                      <a:pt x="943" y="962"/>
                    </a:cubicBezTo>
                    <a:cubicBezTo>
                      <a:pt x="913" y="688"/>
                      <a:pt x="913" y="384"/>
                      <a:pt x="791" y="171"/>
                    </a:cubicBezTo>
                    <a:cubicBezTo>
                      <a:pt x="718" y="54"/>
                      <a:pt x="609" y="0"/>
                      <a:pt x="50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314" name="Google Shape;1314;p19"/>
              <p:cNvSpPr/>
              <p:nvPr/>
            </p:nvSpPr>
            <p:spPr>
              <a:xfrm>
                <a:off x="5782150" y="3995025"/>
                <a:ext cx="28575" cy="57400"/>
              </a:xfrm>
              <a:custGeom>
                <a:avLst/>
                <a:gdLst/>
                <a:ahLst/>
                <a:cxnLst/>
                <a:rect l="l" t="t" r="r" b="b"/>
                <a:pathLst>
                  <a:path w="1143" h="2296" extrusionOk="0">
                    <a:moveTo>
                      <a:pt x="639" y="0"/>
                    </a:moveTo>
                    <a:cubicBezTo>
                      <a:pt x="444" y="0"/>
                      <a:pt x="249" y="106"/>
                      <a:pt x="183" y="345"/>
                    </a:cubicBezTo>
                    <a:cubicBezTo>
                      <a:pt x="92" y="923"/>
                      <a:pt x="1" y="1439"/>
                      <a:pt x="153" y="2017"/>
                    </a:cubicBezTo>
                    <a:cubicBezTo>
                      <a:pt x="188" y="2191"/>
                      <a:pt x="352" y="2296"/>
                      <a:pt x="509" y="2296"/>
                    </a:cubicBezTo>
                    <a:cubicBezTo>
                      <a:pt x="626" y="2296"/>
                      <a:pt x="739" y="2238"/>
                      <a:pt x="791" y="2108"/>
                    </a:cubicBezTo>
                    <a:cubicBezTo>
                      <a:pt x="1065" y="1561"/>
                      <a:pt x="1125" y="1044"/>
                      <a:pt x="1125" y="467"/>
                    </a:cubicBezTo>
                    <a:cubicBezTo>
                      <a:pt x="1142" y="176"/>
                      <a:pt x="890" y="0"/>
                      <a:pt x="63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315" name="Google Shape;1315;p19"/>
              <p:cNvSpPr/>
              <p:nvPr/>
            </p:nvSpPr>
            <p:spPr>
              <a:xfrm>
                <a:off x="5751000" y="4093850"/>
                <a:ext cx="24350" cy="44150"/>
              </a:xfrm>
              <a:custGeom>
                <a:avLst/>
                <a:gdLst/>
                <a:ahLst/>
                <a:cxnLst/>
                <a:rect l="l" t="t" r="r" b="b"/>
                <a:pathLst>
                  <a:path w="974" h="1766" extrusionOk="0">
                    <a:moveTo>
                      <a:pt x="591" y="1"/>
                    </a:moveTo>
                    <a:cubicBezTo>
                      <a:pt x="485" y="1"/>
                      <a:pt x="375" y="46"/>
                      <a:pt x="304" y="131"/>
                    </a:cubicBezTo>
                    <a:cubicBezTo>
                      <a:pt x="31" y="556"/>
                      <a:pt x="0" y="1225"/>
                      <a:pt x="304" y="1590"/>
                    </a:cubicBezTo>
                    <a:cubicBezTo>
                      <a:pt x="376" y="1705"/>
                      <a:pt x="495" y="1765"/>
                      <a:pt x="611" y="1765"/>
                    </a:cubicBezTo>
                    <a:cubicBezTo>
                      <a:pt x="740" y="1765"/>
                      <a:pt x="864" y="1689"/>
                      <a:pt x="912" y="1529"/>
                    </a:cubicBezTo>
                    <a:cubicBezTo>
                      <a:pt x="973" y="1316"/>
                      <a:pt x="973" y="1103"/>
                      <a:pt x="943" y="891"/>
                    </a:cubicBezTo>
                    <a:cubicBezTo>
                      <a:pt x="912" y="648"/>
                      <a:pt x="943" y="435"/>
                      <a:pt x="882" y="192"/>
                    </a:cubicBezTo>
                    <a:cubicBezTo>
                      <a:pt x="833" y="61"/>
                      <a:pt x="714" y="1"/>
                      <a:pt x="59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316" name="Google Shape;1316;p19"/>
              <p:cNvSpPr/>
              <p:nvPr/>
            </p:nvSpPr>
            <p:spPr>
              <a:xfrm>
                <a:off x="5831550" y="4091975"/>
                <a:ext cx="25850" cy="38400"/>
              </a:xfrm>
              <a:custGeom>
                <a:avLst/>
                <a:gdLst/>
                <a:ahLst/>
                <a:cxnLst/>
                <a:rect l="l" t="t" r="r" b="b"/>
                <a:pathLst>
                  <a:path w="1034" h="1536" extrusionOk="0">
                    <a:moveTo>
                      <a:pt x="475" y="1"/>
                    </a:moveTo>
                    <a:cubicBezTo>
                      <a:pt x="380" y="1"/>
                      <a:pt x="289" y="39"/>
                      <a:pt x="244" y="115"/>
                    </a:cubicBezTo>
                    <a:cubicBezTo>
                      <a:pt x="0" y="388"/>
                      <a:pt x="0" y="844"/>
                      <a:pt x="0" y="1178"/>
                    </a:cubicBezTo>
                    <a:cubicBezTo>
                      <a:pt x="0" y="1419"/>
                      <a:pt x="180" y="1535"/>
                      <a:pt x="369" y="1535"/>
                    </a:cubicBezTo>
                    <a:cubicBezTo>
                      <a:pt x="490" y="1535"/>
                      <a:pt x="616" y="1487"/>
                      <a:pt x="700" y="1391"/>
                    </a:cubicBezTo>
                    <a:cubicBezTo>
                      <a:pt x="912" y="1026"/>
                      <a:pt x="1034" y="510"/>
                      <a:pt x="730" y="115"/>
                    </a:cubicBezTo>
                    <a:cubicBezTo>
                      <a:pt x="669" y="39"/>
                      <a:pt x="570" y="1"/>
                      <a:pt x="47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317" name="Google Shape;1317;p19"/>
              <p:cNvSpPr/>
              <p:nvPr/>
            </p:nvSpPr>
            <p:spPr>
              <a:xfrm>
                <a:off x="5894625" y="4031775"/>
                <a:ext cx="27375" cy="47425"/>
              </a:xfrm>
              <a:custGeom>
                <a:avLst/>
                <a:gdLst/>
                <a:ahLst/>
                <a:cxnLst/>
                <a:rect l="l" t="t" r="r" b="b"/>
                <a:pathLst>
                  <a:path w="1095" h="1897" extrusionOk="0">
                    <a:moveTo>
                      <a:pt x="550" y="0"/>
                    </a:moveTo>
                    <a:cubicBezTo>
                      <a:pt x="422" y="0"/>
                      <a:pt x="294" y="65"/>
                      <a:pt x="213" y="213"/>
                    </a:cubicBezTo>
                    <a:cubicBezTo>
                      <a:pt x="0" y="638"/>
                      <a:pt x="31" y="1276"/>
                      <a:pt x="243" y="1702"/>
                    </a:cubicBezTo>
                    <a:cubicBezTo>
                      <a:pt x="309" y="1833"/>
                      <a:pt x="460" y="1897"/>
                      <a:pt x="615" y="1897"/>
                    </a:cubicBezTo>
                    <a:cubicBezTo>
                      <a:pt x="819" y="1897"/>
                      <a:pt x="1030" y="1787"/>
                      <a:pt x="1064" y="1580"/>
                    </a:cubicBezTo>
                    <a:cubicBezTo>
                      <a:pt x="1095" y="1368"/>
                      <a:pt x="1064" y="1155"/>
                      <a:pt x="1064" y="912"/>
                    </a:cubicBezTo>
                    <a:cubicBezTo>
                      <a:pt x="1003" y="699"/>
                      <a:pt x="1003" y="486"/>
                      <a:pt x="943" y="273"/>
                    </a:cubicBezTo>
                    <a:cubicBezTo>
                      <a:pt x="875" y="104"/>
                      <a:pt x="712" y="0"/>
                      <a:pt x="55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318" name="Google Shape;1318;p19"/>
              <p:cNvSpPr/>
              <p:nvPr/>
            </p:nvSpPr>
            <p:spPr>
              <a:xfrm>
                <a:off x="5915900" y="3930475"/>
                <a:ext cx="25100" cy="42800"/>
              </a:xfrm>
              <a:custGeom>
                <a:avLst/>
                <a:gdLst/>
                <a:ahLst/>
                <a:cxnLst/>
                <a:rect l="l" t="t" r="r" b="b"/>
                <a:pathLst>
                  <a:path w="1004" h="1712" extrusionOk="0">
                    <a:moveTo>
                      <a:pt x="587" y="1"/>
                    </a:moveTo>
                    <a:cubicBezTo>
                      <a:pt x="465" y="1"/>
                      <a:pt x="339" y="64"/>
                      <a:pt x="274" y="161"/>
                    </a:cubicBezTo>
                    <a:cubicBezTo>
                      <a:pt x="61" y="496"/>
                      <a:pt x="61" y="891"/>
                      <a:pt x="0" y="1255"/>
                    </a:cubicBezTo>
                    <a:cubicBezTo>
                      <a:pt x="0" y="1529"/>
                      <a:pt x="244" y="1711"/>
                      <a:pt x="456" y="1711"/>
                    </a:cubicBezTo>
                    <a:cubicBezTo>
                      <a:pt x="730" y="1711"/>
                      <a:pt x="912" y="1499"/>
                      <a:pt x="912" y="1255"/>
                    </a:cubicBezTo>
                    <a:cubicBezTo>
                      <a:pt x="973" y="891"/>
                      <a:pt x="1003" y="526"/>
                      <a:pt x="851" y="161"/>
                    </a:cubicBezTo>
                    <a:cubicBezTo>
                      <a:pt x="795" y="48"/>
                      <a:pt x="692" y="1"/>
                      <a:pt x="58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319" name="Google Shape;1319;p19"/>
              <p:cNvSpPr/>
              <p:nvPr/>
            </p:nvSpPr>
            <p:spPr>
              <a:xfrm>
                <a:off x="5975925" y="3969450"/>
                <a:ext cx="23575" cy="37075"/>
              </a:xfrm>
              <a:custGeom>
                <a:avLst/>
                <a:gdLst/>
                <a:ahLst/>
                <a:cxnLst/>
                <a:rect l="l" t="t" r="r" b="b"/>
                <a:pathLst>
                  <a:path w="943" h="1483" extrusionOk="0">
                    <a:moveTo>
                      <a:pt x="468" y="0"/>
                    </a:moveTo>
                    <a:cubicBezTo>
                      <a:pt x="403" y="0"/>
                      <a:pt x="335" y="31"/>
                      <a:pt x="274" y="92"/>
                    </a:cubicBezTo>
                    <a:cubicBezTo>
                      <a:pt x="1" y="304"/>
                      <a:pt x="31" y="882"/>
                      <a:pt x="92" y="1186"/>
                    </a:cubicBezTo>
                    <a:cubicBezTo>
                      <a:pt x="107" y="1383"/>
                      <a:pt x="274" y="1482"/>
                      <a:pt x="449" y="1482"/>
                    </a:cubicBezTo>
                    <a:cubicBezTo>
                      <a:pt x="624" y="1482"/>
                      <a:pt x="806" y="1383"/>
                      <a:pt x="852" y="1186"/>
                    </a:cubicBezTo>
                    <a:cubicBezTo>
                      <a:pt x="882" y="882"/>
                      <a:pt x="943" y="365"/>
                      <a:pt x="639" y="92"/>
                    </a:cubicBezTo>
                    <a:cubicBezTo>
                      <a:pt x="593" y="31"/>
                      <a:pt x="533" y="0"/>
                      <a:pt x="46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320" name="Google Shape;1320;p19"/>
              <p:cNvSpPr/>
              <p:nvPr/>
            </p:nvSpPr>
            <p:spPr>
              <a:xfrm>
                <a:off x="5946300" y="4042200"/>
                <a:ext cx="22825" cy="41075"/>
              </a:xfrm>
              <a:custGeom>
                <a:avLst/>
                <a:gdLst/>
                <a:ahLst/>
                <a:cxnLst/>
                <a:rect l="l" t="t" r="r" b="b"/>
                <a:pathLst>
                  <a:path w="913" h="1643" extrusionOk="0">
                    <a:moveTo>
                      <a:pt x="471" y="1"/>
                    </a:moveTo>
                    <a:cubicBezTo>
                      <a:pt x="319" y="1"/>
                      <a:pt x="167" y="84"/>
                      <a:pt x="122" y="251"/>
                    </a:cubicBezTo>
                    <a:cubicBezTo>
                      <a:pt x="61" y="555"/>
                      <a:pt x="0" y="890"/>
                      <a:pt x="61" y="1255"/>
                    </a:cubicBezTo>
                    <a:cubicBezTo>
                      <a:pt x="91" y="1513"/>
                      <a:pt x="281" y="1642"/>
                      <a:pt x="471" y="1642"/>
                    </a:cubicBezTo>
                    <a:cubicBezTo>
                      <a:pt x="661" y="1642"/>
                      <a:pt x="851" y="1513"/>
                      <a:pt x="882" y="1255"/>
                    </a:cubicBezTo>
                    <a:cubicBezTo>
                      <a:pt x="912" y="890"/>
                      <a:pt x="851" y="586"/>
                      <a:pt x="821" y="251"/>
                    </a:cubicBezTo>
                    <a:cubicBezTo>
                      <a:pt x="775" y="84"/>
                      <a:pt x="623" y="1"/>
                      <a:pt x="47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321" name="Google Shape;1321;p19"/>
              <p:cNvSpPr/>
              <p:nvPr/>
            </p:nvSpPr>
            <p:spPr>
              <a:xfrm>
                <a:off x="5694000" y="4155425"/>
                <a:ext cx="23600" cy="38400"/>
              </a:xfrm>
              <a:custGeom>
                <a:avLst/>
                <a:gdLst/>
                <a:ahLst/>
                <a:cxnLst/>
                <a:rect l="l" t="t" r="r" b="b"/>
                <a:pathLst>
                  <a:path w="944" h="1536" extrusionOk="0">
                    <a:moveTo>
                      <a:pt x="483" y="1"/>
                    </a:moveTo>
                    <a:cubicBezTo>
                      <a:pt x="373" y="1"/>
                      <a:pt x="259" y="54"/>
                      <a:pt x="183" y="160"/>
                    </a:cubicBezTo>
                    <a:cubicBezTo>
                      <a:pt x="1" y="464"/>
                      <a:pt x="1" y="920"/>
                      <a:pt x="122" y="1285"/>
                    </a:cubicBezTo>
                    <a:cubicBezTo>
                      <a:pt x="198" y="1452"/>
                      <a:pt x="335" y="1536"/>
                      <a:pt x="472" y="1536"/>
                    </a:cubicBezTo>
                    <a:cubicBezTo>
                      <a:pt x="609" y="1536"/>
                      <a:pt x="745" y="1452"/>
                      <a:pt x="821" y="1285"/>
                    </a:cubicBezTo>
                    <a:cubicBezTo>
                      <a:pt x="943" y="920"/>
                      <a:pt x="943" y="464"/>
                      <a:pt x="761" y="160"/>
                    </a:cubicBezTo>
                    <a:cubicBezTo>
                      <a:pt x="700" y="54"/>
                      <a:pt x="594" y="1"/>
                      <a:pt x="48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322" name="Google Shape;1322;p19"/>
              <p:cNvSpPr/>
              <p:nvPr/>
            </p:nvSpPr>
            <p:spPr>
              <a:xfrm>
                <a:off x="5580650" y="4179600"/>
                <a:ext cx="21425" cy="27150"/>
              </a:xfrm>
              <a:custGeom>
                <a:avLst/>
                <a:gdLst/>
                <a:ahLst/>
                <a:cxnLst/>
                <a:rect l="l" t="t" r="r" b="b"/>
                <a:pathLst>
                  <a:path w="857" h="1086" extrusionOk="0">
                    <a:moveTo>
                      <a:pt x="500" y="0"/>
                    </a:moveTo>
                    <a:cubicBezTo>
                      <a:pt x="386" y="0"/>
                      <a:pt x="269" y="50"/>
                      <a:pt x="188" y="166"/>
                    </a:cubicBezTo>
                    <a:cubicBezTo>
                      <a:pt x="127" y="318"/>
                      <a:pt x="97" y="500"/>
                      <a:pt x="36" y="652"/>
                    </a:cubicBezTo>
                    <a:cubicBezTo>
                      <a:pt x="0" y="922"/>
                      <a:pt x="199" y="1086"/>
                      <a:pt x="398" y="1086"/>
                    </a:cubicBezTo>
                    <a:cubicBezTo>
                      <a:pt x="536" y="1086"/>
                      <a:pt x="673" y="1008"/>
                      <a:pt x="735" y="835"/>
                    </a:cubicBezTo>
                    <a:cubicBezTo>
                      <a:pt x="796" y="652"/>
                      <a:pt x="857" y="500"/>
                      <a:pt x="857" y="318"/>
                    </a:cubicBezTo>
                    <a:cubicBezTo>
                      <a:pt x="857" y="130"/>
                      <a:pt x="683" y="0"/>
                      <a:pt x="50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323" name="Google Shape;1323;p19"/>
              <p:cNvSpPr/>
              <p:nvPr/>
            </p:nvSpPr>
            <p:spPr>
              <a:xfrm>
                <a:off x="5899950" y="4109450"/>
                <a:ext cx="26600" cy="37450"/>
              </a:xfrm>
              <a:custGeom>
                <a:avLst/>
                <a:gdLst/>
                <a:ahLst/>
                <a:cxnLst/>
                <a:rect l="l" t="t" r="r" b="b"/>
                <a:pathLst>
                  <a:path w="1064" h="1498" extrusionOk="0">
                    <a:moveTo>
                      <a:pt x="521" y="1"/>
                    </a:moveTo>
                    <a:cubicBezTo>
                      <a:pt x="426" y="1"/>
                      <a:pt x="334" y="39"/>
                      <a:pt x="274" y="115"/>
                    </a:cubicBezTo>
                    <a:cubicBezTo>
                      <a:pt x="0" y="388"/>
                      <a:pt x="30" y="844"/>
                      <a:pt x="122" y="1179"/>
                    </a:cubicBezTo>
                    <a:cubicBezTo>
                      <a:pt x="152" y="1391"/>
                      <a:pt x="334" y="1498"/>
                      <a:pt x="521" y="1498"/>
                    </a:cubicBezTo>
                    <a:cubicBezTo>
                      <a:pt x="707" y="1498"/>
                      <a:pt x="897" y="1391"/>
                      <a:pt x="942" y="1179"/>
                    </a:cubicBezTo>
                    <a:cubicBezTo>
                      <a:pt x="1033" y="875"/>
                      <a:pt x="1064" y="388"/>
                      <a:pt x="790" y="115"/>
                    </a:cubicBezTo>
                    <a:cubicBezTo>
                      <a:pt x="714" y="39"/>
                      <a:pt x="616" y="1"/>
                      <a:pt x="52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324" name="Google Shape;1324;p19"/>
              <p:cNvSpPr/>
              <p:nvPr/>
            </p:nvSpPr>
            <p:spPr>
              <a:xfrm>
                <a:off x="5997200" y="4097500"/>
                <a:ext cx="25100" cy="35725"/>
              </a:xfrm>
              <a:custGeom>
                <a:avLst/>
                <a:gdLst/>
                <a:ahLst/>
                <a:cxnLst/>
                <a:rect l="l" t="t" r="r" b="b"/>
                <a:pathLst>
                  <a:path w="1004" h="1429" extrusionOk="0">
                    <a:moveTo>
                      <a:pt x="498" y="0"/>
                    </a:moveTo>
                    <a:cubicBezTo>
                      <a:pt x="320" y="0"/>
                      <a:pt x="137" y="106"/>
                      <a:pt x="61" y="319"/>
                    </a:cubicBezTo>
                    <a:cubicBezTo>
                      <a:pt x="1" y="593"/>
                      <a:pt x="1" y="836"/>
                      <a:pt x="31" y="1109"/>
                    </a:cubicBezTo>
                    <a:cubicBezTo>
                      <a:pt x="61" y="1322"/>
                      <a:pt x="251" y="1429"/>
                      <a:pt x="449" y="1429"/>
                    </a:cubicBezTo>
                    <a:cubicBezTo>
                      <a:pt x="647" y="1429"/>
                      <a:pt x="852" y="1322"/>
                      <a:pt x="913" y="1109"/>
                    </a:cubicBezTo>
                    <a:cubicBezTo>
                      <a:pt x="1004" y="866"/>
                      <a:pt x="1004" y="593"/>
                      <a:pt x="913" y="319"/>
                    </a:cubicBezTo>
                    <a:cubicBezTo>
                      <a:pt x="852" y="106"/>
                      <a:pt x="677" y="0"/>
                      <a:pt x="49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325" name="Google Shape;1325;p19"/>
              <p:cNvSpPr/>
              <p:nvPr/>
            </p:nvSpPr>
            <p:spPr>
              <a:xfrm>
                <a:off x="6018475" y="4012000"/>
                <a:ext cx="24350" cy="35175"/>
              </a:xfrm>
              <a:custGeom>
                <a:avLst/>
                <a:gdLst/>
                <a:ahLst/>
                <a:cxnLst/>
                <a:rect l="l" t="t" r="r" b="b"/>
                <a:pathLst>
                  <a:path w="974" h="1407" extrusionOk="0">
                    <a:moveTo>
                      <a:pt x="487" y="1"/>
                    </a:moveTo>
                    <a:cubicBezTo>
                      <a:pt x="411" y="1"/>
                      <a:pt x="335" y="31"/>
                      <a:pt x="274" y="92"/>
                    </a:cubicBezTo>
                    <a:cubicBezTo>
                      <a:pt x="1" y="365"/>
                      <a:pt x="92" y="852"/>
                      <a:pt x="153" y="1156"/>
                    </a:cubicBezTo>
                    <a:cubicBezTo>
                      <a:pt x="198" y="1323"/>
                      <a:pt x="350" y="1406"/>
                      <a:pt x="502" y="1406"/>
                    </a:cubicBezTo>
                    <a:cubicBezTo>
                      <a:pt x="654" y="1406"/>
                      <a:pt x="806" y="1323"/>
                      <a:pt x="852" y="1156"/>
                    </a:cubicBezTo>
                    <a:cubicBezTo>
                      <a:pt x="882" y="821"/>
                      <a:pt x="973" y="304"/>
                      <a:pt x="700" y="92"/>
                    </a:cubicBezTo>
                    <a:cubicBezTo>
                      <a:pt x="639" y="31"/>
                      <a:pt x="563" y="1"/>
                      <a:pt x="48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326" name="Google Shape;1326;p19"/>
              <p:cNvSpPr/>
              <p:nvPr/>
            </p:nvSpPr>
            <p:spPr>
              <a:xfrm>
                <a:off x="6083075" y="4051775"/>
                <a:ext cx="22050" cy="40425"/>
              </a:xfrm>
              <a:custGeom>
                <a:avLst/>
                <a:gdLst/>
                <a:ahLst/>
                <a:cxnLst/>
                <a:rect l="l" t="t" r="r" b="b"/>
                <a:pathLst>
                  <a:path w="882" h="1617" extrusionOk="0">
                    <a:moveTo>
                      <a:pt x="573" y="1"/>
                    </a:moveTo>
                    <a:cubicBezTo>
                      <a:pt x="527" y="1"/>
                      <a:pt x="476" y="8"/>
                      <a:pt x="426" y="20"/>
                    </a:cubicBezTo>
                    <a:cubicBezTo>
                      <a:pt x="213" y="142"/>
                      <a:pt x="122" y="385"/>
                      <a:pt x="92" y="628"/>
                    </a:cubicBezTo>
                    <a:cubicBezTo>
                      <a:pt x="0" y="902"/>
                      <a:pt x="61" y="1115"/>
                      <a:pt x="122" y="1388"/>
                    </a:cubicBezTo>
                    <a:cubicBezTo>
                      <a:pt x="168" y="1540"/>
                      <a:pt x="304" y="1616"/>
                      <a:pt x="437" y="1616"/>
                    </a:cubicBezTo>
                    <a:cubicBezTo>
                      <a:pt x="570" y="1616"/>
                      <a:pt x="700" y="1540"/>
                      <a:pt x="730" y="1388"/>
                    </a:cubicBezTo>
                    <a:cubicBezTo>
                      <a:pt x="821" y="1145"/>
                      <a:pt x="851" y="932"/>
                      <a:pt x="851" y="689"/>
                    </a:cubicBezTo>
                    <a:cubicBezTo>
                      <a:pt x="851" y="446"/>
                      <a:pt x="882" y="233"/>
                      <a:pt x="730" y="51"/>
                    </a:cubicBezTo>
                    <a:cubicBezTo>
                      <a:pt x="694" y="15"/>
                      <a:pt x="638" y="1"/>
                      <a:pt x="57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327" name="Google Shape;1327;p19"/>
              <p:cNvSpPr/>
              <p:nvPr/>
            </p:nvSpPr>
            <p:spPr>
              <a:xfrm>
                <a:off x="6142350" y="4025975"/>
                <a:ext cx="27375" cy="39875"/>
              </a:xfrm>
              <a:custGeom>
                <a:avLst/>
                <a:gdLst/>
                <a:ahLst/>
                <a:cxnLst/>
                <a:rect l="l" t="t" r="r" b="b"/>
                <a:pathLst>
                  <a:path w="1095" h="1595" extrusionOk="0">
                    <a:moveTo>
                      <a:pt x="533" y="0"/>
                    </a:moveTo>
                    <a:cubicBezTo>
                      <a:pt x="396" y="0"/>
                      <a:pt x="253" y="65"/>
                      <a:pt x="183" y="171"/>
                    </a:cubicBezTo>
                    <a:cubicBezTo>
                      <a:pt x="0" y="505"/>
                      <a:pt x="61" y="1052"/>
                      <a:pt x="213" y="1387"/>
                    </a:cubicBezTo>
                    <a:cubicBezTo>
                      <a:pt x="278" y="1529"/>
                      <a:pt x="408" y="1594"/>
                      <a:pt x="544" y="1594"/>
                    </a:cubicBezTo>
                    <a:cubicBezTo>
                      <a:pt x="727" y="1594"/>
                      <a:pt x="921" y="1475"/>
                      <a:pt x="973" y="1265"/>
                    </a:cubicBezTo>
                    <a:cubicBezTo>
                      <a:pt x="1095" y="931"/>
                      <a:pt x="1064" y="414"/>
                      <a:pt x="791" y="110"/>
                    </a:cubicBezTo>
                    <a:cubicBezTo>
                      <a:pt x="727" y="34"/>
                      <a:pt x="631" y="0"/>
                      <a:pt x="53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328" name="Google Shape;1328;p19"/>
              <p:cNvSpPr/>
              <p:nvPr/>
            </p:nvSpPr>
            <p:spPr>
              <a:xfrm>
                <a:off x="6094475" y="3954450"/>
                <a:ext cx="26625" cy="45000"/>
              </a:xfrm>
              <a:custGeom>
                <a:avLst/>
                <a:gdLst/>
                <a:ahLst/>
                <a:cxnLst/>
                <a:rect l="l" t="t" r="r" b="b"/>
                <a:pathLst>
                  <a:path w="1065" h="1800" extrusionOk="0">
                    <a:moveTo>
                      <a:pt x="595" y="1"/>
                    </a:moveTo>
                    <a:cubicBezTo>
                      <a:pt x="523" y="1"/>
                      <a:pt x="451" y="28"/>
                      <a:pt x="395" y="84"/>
                    </a:cubicBezTo>
                    <a:cubicBezTo>
                      <a:pt x="61" y="418"/>
                      <a:pt x="0" y="1026"/>
                      <a:pt x="61" y="1482"/>
                    </a:cubicBezTo>
                    <a:cubicBezTo>
                      <a:pt x="80" y="1670"/>
                      <a:pt x="226" y="1799"/>
                      <a:pt x="371" y="1799"/>
                    </a:cubicBezTo>
                    <a:cubicBezTo>
                      <a:pt x="461" y="1799"/>
                      <a:pt x="550" y="1750"/>
                      <a:pt x="608" y="1634"/>
                    </a:cubicBezTo>
                    <a:cubicBezTo>
                      <a:pt x="851" y="1269"/>
                      <a:pt x="1064" y="692"/>
                      <a:pt x="882" y="236"/>
                    </a:cubicBezTo>
                    <a:cubicBezTo>
                      <a:pt x="843" y="82"/>
                      <a:pt x="719" y="1"/>
                      <a:pt x="59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329" name="Google Shape;1329;p19"/>
              <p:cNvSpPr/>
              <p:nvPr/>
            </p:nvSpPr>
            <p:spPr>
              <a:xfrm>
                <a:off x="6197050" y="3937275"/>
                <a:ext cx="24350" cy="43100"/>
              </a:xfrm>
              <a:custGeom>
                <a:avLst/>
                <a:gdLst/>
                <a:ahLst/>
                <a:cxnLst/>
                <a:rect l="l" t="t" r="r" b="b"/>
                <a:pathLst>
                  <a:path w="974" h="1724" extrusionOk="0">
                    <a:moveTo>
                      <a:pt x="476" y="1"/>
                    </a:moveTo>
                    <a:cubicBezTo>
                      <a:pt x="354" y="1"/>
                      <a:pt x="239" y="68"/>
                      <a:pt x="214" y="224"/>
                    </a:cubicBezTo>
                    <a:cubicBezTo>
                      <a:pt x="92" y="679"/>
                      <a:pt x="1" y="1135"/>
                      <a:pt x="244" y="1561"/>
                    </a:cubicBezTo>
                    <a:cubicBezTo>
                      <a:pt x="291" y="1679"/>
                      <a:pt x="430" y="1723"/>
                      <a:pt x="560" y="1723"/>
                    </a:cubicBezTo>
                    <a:cubicBezTo>
                      <a:pt x="598" y="1723"/>
                      <a:pt x="635" y="1720"/>
                      <a:pt x="669" y="1713"/>
                    </a:cubicBezTo>
                    <a:cubicBezTo>
                      <a:pt x="821" y="1682"/>
                      <a:pt x="882" y="1531"/>
                      <a:pt x="913" y="1379"/>
                    </a:cubicBezTo>
                    <a:cubicBezTo>
                      <a:pt x="973" y="1014"/>
                      <a:pt x="821" y="679"/>
                      <a:pt x="821" y="315"/>
                    </a:cubicBezTo>
                    <a:cubicBezTo>
                      <a:pt x="821" y="123"/>
                      <a:pt x="641" y="1"/>
                      <a:pt x="47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330" name="Google Shape;1330;p19"/>
              <p:cNvSpPr/>
              <p:nvPr/>
            </p:nvSpPr>
            <p:spPr>
              <a:xfrm>
                <a:off x="6238100" y="3866750"/>
                <a:ext cx="22050" cy="41525"/>
              </a:xfrm>
              <a:custGeom>
                <a:avLst/>
                <a:gdLst/>
                <a:ahLst/>
                <a:cxnLst/>
                <a:rect l="l" t="t" r="r" b="b"/>
                <a:pathLst>
                  <a:path w="882" h="1661" extrusionOk="0">
                    <a:moveTo>
                      <a:pt x="446" y="1"/>
                    </a:moveTo>
                    <a:cubicBezTo>
                      <a:pt x="351" y="1"/>
                      <a:pt x="246" y="47"/>
                      <a:pt x="182" y="127"/>
                    </a:cubicBezTo>
                    <a:cubicBezTo>
                      <a:pt x="91" y="309"/>
                      <a:pt x="31" y="522"/>
                      <a:pt x="0" y="734"/>
                    </a:cubicBezTo>
                    <a:cubicBezTo>
                      <a:pt x="0" y="978"/>
                      <a:pt x="0" y="1160"/>
                      <a:pt x="91" y="1373"/>
                    </a:cubicBezTo>
                    <a:cubicBezTo>
                      <a:pt x="147" y="1567"/>
                      <a:pt x="310" y="1660"/>
                      <a:pt x="472" y="1660"/>
                    </a:cubicBezTo>
                    <a:cubicBezTo>
                      <a:pt x="663" y="1660"/>
                      <a:pt x="851" y="1529"/>
                      <a:pt x="851" y="1282"/>
                    </a:cubicBezTo>
                    <a:cubicBezTo>
                      <a:pt x="882" y="1069"/>
                      <a:pt x="851" y="886"/>
                      <a:pt x="851" y="704"/>
                    </a:cubicBezTo>
                    <a:cubicBezTo>
                      <a:pt x="790" y="461"/>
                      <a:pt x="730" y="309"/>
                      <a:pt x="638" y="127"/>
                    </a:cubicBezTo>
                    <a:cubicBezTo>
                      <a:pt x="609" y="39"/>
                      <a:pt x="532" y="1"/>
                      <a:pt x="44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331" name="Google Shape;1331;p19"/>
              <p:cNvSpPr/>
              <p:nvPr/>
            </p:nvSpPr>
            <p:spPr>
              <a:xfrm>
                <a:off x="6309525" y="3909950"/>
                <a:ext cx="22825" cy="50100"/>
              </a:xfrm>
              <a:custGeom>
                <a:avLst/>
                <a:gdLst/>
                <a:ahLst/>
                <a:cxnLst/>
                <a:rect l="l" t="t" r="r" b="b"/>
                <a:pathLst>
                  <a:path w="913" h="2004" extrusionOk="0">
                    <a:moveTo>
                      <a:pt x="460" y="0"/>
                    </a:moveTo>
                    <a:cubicBezTo>
                      <a:pt x="385" y="0"/>
                      <a:pt x="309" y="35"/>
                      <a:pt x="274" y="70"/>
                    </a:cubicBezTo>
                    <a:cubicBezTo>
                      <a:pt x="61" y="313"/>
                      <a:pt x="31" y="648"/>
                      <a:pt x="0" y="921"/>
                    </a:cubicBezTo>
                    <a:cubicBezTo>
                      <a:pt x="0" y="1256"/>
                      <a:pt x="31" y="1560"/>
                      <a:pt x="213" y="1864"/>
                    </a:cubicBezTo>
                    <a:cubicBezTo>
                      <a:pt x="280" y="1957"/>
                      <a:pt x="387" y="2003"/>
                      <a:pt x="491" y="2003"/>
                    </a:cubicBezTo>
                    <a:cubicBezTo>
                      <a:pt x="626" y="2003"/>
                      <a:pt x="756" y="1926"/>
                      <a:pt x="791" y="1772"/>
                    </a:cubicBezTo>
                    <a:cubicBezTo>
                      <a:pt x="912" y="1468"/>
                      <a:pt x="882" y="1225"/>
                      <a:pt x="821" y="861"/>
                    </a:cubicBezTo>
                    <a:cubicBezTo>
                      <a:pt x="791" y="617"/>
                      <a:pt x="791" y="313"/>
                      <a:pt x="608" y="70"/>
                    </a:cubicBezTo>
                    <a:cubicBezTo>
                      <a:pt x="570" y="19"/>
                      <a:pt x="515" y="0"/>
                      <a:pt x="4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332" name="Google Shape;1332;p19"/>
              <p:cNvSpPr/>
              <p:nvPr/>
            </p:nvSpPr>
            <p:spPr>
              <a:xfrm>
                <a:off x="6256325" y="3953875"/>
                <a:ext cx="21775" cy="43750"/>
              </a:xfrm>
              <a:custGeom>
                <a:avLst/>
                <a:gdLst/>
                <a:ahLst/>
                <a:cxnLst/>
                <a:rect l="l" t="t" r="r" b="b"/>
                <a:pathLst>
                  <a:path w="871" h="1750" extrusionOk="0">
                    <a:moveTo>
                      <a:pt x="504" y="1"/>
                    </a:moveTo>
                    <a:cubicBezTo>
                      <a:pt x="429" y="1"/>
                      <a:pt x="353" y="35"/>
                      <a:pt x="305" y="107"/>
                    </a:cubicBezTo>
                    <a:cubicBezTo>
                      <a:pt x="31" y="563"/>
                      <a:pt x="1" y="1018"/>
                      <a:pt x="153" y="1505"/>
                    </a:cubicBezTo>
                    <a:cubicBezTo>
                      <a:pt x="208" y="1672"/>
                      <a:pt x="373" y="1750"/>
                      <a:pt x="526" y="1750"/>
                    </a:cubicBezTo>
                    <a:cubicBezTo>
                      <a:pt x="706" y="1750"/>
                      <a:pt x="871" y="1642"/>
                      <a:pt x="821" y="1444"/>
                    </a:cubicBezTo>
                    <a:cubicBezTo>
                      <a:pt x="761" y="1018"/>
                      <a:pt x="730" y="623"/>
                      <a:pt x="730" y="228"/>
                    </a:cubicBezTo>
                    <a:cubicBezTo>
                      <a:pt x="730" y="81"/>
                      <a:pt x="619" y="1"/>
                      <a:pt x="50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333" name="Google Shape;1333;p19"/>
              <p:cNvSpPr/>
              <p:nvPr/>
            </p:nvSpPr>
            <p:spPr>
              <a:xfrm>
                <a:off x="6215300" y="4037625"/>
                <a:ext cx="22825" cy="37550"/>
              </a:xfrm>
              <a:custGeom>
                <a:avLst/>
                <a:gdLst/>
                <a:ahLst/>
                <a:cxnLst/>
                <a:rect l="l" t="t" r="r" b="b"/>
                <a:pathLst>
                  <a:path w="913" h="1502" extrusionOk="0">
                    <a:moveTo>
                      <a:pt x="497" y="1"/>
                    </a:moveTo>
                    <a:cubicBezTo>
                      <a:pt x="387" y="1"/>
                      <a:pt x="276" y="63"/>
                      <a:pt x="243" y="161"/>
                    </a:cubicBezTo>
                    <a:cubicBezTo>
                      <a:pt x="91" y="556"/>
                      <a:pt x="0" y="982"/>
                      <a:pt x="243" y="1346"/>
                    </a:cubicBezTo>
                    <a:cubicBezTo>
                      <a:pt x="297" y="1453"/>
                      <a:pt x="403" y="1501"/>
                      <a:pt x="512" y="1501"/>
                    </a:cubicBezTo>
                    <a:cubicBezTo>
                      <a:pt x="653" y="1501"/>
                      <a:pt x="800" y="1422"/>
                      <a:pt x="851" y="1286"/>
                    </a:cubicBezTo>
                    <a:cubicBezTo>
                      <a:pt x="912" y="860"/>
                      <a:pt x="791" y="556"/>
                      <a:pt x="730" y="161"/>
                    </a:cubicBezTo>
                    <a:cubicBezTo>
                      <a:pt x="687" y="48"/>
                      <a:pt x="592" y="1"/>
                      <a:pt x="49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334" name="Google Shape;1334;p19"/>
              <p:cNvSpPr/>
              <p:nvPr/>
            </p:nvSpPr>
            <p:spPr>
              <a:xfrm>
                <a:off x="6290525" y="4042650"/>
                <a:ext cx="27375" cy="28025"/>
              </a:xfrm>
              <a:custGeom>
                <a:avLst/>
                <a:gdLst/>
                <a:ahLst/>
                <a:cxnLst/>
                <a:rect l="l" t="t" r="r" b="b"/>
                <a:pathLst>
                  <a:path w="1095" h="1121" extrusionOk="0">
                    <a:moveTo>
                      <a:pt x="587" y="1"/>
                    </a:moveTo>
                    <a:cubicBezTo>
                      <a:pt x="557" y="1"/>
                      <a:pt x="523" y="7"/>
                      <a:pt x="487" y="21"/>
                    </a:cubicBezTo>
                    <a:cubicBezTo>
                      <a:pt x="0" y="173"/>
                      <a:pt x="31" y="963"/>
                      <a:pt x="517" y="1115"/>
                    </a:cubicBezTo>
                    <a:cubicBezTo>
                      <a:pt x="545" y="1119"/>
                      <a:pt x="572" y="1121"/>
                      <a:pt x="598" y="1121"/>
                    </a:cubicBezTo>
                    <a:cubicBezTo>
                      <a:pt x="768" y="1121"/>
                      <a:pt x="890" y="1038"/>
                      <a:pt x="943" y="933"/>
                    </a:cubicBezTo>
                    <a:cubicBezTo>
                      <a:pt x="1095" y="689"/>
                      <a:pt x="1034" y="507"/>
                      <a:pt x="912" y="325"/>
                    </a:cubicBezTo>
                    <a:cubicBezTo>
                      <a:pt x="835" y="196"/>
                      <a:pt x="757" y="1"/>
                      <a:pt x="58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335" name="Google Shape;1335;p19"/>
              <p:cNvSpPr/>
              <p:nvPr/>
            </p:nvSpPr>
            <p:spPr>
              <a:xfrm>
                <a:off x="6358925" y="3977900"/>
                <a:ext cx="24325" cy="48150"/>
              </a:xfrm>
              <a:custGeom>
                <a:avLst/>
                <a:gdLst/>
                <a:ahLst/>
                <a:cxnLst/>
                <a:rect l="l" t="t" r="r" b="b"/>
                <a:pathLst>
                  <a:path w="973" h="1926" extrusionOk="0">
                    <a:moveTo>
                      <a:pt x="545" y="0"/>
                    </a:moveTo>
                    <a:cubicBezTo>
                      <a:pt x="470" y="0"/>
                      <a:pt x="392" y="30"/>
                      <a:pt x="334" y="88"/>
                    </a:cubicBezTo>
                    <a:cubicBezTo>
                      <a:pt x="0" y="513"/>
                      <a:pt x="30" y="1152"/>
                      <a:pt x="152" y="1638"/>
                    </a:cubicBezTo>
                    <a:cubicBezTo>
                      <a:pt x="208" y="1833"/>
                      <a:pt x="371" y="1925"/>
                      <a:pt x="532" y="1925"/>
                    </a:cubicBezTo>
                    <a:cubicBezTo>
                      <a:pt x="724" y="1925"/>
                      <a:pt x="912" y="1794"/>
                      <a:pt x="912" y="1547"/>
                    </a:cubicBezTo>
                    <a:cubicBezTo>
                      <a:pt x="912" y="1091"/>
                      <a:pt x="973" y="544"/>
                      <a:pt x="760" y="118"/>
                    </a:cubicBezTo>
                    <a:cubicBezTo>
                      <a:pt x="712" y="38"/>
                      <a:pt x="630" y="0"/>
                      <a:pt x="54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336" name="Google Shape;1336;p19"/>
              <p:cNvSpPr/>
              <p:nvPr/>
            </p:nvSpPr>
            <p:spPr>
              <a:xfrm>
                <a:off x="6358150" y="3817650"/>
                <a:ext cx="20550" cy="46200"/>
              </a:xfrm>
              <a:custGeom>
                <a:avLst/>
                <a:gdLst/>
                <a:ahLst/>
                <a:cxnLst/>
                <a:rect l="l" t="t" r="r" b="b"/>
                <a:pathLst>
                  <a:path w="822" h="1848" extrusionOk="0">
                    <a:moveTo>
                      <a:pt x="388" y="1"/>
                    </a:moveTo>
                    <a:cubicBezTo>
                      <a:pt x="282" y="1"/>
                      <a:pt x="183" y="69"/>
                      <a:pt x="153" y="206"/>
                    </a:cubicBezTo>
                    <a:cubicBezTo>
                      <a:pt x="1" y="601"/>
                      <a:pt x="1" y="1027"/>
                      <a:pt x="31" y="1483"/>
                    </a:cubicBezTo>
                    <a:cubicBezTo>
                      <a:pt x="61" y="1726"/>
                      <a:pt x="229" y="1847"/>
                      <a:pt x="400" y="1847"/>
                    </a:cubicBezTo>
                    <a:cubicBezTo>
                      <a:pt x="571" y="1847"/>
                      <a:pt x="745" y="1726"/>
                      <a:pt x="791" y="1483"/>
                    </a:cubicBezTo>
                    <a:cubicBezTo>
                      <a:pt x="821" y="1057"/>
                      <a:pt x="821" y="601"/>
                      <a:pt x="669" y="206"/>
                    </a:cubicBezTo>
                    <a:cubicBezTo>
                      <a:pt x="609" y="69"/>
                      <a:pt x="495" y="1"/>
                      <a:pt x="38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337" name="Google Shape;1337;p19"/>
              <p:cNvSpPr/>
              <p:nvPr/>
            </p:nvSpPr>
            <p:spPr>
              <a:xfrm>
                <a:off x="6422750" y="3857350"/>
                <a:ext cx="26625" cy="51550"/>
              </a:xfrm>
              <a:custGeom>
                <a:avLst/>
                <a:gdLst/>
                <a:ahLst/>
                <a:cxnLst/>
                <a:rect l="l" t="t" r="r" b="b"/>
                <a:pathLst>
                  <a:path w="1065" h="2062" extrusionOk="0">
                    <a:moveTo>
                      <a:pt x="518" y="1"/>
                    </a:moveTo>
                    <a:cubicBezTo>
                      <a:pt x="413" y="1"/>
                      <a:pt x="309" y="51"/>
                      <a:pt x="243" y="168"/>
                    </a:cubicBezTo>
                    <a:cubicBezTo>
                      <a:pt x="0" y="594"/>
                      <a:pt x="31" y="1171"/>
                      <a:pt x="61" y="1688"/>
                    </a:cubicBezTo>
                    <a:cubicBezTo>
                      <a:pt x="78" y="1928"/>
                      <a:pt x="279" y="2062"/>
                      <a:pt x="467" y="2062"/>
                    </a:cubicBezTo>
                    <a:cubicBezTo>
                      <a:pt x="613" y="2062"/>
                      <a:pt x="751" y="1982"/>
                      <a:pt x="791" y="1810"/>
                    </a:cubicBezTo>
                    <a:cubicBezTo>
                      <a:pt x="912" y="1293"/>
                      <a:pt x="1064" y="685"/>
                      <a:pt x="851" y="229"/>
                    </a:cubicBezTo>
                    <a:cubicBezTo>
                      <a:pt x="799" y="90"/>
                      <a:pt x="658" y="1"/>
                      <a:pt x="51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338" name="Google Shape;1338;p19"/>
              <p:cNvSpPr/>
              <p:nvPr/>
            </p:nvSpPr>
            <p:spPr>
              <a:xfrm>
                <a:off x="6379425" y="3924450"/>
                <a:ext cx="20550" cy="36575"/>
              </a:xfrm>
              <a:custGeom>
                <a:avLst/>
                <a:gdLst/>
                <a:ahLst/>
                <a:cxnLst/>
                <a:rect l="l" t="t" r="r" b="b"/>
                <a:pathLst>
                  <a:path w="822" h="1463" extrusionOk="0">
                    <a:moveTo>
                      <a:pt x="476" y="1"/>
                    </a:moveTo>
                    <a:cubicBezTo>
                      <a:pt x="460" y="1"/>
                      <a:pt x="443" y="3"/>
                      <a:pt x="426" y="7"/>
                    </a:cubicBezTo>
                    <a:cubicBezTo>
                      <a:pt x="213" y="98"/>
                      <a:pt x="122" y="341"/>
                      <a:pt x="92" y="554"/>
                    </a:cubicBezTo>
                    <a:cubicBezTo>
                      <a:pt x="62" y="828"/>
                      <a:pt x="1" y="1040"/>
                      <a:pt x="153" y="1314"/>
                    </a:cubicBezTo>
                    <a:cubicBezTo>
                      <a:pt x="216" y="1409"/>
                      <a:pt x="336" y="1462"/>
                      <a:pt x="455" y="1462"/>
                    </a:cubicBezTo>
                    <a:cubicBezTo>
                      <a:pt x="564" y="1462"/>
                      <a:pt x="672" y="1416"/>
                      <a:pt x="730" y="1314"/>
                    </a:cubicBezTo>
                    <a:cubicBezTo>
                      <a:pt x="821" y="1040"/>
                      <a:pt x="821" y="767"/>
                      <a:pt x="821" y="524"/>
                    </a:cubicBezTo>
                    <a:cubicBezTo>
                      <a:pt x="821" y="402"/>
                      <a:pt x="821" y="250"/>
                      <a:pt x="730" y="129"/>
                    </a:cubicBezTo>
                    <a:cubicBezTo>
                      <a:pt x="678" y="76"/>
                      <a:pt x="580" y="1"/>
                      <a:pt x="47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339" name="Google Shape;1339;p19"/>
              <p:cNvSpPr/>
              <p:nvPr/>
            </p:nvSpPr>
            <p:spPr>
              <a:xfrm>
                <a:off x="6449350" y="3955700"/>
                <a:ext cx="21300" cy="34425"/>
              </a:xfrm>
              <a:custGeom>
                <a:avLst/>
                <a:gdLst/>
                <a:ahLst/>
                <a:cxnLst/>
                <a:rect l="l" t="t" r="r" b="b"/>
                <a:pathLst>
                  <a:path w="852" h="1377" extrusionOk="0">
                    <a:moveTo>
                      <a:pt x="391" y="0"/>
                    </a:moveTo>
                    <a:cubicBezTo>
                      <a:pt x="291" y="0"/>
                      <a:pt x="192" y="49"/>
                      <a:pt x="152" y="155"/>
                    </a:cubicBezTo>
                    <a:cubicBezTo>
                      <a:pt x="61" y="338"/>
                      <a:pt x="31" y="490"/>
                      <a:pt x="0" y="672"/>
                    </a:cubicBezTo>
                    <a:cubicBezTo>
                      <a:pt x="0" y="915"/>
                      <a:pt x="31" y="1097"/>
                      <a:pt x="183" y="1280"/>
                    </a:cubicBezTo>
                    <a:cubicBezTo>
                      <a:pt x="238" y="1346"/>
                      <a:pt x="321" y="1376"/>
                      <a:pt x="409" y="1376"/>
                    </a:cubicBezTo>
                    <a:cubicBezTo>
                      <a:pt x="563" y="1376"/>
                      <a:pt x="732" y="1283"/>
                      <a:pt x="790" y="1128"/>
                    </a:cubicBezTo>
                    <a:cubicBezTo>
                      <a:pt x="851" y="945"/>
                      <a:pt x="821" y="794"/>
                      <a:pt x="790" y="611"/>
                    </a:cubicBezTo>
                    <a:cubicBezTo>
                      <a:pt x="760" y="490"/>
                      <a:pt x="699" y="338"/>
                      <a:pt x="669" y="216"/>
                    </a:cubicBezTo>
                    <a:cubicBezTo>
                      <a:pt x="652" y="79"/>
                      <a:pt x="520" y="0"/>
                      <a:pt x="39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340" name="Google Shape;1340;p19"/>
              <p:cNvSpPr/>
              <p:nvPr/>
            </p:nvSpPr>
            <p:spPr>
              <a:xfrm>
                <a:off x="6418950" y="4003650"/>
                <a:ext cx="22825" cy="34600"/>
              </a:xfrm>
              <a:custGeom>
                <a:avLst/>
                <a:gdLst/>
                <a:ahLst/>
                <a:cxnLst/>
                <a:rect l="l" t="t" r="r" b="b"/>
                <a:pathLst>
                  <a:path w="913" h="1384" extrusionOk="0">
                    <a:moveTo>
                      <a:pt x="441" y="0"/>
                    </a:moveTo>
                    <a:cubicBezTo>
                      <a:pt x="357" y="0"/>
                      <a:pt x="274" y="31"/>
                      <a:pt x="213" y="91"/>
                    </a:cubicBezTo>
                    <a:cubicBezTo>
                      <a:pt x="31" y="274"/>
                      <a:pt x="0" y="699"/>
                      <a:pt x="31" y="973"/>
                    </a:cubicBezTo>
                    <a:cubicBezTo>
                      <a:pt x="46" y="1246"/>
                      <a:pt x="251" y="1383"/>
                      <a:pt x="460" y="1383"/>
                    </a:cubicBezTo>
                    <a:cubicBezTo>
                      <a:pt x="669" y="1383"/>
                      <a:pt x="882" y="1246"/>
                      <a:pt x="912" y="973"/>
                    </a:cubicBezTo>
                    <a:cubicBezTo>
                      <a:pt x="851" y="638"/>
                      <a:pt x="851" y="274"/>
                      <a:pt x="669" y="91"/>
                    </a:cubicBezTo>
                    <a:cubicBezTo>
                      <a:pt x="608" y="31"/>
                      <a:pt x="525" y="0"/>
                      <a:pt x="44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341" name="Google Shape;1341;p19"/>
              <p:cNvSpPr/>
              <p:nvPr/>
            </p:nvSpPr>
            <p:spPr>
              <a:xfrm>
                <a:off x="6487325" y="3799475"/>
                <a:ext cx="23600" cy="39625"/>
              </a:xfrm>
              <a:custGeom>
                <a:avLst/>
                <a:gdLst/>
                <a:ahLst/>
                <a:cxnLst/>
                <a:rect l="l" t="t" r="r" b="b"/>
                <a:pathLst>
                  <a:path w="944" h="1585" extrusionOk="0">
                    <a:moveTo>
                      <a:pt x="469" y="1"/>
                    </a:moveTo>
                    <a:cubicBezTo>
                      <a:pt x="371" y="1"/>
                      <a:pt x="270" y="56"/>
                      <a:pt x="214" y="112"/>
                    </a:cubicBezTo>
                    <a:cubicBezTo>
                      <a:pt x="1" y="477"/>
                      <a:pt x="62" y="933"/>
                      <a:pt x="153" y="1298"/>
                    </a:cubicBezTo>
                    <a:cubicBezTo>
                      <a:pt x="193" y="1496"/>
                      <a:pt x="341" y="1585"/>
                      <a:pt x="499" y="1585"/>
                    </a:cubicBezTo>
                    <a:cubicBezTo>
                      <a:pt x="705" y="1585"/>
                      <a:pt x="926" y="1434"/>
                      <a:pt x="943" y="1176"/>
                    </a:cubicBezTo>
                    <a:cubicBezTo>
                      <a:pt x="943" y="811"/>
                      <a:pt x="913" y="355"/>
                      <a:pt x="639" y="82"/>
                    </a:cubicBezTo>
                    <a:cubicBezTo>
                      <a:pt x="592" y="23"/>
                      <a:pt x="531" y="1"/>
                      <a:pt x="46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342" name="Google Shape;1342;p19"/>
              <p:cNvSpPr/>
              <p:nvPr/>
            </p:nvSpPr>
            <p:spPr>
              <a:xfrm>
                <a:off x="6488850" y="3882625"/>
                <a:ext cx="27375" cy="48100"/>
              </a:xfrm>
              <a:custGeom>
                <a:avLst/>
                <a:gdLst/>
                <a:ahLst/>
                <a:cxnLst/>
                <a:rect l="l" t="t" r="r" b="b"/>
                <a:pathLst>
                  <a:path w="1095" h="1924" extrusionOk="0">
                    <a:moveTo>
                      <a:pt x="468" y="1"/>
                    </a:moveTo>
                    <a:cubicBezTo>
                      <a:pt x="403" y="1"/>
                      <a:pt x="335" y="23"/>
                      <a:pt x="274" y="69"/>
                    </a:cubicBezTo>
                    <a:cubicBezTo>
                      <a:pt x="1" y="251"/>
                      <a:pt x="1" y="525"/>
                      <a:pt x="1" y="799"/>
                    </a:cubicBezTo>
                    <a:cubicBezTo>
                      <a:pt x="1" y="1042"/>
                      <a:pt x="31" y="1315"/>
                      <a:pt x="92" y="1589"/>
                    </a:cubicBezTo>
                    <a:cubicBezTo>
                      <a:pt x="122" y="1802"/>
                      <a:pt x="396" y="1923"/>
                      <a:pt x="578" y="1923"/>
                    </a:cubicBezTo>
                    <a:cubicBezTo>
                      <a:pt x="791" y="1893"/>
                      <a:pt x="943" y="1680"/>
                      <a:pt x="943" y="1467"/>
                    </a:cubicBezTo>
                    <a:cubicBezTo>
                      <a:pt x="1004" y="1042"/>
                      <a:pt x="1095" y="343"/>
                      <a:pt x="639" y="69"/>
                    </a:cubicBezTo>
                    <a:cubicBezTo>
                      <a:pt x="593" y="23"/>
                      <a:pt x="533" y="1"/>
                      <a:pt x="46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343" name="Google Shape;1343;p19"/>
              <p:cNvSpPr/>
              <p:nvPr/>
            </p:nvSpPr>
            <p:spPr>
              <a:xfrm>
                <a:off x="6554200" y="3848750"/>
                <a:ext cx="26625" cy="45725"/>
              </a:xfrm>
              <a:custGeom>
                <a:avLst/>
                <a:gdLst/>
                <a:ahLst/>
                <a:cxnLst/>
                <a:rect l="l" t="t" r="r" b="b"/>
                <a:pathLst>
                  <a:path w="1065" h="1829" extrusionOk="0">
                    <a:moveTo>
                      <a:pt x="565" y="1"/>
                    </a:moveTo>
                    <a:cubicBezTo>
                      <a:pt x="434" y="1"/>
                      <a:pt x="309" y="66"/>
                      <a:pt x="244" y="208"/>
                    </a:cubicBezTo>
                    <a:cubicBezTo>
                      <a:pt x="153" y="391"/>
                      <a:pt x="122" y="573"/>
                      <a:pt x="92" y="816"/>
                    </a:cubicBezTo>
                    <a:cubicBezTo>
                      <a:pt x="62" y="1029"/>
                      <a:pt x="1" y="1242"/>
                      <a:pt x="62" y="1424"/>
                    </a:cubicBezTo>
                    <a:cubicBezTo>
                      <a:pt x="92" y="1576"/>
                      <a:pt x="122" y="1728"/>
                      <a:pt x="305" y="1789"/>
                    </a:cubicBezTo>
                    <a:cubicBezTo>
                      <a:pt x="368" y="1814"/>
                      <a:pt x="441" y="1829"/>
                      <a:pt x="512" y="1829"/>
                    </a:cubicBezTo>
                    <a:cubicBezTo>
                      <a:pt x="612" y="1829"/>
                      <a:pt x="707" y="1799"/>
                      <a:pt x="761" y="1728"/>
                    </a:cubicBezTo>
                    <a:cubicBezTo>
                      <a:pt x="913" y="1546"/>
                      <a:pt x="1034" y="1302"/>
                      <a:pt x="1065" y="1029"/>
                    </a:cubicBezTo>
                    <a:cubicBezTo>
                      <a:pt x="1034" y="816"/>
                      <a:pt x="1065" y="543"/>
                      <a:pt x="1004" y="330"/>
                    </a:cubicBezTo>
                    <a:cubicBezTo>
                      <a:pt x="934" y="120"/>
                      <a:pt x="743" y="1"/>
                      <a:pt x="56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344" name="Google Shape;1344;p19"/>
              <p:cNvSpPr/>
              <p:nvPr/>
            </p:nvSpPr>
            <p:spPr>
              <a:xfrm>
                <a:off x="6551175" y="3741300"/>
                <a:ext cx="21300" cy="39900"/>
              </a:xfrm>
              <a:custGeom>
                <a:avLst/>
                <a:gdLst/>
                <a:ahLst/>
                <a:cxnLst/>
                <a:rect l="l" t="t" r="r" b="b"/>
                <a:pathLst>
                  <a:path w="852" h="1596" extrusionOk="0">
                    <a:moveTo>
                      <a:pt x="437" y="0"/>
                    </a:moveTo>
                    <a:cubicBezTo>
                      <a:pt x="380" y="0"/>
                      <a:pt x="319" y="23"/>
                      <a:pt x="274" y="68"/>
                    </a:cubicBezTo>
                    <a:cubicBezTo>
                      <a:pt x="122" y="220"/>
                      <a:pt x="91" y="433"/>
                      <a:pt x="61" y="616"/>
                    </a:cubicBezTo>
                    <a:cubicBezTo>
                      <a:pt x="0" y="889"/>
                      <a:pt x="0" y="1072"/>
                      <a:pt x="61" y="1345"/>
                    </a:cubicBezTo>
                    <a:cubicBezTo>
                      <a:pt x="91" y="1512"/>
                      <a:pt x="251" y="1596"/>
                      <a:pt x="410" y="1596"/>
                    </a:cubicBezTo>
                    <a:cubicBezTo>
                      <a:pt x="570" y="1596"/>
                      <a:pt x="730" y="1512"/>
                      <a:pt x="760" y="1345"/>
                    </a:cubicBezTo>
                    <a:cubicBezTo>
                      <a:pt x="851" y="1072"/>
                      <a:pt x="851" y="889"/>
                      <a:pt x="821" y="616"/>
                    </a:cubicBezTo>
                    <a:cubicBezTo>
                      <a:pt x="790" y="403"/>
                      <a:pt x="730" y="220"/>
                      <a:pt x="578" y="68"/>
                    </a:cubicBezTo>
                    <a:cubicBezTo>
                      <a:pt x="547" y="23"/>
                      <a:pt x="494" y="0"/>
                      <a:pt x="43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345" name="Google Shape;1345;p19"/>
              <p:cNvSpPr/>
              <p:nvPr/>
            </p:nvSpPr>
            <p:spPr>
              <a:xfrm>
                <a:off x="6462250" y="3710025"/>
                <a:ext cx="25875" cy="36800"/>
              </a:xfrm>
              <a:custGeom>
                <a:avLst/>
                <a:gdLst/>
                <a:ahLst/>
                <a:cxnLst/>
                <a:rect l="l" t="t" r="r" b="b"/>
                <a:pathLst>
                  <a:path w="1035" h="1472" extrusionOk="0">
                    <a:moveTo>
                      <a:pt x="533" y="1"/>
                    </a:moveTo>
                    <a:cubicBezTo>
                      <a:pt x="437" y="1"/>
                      <a:pt x="339" y="40"/>
                      <a:pt x="274" y="104"/>
                    </a:cubicBezTo>
                    <a:cubicBezTo>
                      <a:pt x="31" y="408"/>
                      <a:pt x="1" y="864"/>
                      <a:pt x="122" y="1198"/>
                    </a:cubicBezTo>
                    <a:cubicBezTo>
                      <a:pt x="183" y="1380"/>
                      <a:pt x="350" y="1471"/>
                      <a:pt x="518" y="1471"/>
                    </a:cubicBezTo>
                    <a:cubicBezTo>
                      <a:pt x="685" y="1471"/>
                      <a:pt x="852" y="1380"/>
                      <a:pt x="913" y="1198"/>
                    </a:cubicBezTo>
                    <a:cubicBezTo>
                      <a:pt x="1034" y="864"/>
                      <a:pt x="1004" y="408"/>
                      <a:pt x="761" y="104"/>
                    </a:cubicBezTo>
                    <a:cubicBezTo>
                      <a:pt x="703" y="32"/>
                      <a:pt x="619" y="1"/>
                      <a:pt x="53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346" name="Google Shape;1346;p19"/>
              <p:cNvSpPr/>
              <p:nvPr/>
            </p:nvSpPr>
            <p:spPr>
              <a:xfrm>
                <a:off x="6514700" y="3660750"/>
                <a:ext cx="25850" cy="42325"/>
              </a:xfrm>
              <a:custGeom>
                <a:avLst/>
                <a:gdLst/>
                <a:ahLst/>
                <a:cxnLst/>
                <a:rect l="l" t="t" r="r" b="b"/>
                <a:pathLst>
                  <a:path w="1034" h="1693" extrusionOk="0">
                    <a:moveTo>
                      <a:pt x="504" y="0"/>
                    </a:moveTo>
                    <a:cubicBezTo>
                      <a:pt x="477" y="0"/>
                      <a:pt x="451" y="3"/>
                      <a:pt x="426" y="8"/>
                    </a:cubicBezTo>
                    <a:cubicBezTo>
                      <a:pt x="213" y="38"/>
                      <a:pt x="122" y="160"/>
                      <a:pt x="61" y="312"/>
                    </a:cubicBezTo>
                    <a:cubicBezTo>
                      <a:pt x="0" y="464"/>
                      <a:pt x="0" y="707"/>
                      <a:pt x="0" y="889"/>
                    </a:cubicBezTo>
                    <a:cubicBezTo>
                      <a:pt x="0" y="1072"/>
                      <a:pt x="0" y="1224"/>
                      <a:pt x="31" y="1406"/>
                    </a:cubicBezTo>
                    <a:cubicBezTo>
                      <a:pt x="79" y="1601"/>
                      <a:pt x="242" y="1692"/>
                      <a:pt x="405" y="1692"/>
                    </a:cubicBezTo>
                    <a:cubicBezTo>
                      <a:pt x="547" y="1692"/>
                      <a:pt x="690" y="1624"/>
                      <a:pt x="760" y="1497"/>
                    </a:cubicBezTo>
                    <a:cubicBezTo>
                      <a:pt x="973" y="1102"/>
                      <a:pt x="1034" y="616"/>
                      <a:pt x="821" y="190"/>
                    </a:cubicBezTo>
                    <a:cubicBezTo>
                      <a:pt x="770" y="63"/>
                      <a:pt x="635" y="0"/>
                      <a:pt x="50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347" name="Google Shape;1347;p19"/>
              <p:cNvSpPr/>
              <p:nvPr/>
            </p:nvSpPr>
            <p:spPr>
              <a:xfrm>
                <a:off x="6477025" y="3591675"/>
                <a:ext cx="26300" cy="36925"/>
              </a:xfrm>
              <a:custGeom>
                <a:avLst/>
                <a:gdLst/>
                <a:ahLst/>
                <a:cxnLst/>
                <a:rect l="l" t="t" r="r" b="b"/>
                <a:pathLst>
                  <a:path w="1052" h="1477" extrusionOk="0">
                    <a:moveTo>
                      <a:pt x="619" y="0"/>
                    </a:moveTo>
                    <a:cubicBezTo>
                      <a:pt x="515" y="0"/>
                      <a:pt x="406" y="42"/>
                      <a:pt x="322" y="126"/>
                    </a:cubicBezTo>
                    <a:cubicBezTo>
                      <a:pt x="109" y="309"/>
                      <a:pt x="18" y="734"/>
                      <a:pt x="18" y="1038"/>
                    </a:cubicBezTo>
                    <a:cubicBezTo>
                      <a:pt x="1" y="1309"/>
                      <a:pt x="249" y="1477"/>
                      <a:pt x="492" y="1477"/>
                    </a:cubicBezTo>
                    <a:cubicBezTo>
                      <a:pt x="685" y="1477"/>
                      <a:pt x="876" y="1371"/>
                      <a:pt x="930" y="1129"/>
                    </a:cubicBezTo>
                    <a:cubicBezTo>
                      <a:pt x="1021" y="886"/>
                      <a:pt x="1051" y="582"/>
                      <a:pt x="960" y="278"/>
                    </a:cubicBezTo>
                    <a:cubicBezTo>
                      <a:pt x="923" y="95"/>
                      <a:pt x="777" y="0"/>
                      <a:pt x="61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348" name="Google Shape;1348;p19"/>
              <p:cNvSpPr/>
              <p:nvPr/>
            </p:nvSpPr>
            <p:spPr>
              <a:xfrm>
                <a:off x="6546600" y="3591875"/>
                <a:ext cx="26625" cy="37700"/>
              </a:xfrm>
              <a:custGeom>
                <a:avLst/>
                <a:gdLst/>
                <a:ahLst/>
                <a:cxnLst/>
                <a:rect l="l" t="t" r="r" b="b"/>
                <a:pathLst>
                  <a:path w="1065" h="1508" extrusionOk="0">
                    <a:moveTo>
                      <a:pt x="585" y="0"/>
                    </a:moveTo>
                    <a:cubicBezTo>
                      <a:pt x="388" y="0"/>
                      <a:pt x="184" y="115"/>
                      <a:pt x="122" y="331"/>
                    </a:cubicBezTo>
                    <a:cubicBezTo>
                      <a:pt x="62" y="635"/>
                      <a:pt x="1" y="939"/>
                      <a:pt x="92" y="1243"/>
                    </a:cubicBezTo>
                    <a:cubicBezTo>
                      <a:pt x="128" y="1424"/>
                      <a:pt x="272" y="1508"/>
                      <a:pt x="427" y="1508"/>
                    </a:cubicBezTo>
                    <a:cubicBezTo>
                      <a:pt x="533" y="1508"/>
                      <a:pt x="644" y="1469"/>
                      <a:pt x="730" y="1395"/>
                    </a:cubicBezTo>
                    <a:cubicBezTo>
                      <a:pt x="1034" y="1182"/>
                      <a:pt x="1065" y="726"/>
                      <a:pt x="1004" y="331"/>
                    </a:cubicBezTo>
                    <a:cubicBezTo>
                      <a:pt x="959" y="107"/>
                      <a:pt x="775" y="0"/>
                      <a:pt x="58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349" name="Google Shape;1349;p19"/>
              <p:cNvSpPr/>
              <p:nvPr/>
            </p:nvSpPr>
            <p:spPr>
              <a:xfrm>
                <a:off x="6526100" y="3523550"/>
                <a:ext cx="28125" cy="42525"/>
              </a:xfrm>
              <a:custGeom>
                <a:avLst/>
                <a:gdLst/>
                <a:ahLst/>
                <a:cxnLst/>
                <a:rect l="l" t="t" r="r" b="b"/>
                <a:pathLst>
                  <a:path w="1125" h="1701" extrusionOk="0">
                    <a:moveTo>
                      <a:pt x="561" y="1"/>
                    </a:moveTo>
                    <a:cubicBezTo>
                      <a:pt x="476" y="1"/>
                      <a:pt x="395" y="35"/>
                      <a:pt x="334" y="116"/>
                    </a:cubicBezTo>
                    <a:cubicBezTo>
                      <a:pt x="61" y="420"/>
                      <a:pt x="61" y="876"/>
                      <a:pt x="30" y="1240"/>
                    </a:cubicBezTo>
                    <a:cubicBezTo>
                      <a:pt x="0" y="1484"/>
                      <a:pt x="213" y="1666"/>
                      <a:pt x="426" y="1696"/>
                    </a:cubicBezTo>
                    <a:cubicBezTo>
                      <a:pt x="441" y="1699"/>
                      <a:pt x="458" y="1700"/>
                      <a:pt x="475" y="1700"/>
                    </a:cubicBezTo>
                    <a:cubicBezTo>
                      <a:pt x="653" y="1700"/>
                      <a:pt x="884" y="1559"/>
                      <a:pt x="912" y="1392"/>
                    </a:cubicBezTo>
                    <a:cubicBezTo>
                      <a:pt x="973" y="1058"/>
                      <a:pt x="1125" y="632"/>
                      <a:pt x="973" y="298"/>
                    </a:cubicBezTo>
                    <a:cubicBezTo>
                      <a:pt x="912" y="136"/>
                      <a:pt x="730" y="1"/>
                      <a:pt x="56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350" name="Google Shape;1350;p19"/>
              <p:cNvSpPr/>
              <p:nvPr/>
            </p:nvSpPr>
            <p:spPr>
              <a:xfrm>
                <a:off x="6596000" y="3692075"/>
                <a:ext cx="25100" cy="44875"/>
              </a:xfrm>
              <a:custGeom>
                <a:avLst/>
                <a:gdLst/>
                <a:ahLst/>
                <a:cxnLst/>
                <a:rect l="l" t="t" r="r" b="b"/>
                <a:pathLst>
                  <a:path w="1004" h="1795" extrusionOk="0">
                    <a:moveTo>
                      <a:pt x="557" y="1"/>
                    </a:moveTo>
                    <a:cubicBezTo>
                      <a:pt x="448" y="1"/>
                      <a:pt x="339" y="49"/>
                      <a:pt x="274" y="153"/>
                    </a:cubicBezTo>
                    <a:cubicBezTo>
                      <a:pt x="1" y="548"/>
                      <a:pt x="1" y="1065"/>
                      <a:pt x="122" y="1521"/>
                    </a:cubicBezTo>
                    <a:cubicBezTo>
                      <a:pt x="152" y="1673"/>
                      <a:pt x="304" y="1794"/>
                      <a:pt x="456" y="1794"/>
                    </a:cubicBezTo>
                    <a:cubicBezTo>
                      <a:pt x="608" y="1794"/>
                      <a:pt x="730" y="1673"/>
                      <a:pt x="791" y="1521"/>
                    </a:cubicBezTo>
                    <a:cubicBezTo>
                      <a:pt x="912" y="1156"/>
                      <a:pt x="1004" y="670"/>
                      <a:pt x="882" y="244"/>
                    </a:cubicBezTo>
                    <a:cubicBezTo>
                      <a:pt x="847" y="87"/>
                      <a:pt x="703" y="1"/>
                      <a:pt x="55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351" name="Google Shape;1351;p19"/>
              <p:cNvSpPr/>
              <p:nvPr/>
            </p:nvSpPr>
            <p:spPr>
              <a:xfrm>
                <a:off x="6646925" y="3633500"/>
                <a:ext cx="26600" cy="41225"/>
              </a:xfrm>
              <a:custGeom>
                <a:avLst/>
                <a:gdLst/>
                <a:ahLst/>
                <a:cxnLst/>
                <a:rect l="l" t="t" r="r" b="b"/>
                <a:pathLst>
                  <a:path w="1064" h="1649" extrusionOk="0">
                    <a:moveTo>
                      <a:pt x="546" y="1"/>
                    </a:moveTo>
                    <a:cubicBezTo>
                      <a:pt x="409" y="1"/>
                      <a:pt x="276" y="59"/>
                      <a:pt x="213" y="186"/>
                    </a:cubicBezTo>
                    <a:cubicBezTo>
                      <a:pt x="61" y="581"/>
                      <a:pt x="0" y="1067"/>
                      <a:pt x="152" y="1432"/>
                    </a:cubicBezTo>
                    <a:cubicBezTo>
                      <a:pt x="199" y="1572"/>
                      <a:pt x="358" y="1649"/>
                      <a:pt x="522" y="1649"/>
                    </a:cubicBezTo>
                    <a:cubicBezTo>
                      <a:pt x="677" y="1649"/>
                      <a:pt x="838" y="1580"/>
                      <a:pt x="912" y="1432"/>
                    </a:cubicBezTo>
                    <a:cubicBezTo>
                      <a:pt x="1064" y="1098"/>
                      <a:pt x="1064" y="672"/>
                      <a:pt x="973" y="307"/>
                    </a:cubicBezTo>
                    <a:cubicBezTo>
                      <a:pt x="937" y="113"/>
                      <a:pt x="737" y="1"/>
                      <a:pt x="54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352" name="Google Shape;1352;p19"/>
              <p:cNvSpPr/>
              <p:nvPr/>
            </p:nvSpPr>
            <p:spPr>
              <a:xfrm>
                <a:off x="6701625" y="3572975"/>
                <a:ext cx="25850" cy="38675"/>
              </a:xfrm>
              <a:custGeom>
                <a:avLst/>
                <a:gdLst/>
                <a:ahLst/>
                <a:cxnLst/>
                <a:rect l="l" t="t" r="r" b="b"/>
                <a:pathLst>
                  <a:path w="1034" h="1547" extrusionOk="0">
                    <a:moveTo>
                      <a:pt x="508" y="1"/>
                    </a:moveTo>
                    <a:cubicBezTo>
                      <a:pt x="347" y="1"/>
                      <a:pt x="191" y="95"/>
                      <a:pt x="122" y="266"/>
                    </a:cubicBezTo>
                    <a:cubicBezTo>
                      <a:pt x="1" y="510"/>
                      <a:pt x="92" y="814"/>
                      <a:pt x="92" y="1117"/>
                    </a:cubicBezTo>
                    <a:cubicBezTo>
                      <a:pt x="92" y="1361"/>
                      <a:pt x="274" y="1543"/>
                      <a:pt x="456" y="1543"/>
                    </a:cubicBezTo>
                    <a:cubicBezTo>
                      <a:pt x="472" y="1546"/>
                      <a:pt x="489" y="1547"/>
                      <a:pt x="506" y="1547"/>
                    </a:cubicBezTo>
                    <a:cubicBezTo>
                      <a:pt x="684" y="1547"/>
                      <a:pt x="915" y="1406"/>
                      <a:pt x="943" y="1239"/>
                    </a:cubicBezTo>
                    <a:cubicBezTo>
                      <a:pt x="1004" y="905"/>
                      <a:pt x="1034" y="479"/>
                      <a:pt x="852" y="175"/>
                    </a:cubicBezTo>
                    <a:cubicBezTo>
                      <a:pt x="759" y="56"/>
                      <a:pt x="632" y="1"/>
                      <a:pt x="50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353" name="Google Shape;1353;p19"/>
              <p:cNvSpPr/>
              <p:nvPr/>
            </p:nvSpPr>
            <p:spPr>
              <a:xfrm>
                <a:off x="6719875" y="3688400"/>
                <a:ext cx="22050" cy="55775"/>
              </a:xfrm>
              <a:custGeom>
                <a:avLst/>
                <a:gdLst/>
                <a:ahLst/>
                <a:cxnLst/>
                <a:rect l="l" t="t" r="r" b="b"/>
                <a:pathLst>
                  <a:path w="882" h="2231" extrusionOk="0">
                    <a:moveTo>
                      <a:pt x="500" y="0"/>
                    </a:moveTo>
                    <a:cubicBezTo>
                      <a:pt x="421" y="0"/>
                      <a:pt x="339" y="39"/>
                      <a:pt x="274" y="118"/>
                    </a:cubicBezTo>
                    <a:cubicBezTo>
                      <a:pt x="122" y="361"/>
                      <a:pt x="61" y="665"/>
                      <a:pt x="30" y="908"/>
                    </a:cubicBezTo>
                    <a:cubicBezTo>
                      <a:pt x="0" y="1212"/>
                      <a:pt x="0" y="1516"/>
                      <a:pt x="0" y="1820"/>
                    </a:cubicBezTo>
                    <a:cubicBezTo>
                      <a:pt x="15" y="2093"/>
                      <a:pt x="213" y="2230"/>
                      <a:pt x="410" y="2230"/>
                    </a:cubicBezTo>
                    <a:cubicBezTo>
                      <a:pt x="608" y="2230"/>
                      <a:pt x="805" y="2093"/>
                      <a:pt x="821" y="1820"/>
                    </a:cubicBezTo>
                    <a:lnTo>
                      <a:pt x="821" y="999"/>
                    </a:lnTo>
                    <a:cubicBezTo>
                      <a:pt x="821" y="725"/>
                      <a:pt x="881" y="422"/>
                      <a:pt x="760" y="209"/>
                    </a:cubicBezTo>
                    <a:cubicBezTo>
                      <a:pt x="708" y="70"/>
                      <a:pt x="606" y="0"/>
                      <a:pt x="50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354" name="Google Shape;1354;p19"/>
              <p:cNvSpPr/>
              <p:nvPr/>
            </p:nvSpPr>
            <p:spPr>
              <a:xfrm>
                <a:off x="6649200" y="3713550"/>
                <a:ext cx="25850" cy="48850"/>
              </a:xfrm>
              <a:custGeom>
                <a:avLst/>
                <a:gdLst/>
                <a:ahLst/>
                <a:cxnLst/>
                <a:rect l="l" t="t" r="r" b="b"/>
                <a:pathLst>
                  <a:path w="1034" h="1954" extrusionOk="0">
                    <a:moveTo>
                      <a:pt x="502" y="1"/>
                    </a:moveTo>
                    <a:cubicBezTo>
                      <a:pt x="426" y="1"/>
                      <a:pt x="350" y="39"/>
                      <a:pt x="304" y="115"/>
                    </a:cubicBezTo>
                    <a:cubicBezTo>
                      <a:pt x="0" y="601"/>
                      <a:pt x="61" y="1209"/>
                      <a:pt x="213" y="1726"/>
                    </a:cubicBezTo>
                    <a:cubicBezTo>
                      <a:pt x="243" y="1878"/>
                      <a:pt x="373" y="1954"/>
                      <a:pt x="506" y="1954"/>
                    </a:cubicBezTo>
                    <a:cubicBezTo>
                      <a:pt x="639" y="1954"/>
                      <a:pt x="775" y="1878"/>
                      <a:pt x="821" y="1726"/>
                    </a:cubicBezTo>
                    <a:cubicBezTo>
                      <a:pt x="973" y="1209"/>
                      <a:pt x="1034" y="601"/>
                      <a:pt x="699" y="115"/>
                    </a:cubicBezTo>
                    <a:cubicBezTo>
                      <a:pt x="654" y="39"/>
                      <a:pt x="578" y="1"/>
                      <a:pt x="50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355" name="Google Shape;1355;p19"/>
              <p:cNvSpPr/>
              <p:nvPr/>
            </p:nvSpPr>
            <p:spPr>
              <a:xfrm>
                <a:off x="6613475" y="3805525"/>
                <a:ext cx="22075" cy="45525"/>
              </a:xfrm>
              <a:custGeom>
                <a:avLst/>
                <a:gdLst/>
                <a:ahLst/>
                <a:cxnLst/>
                <a:rect l="l" t="t" r="r" b="b"/>
                <a:pathLst>
                  <a:path w="883" h="1821" extrusionOk="0">
                    <a:moveTo>
                      <a:pt x="431" y="1"/>
                    </a:moveTo>
                    <a:cubicBezTo>
                      <a:pt x="243" y="1"/>
                      <a:pt x="48" y="144"/>
                      <a:pt x="31" y="387"/>
                    </a:cubicBezTo>
                    <a:cubicBezTo>
                      <a:pt x="1" y="782"/>
                      <a:pt x="31" y="1177"/>
                      <a:pt x="122" y="1603"/>
                    </a:cubicBezTo>
                    <a:cubicBezTo>
                      <a:pt x="150" y="1757"/>
                      <a:pt x="256" y="1821"/>
                      <a:pt x="373" y="1821"/>
                    </a:cubicBezTo>
                    <a:cubicBezTo>
                      <a:pt x="511" y="1821"/>
                      <a:pt x="665" y="1734"/>
                      <a:pt x="730" y="1603"/>
                    </a:cubicBezTo>
                    <a:cubicBezTo>
                      <a:pt x="882" y="1086"/>
                      <a:pt x="882" y="721"/>
                      <a:pt x="760" y="265"/>
                    </a:cubicBezTo>
                    <a:cubicBezTo>
                      <a:pt x="708" y="82"/>
                      <a:pt x="572" y="1"/>
                      <a:pt x="43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356" name="Google Shape;1356;p19"/>
              <p:cNvSpPr/>
              <p:nvPr/>
            </p:nvSpPr>
            <p:spPr>
              <a:xfrm>
                <a:off x="6611200" y="3893725"/>
                <a:ext cx="25100" cy="48900"/>
              </a:xfrm>
              <a:custGeom>
                <a:avLst/>
                <a:gdLst/>
                <a:ahLst/>
                <a:cxnLst/>
                <a:rect l="l" t="t" r="r" b="b"/>
                <a:pathLst>
                  <a:path w="1004" h="1956" extrusionOk="0">
                    <a:moveTo>
                      <a:pt x="498" y="1"/>
                    </a:moveTo>
                    <a:cubicBezTo>
                      <a:pt x="422" y="1"/>
                      <a:pt x="339" y="32"/>
                      <a:pt x="274" y="81"/>
                    </a:cubicBezTo>
                    <a:cubicBezTo>
                      <a:pt x="92" y="263"/>
                      <a:pt x="92" y="537"/>
                      <a:pt x="61" y="750"/>
                    </a:cubicBezTo>
                    <a:cubicBezTo>
                      <a:pt x="0" y="1023"/>
                      <a:pt x="0" y="1297"/>
                      <a:pt x="61" y="1601"/>
                    </a:cubicBezTo>
                    <a:cubicBezTo>
                      <a:pt x="79" y="1815"/>
                      <a:pt x="296" y="1956"/>
                      <a:pt x="484" y="1956"/>
                    </a:cubicBezTo>
                    <a:cubicBezTo>
                      <a:pt x="617" y="1956"/>
                      <a:pt x="735" y="1886"/>
                      <a:pt x="760" y="1722"/>
                    </a:cubicBezTo>
                    <a:cubicBezTo>
                      <a:pt x="851" y="1206"/>
                      <a:pt x="1003" y="476"/>
                      <a:pt x="669" y="81"/>
                    </a:cubicBezTo>
                    <a:cubicBezTo>
                      <a:pt x="627" y="24"/>
                      <a:pt x="565" y="1"/>
                      <a:pt x="49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357" name="Google Shape;1357;p19"/>
              <p:cNvSpPr/>
              <p:nvPr/>
            </p:nvSpPr>
            <p:spPr>
              <a:xfrm>
                <a:off x="6545075" y="3934150"/>
                <a:ext cx="19800" cy="39525"/>
              </a:xfrm>
              <a:custGeom>
                <a:avLst/>
                <a:gdLst/>
                <a:ahLst/>
                <a:cxnLst/>
                <a:rect l="l" t="t" r="r" b="b"/>
                <a:pathLst>
                  <a:path w="792" h="1581" extrusionOk="0">
                    <a:moveTo>
                      <a:pt x="407" y="1"/>
                    </a:moveTo>
                    <a:cubicBezTo>
                      <a:pt x="313" y="1"/>
                      <a:pt x="222" y="52"/>
                      <a:pt x="183" y="166"/>
                    </a:cubicBezTo>
                    <a:cubicBezTo>
                      <a:pt x="153" y="318"/>
                      <a:pt x="62" y="470"/>
                      <a:pt x="31" y="652"/>
                    </a:cubicBezTo>
                    <a:cubicBezTo>
                      <a:pt x="1" y="865"/>
                      <a:pt x="1" y="1017"/>
                      <a:pt x="1" y="1200"/>
                    </a:cubicBezTo>
                    <a:cubicBezTo>
                      <a:pt x="1" y="1382"/>
                      <a:pt x="153" y="1534"/>
                      <a:pt x="335" y="1564"/>
                    </a:cubicBezTo>
                    <a:cubicBezTo>
                      <a:pt x="362" y="1575"/>
                      <a:pt x="392" y="1580"/>
                      <a:pt x="423" y="1580"/>
                    </a:cubicBezTo>
                    <a:cubicBezTo>
                      <a:pt x="567" y="1580"/>
                      <a:pt x="736" y="1471"/>
                      <a:pt x="761" y="1321"/>
                    </a:cubicBezTo>
                    <a:cubicBezTo>
                      <a:pt x="791" y="1108"/>
                      <a:pt x="791" y="956"/>
                      <a:pt x="791" y="774"/>
                    </a:cubicBezTo>
                    <a:cubicBezTo>
                      <a:pt x="761" y="713"/>
                      <a:pt x="761" y="622"/>
                      <a:pt x="761" y="561"/>
                    </a:cubicBezTo>
                    <a:cubicBezTo>
                      <a:pt x="761" y="440"/>
                      <a:pt x="670" y="349"/>
                      <a:pt x="670" y="257"/>
                    </a:cubicBezTo>
                    <a:cubicBezTo>
                      <a:pt x="670" y="98"/>
                      <a:pt x="536" y="1"/>
                      <a:pt x="40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358" name="Google Shape;1358;p19"/>
              <p:cNvSpPr/>
              <p:nvPr/>
            </p:nvSpPr>
            <p:spPr>
              <a:xfrm>
                <a:off x="6497225" y="3980625"/>
                <a:ext cx="21300" cy="36625"/>
              </a:xfrm>
              <a:custGeom>
                <a:avLst/>
                <a:gdLst/>
                <a:ahLst/>
                <a:cxnLst/>
                <a:rect l="l" t="t" r="r" b="b"/>
                <a:pathLst>
                  <a:path w="852" h="1465" extrusionOk="0">
                    <a:moveTo>
                      <a:pt x="460" y="1"/>
                    </a:moveTo>
                    <a:cubicBezTo>
                      <a:pt x="377" y="1"/>
                      <a:pt x="294" y="42"/>
                      <a:pt x="243" y="131"/>
                    </a:cubicBezTo>
                    <a:cubicBezTo>
                      <a:pt x="61" y="465"/>
                      <a:pt x="0" y="860"/>
                      <a:pt x="91" y="1225"/>
                    </a:cubicBezTo>
                    <a:cubicBezTo>
                      <a:pt x="121" y="1388"/>
                      <a:pt x="259" y="1465"/>
                      <a:pt x="400" y="1465"/>
                    </a:cubicBezTo>
                    <a:cubicBezTo>
                      <a:pt x="548" y="1465"/>
                      <a:pt x="698" y="1381"/>
                      <a:pt x="730" y="1225"/>
                    </a:cubicBezTo>
                    <a:cubicBezTo>
                      <a:pt x="851" y="921"/>
                      <a:pt x="851" y="556"/>
                      <a:pt x="730" y="222"/>
                    </a:cubicBezTo>
                    <a:cubicBezTo>
                      <a:pt x="694" y="81"/>
                      <a:pt x="576" y="1"/>
                      <a:pt x="46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359" name="Google Shape;1359;p19"/>
              <p:cNvSpPr/>
              <p:nvPr/>
            </p:nvSpPr>
            <p:spPr>
              <a:xfrm>
                <a:off x="6602075" y="3970475"/>
                <a:ext cx="22825" cy="33900"/>
              </a:xfrm>
              <a:custGeom>
                <a:avLst/>
                <a:gdLst/>
                <a:ahLst/>
                <a:cxnLst/>
                <a:rect l="l" t="t" r="r" b="b"/>
                <a:pathLst>
                  <a:path w="913" h="1356" extrusionOk="0">
                    <a:moveTo>
                      <a:pt x="479" y="1"/>
                    </a:moveTo>
                    <a:cubicBezTo>
                      <a:pt x="365" y="1"/>
                      <a:pt x="246" y="62"/>
                      <a:pt x="183" y="172"/>
                    </a:cubicBezTo>
                    <a:cubicBezTo>
                      <a:pt x="1" y="506"/>
                      <a:pt x="1" y="993"/>
                      <a:pt x="305" y="1266"/>
                    </a:cubicBezTo>
                    <a:cubicBezTo>
                      <a:pt x="367" y="1328"/>
                      <a:pt x="439" y="1355"/>
                      <a:pt x="511" y="1355"/>
                    </a:cubicBezTo>
                    <a:cubicBezTo>
                      <a:pt x="649" y="1355"/>
                      <a:pt x="781" y="1255"/>
                      <a:pt x="821" y="1114"/>
                    </a:cubicBezTo>
                    <a:cubicBezTo>
                      <a:pt x="913" y="871"/>
                      <a:pt x="821" y="446"/>
                      <a:pt x="730" y="172"/>
                    </a:cubicBezTo>
                    <a:cubicBezTo>
                      <a:pt x="686" y="55"/>
                      <a:pt x="585" y="1"/>
                      <a:pt x="47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360" name="Google Shape;1360;p19"/>
              <p:cNvSpPr/>
              <p:nvPr/>
            </p:nvSpPr>
            <p:spPr>
              <a:xfrm>
                <a:off x="6679600" y="3951775"/>
                <a:ext cx="22050" cy="29850"/>
              </a:xfrm>
              <a:custGeom>
                <a:avLst/>
                <a:gdLst/>
                <a:ahLst/>
                <a:cxnLst/>
                <a:rect l="l" t="t" r="r" b="b"/>
                <a:pathLst>
                  <a:path w="882" h="1194" extrusionOk="0">
                    <a:moveTo>
                      <a:pt x="445" y="1"/>
                    </a:moveTo>
                    <a:cubicBezTo>
                      <a:pt x="350" y="1"/>
                      <a:pt x="258" y="54"/>
                      <a:pt x="213" y="160"/>
                    </a:cubicBezTo>
                    <a:cubicBezTo>
                      <a:pt x="61" y="373"/>
                      <a:pt x="0" y="799"/>
                      <a:pt x="152" y="1011"/>
                    </a:cubicBezTo>
                    <a:cubicBezTo>
                      <a:pt x="228" y="1133"/>
                      <a:pt x="334" y="1194"/>
                      <a:pt x="441" y="1194"/>
                    </a:cubicBezTo>
                    <a:cubicBezTo>
                      <a:pt x="547" y="1194"/>
                      <a:pt x="654" y="1133"/>
                      <a:pt x="730" y="1011"/>
                    </a:cubicBezTo>
                    <a:cubicBezTo>
                      <a:pt x="882" y="799"/>
                      <a:pt x="821" y="403"/>
                      <a:pt x="699" y="160"/>
                    </a:cubicBezTo>
                    <a:cubicBezTo>
                      <a:pt x="638" y="54"/>
                      <a:pt x="540" y="1"/>
                      <a:pt x="44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361" name="Google Shape;1361;p19"/>
              <p:cNvSpPr/>
              <p:nvPr/>
            </p:nvSpPr>
            <p:spPr>
              <a:xfrm>
                <a:off x="6669700" y="3852050"/>
                <a:ext cx="23600" cy="39725"/>
              </a:xfrm>
              <a:custGeom>
                <a:avLst/>
                <a:gdLst/>
                <a:ahLst/>
                <a:cxnLst/>
                <a:rect l="l" t="t" r="r" b="b"/>
                <a:pathLst>
                  <a:path w="944" h="1589" extrusionOk="0">
                    <a:moveTo>
                      <a:pt x="464" y="0"/>
                    </a:moveTo>
                    <a:cubicBezTo>
                      <a:pt x="366" y="0"/>
                      <a:pt x="259" y="46"/>
                      <a:pt x="183" y="137"/>
                    </a:cubicBezTo>
                    <a:cubicBezTo>
                      <a:pt x="62" y="319"/>
                      <a:pt x="31" y="532"/>
                      <a:pt x="31" y="745"/>
                    </a:cubicBezTo>
                    <a:cubicBezTo>
                      <a:pt x="1" y="988"/>
                      <a:pt x="1" y="1170"/>
                      <a:pt x="92" y="1383"/>
                    </a:cubicBezTo>
                    <a:cubicBezTo>
                      <a:pt x="168" y="1520"/>
                      <a:pt x="312" y="1588"/>
                      <a:pt x="457" y="1588"/>
                    </a:cubicBezTo>
                    <a:cubicBezTo>
                      <a:pt x="601" y="1588"/>
                      <a:pt x="746" y="1520"/>
                      <a:pt x="822" y="1383"/>
                    </a:cubicBezTo>
                    <a:cubicBezTo>
                      <a:pt x="943" y="1170"/>
                      <a:pt x="913" y="988"/>
                      <a:pt x="852" y="745"/>
                    </a:cubicBezTo>
                    <a:cubicBezTo>
                      <a:pt x="822" y="563"/>
                      <a:pt x="822" y="319"/>
                      <a:pt x="700" y="137"/>
                    </a:cubicBezTo>
                    <a:cubicBezTo>
                      <a:pt x="654" y="46"/>
                      <a:pt x="563" y="0"/>
                      <a:pt x="46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362" name="Google Shape;1362;p19"/>
              <p:cNvSpPr/>
              <p:nvPr/>
            </p:nvSpPr>
            <p:spPr>
              <a:xfrm>
                <a:off x="6694025" y="3785175"/>
                <a:ext cx="24350" cy="38775"/>
              </a:xfrm>
              <a:custGeom>
                <a:avLst/>
                <a:gdLst/>
                <a:ahLst/>
                <a:cxnLst/>
                <a:rect l="l" t="t" r="r" b="b"/>
                <a:pathLst>
                  <a:path w="974" h="1551" extrusionOk="0">
                    <a:moveTo>
                      <a:pt x="498" y="0"/>
                    </a:moveTo>
                    <a:cubicBezTo>
                      <a:pt x="441" y="0"/>
                      <a:pt x="380" y="16"/>
                      <a:pt x="335" y="46"/>
                    </a:cubicBezTo>
                    <a:cubicBezTo>
                      <a:pt x="1" y="289"/>
                      <a:pt x="92" y="776"/>
                      <a:pt x="92" y="1140"/>
                    </a:cubicBezTo>
                    <a:cubicBezTo>
                      <a:pt x="92" y="1414"/>
                      <a:pt x="297" y="1551"/>
                      <a:pt x="502" y="1551"/>
                    </a:cubicBezTo>
                    <a:cubicBezTo>
                      <a:pt x="707" y="1551"/>
                      <a:pt x="912" y="1414"/>
                      <a:pt x="912" y="1140"/>
                    </a:cubicBezTo>
                    <a:cubicBezTo>
                      <a:pt x="912" y="776"/>
                      <a:pt x="973" y="289"/>
                      <a:pt x="639" y="46"/>
                    </a:cubicBezTo>
                    <a:cubicBezTo>
                      <a:pt x="608" y="16"/>
                      <a:pt x="555" y="0"/>
                      <a:pt x="49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363" name="Google Shape;1363;p19"/>
              <p:cNvSpPr/>
              <p:nvPr/>
            </p:nvSpPr>
            <p:spPr>
              <a:xfrm>
                <a:off x="6760900" y="3797500"/>
                <a:ext cx="21300" cy="44100"/>
              </a:xfrm>
              <a:custGeom>
                <a:avLst/>
                <a:gdLst/>
                <a:ahLst/>
                <a:cxnLst/>
                <a:rect l="l" t="t" r="r" b="b"/>
                <a:pathLst>
                  <a:path w="852" h="1764" extrusionOk="0">
                    <a:moveTo>
                      <a:pt x="490" y="0"/>
                    </a:moveTo>
                    <a:cubicBezTo>
                      <a:pt x="417" y="0"/>
                      <a:pt x="345" y="32"/>
                      <a:pt x="304" y="100"/>
                    </a:cubicBezTo>
                    <a:cubicBezTo>
                      <a:pt x="0" y="434"/>
                      <a:pt x="31" y="1073"/>
                      <a:pt x="92" y="1498"/>
                    </a:cubicBezTo>
                    <a:cubicBezTo>
                      <a:pt x="144" y="1681"/>
                      <a:pt x="286" y="1763"/>
                      <a:pt x="431" y="1763"/>
                    </a:cubicBezTo>
                    <a:cubicBezTo>
                      <a:pt x="624" y="1763"/>
                      <a:pt x="821" y="1619"/>
                      <a:pt x="821" y="1377"/>
                    </a:cubicBezTo>
                    <a:cubicBezTo>
                      <a:pt x="851" y="1194"/>
                      <a:pt x="821" y="951"/>
                      <a:pt x="821" y="738"/>
                    </a:cubicBezTo>
                    <a:cubicBezTo>
                      <a:pt x="821" y="495"/>
                      <a:pt x="821" y="313"/>
                      <a:pt x="699" y="131"/>
                    </a:cubicBezTo>
                    <a:cubicBezTo>
                      <a:pt x="666" y="47"/>
                      <a:pt x="578" y="0"/>
                      <a:pt x="49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364" name="Google Shape;1364;p19"/>
              <p:cNvSpPr/>
              <p:nvPr/>
            </p:nvSpPr>
            <p:spPr>
              <a:xfrm>
                <a:off x="6732775" y="3889025"/>
                <a:ext cx="25875" cy="49300"/>
              </a:xfrm>
              <a:custGeom>
                <a:avLst/>
                <a:gdLst/>
                <a:ahLst/>
                <a:cxnLst/>
                <a:rect l="l" t="t" r="r" b="b"/>
                <a:pathLst>
                  <a:path w="1035" h="1972" extrusionOk="0">
                    <a:moveTo>
                      <a:pt x="653" y="0"/>
                    </a:moveTo>
                    <a:cubicBezTo>
                      <a:pt x="578" y="0"/>
                      <a:pt x="497" y="27"/>
                      <a:pt x="426" y="87"/>
                    </a:cubicBezTo>
                    <a:cubicBezTo>
                      <a:pt x="213" y="269"/>
                      <a:pt x="153" y="603"/>
                      <a:pt x="92" y="877"/>
                    </a:cubicBezTo>
                    <a:cubicBezTo>
                      <a:pt x="62" y="1181"/>
                      <a:pt x="1" y="1485"/>
                      <a:pt x="153" y="1789"/>
                    </a:cubicBezTo>
                    <a:cubicBezTo>
                      <a:pt x="217" y="1902"/>
                      <a:pt x="359" y="1972"/>
                      <a:pt x="491" y="1972"/>
                    </a:cubicBezTo>
                    <a:cubicBezTo>
                      <a:pt x="608" y="1972"/>
                      <a:pt x="718" y="1917"/>
                      <a:pt x="761" y="1789"/>
                    </a:cubicBezTo>
                    <a:cubicBezTo>
                      <a:pt x="882" y="1515"/>
                      <a:pt x="913" y="1242"/>
                      <a:pt x="913" y="998"/>
                    </a:cubicBezTo>
                    <a:cubicBezTo>
                      <a:pt x="943" y="725"/>
                      <a:pt x="1034" y="451"/>
                      <a:pt x="913" y="178"/>
                    </a:cubicBezTo>
                    <a:cubicBezTo>
                      <a:pt x="875" y="66"/>
                      <a:pt x="770" y="0"/>
                      <a:pt x="65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365" name="Google Shape;1365;p19"/>
              <p:cNvSpPr/>
              <p:nvPr/>
            </p:nvSpPr>
            <p:spPr>
              <a:xfrm>
                <a:off x="6785975" y="3916275"/>
                <a:ext cx="21300" cy="38750"/>
              </a:xfrm>
              <a:custGeom>
                <a:avLst/>
                <a:gdLst/>
                <a:ahLst/>
                <a:cxnLst/>
                <a:rect l="l" t="t" r="r" b="b"/>
                <a:pathLst>
                  <a:path w="852" h="1550" extrusionOk="0">
                    <a:moveTo>
                      <a:pt x="479" y="1"/>
                    </a:moveTo>
                    <a:cubicBezTo>
                      <a:pt x="417" y="1"/>
                      <a:pt x="355" y="27"/>
                      <a:pt x="304" y="91"/>
                    </a:cubicBezTo>
                    <a:cubicBezTo>
                      <a:pt x="213" y="243"/>
                      <a:pt x="152" y="425"/>
                      <a:pt x="92" y="668"/>
                    </a:cubicBezTo>
                    <a:cubicBezTo>
                      <a:pt x="61" y="881"/>
                      <a:pt x="0" y="1064"/>
                      <a:pt x="61" y="1307"/>
                    </a:cubicBezTo>
                    <a:cubicBezTo>
                      <a:pt x="92" y="1459"/>
                      <a:pt x="244" y="1550"/>
                      <a:pt x="396" y="1550"/>
                    </a:cubicBezTo>
                    <a:cubicBezTo>
                      <a:pt x="548" y="1550"/>
                      <a:pt x="669" y="1459"/>
                      <a:pt x="730" y="1307"/>
                    </a:cubicBezTo>
                    <a:cubicBezTo>
                      <a:pt x="852" y="1094"/>
                      <a:pt x="852" y="912"/>
                      <a:pt x="821" y="699"/>
                    </a:cubicBezTo>
                    <a:cubicBezTo>
                      <a:pt x="821" y="516"/>
                      <a:pt x="821" y="304"/>
                      <a:pt x="700" y="121"/>
                    </a:cubicBezTo>
                    <a:cubicBezTo>
                      <a:pt x="647" y="51"/>
                      <a:pt x="563" y="1"/>
                      <a:pt x="47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366" name="Google Shape;1366;p19"/>
              <p:cNvSpPr/>
              <p:nvPr/>
            </p:nvSpPr>
            <p:spPr>
              <a:xfrm>
                <a:off x="6811800" y="3747550"/>
                <a:ext cx="26625" cy="45200"/>
              </a:xfrm>
              <a:custGeom>
                <a:avLst/>
                <a:gdLst/>
                <a:ahLst/>
                <a:cxnLst/>
                <a:rect l="l" t="t" r="r" b="b"/>
                <a:pathLst>
                  <a:path w="1065" h="1808" extrusionOk="0">
                    <a:moveTo>
                      <a:pt x="489" y="0"/>
                    </a:moveTo>
                    <a:cubicBezTo>
                      <a:pt x="364" y="0"/>
                      <a:pt x="240" y="55"/>
                      <a:pt x="183" y="183"/>
                    </a:cubicBezTo>
                    <a:cubicBezTo>
                      <a:pt x="31" y="518"/>
                      <a:pt x="62" y="913"/>
                      <a:pt x="31" y="1247"/>
                    </a:cubicBezTo>
                    <a:cubicBezTo>
                      <a:pt x="1" y="1490"/>
                      <a:pt x="62" y="1703"/>
                      <a:pt x="335" y="1794"/>
                    </a:cubicBezTo>
                    <a:cubicBezTo>
                      <a:pt x="372" y="1803"/>
                      <a:pt x="408" y="1808"/>
                      <a:pt x="443" y="1808"/>
                    </a:cubicBezTo>
                    <a:cubicBezTo>
                      <a:pt x="640" y="1808"/>
                      <a:pt x="805" y="1671"/>
                      <a:pt x="882" y="1490"/>
                    </a:cubicBezTo>
                    <a:cubicBezTo>
                      <a:pt x="943" y="1095"/>
                      <a:pt x="1065" y="578"/>
                      <a:pt x="822" y="183"/>
                    </a:cubicBezTo>
                    <a:cubicBezTo>
                      <a:pt x="773" y="70"/>
                      <a:pt x="631" y="0"/>
                      <a:pt x="48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367" name="Google Shape;1367;p19"/>
              <p:cNvSpPr/>
              <p:nvPr/>
            </p:nvSpPr>
            <p:spPr>
              <a:xfrm>
                <a:off x="6883250" y="3770175"/>
                <a:ext cx="23575" cy="50175"/>
              </a:xfrm>
              <a:custGeom>
                <a:avLst/>
                <a:gdLst/>
                <a:ahLst/>
                <a:cxnLst/>
                <a:rect l="l" t="t" r="r" b="b"/>
                <a:pathLst>
                  <a:path w="943" h="2007" extrusionOk="0">
                    <a:moveTo>
                      <a:pt x="452" y="0"/>
                    </a:moveTo>
                    <a:cubicBezTo>
                      <a:pt x="380" y="0"/>
                      <a:pt x="304" y="23"/>
                      <a:pt x="243" y="69"/>
                    </a:cubicBezTo>
                    <a:cubicBezTo>
                      <a:pt x="61" y="312"/>
                      <a:pt x="61" y="524"/>
                      <a:pt x="30" y="828"/>
                    </a:cubicBezTo>
                    <a:cubicBezTo>
                      <a:pt x="0" y="1132"/>
                      <a:pt x="0" y="1406"/>
                      <a:pt x="61" y="1710"/>
                    </a:cubicBezTo>
                    <a:cubicBezTo>
                      <a:pt x="122" y="1907"/>
                      <a:pt x="296" y="2006"/>
                      <a:pt x="471" y="2006"/>
                    </a:cubicBezTo>
                    <a:cubicBezTo>
                      <a:pt x="646" y="2006"/>
                      <a:pt x="821" y="1907"/>
                      <a:pt x="882" y="1710"/>
                    </a:cubicBezTo>
                    <a:cubicBezTo>
                      <a:pt x="942" y="1406"/>
                      <a:pt x="912" y="1132"/>
                      <a:pt x="882" y="828"/>
                    </a:cubicBezTo>
                    <a:cubicBezTo>
                      <a:pt x="821" y="585"/>
                      <a:pt x="821" y="312"/>
                      <a:pt x="638" y="69"/>
                    </a:cubicBezTo>
                    <a:cubicBezTo>
                      <a:pt x="593" y="23"/>
                      <a:pt x="524" y="0"/>
                      <a:pt x="45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368" name="Google Shape;1368;p19"/>
              <p:cNvSpPr/>
              <p:nvPr/>
            </p:nvSpPr>
            <p:spPr>
              <a:xfrm>
                <a:off x="6836025" y="3842750"/>
                <a:ext cx="23675" cy="41000"/>
              </a:xfrm>
              <a:custGeom>
                <a:avLst/>
                <a:gdLst/>
                <a:ahLst/>
                <a:cxnLst/>
                <a:rect l="l" t="t" r="r" b="b"/>
                <a:pathLst>
                  <a:path w="947" h="1640" extrusionOk="0">
                    <a:moveTo>
                      <a:pt x="583" y="0"/>
                    </a:moveTo>
                    <a:cubicBezTo>
                      <a:pt x="531" y="0"/>
                      <a:pt x="478" y="17"/>
                      <a:pt x="430" y="53"/>
                    </a:cubicBezTo>
                    <a:cubicBezTo>
                      <a:pt x="369" y="144"/>
                      <a:pt x="278" y="175"/>
                      <a:pt x="248" y="235"/>
                    </a:cubicBezTo>
                    <a:cubicBezTo>
                      <a:pt x="217" y="327"/>
                      <a:pt x="187" y="448"/>
                      <a:pt x="126" y="570"/>
                    </a:cubicBezTo>
                    <a:cubicBezTo>
                      <a:pt x="65" y="783"/>
                      <a:pt x="65" y="995"/>
                      <a:pt x="35" y="1208"/>
                    </a:cubicBezTo>
                    <a:cubicBezTo>
                      <a:pt x="1" y="1481"/>
                      <a:pt x="245" y="1639"/>
                      <a:pt x="476" y="1639"/>
                    </a:cubicBezTo>
                    <a:cubicBezTo>
                      <a:pt x="656" y="1639"/>
                      <a:pt x="829" y="1543"/>
                      <a:pt x="856" y="1330"/>
                    </a:cubicBezTo>
                    <a:cubicBezTo>
                      <a:pt x="886" y="1087"/>
                      <a:pt x="947" y="874"/>
                      <a:pt x="947" y="661"/>
                    </a:cubicBezTo>
                    <a:cubicBezTo>
                      <a:pt x="947" y="600"/>
                      <a:pt x="947" y="479"/>
                      <a:pt x="886" y="357"/>
                    </a:cubicBezTo>
                    <a:cubicBezTo>
                      <a:pt x="856" y="235"/>
                      <a:pt x="825" y="205"/>
                      <a:pt x="795" y="114"/>
                    </a:cubicBezTo>
                    <a:cubicBezTo>
                      <a:pt x="740" y="40"/>
                      <a:pt x="662" y="0"/>
                      <a:pt x="58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369" name="Google Shape;1369;p19"/>
              <p:cNvSpPr/>
              <p:nvPr/>
            </p:nvSpPr>
            <p:spPr>
              <a:xfrm>
                <a:off x="6851325" y="3911000"/>
                <a:ext cx="22050" cy="37775"/>
              </a:xfrm>
              <a:custGeom>
                <a:avLst/>
                <a:gdLst/>
                <a:ahLst/>
                <a:cxnLst/>
                <a:rect l="l" t="t" r="r" b="b"/>
                <a:pathLst>
                  <a:path w="882" h="1511" extrusionOk="0">
                    <a:moveTo>
                      <a:pt x="516" y="0"/>
                    </a:moveTo>
                    <a:cubicBezTo>
                      <a:pt x="479" y="0"/>
                      <a:pt x="439" y="9"/>
                      <a:pt x="396" y="28"/>
                    </a:cubicBezTo>
                    <a:cubicBezTo>
                      <a:pt x="0" y="180"/>
                      <a:pt x="61" y="788"/>
                      <a:pt x="92" y="1123"/>
                    </a:cubicBezTo>
                    <a:cubicBezTo>
                      <a:pt x="107" y="1381"/>
                      <a:pt x="297" y="1510"/>
                      <a:pt x="487" y="1510"/>
                    </a:cubicBezTo>
                    <a:cubicBezTo>
                      <a:pt x="677" y="1510"/>
                      <a:pt x="867" y="1381"/>
                      <a:pt x="882" y="1123"/>
                    </a:cubicBezTo>
                    <a:cubicBezTo>
                      <a:pt x="882" y="879"/>
                      <a:pt x="882" y="636"/>
                      <a:pt x="852" y="423"/>
                    </a:cubicBezTo>
                    <a:cubicBezTo>
                      <a:pt x="826" y="244"/>
                      <a:pt x="714" y="0"/>
                      <a:pt x="51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370" name="Google Shape;1370;p19"/>
              <p:cNvSpPr/>
              <p:nvPr/>
            </p:nvSpPr>
            <p:spPr>
              <a:xfrm>
                <a:off x="6906800" y="3860025"/>
                <a:ext cx="26625" cy="41250"/>
              </a:xfrm>
              <a:custGeom>
                <a:avLst/>
                <a:gdLst/>
                <a:ahLst/>
                <a:cxnLst/>
                <a:rect l="l" t="t" r="r" b="b"/>
                <a:pathLst>
                  <a:path w="1065" h="1650" extrusionOk="0">
                    <a:moveTo>
                      <a:pt x="532" y="0"/>
                    </a:moveTo>
                    <a:cubicBezTo>
                      <a:pt x="464" y="0"/>
                      <a:pt x="395" y="31"/>
                      <a:pt x="335" y="92"/>
                    </a:cubicBezTo>
                    <a:cubicBezTo>
                      <a:pt x="0" y="396"/>
                      <a:pt x="122" y="1003"/>
                      <a:pt x="183" y="1399"/>
                    </a:cubicBezTo>
                    <a:cubicBezTo>
                      <a:pt x="228" y="1566"/>
                      <a:pt x="380" y="1649"/>
                      <a:pt x="532" y="1649"/>
                    </a:cubicBezTo>
                    <a:cubicBezTo>
                      <a:pt x="684" y="1649"/>
                      <a:pt x="836" y="1566"/>
                      <a:pt x="882" y="1399"/>
                    </a:cubicBezTo>
                    <a:cubicBezTo>
                      <a:pt x="943" y="1003"/>
                      <a:pt x="1064" y="426"/>
                      <a:pt x="730" y="92"/>
                    </a:cubicBezTo>
                    <a:cubicBezTo>
                      <a:pt x="669" y="31"/>
                      <a:pt x="601" y="0"/>
                      <a:pt x="53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371" name="Google Shape;1371;p19"/>
              <p:cNvSpPr/>
              <p:nvPr/>
            </p:nvSpPr>
            <p:spPr>
              <a:xfrm>
                <a:off x="6974425" y="3886800"/>
                <a:ext cx="20550" cy="31200"/>
              </a:xfrm>
              <a:custGeom>
                <a:avLst/>
                <a:gdLst/>
                <a:ahLst/>
                <a:cxnLst/>
                <a:rect l="l" t="t" r="r" b="b"/>
                <a:pathLst>
                  <a:path w="822" h="1248" extrusionOk="0">
                    <a:moveTo>
                      <a:pt x="411" y="1"/>
                    </a:moveTo>
                    <a:cubicBezTo>
                      <a:pt x="327" y="1"/>
                      <a:pt x="244" y="39"/>
                      <a:pt x="183" y="115"/>
                    </a:cubicBezTo>
                    <a:cubicBezTo>
                      <a:pt x="31" y="358"/>
                      <a:pt x="1" y="723"/>
                      <a:pt x="61" y="996"/>
                    </a:cubicBezTo>
                    <a:cubicBezTo>
                      <a:pt x="122" y="1163"/>
                      <a:pt x="274" y="1247"/>
                      <a:pt x="422" y="1247"/>
                    </a:cubicBezTo>
                    <a:cubicBezTo>
                      <a:pt x="570" y="1247"/>
                      <a:pt x="715" y="1163"/>
                      <a:pt x="760" y="996"/>
                    </a:cubicBezTo>
                    <a:cubicBezTo>
                      <a:pt x="821" y="723"/>
                      <a:pt x="791" y="328"/>
                      <a:pt x="639" y="115"/>
                    </a:cubicBezTo>
                    <a:cubicBezTo>
                      <a:pt x="578" y="39"/>
                      <a:pt x="494" y="1"/>
                      <a:pt x="41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372" name="Google Shape;1372;p19"/>
              <p:cNvSpPr/>
              <p:nvPr/>
            </p:nvSpPr>
            <p:spPr>
              <a:xfrm>
                <a:off x="6963025" y="3814200"/>
                <a:ext cx="21300" cy="38675"/>
              </a:xfrm>
              <a:custGeom>
                <a:avLst/>
                <a:gdLst/>
                <a:ahLst/>
                <a:cxnLst/>
                <a:rect l="l" t="t" r="r" b="b"/>
                <a:pathLst>
                  <a:path w="852" h="1547" extrusionOk="0">
                    <a:moveTo>
                      <a:pt x="535" y="1"/>
                    </a:moveTo>
                    <a:cubicBezTo>
                      <a:pt x="463" y="1"/>
                      <a:pt x="390" y="32"/>
                      <a:pt x="335" y="101"/>
                    </a:cubicBezTo>
                    <a:cubicBezTo>
                      <a:pt x="183" y="253"/>
                      <a:pt x="153" y="435"/>
                      <a:pt x="61" y="618"/>
                    </a:cubicBezTo>
                    <a:cubicBezTo>
                      <a:pt x="1" y="861"/>
                      <a:pt x="1" y="1043"/>
                      <a:pt x="31" y="1286"/>
                    </a:cubicBezTo>
                    <a:cubicBezTo>
                      <a:pt x="64" y="1453"/>
                      <a:pt x="236" y="1547"/>
                      <a:pt x="398" y="1547"/>
                    </a:cubicBezTo>
                    <a:cubicBezTo>
                      <a:pt x="531" y="1547"/>
                      <a:pt x="659" y="1484"/>
                      <a:pt x="700" y="1347"/>
                    </a:cubicBezTo>
                    <a:cubicBezTo>
                      <a:pt x="821" y="1165"/>
                      <a:pt x="852" y="922"/>
                      <a:pt x="852" y="709"/>
                    </a:cubicBezTo>
                    <a:cubicBezTo>
                      <a:pt x="852" y="557"/>
                      <a:pt x="852" y="344"/>
                      <a:pt x="761" y="131"/>
                    </a:cubicBezTo>
                    <a:cubicBezTo>
                      <a:pt x="710" y="48"/>
                      <a:pt x="624" y="1"/>
                      <a:pt x="53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373" name="Google Shape;1373;p19"/>
              <p:cNvSpPr/>
              <p:nvPr/>
            </p:nvSpPr>
            <p:spPr>
              <a:xfrm>
                <a:off x="6954675" y="3752500"/>
                <a:ext cx="21300" cy="33975"/>
              </a:xfrm>
              <a:custGeom>
                <a:avLst/>
                <a:gdLst/>
                <a:ahLst/>
                <a:cxnLst/>
                <a:rect l="l" t="t" r="r" b="b"/>
                <a:pathLst>
                  <a:path w="852" h="1359" extrusionOk="0">
                    <a:moveTo>
                      <a:pt x="445" y="0"/>
                    </a:moveTo>
                    <a:cubicBezTo>
                      <a:pt x="319" y="0"/>
                      <a:pt x="198" y="76"/>
                      <a:pt x="152" y="228"/>
                    </a:cubicBezTo>
                    <a:cubicBezTo>
                      <a:pt x="61" y="441"/>
                      <a:pt x="61" y="684"/>
                      <a:pt x="31" y="897"/>
                    </a:cubicBezTo>
                    <a:cubicBezTo>
                      <a:pt x="0" y="1079"/>
                      <a:pt x="61" y="1323"/>
                      <a:pt x="304" y="1353"/>
                    </a:cubicBezTo>
                    <a:cubicBezTo>
                      <a:pt x="327" y="1357"/>
                      <a:pt x="350" y="1359"/>
                      <a:pt x="374" y="1359"/>
                    </a:cubicBezTo>
                    <a:cubicBezTo>
                      <a:pt x="537" y="1359"/>
                      <a:pt x="707" y="1266"/>
                      <a:pt x="760" y="1079"/>
                    </a:cubicBezTo>
                    <a:cubicBezTo>
                      <a:pt x="791" y="776"/>
                      <a:pt x="851" y="472"/>
                      <a:pt x="760" y="228"/>
                    </a:cubicBezTo>
                    <a:cubicBezTo>
                      <a:pt x="699" y="76"/>
                      <a:pt x="570" y="0"/>
                      <a:pt x="44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374" name="Google Shape;1374;p19"/>
              <p:cNvSpPr/>
              <p:nvPr/>
            </p:nvSpPr>
            <p:spPr>
              <a:xfrm>
                <a:off x="7019600" y="3789075"/>
                <a:ext cx="30850" cy="47725"/>
              </a:xfrm>
              <a:custGeom>
                <a:avLst/>
                <a:gdLst/>
                <a:ahLst/>
                <a:cxnLst/>
                <a:rect l="l" t="t" r="r" b="b"/>
                <a:pathLst>
                  <a:path w="1234" h="1909" extrusionOk="0">
                    <a:moveTo>
                      <a:pt x="633" y="1"/>
                    </a:moveTo>
                    <a:cubicBezTo>
                      <a:pt x="531" y="1"/>
                      <a:pt x="430" y="42"/>
                      <a:pt x="352" y="133"/>
                    </a:cubicBezTo>
                    <a:cubicBezTo>
                      <a:pt x="48" y="437"/>
                      <a:pt x="48" y="984"/>
                      <a:pt x="17" y="1410"/>
                    </a:cubicBezTo>
                    <a:cubicBezTo>
                      <a:pt x="1" y="1729"/>
                      <a:pt x="262" y="1908"/>
                      <a:pt x="519" y="1908"/>
                    </a:cubicBezTo>
                    <a:cubicBezTo>
                      <a:pt x="729" y="1908"/>
                      <a:pt x="936" y="1790"/>
                      <a:pt x="990" y="1531"/>
                    </a:cubicBezTo>
                    <a:cubicBezTo>
                      <a:pt x="1081" y="1136"/>
                      <a:pt x="1233" y="620"/>
                      <a:pt x="990" y="194"/>
                    </a:cubicBezTo>
                    <a:cubicBezTo>
                      <a:pt x="903" y="73"/>
                      <a:pt x="767" y="1"/>
                      <a:pt x="63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375" name="Google Shape;1375;p19"/>
              <p:cNvSpPr/>
              <p:nvPr/>
            </p:nvSpPr>
            <p:spPr>
              <a:xfrm>
                <a:off x="7027625" y="3861800"/>
                <a:ext cx="22825" cy="39475"/>
              </a:xfrm>
              <a:custGeom>
                <a:avLst/>
                <a:gdLst/>
                <a:ahLst/>
                <a:cxnLst/>
                <a:rect l="l" t="t" r="r" b="b"/>
                <a:pathLst>
                  <a:path w="913" h="1579" extrusionOk="0">
                    <a:moveTo>
                      <a:pt x="581" y="1"/>
                    </a:moveTo>
                    <a:cubicBezTo>
                      <a:pt x="537" y="1"/>
                      <a:pt x="494" y="8"/>
                      <a:pt x="456" y="21"/>
                    </a:cubicBezTo>
                    <a:cubicBezTo>
                      <a:pt x="274" y="142"/>
                      <a:pt x="183" y="355"/>
                      <a:pt x="122" y="537"/>
                    </a:cubicBezTo>
                    <a:cubicBezTo>
                      <a:pt x="31" y="780"/>
                      <a:pt x="0" y="993"/>
                      <a:pt x="31" y="1236"/>
                    </a:cubicBezTo>
                    <a:cubicBezTo>
                      <a:pt x="61" y="1388"/>
                      <a:pt x="122" y="1540"/>
                      <a:pt x="304" y="1571"/>
                    </a:cubicBezTo>
                    <a:cubicBezTo>
                      <a:pt x="330" y="1576"/>
                      <a:pt x="356" y="1578"/>
                      <a:pt x="382" y="1578"/>
                    </a:cubicBezTo>
                    <a:cubicBezTo>
                      <a:pt x="506" y="1578"/>
                      <a:pt x="619" y="1519"/>
                      <a:pt x="669" y="1419"/>
                    </a:cubicBezTo>
                    <a:cubicBezTo>
                      <a:pt x="791" y="1206"/>
                      <a:pt x="882" y="963"/>
                      <a:pt x="882" y="689"/>
                    </a:cubicBezTo>
                    <a:cubicBezTo>
                      <a:pt x="912" y="477"/>
                      <a:pt x="912" y="203"/>
                      <a:pt x="760" y="51"/>
                    </a:cubicBezTo>
                    <a:cubicBezTo>
                      <a:pt x="707" y="15"/>
                      <a:pt x="643" y="1"/>
                      <a:pt x="58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376" name="Google Shape;1376;p19"/>
              <p:cNvSpPr/>
              <p:nvPr/>
            </p:nvSpPr>
            <p:spPr>
              <a:xfrm>
                <a:off x="7080800" y="3818600"/>
                <a:ext cx="20550" cy="36500"/>
              </a:xfrm>
              <a:custGeom>
                <a:avLst/>
                <a:gdLst/>
                <a:ahLst/>
                <a:cxnLst/>
                <a:rect l="l" t="t" r="r" b="b"/>
                <a:pathLst>
                  <a:path w="822" h="1460" extrusionOk="0">
                    <a:moveTo>
                      <a:pt x="408" y="1"/>
                    </a:moveTo>
                    <a:cubicBezTo>
                      <a:pt x="282" y="1"/>
                      <a:pt x="153" y="77"/>
                      <a:pt x="92" y="229"/>
                    </a:cubicBezTo>
                    <a:cubicBezTo>
                      <a:pt x="1" y="563"/>
                      <a:pt x="1" y="867"/>
                      <a:pt x="92" y="1232"/>
                    </a:cubicBezTo>
                    <a:cubicBezTo>
                      <a:pt x="138" y="1384"/>
                      <a:pt x="275" y="1460"/>
                      <a:pt x="408" y="1460"/>
                    </a:cubicBezTo>
                    <a:cubicBezTo>
                      <a:pt x="540" y="1460"/>
                      <a:pt x="670" y="1384"/>
                      <a:pt x="700" y="1232"/>
                    </a:cubicBezTo>
                    <a:cubicBezTo>
                      <a:pt x="822" y="867"/>
                      <a:pt x="822" y="563"/>
                      <a:pt x="700" y="229"/>
                    </a:cubicBezTo>
                    <a:cubicBezTo>
                      <a:pt x="654" y="77"/>
                      <a:pt x="533" y="1"/>
                      <a:pt x="40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377" name="Google Shape;1377;p19"/>
              <p:cNvSpPr/>
              <p:nvPr/>
            </p:nvSpPr>
            <p:spPr>
              <a:xfrm>
                <a:off x="7137050" y="3846350"/>
                <a:ext cx="23575" cy="32500"/>
              </a:xfrm>
              <a:custGeom>
                <a:avLst/>
                <a:gdLst/>
                <a:ahLst/>
                <a:cxnLst/>
                <a:rect l="l" t="t" r="r" b="b"/>
                <a:pathLst>
                  <a:path w="943" h="1300" extrusionOk="0">
                    <a:moveTo>
                      <a:pt x="468" y="0"/>
                    </a:moveTo>
                    <a:cubicBezTo>
                      <a:pt x="373" y="0"/>
                      <a:pt x="274" y="31"/>
                      <a:pt x="213" y="91"/>
                    </a:cubicBezTo>
                    <a:cubicBezTo>
                      <a:pt x="0" y="365"/>
                      <a:pt x="31" y="730"/>
                      <a:pt x="61" y="1003"/>
                    </a:cubicBezTo>
                    <a:cubicBezTo>
                      <a:pt x="76" y="1201"/>
                      <a:pt x="259" y="1300"/>
                      <a:pt x="445" y="1300"/>
                    </a:cubicBezTo>
                    <a:cubicBezTo>
                      <a:pt x="631" y="1300"/>
                      <a:pt x="821" y="1201"/>
                      <a:pt x="851" y="1003"/>
                    </a:cubicBezTo>
                    <a:cubicBezTo>
                      <a:pt x="912" y="669"/>
                      <a:pt x="943" y="365"/>
                      <a:pt x="699" y="91"/>
                    </a:cubicBezTo>
                    <a:cubicBezTo>
                      <a:pt x="654" y="31"/>
                      <a:pt x="563" y="0"/>
                      <a:pt x="46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378" name="Google Shape;1378;p19"/>
              <p:cNvSpPr/>
              <p:nvPr/>
            </p:nvSpPr>
            <p:spPr>
              <a:xfrm>
                <a:off x="7114250" y="3759475"/>
                <a:ext cx="24350" cy="44275"/>
              </a:xfrm>
              <a:custGeom>
                <a:avLst/>
                <a:gdLst/>
                <a:ahLst/>
                <a:cxnLst/>
                <a:rect l="l" t="t" r="r" b="b"/>
                <a:pathLst>
                  <a:path w="974" h="1771" extrusionOk="0">
                    <a:moveTo>
                      <a:pt x="552" y="1"/>
                    </a:moveTo>
                    <a:cubicBezTo>
                      <a:pt x="491" y="1"/>
                      <a:pt x="428" y="15"/>
                      <a:pt x="365" y="41"/>
                    </a:cubicBezTo>
                    <a:cubicBezTo>
                      <a:pt x="122" y="162"/>
                      <a:pt x="61" y="466"/>
                      <a:pt x="31" y="740"/>
                    </a:cubicBezTo>
                    <a:cubicBezTo>
                      <a:pt x="0" y="1013"/>
                      <a:pt x="0" y="1256"/>
                      <a:pt x="31" y="1530"/>
                    </a:cubicBezTo>
                    <a:cubicBezTo>
                      <a:pt x="64" y="1695"/>
                      <a:pt x="196" y="1771"/>
                      <a:pt x="334" y="1771"/>
                    </a:cubicBezTo>
                    <a:cubicBezTo>
                      <a:pt x="450" y="1771"/>
                      <a:pt x="569" y="1718"/>
                      <a:pt x="639" y="1621"/>
                    </a:cubicBezTo>
                    <a:cubicBezTo>
                      <a:pt x="791" y="1378"/>
                      <a:pt x="851" y="1165"/>
                      <a:pt x="912" y="892"/>
                    </a:cubicBezTo>
                    <a:cubicBezTo>
                      <a:pt x="943" y="588"/>
                      <a:pt x="973" y="314"/>
                      <a:pt x="791" y="101"/>
                    </a:cubicBezTo>
                    <a:cubicBezTo>
                      <a:pt x="719" y="30"/>
                      <a:pt x="638" y="1"/>
                      <a:pt x="55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379" name="Google Shape;1379;p19"/>
              <p:cNvSpPr/>
              <p:nvPr/>
            </p:nvSpPr>
            <p:spPr>
              <a:xfrm>
                <a:off x="7079200" y="3728600"/>
                <a:ext cx="28225" cy="38825"/>
              </a:xfrm>
              <a:custGeom>
                <a:avLst/>
                <a:gdLst/>
                <a:ahLst/>
                <a:cxnLst/>
                <a:rect l="l" t="t" r="r" b="b"/>
                <a:pathLst>
                  <a:path w="1129" h="1553" extrusionOk="0">
                    <a:moveTo>
                      <a:pt x="764" y="0"/>
                    </a:moveTo>
                    <a:cubicBezTo>
                      <a:pt x="635" y="0"/>
                      <a:pt x="497" y="59"/>
                      <a:pt x="399" y="181"/>
                    </a:cubicBezTo>
                    <a:cubicBezTo>
                      <a:pt x="217" y="455"/>
                      <a:pt x="126" y="789"/>
                      <a:pt x="65" y="1093"/>
                    </a:cubicBezTo>
                    <a:cubicBezTo>
                      <a:pt x="0" y="1331"/>
                      <a:pt x="211" y="1553"/>
                      <a:pt x="426" y="1553"/>
                    </a:cubicBezTo>
                    <a:cubicBezTo>
                      <a:pt x="514" y="1553"/>
                      <a:pt x="602" y="1516"/>
                      <a:pt x="673" y="1428"/>
                    </a:cubicBezTo>
                    <a:cubicBezTo>
                      <a:pt x="946" y="1124"/>
                      <a:pt x="1129" y="789"/>
                      <a:pt x="1129" y="364"/>
                    </a:cubicBezTo>
                    <a:cubicBezTo>
                      <a:pt x="1129" y="128"/>
                      <a:pt x="956" y="0"/>
                      <a:pt x="76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380" name="Google Shape;1380;p19"/>
              <p:cNvSpPr/>
              <p:nvPr/>
            </p:nvSpPr>
            <p:spPr>
              <a:xfrm>
                <a:off x="7159075" y="3718400"/>
                <a:ext cx="28150" cy="34650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1386" extrusionOk="0">
                    <a:moveTo>
                      <a:pt x="564" y="0"/>
                    </a:moveTo>
                    <a:cubicBezTo>
                      <a:pt x="485" y="0"/>
                      <a:pt x="407" y="31"/>
                      <a:pt x="335" y="103"/>
                    </a:cubicBezTo>
                    <a:cubicBezTo>
                      <a:pt x="122" y="285"/>
                      <a:pt x="122" y="589"/>
                      <a:pt x="92" y="863"/>
                    </a:cubicBezTo>
                    <a:cubicBezTo>
                      <a:pt x="0" y="1174"/>
                      <a:pt x="261" y="1386"/>
                      <a:pt x="524" y="1386"/>
                    </a:cubicBezTo>
                    <a:cubicBezTo>
                      <a:pt x="697" y="1386"/>
                      <a:pt x="870" y="1293"/>
                      <a:pt x="943" y="1076"/>
                    </a:cubicBezTo>
                    <a:cubicBezTo>
                      <a:pt x="1004" y="772"/>
                      <a:pt x="1125" y="316"/>
                      <a:pt x="821" y="103"/>
                    </a:cubicBezTo>
                    <a:cubicBezTo>
                      <a:pt x="741" y="39"/>
                      <a:pt x="653" y="0"/>
                      <a:pt x="56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381" name="Google Shape;1381;p19"/>
              <p:cNvSpPr/>
              <p:nvPr/>
            </p:nvSpPr>
            <p:spPr>
              <a:xfrm>
                <a:off x="7198600" y="3789200"/>
                <a:ext cx="22050" cy="44550"/>
              </a:xfrm>
              <a:custGeom>
                <a:avLst/>
                <a:gdLst/>
                <a:ahLst/>
                <a:cxnLst/>
                <a:rect l="l" t="t" r="r" b="b"/>
                <a:pathLst>
                  <a:path w="882" h="1782" extrusionOk="0">
                    <a:moveTo>
                      <a:pt x="420" y="0"/>
                    </a:moveTo>
                    <a:cubicBezTo>
                      <a:pt x="324" y="0"/>
                      <a:pt x="233" y="46"/>
                      <a:pt x="183" y="159"/>
                    </a:cubicBezTo>
                    <a:cubicBezTo>
                      <a:pt x="0" y="523"/>
                      <a:pt x="0" y="979"/>
                      <a:pt x="31" y="1405"/>
                    </a:cubicBezTo>
                    <a:cubicBezTo>
                      <a:pt x="48" y="1634"/>
                      <a:pt x="271" y="1782"/>
                      <a:pt x="466" y="1782"/>
                    </a:cubicBezTo>
                    <a:cubicBezTo>
                      <a:pt x="608" y="1782"/>
                      <a:pt x="735" y="1705"/>
                      <a:pt x="760" y="1526"/>
                    </a:cubicBezTo>
                    <a:cubicBezTo>
                      <a:pt x="791" y="1101"/>
                      <a:pt x="882" y="645"/>
                      <a:pt x="760" y="219"/>
                    </a:cubicBezTo>
                    <a:cubicBezTo>
                      <a:pt x="706" y="94"/>
                      <a:pt x="558" y="0"/>
                      <a:pt x="42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382" name="Google Shape;1382;p19"/>
              <p:cNvSpPr/>
              <p:nvPr/>
            </p:nvSpPr>
            <p:spPr>
              <a:xfrm>
                <a:off x="7232800" y="3724750"/>
                <a:ext cx="25850" cy="47050"/>
              </a:xfrm>
              <a:custGeom>
                <a:avLst/>
                <a:gdLst/>
                <a:ahLst/>
                <a:cxnLst/>
                <a:rect l="l" t="t" r="r" b="b"/>
                <a:pathLst>
                  <a:path w="1034" h="1882" extrusionOk="0">
                    <a:moveTo>
                      <a:pt x="426" y="1"/>
                    </a:moveTo>
                    <a:cubicBezTo>
                      <a:pt x="274" y="1"/>
                      <a:pt x="61" y="123"/>
                      <a:pt x="61" y="275"/>
                    </a:cubicBezTo>
                    <a:cubicBezTo>
                      <a:pt x="0" y="730"/>
                      <a:pt x="0" y="1186"/>
                      <a:pt x="152" y="1582"/>
                    </a:cubicBezTo>
                    <a:cubicBezTo>
                      <a:pt x="234" y="1787"/>
                      <a:pt x="397" y="1881"/>
                      <a:pt x="556" y="1881"/>
                    </a:cubicBezTo>
                    <a:cubicBezTo>
                      <a:pt x="750" y="1881"/>
                      <a:pt x="939" y="1741"/>
                      <a:pt x="973" y="1490"/>
                    </a:cubicBezTo>
                    <a:cubicBezTo>
                      <a:pt x="1034" y="1065"/>
                      <a:pt x="942" y="639"/>
                      <a:pt x="760" y="275"/>
                    </a:cubicBezTo>
                    <a:cubicBezTo>
                      <a:pt x="669" y="123"/>
                      <a:pt x="578" y="1"/>
                      <a:pt x="42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383" name="Google Shape;1383;p19"/>
              <p:cNvSpPr/>
              <p:nvPr/>
            </p:nvSpPr>
            <p:spPr>
              <a:xfrm>
                <a:off x="7282175" y="3786875"/>
                <a:ext cx="24350" cy="41400"/>
              </a:xfrm>
              <a:custGeom>
                <a:avLst/>
                <a:gdLst/>
                <a:ahLst/>
                <a:cxnLst/>
                <a:rect l="l" t="t" r="r" b="b"/>
                <a:pathLst>
                  <a:path w="974" h="1656" extrusionOk="0">
                    <a:moveTo>
                      <a:pt x="499" y="1"/>
                    </a:moveTo>
                    <a:cubicBezTo>
                      <a:pt x="442" y="1"/>
                      <a:pt x="381" y="24"/>
                      <a:pt x="335" y="69"/>
                    </a:cubicBezTo>
                    <a:cubicBezTo>
                      <a:pt x="1" y="404"/>
                      <a:pt x="122" y="981"/>
                      <a:pt x="183" y="1376"/>
                    </a:cubicBezTo>
                    <a:cubicBezTo>
                      <a:pt x="210" y="1562"/>
                      <a:pt x="399" y="1655"/>
                      <a:pt x="568" y="1655"/>
                    </a:cubicBezTo>
                    <a:cubicBezTo>
                      <a:pt x="593" y="1655"/>
                      <a:pt x="616" y="1654"/>
                      <a:pt x="639" y="1650"/>
                    </a:cubicBezTo>
                    <a:cubicBezTo>
                      <a:pt x="913" y="1589"/>
                      <a:pt x="973" y="1346"/>
                      <a:pt x="943" y="1163"/>
                    </a:cubicBezTo>
                    <a:cubicBezTo>
                      <a:pt x="913" y="768"/>
                      <a:pt x="913" y="312"/>
                      <a:pt x="639" y="69"/>
                    </a:cubicBezTo>
                    <a:cubicBezTo>
                      <a:pt x="609" y="24"/>
                      <a:pt x="556" y="1"/>
                      <a:pt x="49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384" name="Google Shape;1384;p19"/>
              <p:cNvSpPr/>
              <p:nvPr/>
            </p:nvSpPr>
            <p:spPr>
              <a:xfrm>
                <a:off x="7232025" y="3828675"/>
                <a:ext cx="22825" cy="35550"/>
              </a:xfrm>
              <a:custGeom>
                <a:avLst/>
                <a:gdLst/>
                <a:ahLst/>
                <a:cxnLst/>
                <a:rect l="l" t="t" r="r" b="b"/>
                <a:pathLst>
                  <a:path w="913" h="1422" extrusionOk="0">
                    <a:moveTo>
                      <a:pt x="426" y="1"/>
                    </a:moveTo>
                    <a:cubicBezTo>
                      <a:pt x="312" y="1"/>
                      <a:pt x="198" y="54"/>
                      <a:pt x="153" y="160"/>
                    </a:cubicBezTo>
                    <a:cubicBezTo>
                      <a:pt x="1" y="464"/>
                      <a:pt x="1" y="859"/>
                      <a:pt x="92" y="1194"/>
                    </a:cubicBezTo>
                    <a:cubicBezTo>
                      <a:pt x="153" y="1346"/>
                      <a:pt x="282" y="1422"/>
                      <a:pt x="407" y="1422"/>
                    </a:cubicBezTo>
                    <a:cubicBezTo>
                      <a:pt x="533" y="1422"/>
                      <a:pt x="654" y="1346"/>
                      <a:pt x="700" y="1194"/>
                    </a:cubicBezTo>
                    <a:cubicBezTo>
                      <a:pt x="913" y="859"/>
                      <a:pt x="913" y="525"/>
                      <a:pt x="700" y="160"/>
                    </a:cubicBezTo>
                    <a:cubicBezTo>
                      <a:pt x="654" y="54"/>
                      <a:pt x="540" y="1"/>
                      <a:pt x="42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sp>
        <p:nvSpPr>
          <p:cNvPr id="1385" name="Google Shape;1385;p19"/>
          <p:cNvSpPr/>
          <p:nvPr/>
        </p:nvSpPr>
        <p:spPr>
          <a:xfrm>
            <a:off x="6705875" y="3907324"/>
            <a:ext cx="1561840" cy="235151"/>
          </a:xfrm>
          <a:custGeom>
            <a:avLst/>
            <a:gdLst/>
            <a:ahLst/>
            <a:cxnLst/>
            <a:rect l="l" t="t" r="r" b="b"/>
            <a:pathLst>
              <a:path w="27039" h="4071" extrusionOk="0">
                <a:moveTo>
                  <a:pt x="16736" y="0"/>
                </a:moveTo>
                <a:cubicBezTo>
                  <a:pt x="15182" y="0"/>
                  <a:pt x="14124" y="521"/>
                  <a:pt x="14185" y="1833"/>
                </a:cubicBezTo>
                <a:cubicBezTo>
                  <a:pt x="13452" y="1748"/>
                  <a:pt x="12706" y="1710"/>
                  <a:pt x="11958" y="1710"/>
                </a:cubicBezTo>
                <a:cubicBezTo>
                  <a:pt x="6033" y="1710"/>
                  <a:pt x="0" y="4071"/>
                  <a:pt x="0" y="4071"/>
                </a:cubicBezTo>
                <a:lnTo>
                  <a:pt x="27039" y="4071"/>
                </a:lnTo>
                <a:cubicBezTo>
                  <a:pt x="24923" y="2076"/>
                  <a:pt x="19839" y="0"/>
                  <a:pt x="1673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86" name="Google Shape;1386;p19"/>
          <p:cNvSpPr/>
          <p:nvPr/>
        </p:nvSpPr>
        <p:spPr>
          <a:xfrm>
            <a:off x="5409473" y="366927"/>
            <a:ext cx="3543750" cy="438899"/>
          </a:xfrm>
          <a:custGeom>
            <a:avLst/>
            <a:gdLst/>
            <a:ahLst/>
            <a:cxnLst/>
            <a:rect l="l" t="t" r="r" b="b"/>
            <a:pathLst>
              <a:path w="63000" h="7803" extrusionOk="0">
                <a:moveTo>
                  <a:pt x="31434" y="1"/>
                </a:moveTo>
                <a:cubicBezTo>
                  <a:pt x="27859" y="1"/>
                  <a:pt x="27584" y="5353"/>
                  <a:pt x="27584" y="5353"/>
                </a:cubicBezTo>
                <a:cubicBezTo>
                  <a:pt x="27584" y="5353"/>
                  <a:pt x="25619" y="4735"/>
                  <a:pt x="23969" y="4735"/>
                </a:cubicBezTo>
                <a:cubicBezTo>
                  <a:pt x="22611" y="4735"/>
                  <a:pt x="21465" y="5154"/>
                  <a:pt x="21807" y="6684"/>
                </a:cubicBezTo>
                <a:cubicBezTo>
                  <a:pt x="20503" y="5994"/>
                  <a:pt x="19449" y="5746"/>
                  <a:pt x="18489" y="5746"/>
                </a:cubicBezTo>
                <a:cubicBezTo>
                  <a:pt x="17133" y="5746"/>
                  <a:pt x="15965" y="6241"/>
                  <a:pt x="14548" y="6684"/>
                </a:cubicBezTo>
                <a:cubicBezTo>
                  <a:pt x="12129" y="7440"/>
                  <a:pt x="1" y="7803"/>
                  <a:pt x="1" y="7803"/>
                </a:cubicBezTo>
                <a:lnTo>
                  <a:pt x="63000" y="7803"/>
                </a:lnTo>
                <a:cubicBezTo>
                  <a:pt x="48120" y="7228"/>
                  <a:pt x="39923" y="3690"/>
                  <a:pt x="33935" y="695"/>
                </a:cubicBezTo>
                <a:cubicBezTo>
                  <a:pt x="32960" y="205"/>
                  <a:pt x="32134" y="1"/>
                  <a:pt x="3143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87" name="Google Shape;1387;p19"/>
          <p:cNvSpPr txBox="1">
            <a:spLocks noGrp="1"/>
          </p:cNvSpPr>
          <p:nvPr>
            <p:ph type="subTitle" idx="1"/>
          </p:nvPr>
        </p:nvSpPr>
        <p:spPr>
          <a:xfrm>
            <a:off x="719287" y="2263099"/>
            <a:ext cx="3843900" cy="43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3000">
                <a:solidFill>
                  <a:schemeClr val="accent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9pPr>
          </a:lstStyle>
          <a:p>
            <a:endParaRPr/>
          </a:p>
        </p:txBody>
      </p:sp>
      <p:sp>
        <p:nvSpPr>
          <p:cNvPr id="1388" name="Google Shape;1388;p19"/>
          <p:cNvSpPr txBox="1">
            <a:spLocks noGrp="1"/>
          </p:cNvSpPr>
          <p:nvPr>
            <p:ph type="subTitle" idx="2"/>
          </p:nvPr>
        </p:nvSpPr>
        <p:spPr>
          <a:xfrm>
            <a:off x="4595097" y="1191350"/>
            <a:ext cx="3843900" cy="43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3000">
                <a:solidFill>
                  <a:schemeClr val="accent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9pPr>
          </a:lstStyle>
          <a:p>
            <a:endParaRPr/>
          </a:p>
        </p:txBody>
      </p:sp>
      <p:sp>
        <p:nvSpPr>
          <p:cNvPr id="1389" name="Google Shape;1389;p19"/>
          <p:cNvSpPr txBox="1">
            <a:spLocks noGrp="1"/>
          </p:cNvSpPr>
          <p:nvPr>
            <p:ph type="subTitle" idx="3"/>
          </p:nvPr>
        </p:nvSpPr>
        <p:spPr>
          <a:xfrm>
            <a:off x="719813" y="1191350"/>
            <a:ext cx="3843900" cy="43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3000">
                <a:solidFill>
                  <a:schemeClr val="accent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9pPr>
          </a:lstStyle>
          <a:p>
            <a:endParaRPr/>
          </a:p>
        </p:txBody>
      </p:sp>
      <p:sp>
        <p:nvSpPr>
          <p:cNvPr id="1390" name="Google Shape;1390;p19"/>
          <p:cNvSpPr txBox="1">
            <a:spLocks noGrp="1"/>
          </p:cNvSpPr>
          <p:nvPr>
            <p:ph type="subTitle" idx="4"/>
          </p:nvPr>
        </p:nvSpPr>
        <p:spPr>
          <a:xfrm>
            <a:off x="713425" y="1705575"/>
            <a:ext cx="3843900" cy="43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1" name="Google Shape;1391;p19"/>
          <p:cNvSpPr txBox="1">
            <a:spLocks noGrp="1"/>
          </p:cNvSpPr>
          <p:nvPr>
            <p:ph type="subTitle" idx="5"/>
          </p:nvPr>
        </p:nvSpPr>
        <p:spPr>
          <a:xfrm>
            <a:off x="4593347" y="1705575"/>
            <a:ext cx="3843900" cy="43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2" name="Google Shape;1392;p19"/>
          <p:cNvSpPr txBox="1">
            <a:spLocks noGrp="1"/>
          </p:cNvSpPr>
          <p:nvPr>
            <p:ph type="subTitle" idx="6"/>
          </p:nvPr>
        </p:nvSpPr>
        <p:spPr>
          <a:xfrm>
            <a:off x="719816" y="2777895"/>
            <a:ext cx="3843900" cy="43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3" name="Google Shape;1393;p19"/>
          <p:cNvSpPr txBox="1">
            <a:spLocks noGrp="1"/>
          </p:cNvSpPr>
          <p:nvPr>
            <p:ph type="subTitle" idx="7"/>
          </p:nvPr>
        </p:nvSpPr>
        <p:spPr>
          <a:xfrm>
            <a:off x="4595097" y="2263099"/>
            <a:ext cx="3843900" cy="43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3000">
                <a:solidFill>
                  <a:schemeClr val="accent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9pPr>
          </a:lstStyle>
          <a:p>
            <a:endParaRPr/>
          </a:p>
        </p:txBody>
      </p:sp>
      <p:sp>
        <p:nvSpPr>
          <p:cNvPr id="1394" name="Google Shape;1394;p19"/>
          <p:cNvSpPr txBox="1">
            <a:spLocks noGrp="1"/>
          </p:cNvSpPr>
          <p:nvPr>
            <p:ph type="subTitle" idx="8"/>
          </p:nvPr>
        </p:nvSpPr>
        <p:spPr>
          <a:xfrm>
            <a:off x="4595100" y="2777895"/>
            <a:ext cx="3843900" cy="43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5" name="Google Shape;1395;p19"/>
          <p:cNvSpPr txBox="1">
            <a:spLocks noGrp="1"/>
          </p:cNvSpPr>
          <p:nvPr>
            <p:ph type="title"/>
          </p:nvPr>
        </p:nvSpPr>
        <p:spPr>
          <a:xfrm>
            <a:off x="713250" y="463300"/>
            <a:ext cx="7717500" cy="539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600"/>
              <a:buFont typeface="Caveat"/>
              <a:buNone/>
              <a:defRPr sz="3600" b="0"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3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3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3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3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3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3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3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3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CUSTOM_38">
    <p:spTree>
      <p:nvGrpSpPr>
        <p:cNvPr id="1" name="Shape 1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8" name="Google Shape;1508;p22"/>
          <p:cNvSpPr/>
          <p:nvPr/>
        </p:nvSpPr>
        <p:spPr>
          <a:xfrm>
            <a:off x="2695850" y="3985848"/>
            <a:ext cx="1196070" cy="180081"/>
          </a:xfrm>
          <a:custGeom>
            <a:avLst/>
            <a:gdLst/>
            <a:ahLst/>
            <a:cxnLst/>
            <a:rect l="l" t="t" r="r" b="b"/>
            <a:pathLst>
              <a:path w="27039" h="4071" extrusionOk="0">
                <a:moveTo>
                  <a:pt x="16736" y="0"/>
                </a:moveTo>
                <a:cubicBezTo>
                  <a:pt x="15182" y="0"/>
                  <a:pt x="14124" y="521"/>
                  <a:pt x="14185" y="1833"/>
                </a:cubicBezTo>
                <a:cubicBezTo>
                  <a:pt x="13452" y="1748"/>
                  <a:pt x="12706" y="1710"/>
                  <a:pt x="11958" y="1710"/>
                </a:cubicBezTo>
                <a:cubicBezTo>
                  <a:pt x="6033" y="1710"/>
                  <a:pt x="0" y="4071"/>
                  <a:pt x="0" y="4071"/>
                </a:cubicBezTo>
                <a:lnTo>
                  <a:pt x="27039" y="4071"/>
                </a:lnTo>
                <a:cubicBezTo>
                  <a:pt x="24923" y="2076"/>
                  <a:pt x="19839" y="0"/>
                  <a:pt x="1673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509" name="Google Shape;1509;p22"/>
          <p:cNvSpPr/>
          <p:nvPr/>
        </p:nvSpPr>
        <p:spPr>
          <a:xfrm>
            <a:off x="387913" y="4547250"/>
            <a:ext cx="10205375" cy="1346391"/>
          </a:xfrm>
          <a:custGeom>
            <a:avLst/>
            <a:gdLst/>
            <a:ahLst/>
            <a:cxnLst/>
            <a:rect l="l" t="t" r="r" b="b"/>
            <a:pathLst>
              <a:path w="408215" h="159809" extrusionOk="0">
                <a:moveTo>
                  <a:pt x="89644" y="0"/>
                </a:moveTo>
                <a:cubicBezTo>
                  <a:pt x="78894" y="0"/>
                  <a:pt x="67933" y="2283"/>
                  <a:pt x="58056" y="6130"/>
                </a:cubicBezTo>
                <a:cubicBezTo>
                  <a:pt x="57235" y="6434"/>
                  <a:pt x="56445" y="6738"/>
                  <a:pt x="55655" y="7073"/>
                </a:cubicBezTo>
                <a:cubicBezTo>
                  <a:pt x="40822" y="13334"/>
                  <a:pt x="15350" y="26769"/>
                  <a:pt x="8207" y="40295"/>
                </a:cubicBezTo>
                <a:cubicBezTo>
                  <a:pt x="0" y="55949"/>
                  <a:pt x="16779" y="82514"/>
                  <a:pt x="19758" y="98533"/>
                </a:cubicBezTo>
                <a:cubicBezTo>
                  <a:pt x="23101" y="116740"/>
                  <a:pt x="21672" y="135311"/>
                  <a:pt x="20274" y="153701"/>
                </a:cubicBezTo>
                <a:cubicBezTo>
                  <a:pt x="30031" y="159476"/>
                  <a:pt x="42767" y="159750"/>
                  <a:pt x="54713" y="159780"/>
                </a:cubicBezTo>
                <a:cubicBezTo>
                  <a:pt x="62908" y="159799"/>
                  <a:pt x="71104" y="159809"/>
                  <a:pt x="79300" y="159809"/>
                </a:cubicBezTo>
                <a:cubicBezTo>
                  <a:pt x="187732" y="159809"/>
                  <a:pt x="296161" y="158125"/>
                  <a:pt x="404537" y="154734"/>
                </a:cubicBezTo>
                <a:cubicBezTo>
                  <a:pt x="408215" y="106618"/>
                  <a:pt x="406543" y="58198"/>
                  <a:pt x="399552" y="10355"/>
                </a:cubicBezTo>
                <a:cubicBezTo>
                  <a:pt x="399098" y="10340"/>
                  <a:pt x="398645" y="10333"/>
                  <a:pt x="398193" y="10333"/>
                </a:cubicBezTo>
                <a:cubicBezTo>
                  <a:pt x="376040" y="10333"/>
                  <a:pt x="356595" y="27991"/>
                  <a:pt x="335164" y="27991"/>
                </a:cubicBezTo>
                <a:cubicBezTo>
                  <a:pt x="333100" y="27991"/>
                  <a:pt x="331017" y="27827"/>
                  <a:pt x="328912" y="27468"/>
                </a:cubicBezTo>
                <a:cubicBezTo>
                  <a:pt x="318699" y="25735"/>
                  <a:pt x="310644" y="19717"/>
                  <a:pt x="302346" y="14094"/>
                </a:cubicBezTo>
                <a:cubicBezTo>
                  <a:pt x="299398" y="12057"/>
                  <a:pt x="296358" y="10082"/>
                  <a:pt x="293197" y="8380"/>
                </a:cubicBezTo>
                <a:cubicBezTo>
                  <a:pt x="283382" y="3049"/>
                  <a:pt x="271756" y="250"/>
                  <a:pt x="260153" y="250"/>
                </a:cubicBezTo>
                <a:cubicBezTo>
                  <a:pt x="255083" y="250"/>
                  <a:pt x="250019" y="784"/>
                  <a:pt x="245111" y="1875"/>
                </a:cubicBezTo>
                <a:cubicBezTo>
                  <a:pt x="231160" y="4914"/>
                  <a:pt x="219062" y="12027"/>
                  <a:pt x="206661" y="18319"/>
                </a:cubicBezTo>
                <a:cubicBezTo>
                  <a:pt x="204807" y="19261"/>
                  <a:pt x="202983" y="20173"/>
                  <a:pt x="201129" y="21054"/>
                </a:cubicBezTo>
                <a:cubicBezTo>
                  <a:pt x="190588" y="26047"/>
                  <a:pt x="178541" y="30117"/>
                  <a:pt x="166738" y="30117"/>
                </a:cubicBezTo>
                <a:cubicBezTo>
                  <a:pt x="162373" y="30117"/>
                  <a:pt x="158042" y="29560"/>
                  <a:pt x="153833" y="28289"/>
                </a:cubicBezTo>
                <a:cubicBezTo>
                  <a:pt x="149882" y="27103"/>
                  <a:pt x="146264" y="25340"/>
                  <a:pt x="142891" y="23304"/>
                </a:cubicBezTo>
                <a:cubicBezTo>
                  <a:pt x="133924" y="17893"/>
                  <a:pt x="126294" y="10446"/>
                  <a:pt x="116659" y="5796"/>
                </a:cubicBezTo>
                <a:cubicBezTo>
                  <a:pt x="108406" y="1769"/>
                  <a:pt x="99106" y="0"/>
                  <a:pt x="89644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510" name="Google Shape;1510;p22"/>
          <p:cNvSpPr/>
          <p:nvPr/>
        </p:nvSpPr>
        <p:spPr>
          <a:xfrm flipH="1">
            <a:off x="-49526" y="4512349"/>
            <a:ext cx="9252651" cy="806609"/>
          </a:xfrm>
          <a:custGeom>
            <a:avLst/>
            <a:gdLst/>
            <a:ahLst/>
            <a:cxnLst/>
            <a:rect l="l" t="t" r="r" b="b"/>
            <a:pathLst>
              <a:path w="284960" h="59893" extrusionOk="0">
                <a:moveTo>
                  <a:pt x="231706" y="1"/>
                </a:moveTo>
                <a:cubicBezTo>
                  <a:pt x="226944" y="1"/>
                  <a:pt x="222181" y="56"/>
                  <a:pt x="217420" y="165"/>
                </a:cubicBezTo>
                <a:cubicBezTo>
                  <a:pt x="171401" y="1320"/>
                  <a:pt x="125504" y="7734"/>
                  <a:pt x="80944" y="19253"/>
                </a:cubicBezTo>
                <a:cubicBezTo>
                  <a:pt x="58755" y="24968"/>
                  <a:pt x="36870" y="31959"/>
                  <a:pt x="15471" y="40257"/>
                </a:cubicBezTo>
                <a:cubicBezTo>
                  <a:pt x="11581" y="41746"/>
                  <a:pt x="4985" y="43296"/>
                  <a:pt x="0" y="46002"/>
                </a:cubicBezTo>
                <a:lnTo>
                  <a:pt x="0" y="59892"/>
                </a:lnTo>
                <a:lnTo>
                  <a:pt x="284960" y="59892"/>
                </a:lnTo>
                <a:lnTo>
                  <a:pt x="284960" y="2323"/>
                </a:lnTo>
                <a:cubicBezTo>
                  <a:pt x="267245" y="765"/>
                  <a:pt x="249475" y="1"/>
                  <a:pt x="23170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511" name="Google Shape;1511;p22"/>
          <p:cNvSpPr txBox="1">
            <a:spLocks noGrp="1"/>
          </p:cNvSpPr>
          <p:nvPr>
            <p:ph type="subTitle" idx="1"/>
          </p:nvPr>
        </p:nvSpPr>
        <p:spPr>
          <a:xfrm>
            <a:off x="4358100" y="534637"/>
            <a:ext cx="1960200" cy="47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Francois One"/>
              <a:buNone/>
              <a:defRPr sz="3000">
                <a:solidFill>
                  <a:schemeClr val="accent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Font typeface="Francois One"/>
              <a:buNone/>
              <a:defRPr sz="2400">
                <a:latin typeface="Francois One"/>
                <a:ea typeface="Francois One"/>
                <a:cs typeface="Francois One"/>
                <a:sym typeface="Francois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Font typeface="Francois One"/>
              <a:buNone/>
              <a:defRPr sz="2400">
                <a:latin typeface="Francois One"/>
                <a:ea typeface="Francois One"/>
                <a:cs typeface="Francois One"/>
                <a:sym typeface="Francois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Font typeface="Francois One"/>
              <a:buNone/>
              <a:defRPr sz="2400">
                <a:latin typeface="Francois One"/>
                <a:ea typeface="Francois One"/>
                <a:cs typeface="Francois One"/>
                <a:sym typeface="Francois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Font typeface="Francois One"/>
              <a:buNone/>
              <a:defRPr sz="2400">
                <a:latin typeface="Francois One"/>
                <a:ea typeface="Francois One"/>
                <a:cs typeface="Francois One"/>
                <a:sym typeface="Francois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Font typeface="Francois One"/>
              <a:buNone/>
              <a:defRPr sz="2400">
                <a:latin typeface="Francois One"/>
                <a:ea typeface="Francois One"/>
                <a:cs typeface="Francois One"/>
                <a:sym typeface="Francois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Font typeface="Francois One"/>
              <a:buNone/>
              <a:defRPr sz="2400">
                <a:latin typeface="Francois One"/>
                <a:ea typeface="Francois One"/>
                <a:cs typeface="Francois One"/>
                <a:sym typeface="Francois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Font typeface="Francois One"/>
              <a:buNone/>
              <a:defRPr sz="2400">
                <a:latin typeface="Francois One"/>
                <a:ea typeface="Francois One"/>
                <a:cs typeface="Francois One"/>
                <a:sym typeface="Francois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Font typeface="Francois One"/>
              <a:buNone/>
              <a:defRPr sz="2400">
                <a:latin typeface="Francois One"/>
                <a:ea typeface="Francois One"/>
                <a:cs typeface="Francois One"/>
                <a:sym typeface="Francois One"/>
              </a:defRPr>
            </a:lvl9pPr>
          </a:lstStyle>
          <a:p>
            <a:endParaRPr/>
          </a:p>
        </p:txBody>
      </p:sp>
      <p:sp>
        <p:nvSpPr>
          <p:cNvPr id="1512" name="Google Shape;1512;p22"/>
          <p:cNvSpPr txBox="1">
            <a:spLocks noGrp="1"/>
          </p:cNvSpPr>
          <p:nvPr>
            <p:ph type="title" hasCustomPrompt="1"/>
          </p:nvPr>
        </p:nvSpPr>
        <p:spPr>
          <a:xfrm>
            <a:off x="7715200" y="850300"/>
            <a:ext cx="715500" cy="336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2200" b="1">
                <a:solidFill>
                  <a:schemeClr val="accent3"/>
                </a:solidFill>
                <a:latin typeface="Dosis"/>
                <a:ea typeface="Dosis"/>
                <a:cs typeface="Dosis"/>
                <a:sym typeface="Dosi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1513" name="Google Shape;1513;p22"/>
          <p:cNvSpPr txBox="1">
            <a:spLocks noGrp="1"/>
          </p:cNvSpPr>
          <p:nvPr>
            <p:ph type="subTitle" idx="2"/>
          </p:nvPr>
        </p:nvSpPr>
        <p:spPr>
          <a:xfrm>
            <a:off x="4167300" y="1014550"/>
            <a:ext cx="2151000" cy="47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4" name="Google Shape;1514;p22"/>
          <p:cNvSpPr txBox="1">
            <a:spLocks noGrp="1"/>
          </p:cNvSpPr>
          <p:nvPr>
            <p:ph type="title" idx="3"/>
          </p:nvPr>
        </p:nvSpPr>
        <p:spPr>
          <a:xfrm>
            <a:off x="713250" y="463300"/>
            <a:ext cx="3644700" cy="539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Caveat"/>
              <a:buNone/>
              <a:defRPr sz="3600" b="0"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3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3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3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3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3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3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3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3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9pPr>
          </a:lstStyle>
          <a:p>
            <a:endParaRPr/>
          </a:p>
        </p:txBody>
      </p:sp>
      <p:sp>
        <p:nvSpPr>
          <p:cNvPr id="1515" name="Google Shape;1515;p22"/>
          <p:cNvSpPr txBox="1">
            <a:spLocks noGrp="1"/>
          </p:cNvSpPr>
          <p:nvPr>
            <p:ph type="subTitle" idx="4"/>
          </p:nvPr>
        </p:nvSpPr>
        <p:spPr>
          <a:xfrm>
            <a:off x="4358100" y="1568112"/>
            <a:ext cx="1960200" cy="47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Francois One"/>
              <a:buNone/>
              <a:defRPr sz="3000">
                <a:solidFill>
                  <a:schemeClr val="accent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Font typeface="Francois One"/>
              <a:buNone/>
              <a:defRPr sz="2400">
                <a:latin typeface="Francois One"/>
                <a:ea typeface="Francois One"/>
                <a:cs typeface="Francois One"/>
                <a:sym typeface="Francois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Font typeface="Francois One"/>
              <a:buNone/>
              <a:defRPr sz="2400">
                <a:latin typeface="Francois One"/>
                <a:ea typeface="Francois One"/>
                <a:cs typeface="Francois One"/>
                <a:sym typeface="Francois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Font typeface="Francois One"/>
              <a:buNone/>
              <a:defRPr sz="2400">
                <a:latin typeface="Francois One"/>
                <a:ea typeface="Francois One"/>
                <a:cs typeface="Francois One"/>
                <a:sym typeface="Francois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Font typeface="Francois One"/>
              <a:buNone/>
              <a:defRPr sz="2400">
                <a:latin typeface="Francois One"/>
                <a:ea typeface="Francois One"/>
                <a:cs typeface="Francois One"/>
                <a:sym typeface="Francois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Font typeface="Francois One"/>
              <a:buNone/>
              <a:defRPr sz="2400">
                <a:latin typeface="Francois One"/>
                <a:ea typeface="Francois One"/>
                <a:cs typeface="Francois One"/>
                <a:sym typeface="Francois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Font typeface="Francois One"/>
              <a:buNone/>
              <a:defRPr sz="2400">
                <a:latin typeface="Francois One"/>
                <a:ea typeface="Francois One"/>
                <a:cs typeface="Francois One"/>
                <a:sym typeface="Francois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Font typeface="Francois One"/>
              <a:buNone/>
              <a:defRPr sz="2400">
                <a:latin typeface="Francois One"/>
                <a:ea typeface="Francois One"/>
                <a:cs typeface="Francois One"/>
                <a:sym typeface="Francois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Font typeface="Francois One"/>
              <a:buNone/>
              <a:defRPr sz="2400">
                <a:latin typeface="Francois One"/>
                <a:ea typeface="Francois One"/>
                <a:cs typeface="Francois One"/>
                <a:sym typeface="Francois One"/>
              </a:defRPr>
            </a:lvl9pPr>
          </a:lstStyle>
          <a:p>
            <a:endParaRPr/>
          </a:p>
        </p:txBody>
      </p:sp>
      <p:sp>
        <p:nvSpPr>
          <p:cNvPr id="1516" name="Google Shape;1516;p22"/>
          <p:cNvSpPr txBox="1">
            <a:spLocks noGrp="1"/>
          </p:cNvSpPr>
          <p:nvPr>
            <p:ph type="title" idx="5" hasCustomPrompt="1"/>
          </p:nvPr>
        </p:nvSpPr>
        <p:spPr>
          <a:xfrm>
            <a:off x="7715200" y="1879963"/>
            <a:ext cx="715500" cy="336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2200" b="1">
                <a:solidFill>
                  <a:schemeClr val="accent3"/>
                </a:solidFill>
                <a:latin typeface="Dosis"/>
                <a:ea typeface="Dosis"/>
                <a:cs typeface="Dosis"/>
                <a:sym typeface="Dosi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1517" name="Google Shape;1517;p22"/>
          <p:cNvSpPr txBox="1">
            <a:spLocks noGrp="1"/>
          </p:cNvSpPr>
          <p:nvPr>
            <p:ph type="subTitle" idx="6"/>
          </p:nvPr>
        </p:nvSpPr>
        <p:spPr>
          <a:xfrm>
            <a:off x="4167300" y="2046300"/>
            <a:ext cx="2151000" cy="47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8" name="Google Shape;1518;p22"/>
          <p:cNvSpPr txBox="1">
            <a:spLocks noGrp="1"/>
          </p:cNvSpPr>
          <p:nvPr>
            <p:ph type="subTitle" idx="7"/>
          </p:nvPr>
        </p:nvSpPr>
        <p:spPr>
          <a:xfrm>
            <a:off x="4358100" y="2599887"/>
            <a:ext cx="1960200" cy="47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Francois One"/>
              <a:buNone/>
              <a:defRPr sz="3000">
                <a:solidFill>
                  <a:schemeClr val="accent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Font typeface="Francois One"/>
              <a:buNone/>
              <a:defRPr sz="2400">
                <a:latin typeface="Francois One"/>
                <a:ea typeface="Francois One"/>
                <a:cs typeface="Francois One"/>
                <a:sym typeface="Francois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Font typeface="Francois One"/>
              <a:buNone/>
              <a:defRPr sz="2400">
                <a:latin typeface="Francois One"/>
                <a:ea typeface="Francois One"/>
                <a:cs typeface="Francois One"/>
                <a:sym typeface="Francois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Font typeface="Francois One"/>
              <a:buNone/>
              <a:defRPr sz="2400">
                <a:latin typeface="Francois One"/>
                <a:ea typeface="Francois One"/>
                <a:cs typeface="Francois One"/>
                <a:sym typeface="Francois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Font typeface="Francois One"/>
              <a:buNone/>
              <a:defRPr sz="2400">
                <a:latin typeface="Francois One"/>
                <a:ea typeface="Francois One"/>
                <a:cs typeface="Francois One"/>
                <a:sym typeface="Francois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Font typeface="Francois One"/>
              <a:buNone/>
              <a:defRPr sz="2400">
                <a:latin typeface="Francois One"/>
                <a:ea typeface="Francois One"/>
                <a:cs typeface="Francois One"/>
                <a:sym typeface="Francois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Font typeface="Francois One"/>
              <a:buNone/>
              <a:defRPr sz="2400">
                <a:latin typeface="Francois One"/>
                <a:ea typeface="Francois One"/>
                <a:cs typeface="Francois One"/>
                <a:sym typeface="Francois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Font typeface="Francois One"/>
              <a:buNone/>
              <a:defRPr sz="2400">
                <a:latin typeface="Francois One"/>
                <a:ea typeface="Francois One"/>
                <a:cs typeface="Francois One"/>
                <a:sym typeface="Francois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Font typeface="Francois One"/>
              <a:buNone/>
              <a:defRPr sz="2400">
                <a:latin typeface="Francois One"/>
                <a:ea typeface="Francois One"/>
                <a:cs typeface="Francois One"/>
                <a:sym typeface="Francois One"/>
              </a:defRPr>
            </a:lvl9pPr>
          </a:lstStyle>
          <a:p>
            <a:endParaRPr/>
          </a:p>
        </p:txBody>
      </p:sp>
      <p:sp>
        <p:nvSpPr>
          <p:cNvPr id="1519" name="Google Shape;1519;p22"/>
          <p:cNvSpPr txBox="1">
            <a:spLocks noGrp="1"/>
          </p:cNvSpPr>
          <p:nvPr>
            <p:ph type="title" idx="8" hasCustomPrompt="1"/>
          </p:nvPr>
        </p:nvSpPr>
        <p:spPr>
          <a:xfrm>
            <a:off x="7715200" y="2909000"/>
            <a:ext cx="715500" cy="336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2200" b="1">
                <a:solidFill>
                  <a:schemeClr val="accent3"/>
                </a:solidFill>
                <a:latin typeface="Dosis"/>
                <a:ea typeface="Dosis"/>
                <a:cs typeface="Dosis"/>
                <a:sym typeface="Dosi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1520" name="Google Shape;1520;p22"/>
          <p:cNvSpPr txBox="1">
            <a:spLocks noGrp="1"/>
          </p:cNvSpPr>
          <p:nvPr>
            <p:ph type="subTitle" idx="9"/>
          </p:nvPr>
        </p:nvSpPr>
        <p:spPr>
          <a:xfrm>
            <a:off x="4167300" y="3076225"/>
            <a:ext cx="2151000" cy="47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21" name="Google Shape;1521;p22"/>
          <p:cNvSpPr txBox="1">
            <a:spLocks noGrp="1"/>
          </p:cNvSpPr>
          <p:nvPr>
            <p:ph type="subTitle" idx="13"/>
          </p:nvPr>
        </p:nvSpPr>
        <p:spPr>
          <a:xfrm>
            <a:off x="4358100" y="3631650"/>
            <a:ext cx="1960200" cy="47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Francois One"/>
              <a:buNone/>
              <a:defRPr sz="3000">
                <a:solidFill>
                  <a:schemeClr val="accent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Font typeface="Francois One"/>
              <a:buNone/>
              <a:defRPr sz="2400">
                <a:latin typeface="Francois One"/>
                <a:ea typeface="Francois One"/>
                <a:cs typeface="Francois One"/>
                <a:sym typeface="Francois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Font typeface="Francois One"/>
              <a:buNone/>
              <a:defRPr sz="2400">
                <a:latin typeface="Francois One"/>
                <a:ea typeface="Francois One"/>
                <a:cs typeface="Francois One"/>
                <a:sym typeface="Francois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Font typeface="Francois One"/>
              <a:buNone/>
              <a:defRPr sz="2400">
                <a:latin typeface="Francois One"/>
                <a:ea typeface="Francois One"/>
                <a:cs typeface="Francois One"/>
                <a:sym typeface="Francois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Font typeface="Francois One"/>
              <a:buNone/>
              <a:defRPr sz="2400">
                <a:latin typeface="Francois One"/>
                <a:ea typeface="Francois One"/>
                <a:cs typeface="Francois One"/>
                <a:sym typeface="Francois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Font typeface="Francois One"/>
              <a:buNone/>
              <a:defRPr sz="2400">
                <a:latin typeface="Francois One"/>
                <a:ea typeface="Francois One"/>
                <a:cs typeface="Francois One"/>
                <a:sym typeface="Francois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Font typeface="Francois One"/>
              <a:buNone/>
              <a:defRPr sz="2400">
                <a:latin typeface="Francois One"/>
                <a:ea typeface="Francois One"/>
                <a:cs typeface="Francois One"/>
                <a:sym typeface="Francois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Font typeface="Francois One"/>
              <a:buNone/>
              <a:defRPr sz="2400">
                <a:latin typeface="Francois One"/>
                <a:ea typeface="Francois One"/>
                <a:cs typeface="Francois One"/>
                <a:sym typeface="Francois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Font typeface="Francois One"/>
              <a:buNone/>
              <a:defRPr sz="2400">
                <a:latin typeface="Francois One"/>
                <a:ea typeface="Francois One"/>
                <a:cs typeface="Francois One"/>
                <a:sym typeface="Francois One"/>
              </a:defRPr>
            </a:lvl9pPr>
          </a:lstStyle>
          <a:p>
            <a:endParaRPr/>
          </a:p>
        </p:txBody>
      </p:sp>
      <p:sp>
        <p:nvSpPr>
          <p:cNvPr id="1522" name="Google Shape;1522;p22"/>
          <p:cNvSpPr txBox="1">
            <a:spLocks noGrp="1"/>
          </p:cNvSpPr>
          <p:nvPr>
            <p:ph type="title" idx="14" hasCustomPrompt="1"/>
          </p:nvPr>
        </p:nvSpPr>
        <p:spPr>
          <a:xfrm>
            <a:off x="7715200" y="3914025"/>
            <a:ext cx="715500" cy="336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2200" b="1">
                <a:solidFill>
                  <a:schemeClr val="accent3"/>
                </a:solidFill>
                <a:latin typeface="Dosis"/>
                <a:ea typeface="Dosis"/>
                <a:cs typeface="Dosis"/>
                <a:sym typeface="Dosi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1523" name="Google Shape;1523;p22"/>
          <p:cNvSpPr txBox="1">
            <a:spLocks noGrp="1"/>
          </p:cNvSpPr>
          <p:nvPr>
            <p:ph type="subTitle" idx="15"/>
          </p:nvPr>
        </p:nvSpPr>
        <p:spPr>
          <a:xfrm>
            <a:off x="4167300" y="4109838"/>
            <a:ext cx="2151000" cy="47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524" name="Google Shape;1524;p22"/>
          <p:cNvGrpSpPr/>
          <p:nvPr/>
        </p:nvGrpSpPr>
        <p:grpSpPr>
          <a:xfrm>
            <a:off x="1703789" y="3846655"/>
            <a:ext cx="352562" cy="911492"/>
            <a:chOff x="5455551" y="2366093"/>
            <a:chExt cx="352562" cy="911492"/>
          </a:xfrm>
        </p:grpSpPr>
        <p:sp>
          <p:nvSpPr>
            <p:cNvPr id="1525" name="Google Shape;1525;p22"/>
            <p:cNvSpPr/>
            <p:nvPr/>
          </p:nvSpPr>
          <p:spPr>
            <a:xfrm>
              <a:off x="5455551" y="2366093"/>
              <a:ext cx="352562" cy="743826"/>
            </a:xfrm>
            <a:custGeom>
              <a:avLst/>
              <a:gdLst/>
              <a:ahLst/>
              <a:cxnLst/>
              <a:rect l="l" t="t" r="r" b="b"/>
              <a:pathLst>
                <a:path w="16871" h="35594" extrusionOk="0">
                  <a:moveTo>
                    <a:pt x="16840" y="25836"/>
                  </a:moveTo>
                  <a:cubicBezTo>
                    <a:pt x="16749" y="24529"/>
                    <a:pt x="15958" y="23253"/>
                    <a:pt x="15989" y="21885"/>
                  </a:cubicBezTo>
                  <a:cubicBezTo>
                    <a:pt x="15989" y="21794"/>
                    <a:pt x="15989" y="21672"/>
                    <a:pt x="16049" y="21551"/>
                  </a:cubicBezTo>
                  <a:cubicBezTo>
                    <a:pt x="16110" y="20943"/>
                    <a:pt x="16414" y="20426"/>
                    <a:pt x="16536" y="19818"/>
                  </a:cubicBezTo>
                  <a:cubicBezTo>
                    <a:pt x="16718" y="18906"/>
                    <a:pt x="16445" y="17934"/>
                    <a:pt x="15837" y="17235"/>
                  </a:cubicBezTo>
                  <a:cubicBezTo>
                    <a:pt x="15563" y="16931"/>
                    <a:pt x="15229" y="16657"/>
                    <a:pt x="15046" y="16323"/>
                  </a:cubicBezTo>
                  <a:cubicBezTo>
                    <a:pt x="13922" y="14438"/>
                    <a:pt x="16536" y="11672"/>
                    <a:pt x="15077" y="10031"/>
                  </a:cubicBezTo>
                  <a:cubicBezTo>
                    <a:pt x="14864" y="9788"/>
                    <a:pt x="14530" y="9575"/>
                    <a:pt x="14286" y="9271"/>
                  </a:cubicBezTo>
                  <a:cubicBezTo>
                    <a:pt x="13831" y="8663"/>
                    <a:pt x="13983" y="7842"/>
                    <a:pt x="14043" y="7082"/>
                  </a:cubicBezTo>
                  <a:cubicBezTo>
                    <a:pt x="14195" y="5471"/>
                    <a:pt x="13831" y="3769"/>
                    <a:pt x="12797" y="2523"/>
                  </a:cubicBezTo>
                  <a:cubicBezTo>
                    <a:pt x="11065" y="335"/>
                    <a:pt x="6505" y="0"/>
                    <a:pt x="6505" y="3739"/>
                  </a:cubicBezTo>
                  <a:cubicBezTo>
                    <a:pt x="6505" y="4104"/>
                    <a:pt x="6566" y="4529"/>
                    <a:pt x="6505" y="4894"/>
                  </a:cubicBezTo>
                  <a:cubicBezTo>
                    <a:pt x="6262" y="6201"/>
                    <a:pt x="4590" y="6687"/>
                    <a:pt x="4043" y="7873"/>
                  </a:cubicBezTo>
                  <a:cubicBezTo>
                    <a:pt x="3466" y="9058"/>
                    <a:pt x="4165" y="10456"/>
                    <a:pt x="4134" y="11733"/>
                  </a:cubicBezTo>
                  <a:cubicBezTo>
                    <a:pt x="4104" y="13162"/>
                    <a:pt x="3162" y="14317"/>
                    <a:pt x="2402" y="15502"/>
                  </a:cubicBezTo>
                  <a:cubicBezTo>
                    <a:pt x="1642" y="16687"/>
                    <a:pt x="943" y="18116"/>
                    <a:pt x="1399" y="19453"/>
                  </a:cubicBezTo>
                  <a:cubicBezTo>
                    <a:pt x="2037" y="21247"/>
                    <a:pt x="1824" y="22371"/>
                    <a:pt x="1034" y="24134"/>
                  </a:cubicBezTo>
                  <a:cubicBezTo>
                    <a:pt x="456" y="25381"/>
                    <a:pt x="1" y="26748"/>
                    <a:pt x="31" y="28147"/>
                  </a:cubicBezTo>
                  <a:lnTo>
                    <a:pt x="31" y="28390"/>
                  </a:lnTo>
                  <a:cubicBezTo>
                    <a:pt x="213" y="30639"/>
                    <a:pt x="2311" y="33283"/>
                    <a:pt x="4377" y="34074"/>
                  </a:cubicBezTo>
                  <a:cubicBezTo>
                    <a:pt x="5836" y="35107"/>
                    <a:pt x="7782" y="35593"/>
                    <a:pt x="9545" y="35411"/>
                  </a:cubicBezTo>
                  <a:cubicBezTo>
                    <a:pt x="12280" y="35107"/>
                    <a:pt x="14712" y="33314"/>
                    <a:pt x="15806" y="30821"/>
                  </a:cubicBezTo>
                  <a:cubicBezTo>
                    <a:pt x="16384" y="29484"/>
                    <a:pt x="16870" y="27630"/>
                    <a:pt x="16840" y="2611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526" name="Google Shape;1526;p22"/>
            <p:cNvGrpSpPr/>
            <p:nvPr/>
          </p:nvGrpSpPr>
          <p:grpSpPr>
            <a:xfrm>
              <a:off x="5536859" y="2632856"/>
              <a:ext cx="197560" cy="644730"/>
              <a:chOff x="5536859" y="2632856"/>
              <a:chExt cx="197560" cy="644730"/>
            </a:xfrm>
          </p:grpSpPr>
          <p:sp>
            <p:nvSpPr>
              <p:cNvPr id="1527" name="Google Shape;1527;p22"/>
              <p:cNvSpPr/>
              <p:nvPr/>
            </p:nvSpPr>
            <p:spPr>
              <a:xfrm>
                <a:off x="5581305" y="2632856"/>
                <a:ext cx="64824" cy="644730"/>
              </a:xfrm>
              <a:custGeom>
                <a:avLst/>
                <a:gdLst/>
                <a:ahLst/>
                <a:cxnLst/>
                <a:rect l="l" t="t" r="r" b="b"/>
                <a:pathLst>
                  <a:path w="3102" h="30852" extrusionOk="0">
                    <a:moveTo>
                      <a:pt x="62" y="0"/>
                    </a:moveTo>
                    <a:lnTo>
                      <a:pt x="1" y="5988"/>
                    </a:lnTo>
                    <a:lnTo>
                      <a:pt x="31" y="6019"/>
                    </a:lnTo>
                    <a:lnTo>
                      <a:pt x="2523" y="11032"/>
                    </a:lnTo>
                    <a:lnTo>
                      <a:pt x="2281" y="30852"/>
                    </a:lnTo>
                    <a:lnTo>
                      <a:pt x="3101" y="30852"/>
                    </a:lnTo>
                    <a:lnTo>
                      <a:pt x="2828" y="10943"/>
                    </a:lnTo>
                    <a:lnTo>
                      <a:pt x="2828" y="10912"/>
                    </a:lnTo>
                    <a:lnTo>
                      <a:pt x="2828" y="10882"/>
                    </a:lnTo>
                    <a:lnTo>
                      <a:pt x="153" y="5928"/>
                    </a:lnTo>
                    <a:lnTo>
                      <a:pt x="153" y="5988"/>
                    </a:lnTo>
                    <a:lnTo>
                      <a:pt x="6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8" name="Google Shape;1528;p22"/>
              <p:cNvSpPr/>
              <p:nvPr/>
            </p:nvSpPr>
            <p:spPr>
              <a:xfrm>
                <a:off x="5632752" y="2632856"/>
                <a:ext cx="101666" cy="325228"/>
              </a:xfrm>
              <a:custGeom>
                <a:avLst/>
                <a:gdLst/>
                <a:ahLst/>
                <a:cxnLst/>
                <a:rect l="l" t="t" r="r" b="b"/>
                <a:pathLst>
                  <a:path w="4865" h="15563" extrusionOk="0">
                    <a:moveTo>
                      <a:pt x="4621" y="0"/>
                    </a:moveTo>
                    <a:lnTo>
                      <a:pt x="4410" y="10847"/>
                    </a:lnTo>
                    <a:lnTo>
                      <a:pt x="1" y="15046"/>
                    </a:lnTo>
                    <a:lnTo>
                      <a:pt x="457" y="15563"/>
                    </a:lnTo>
                    <a:lnTo>
                      <a:pt x="4773" y="11095"/>
                    </a:lnTo>
                    <a:lnTo>
                      <a:pt x="4864" y="11034"/>
                    </a:lnTo>
                    <a:lnTo>
                      <a:pt x="4834" y="10943"/>
                    </a:lnTo>
                    <a:lnTo>
                      <a:pt x="462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9" name="Google Shape;1529;p22"/>
              <p:cNvSpPr/>
              <p:nvPr/>
            </p:nvSpPr>
            <p:spPr>
              <a:xfrm>
                <a:off x="5683572" y="2708438"/>
                <a:ext cx="48294" cy="69881"/>
              </a:xfrm>
              <a:custGeom>
                <a:avLst/>
                <a:gdLst/>
                <a:ahLst/>
                <a:cxnLst/>
                <a:rect l="l" t="t" r="r" b="b"/>
                <a:pathLst>
                  <a:path w="2311" h="3344" extrusionOk="0">
                    <a:moveTo>
                      <a:pt x="1" y="0"/>
                    </a:moveTo>
                    <a:lnTo>
                      <a:pt x="2037" y="3344"/>
                    </a:lnTo>
                    <a:lnTo>
                      <a:pt x="2311" y="319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30" name="Google Shape;1530;p22"/>
              <p:cNvSpPr/>
              <p:nvPr/>
            </p:nvSpPr>
            <p:spPr>
              <a:xfrm>
                <a:off x="5536859" y="2815782"/>
                <a:ext cx="102920" cy="86411"/>
              </a:xfrm>
              <a:custGeom>
                <a:avLst/>
                <a:gdLst/>
                <a:ahLst/>
                <a:cxnLst/>
                <a:rect l="l" t="t" r="r" b="b"/>
                <a:pathLst>
                  <a:path w="4925" h="4135" extrusionOk="0">
                    <a:moveTo>
                      <a:pt x="0" y="0"/>
                    </a:moveTo>
                    <a:lnTo>
                      <a:pt x="699" y="2250"/>
                    </a:lnTo>
                    <a:lnTo>
                      <a:pt x="760" y="2280"/>
                    </a:lnTo>
                    <a:lnTo>
                      <a:pt x="790" y="2280"/>
                    </a:lnTo>
                    <a:lnTo>
                      <a:pt x="4711" y="4134"/>
                    </a:lnTo>
                    <a:lnTo>
                      <a:pt x="4924" y="3678"/>
                    </a:lnTo>
                    <a:lnTo>
                      <a:pt x="821" y="2128"/>
                    </a:lnTo>
                    <a:lnTo>
                      <a:pt x="912" y="215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grpSp>
        <p:nvGrpSpPr>
          <p:cNvPr id="1531" name="Google Shape;1531;p22"/>
          <p:cNvGrpSpPr/>
          <p:nvPr/>
        </p:nvGrpSpPr>
        <p:grpSpPr>
          <a:xfrm>
            <a:off x="1407160" y="3891720"/>
            <a:ext cx="353836" cy="982649"/>
            <a:chOff x="5325973" y="2453732"/>
            <a:chExt cx="353836" cy="982649"/>
          </a:xfrm>
        </p:grpSpPr>
        <p:sp>
          <p:nvSpPr>
            <p:cNvPr id="1532" name="Google Shape;1532;p22"/>
            <p:cNvSpPr/>
            <p:nvPr/>
          </p:nvSpPr>
          <p:spPr>
            <a:xfrm>
              <a:off x="5325973" y="2453732"/>
              <a:ext cx="353836" cy="818158"/>
            </a:xfrm>
            <a:custGeom>
              <a:avLst/>
              <a:gdLst/>
              <a:ahLst/>
              <a:cxnLst/>
              <a:rect l="l" t="t" r="r" b="b"/>
              <a:pathLst>
                <a:path w="16932" h="39151" extrusionOk="0">
                  <a:moveTo>
                    <a:pt x="1" y="39150"/>
                  </a:moveTo>
                  <a:lnTo>
                    <a:pt x="16931" y="39150"/>
                  </a:lnTo>
                  <a:lnTo>
                    <a:pt x="836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533" name="Google Shape;1533;p22"/>
            <p:cNvGrpSpPr/>
            <p:nvPr/>
          </p:nvGrpSpPr>
          <p:grpSpPr>
            <a:xfrm>
              <a:off x="5460629" y="2707811"/>
              <a:ext cx="122624" cy="728570"/>
              <a:chOff x="5460629" y="2707811"/>
              <a:chExt cx="122624" cy="728570"/>
            </a:xfrm>
          </p:grpSpPr>
          <p:sp>
            <p:nvSpPr>
              <p:cNvPr id="1534" name="Google Shape;1534;p22"/>
              <p:cNvSpPr/>
              <p:nvPr/>
            </p:nvSpPr>
            <p:spPr>
              <a:xfrm>
                <a:off x="5491117" y="2707811"/>
                <a:ext cx="23531" cy="728570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34864" extrusionOk="0">
                    <a:moveTo>
                      <a:pt x="548" y="0"/>
                    </a:moveTo>
                    <a:lnTo>
                      <a:pt x="1" y="34864"/>
                    </a:lnTo>
                    <a:lnTo>
                      <a:pt x="1125" y="34864"/>
                    </a:lnTo>
                    <a:lnTo>
                      <a:pt x="54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35" name="Google Shape;1535;p22"/>
              <p:cNvSpPr/>
              <p:nvPr/>
            </p:nvSpPr>
            <p:spPr>
              <a:xfrm>
                <a:off x="5500018" y="3016492"/>
                <a:ext cx="83235" cy="34962"/>
              </a:xfrm>
              <a:custGeom>
                <a:avLst/>
                <a:gdLst/>
                <a:ahLst/>
                <a:cxnLst/>
                <a:rect l="l" t="t" r="r" b="b"/>
                <a:pathLst>
                  <a:path w="3983" h="1673" extrusionOk="0">
                    <a:moveTo>
                      <a:pt x="3982" y="0"/>
                    </a:moveTo>
                    <a:lnTo>
                      <a:pt x="0" y="1064"/>
                    </a:lnTo>
                    <a:lnTo>
                      <a:pt x="243" y="1672"/>
                    </a:lnTo>
                    <a:lnTo>
                      <a:pt x="398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36" name="Google Shape;1536;p22"/>
              <p:cNvSpPr/>
              <p:nvPr/>
            </p:nvSpPr>
            <p:spPr>
              <a:xfrm>
                <a:off x="5460629" y="2844368"/>
                <a:ext cx="45766" cy="61627"/>
              </a:xfrm>
              <a:custGeom>
                <a:avLst/>
                <a:gdLst/>
                <a:ahLst/>
                <a:cxnLst/>
                <a:rect l="l" t="t" r="r" b="b"/>
                <a:pathLst>
                  <a:path w="2190" h="2949" extrusionOk="0">
                    <a:moveTo>
                      <a:pt x="1" y="0"/>
                    </a:moveTo>
                    <a:lnTo>
                      <a:pt x="1855" y="2948"/>
                    </a:lnTo>
                    <a:lnTo>
                      <a:pt x="2189" y="2736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grpSp>
        <p:nvGrpSpPr>
          <p:cNvPr id="1537" name="Google Shape;1537;p22"/>
          <p:cNvGrpSpPr/>
          <p:nvPr/>
        </p:nvGrpSpPr>
        <p:grpSpPr>
          <a:xfrm>
            <a:off x="436755" y="3790014"/>
            <a:ext cx="410445" cy="1098415"/>
            <a:chOff x="6351275" y="1611400"/>
            <a:chExt cx="431775" cy="1155375"/>
          </a:xfrm>
        </p:grpSpPr>
        <p:sp>
          <p:nvSpPr>
            <p:cNvPr id="1538" name="Google Shape;1538;p22"/>
            <p:cNvSpPr/>
            <p:nvPr/>
          </p:nvSpPr>
          <p:spPr>
            <a:xfrm>
              <a:off x="6556200" y="1611400"/>
              <a:ext cx="62025" cy="1155375"/>
            </a:xfrm>
            <a:custGeom>
              <a:avLst/>
              <a:gdLst/>
              <a:ahLst/>
              <a:cxnLst/>
              <a:rect l="l" t="t" r="r" b="b"/>
              <a:pathLst>
                <a:path w="2481" h="46215" extrusionOk="0">
                  <a:moveTo>
                    <a:pt x="2420" y="1"/>
                  </a:moveTo>
                  <a:lnTo>
                    <a:pt x="1754" y="11857"/>
                  </a:lnTo>
                  <a:lnTo>
                    <a:pt x="0" y="45821"/>
                  </a:lnTo>
                  <a:lnTo>
                    <a:pt x="1422" y="46214"/>
                  </a:lnTo>
                  <a:lnTo>
                    <a:pt x="2208" y="21081"/>
                  </a:lnTo>
                  <a:lnTo>
                    <a:pt x="2480" y="11887"/>
                  </a:lnTo>
                  <a:lnTo>
                    <a:pt x="242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539" name="Google Shape;1539;p22"/>
            <p:cNvGrpSpPr/>
            <p:nvPr/>
          </p:nvGrpSpPr>
          <p:grpSpPr>
            <a:xfrm>
              <a:off x="6493425" y="1758850"/>
              <a:ext cx="194350" cy="799225"/>
              <a:chOff x="6493425" y="1758850"/>
              <a:chExt cx="194350" cy="799225"/>
            </a:xfrm>
          </p:grpSpPr>
          <p:sp>
            <p:nvSpPr>
              <p:cNvPr id="1540" name="Google Shape;1540;p22"/>
              <p:cNvSpPr/>
              <p:nvPr/>
            </p:nvSpPr>
            <p:spPr>
              <a:xfrm>
                <a:off x="6493425" y="2441625"/>
                <a:ext cx="84725" cy="116450"/>
              </a:xfrm>
              <a:custGeom>
                <a:avLst/>
                <a:gdLst/>
                <a:ahLst/>
                <a:cxnLst/>
                <a:rect l="l" t="t" r="r" b="b"/>
                <a:pathLst>
                  <a:path w="3389" h="4658" fill="none" extrusionOk="0">
                    <a:moveTo>
                      <a:pt x="3388" y="4658"/>
                    </a:moveTo>
                    <a:lnTo>
                      <a:pt x="1059" y="2208"/>
                    </a:lnTo>
                    <a:lnTo>
                      <a:pt x="1" y="0"/>
                    </a:lnTo>
                  </a:path>
                </a:pathLst>
              </a:custGeom>
              <a:solidFill>
                <a:schemeClr val="dk2"/>
              </a:solidFill>
              <a:ln w="4525" cap="flat" cmpd="sng">
                <a:solidFill>
                  <a:srgbClr val="32330E"/>
                </a:solidFill>
                <a:prstDash val="solid"/>
                <a:miter lim="30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41" name="Google Shape;1541;p22"/>
              <p:cNvSpPr/>
              <p:nvPr/>
            </p:nvSpPr>
            <p:spPr>
              <a:xfrm>
                <a:off x="6588700" y="2388700"/>
                <a:ext cx="83200" cy="63525"/>
              </a:xfrm>
              <a:custGeom>
                <a:avLst/>
                <a:gdLst/>
                <a:ahLst/>
                <a:cxnLst/>
                <a:rect l="l" t="t" r="r" b="b"/>
                <a:pathLst>
                  <a:path w="3328" h="2541" fill="none" extrusionOk="0">
                    <a:moveTo>
                      <a:pt x="1" y="2541"/>
                    </a:moveTo>
                    <a:lnTo>
                      <a:pt x="1936" y="1573"/>
                    </a:lnTo>
                    <a:lnTo>
                      <a:pt x="3327" y="0"/>
                    </a:lnTo>
                  </a:path>
                </a:pathLst>
              </a:custGeom>
              <a:solidFill>
                <a:schemeClr val="dk2"/>
              </a:solidFill>
              <a:ln w="4525" cap="flat" cmpd="sng">
                <a:solidFill>
                  <a:srgbClr val="32330E"/>
                </a:solidFill>
                <a:prstDash val="solid"/>
                <a:miter lim="30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42" name="Google Shape;1542;p22"/>
              <p:cNvSpPr/>
              <p:nvPr/>
            </p:nvSpPr>
            <p:spPr>
              <a:xfrm>
                <a:off x="6533500" y="2328200"/>
                <a:ext cx="67325" cy="43125"/>
              </a:xfrm>
              <a:custGeom>
                <a:avLst/>
                <a:gdLst/>
                <a:ahLst/>
                <a:cxnLst/>
                <a:rect l="l" t="t" r="r" b="b"/>
                <a:pathLst>
                  <a:path w="2693" h="1725" fill="none" extrusionOk="0">
                    <a:moveTo>
                      <a:pt x="2692" y="1724"/>
                    </a:moveTo>
                    <a:lnTo>
                      <a:pt x="1" y="0"/>
                    </a:lnTo>
                  </a:path>
                </a:pathLst>
              </a:custGeom>
              <a:solidFill>
                <a:schemeClr val="dk2"/>
              </a:solidFill>
              <a:ln w="4525" cap="flat" cmpd="sng">
                <a:solidFill>
                  <a:srgbClr val="32330E"/>
                </a:solidFill>
                <a:prstDash val="solid"/>
                <a:miter lim="30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43" name="Google Shape;1543;p22"/>
              <p:cNvSpPr/>
              <p:nvPr/>
            </p:nvSpPr>
            <p:spPr>
              <a:xfrm>
                <a:off x="6591725" y="2300975"/>
                <a:ext cx="45400" cy="30275"/>
              </a:xfrm>
              <a:custGeom>
                <a:avLst/>
                <a:gdLst/>
                <a:ahLst/>
                <a:cxnLst/>
                <a:rect l="l" t="t" r="r" b="b"/>
                <a:pathLst>
                  <a:path w="1816" h="1211" fill="none" extrusionOk="0">
                    <a:moveTo>
                      <a:pt x="1" y="1210"/>
                    </a:moveTo>
                    <a:lnTo>
                      <a:pt x="1815" y="1"/>
                    </a:lnTo>
                  </a:path>
                </a:pathLst>
              </a:custGeom>
              <a:solidFill>
                <a:schemeClr val="dk2"/>
              </a:solidFill>
              <a:ln w="4525" cap="flat" cmpd="sng">
                <a:solidFill>
                  <a:srgbClr val="32330E"/>
                </a:solidFill>
                <a:prstDash val="solid"/>
                <a:miter lim="30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44" name="Google Shape;1544;p22"/>
              <p:cNvSpPr/>
              <p:nvPr/>
            </p:nvSpPr>
            <p:spPr>
              <a:xfrm>
                <a:off x="6593250" y="2204950"/>
                <a:ext cx="94525" cy="49175"/>
              </a:xfrm>
              <a:custGeom>
                <a:avLst/>
                <a:gdLst/>
                <a:ahLst/>
                <a:cxnLst/>
                <a:rect l="l" t="t" r="r" b="b"/>
                <a:pathLst>
                  <a:path w="3781" h="1967" fill="none" extrusionOk="0">
                    <a:moveTo>
                      <a:pt x="0" y="1604"/>
                    </a:moveTo>
                    <a:lnTo>
                      <a:pt x="2420" y="1967"/>
                    </a:lnTo>
                    <a:lnTo>
                      <a:pt x="3781" y="1"/>
                    </a:lnTo>
                  </a:path>
                </a:pathLst>
              </a:custGeom>
              <a:solidFill>
                <a:schemeClr val="dk2"/>
              </a:solidFill>
              <a:ln w="4525" cap="flat" cmpd="sng">
                <a:solidFill>
                  <a:srgbClr val="32330E"/>
                </a:solidFill>
                <a:prstDash val="solid"/>
                <a:miter lim="30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45" name="Google Shape;1545;p22"/>
              <p:cNvSpPr/>
              <p:nvPr/>
            </p:nvSpPr>
            <p:spPr>
              <a:xfrm>
                <a:off x="6641625" y="2193600"/>
                <a:ext cx="19675" cy="43125"/>
              </a:xfrm>
              <a:custGeom>
                <a:avLst/>
                <a:gdLst/>
                <a:ahLst/>
                <a:cxnLst/>
                <a:rect l="l" t="t" r="r" b="b"/>
                <a:pathLst>
                  <a:path w="787" h="1725" fill="none" extrusionOk="0">
                    <a:moveTo>
                      <a:pt x="1" y="1"/>
                    </a:moveTo>
                    <a:lnTo>
                      <a:pt x="787" y="1725"/>
                    </a:lnTo>
                  </a:path>
                </a:pathLst>
              </a:custGeom>
              <a:solidFill>
                <a:schemeClr val="dk2"/>
              </a:solidFill>
              <a:ln w="4525" cap="flat" cmpd="sng">
                <a:solidFill>
                  <a:srgbClr val="32330E"/>
                </a:solidFill>
                <a:prstDash val="solid"/>
                <a:miter lim="30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46" name="Google Shape;1546;p22"/>
              <p:cNvSpPr/>
              <p:nvPr/>
            </p:nvSpPr>
            <p:spPr>
              <a:xfrm>
                <a:off x="6533500" y="2118000"/>
                <a:ext cx="63550" cy="64300"/>
              </a:xfrm>
              <a:custGeom>
                <a:avLst/>
                <a:gdLst/>
                <a:ahLst/>
                <a:cxnLst/>
                <a:rect l="l" t="t" r="r" b="b"/>
                <a:pathLst>
                  <a:path w="2542" h="2572" fill="none" extrusionOk="0">
                    <a:moveTo>
                      <a:pt x="2541" y="2571"/>
                    </a:moveTo>
                    <a:lnTo>
                      <a:pt x="575" y="2420"/>
                    </a:lnTo>
                    <a:lnTo>
                      <a:pt x="1" y="1"/>
                    </a:lnTo>
                  </a:path>
                </a:pathLst>
              </a:custGeom>
              <a:solidFill>
                <a:schemeClr val="dk2"/>
              </a:solidFill>
              <a:ln w="4525" cap="flat" cmpd="sng">
                <a:solidFill>
                  <a:srgbClr val="32330E"/>
                </a:solidFill>
                <a:prstDash val="solid"/>
                <a:miter lim="30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47" name="Google Shape;1547;p22"/>
              <p:cNvSpPr/>
              <p:nvPr/>
            </p:nvSpPr>
            <p:spPr>
              <a:xfrm>
                <a:off x="6542575" y="2127075"/>
                <a:ext cx="31775" cy="28750"/>
              </a:xfrm>
              <a:custGeom>
                <a:avLst/>
                <a:gdLst/>
                <a:ahLst/>
                <a:cxnLst/>
                <a:rect l="l" t="t" r="r" b="b"/>
                <a:pathLst>
                  <a:path w="1271" h="1150" fill="none" extrusionOk="0">
                    <a:moveTo>
                      <a:pt x="1271" y="0"/>
                    </a:moveTo>
                    <a:lnTo>
                      <a:pt x="1" y="1150"/>
                    </a:lnTo>
                  </a:path>
                </a:pathLst>
              </a:custGeom>
              <a:solidFill>
                <a:schemeClr val="dk2"/>
              </a:solidFill>
              <a:ln w="4525" cap="flat" cmpd="sng">
                <a:solidFill>
                  <a:srgbClr val="32330E"/>
                </a:solidFill>
                <a:prstDash val="solid"/>
                <a:miter lim="30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48" name="Google Shape;1548;p22"/>
              <p:cNvSpPr/>
              <p:nvPr/>
            </p:nvSpPr>
            <p:spPr>
              <a:xfrm>
                <a:off x="6605325" y="2066575"/>
                <a:ext cx="55975" cy="67325"/>
              </a:xfrm>
              <a:custGeom>
                <a:avLst/>
                <a:gdLst/>
                <a:ahLst/>
                <a:cxnLst/>
                <a:rect l="l" t="t" r="r" b="b"/>
                <a:pathLst>
                  <a:path w="2239" h="2693" fill="none" extrusionOk="0">
                    <a:moveTo>
                      <a:pt x="2239" y="1"/>
                    </a:moveTo>
                    <a:lnTo>
                      <a:pt x="1" y="2693"/>
                    </a:lnTo>
                  </a:path>
                </a:pathLst>
              </a:custGeom>
              <a:solidFill>
                <a:schemeClr val="dk2"/>
              </a:solidFill>
              <a:ln w="4525" cap="flat" cmpd="sng">
                <a:solidFill>
                  <a:srgbClr val="32330E"/>
                </a:solidFill>
                <a:prstDash val="solid"/>
                <a:miter lim="30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49" name="Google Shape;1549;p22"/>
              <p:cNvSpPr/>
              <p:nvPr/>
            </p:nvSpPr>
            <p:spPr>
              <a:xfrm>
                <a:off x="6566775" y="2021975"/>
                <a:ext cx="34050" cy="46900"/>
              </a:xfrm>
              <a:custGeom>
                <a:avLst/>
                <a:gdLst/>
                <a:ahLst/>
                <a:cxnLst/>
                <a:rect l="l" t="t" r="r" b="b"/>
                <a:pathLst>
                  <a:path w="1362" h="1876" fill="none" extrusionOk="0">
                    <a:moveTo>
                      <a:pt x="0" y="0"/>
                    </a:moveTo>
                    <a:lnTo>
                      <a:pt x="1361" y="1876"/>
                    </a:lnTo>
                  </a:path>
                </a:pathLst>
              </a:custGeom>
              <a:solidFill>
                <a:schemeClr val="dk2"/>
              </a:solidFill>
              <a:ln w="4525" cap="flat" cmpd="sng">
                <a:solidFill>
                  <a:srgbClr val="32330E"/>
                </a:solidFill>
                <a:prstDash val="solid"/>
                <a:miter lim="30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50" name="Google Shape;1550;p22"/>
              <p:cNvSpPr/>
              <p:nvPr/>
            </p:nvSpPr>
            <p:spPr>
              <a:xfrm>
                <a:off x="6566025" y="1863200"/>
                <a:ext cx="34800" cy="60500"/>
              </a:xfrm>
              <a:custGeom>
                <a:avLst/>
                <a:gdLst/>
                <a:ahLst/>
                <a:cxnLst/>
                <a:rect l="l" t="t" r="r" b="b"/>
                <a:pathLst>
                  <a:path w="1392" h="2420" fill="none" extrusionOk="0">
                    <a:moveTo>
                      <a:pt x="0" y="0"/>
                    </a:moveTo>
                    <a:lnTo>
                      <a:pt x="1391" y="2420"/>
                    </a:lnTo>
                  </a:path>
                </a:pathLst>
              </a:custGeom>
              <a:solidFill>
                <a:schemeClr val="dk2"/>
              </a:solidFill>
              <a:ln w="4525" cap="flat" cmpd="sng">
                <a:solidFill>
                  <a:srgbClr val="32330E"/>
                </a:solidFill>
                <a:prstDash val="solid"/>
                <a:miter lim="30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51" name="Google Shape;1551;p22"/>
              <p:cNvSpPr/>
              <p:nvPr/>
            </p:nvSpPr>
            <p:spPr>
              <a:xfrm>
                <a:off x="6578875" y="1758850"/>
                <a:ext cx="67325" cy="121000"/>
              </a:xfrm>
              <a:custGeom>
                <a:avLst/>
                <a:gdLst/>
                <a:ahLst/>
                <a:cxnLst/>
                <a:rect l="l" t="t" r="r" b="b"/>
                <a:pathLst>
                  <a:path w="2693" h="4840" fill="none" extrusionOk="0">
                    <a:moveTo>
                      <a:pt x="2692" y="2511"/>
                    </a:moveTo>
                    <a:lnTo>
                      <a:pt x="1422" y="4840"/>
                    </a:lnTo>
                    <a:lnTo>
                      <a:pt x="0" y="0"/>
                    </a:lnTo>
                  </a:path>
                </a:pathLst>
              </a:custGeom>
              <a:solidFill>
                <a:schemeClr val="dk2"/>
              </a:solidFill>
              <a:ln w="4525" cap="flat" cmpd="sng">
                <a:solidFill>
                  <a:srgbClr val="32330E"/>
                </a:solidFill>
                <a:prstDash val="solid"/>
                <a:miter lim="30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52" name="Google Shape;1552;p22"/>
            <p:cNvGrpSpPr/>
            <p:nvPr/>
          </p:nvGrpSpPr>
          <p:grpSpPr>
            <a:xfrm>
              <a:off x="6351275" y="1643050"/>
              <a:ext cx="431775" cy="903700"/>
              <a:chOff x="6351275" y="1643050"/>
              <a:chExt cx="431775" cy="903700"/>
            </a:xfrm>
          </p:grpSpPr>
          <p:sp>
            <p:nvSpPr>
              <p:cNvPr id="1553" name="Google Shape;1553;p22"/>
              <p:cNvSpPr/>
              <p:nvPr/>
            </p:nvSpPr>
            <p:spPr>
              <a:xfrm>
                <a:off x="6572825" y="1790000"/>
                <a:ext cx="114950" cy="49775"/>
              </a:xfrm>
              <a:custGeom>
                <a:avLst/>
                <a:gdLst/>
                <a:ahLst/>
                <a:cxnLst/>
                <a:rect l="l" t="t" r="r" b="b"/>
                <a:pathLst>
                  <a:path w="4598" h="1991" extrusionOk="0">
                    <a:moveTo>
                      <a:pt x="1481" y="1"/>
                    </a:moveTo>
                    <a:cubicBezTo>
                      <a:pt x="885" y="1"/>
                      <a:pt x="0" y="1023"/>
                      <a:pt x="0" y="1023"/>
                    </a:cubicBezTo>
                    <a:lnTo>
                      <a:pt x="4598" y="1991"/>
                    </a:lnTo>
                    <a:cubicBezTo>
                      <a:pt x="4598" y="1991"/>
                      <a:pt x="4537" y="902"/>
                      <a:pt x="3902" y="418"/>
                    </a:cubicBezTo>
                    <a:cubicBezTo>
                      <a:pt x="3781" y="327"/>
                      <a:pt x="3644" y="294"/>
                      <a:pt x="3501" y="294"/>
                    </a:cubicBezTo>
                    <a:cubicBezTo>
                      <a:pt x="3139" y="294"/>
                      <a:pt x="2729" y="500"/>
                      <a:pt x="2378" y="500"/>
                    </a:cubicBezTo>
                    <a:cubicBezTo>
                      <a:pt x="2173" y="500"/>
                      <a:pt x="1988" y="429"/>
                      <a:pt x="1845" y="206"/>
                    </a:cubicBezTo>
                    <a:cubicBezTo>
                      <a:pt x="1752" y="60"/>
                      <a:pt x="1625" y="1"/>
                      <a:pt x="14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grpSp>
            <p:nvGrpSpPr>
              <p:cNvPr id="1554" name="Google Shape;1554;p22"/>
              <p:cNvGrpSpPr/>
              <p:nvPr/>
            </p:nvGrpSpPr>
            <p:grpSpPr>
              <a:xfrm>
                <a:off x="6351275" y="1643050"/>
                <a:ext cx="431775" cy="903700"/>
                <a:chOff x="6351275" y="1643050"/>
                <a:chExt cx="431775" cy="903700"/>
              </a:xfrm>
            </p:grpSpPr>
            <p:sp>
              <p:nvSpPr>
                <p:cNvPr id="1555" name="Google Shape;1555;p22"/>
                <p:cNvSpPr/>
                <p:nvPr/>
              </p:nvSpPr>
              <p:spPr>
                <a:xfrm>
                  <a:off x="6351275" y="2403400"/>
                  <a:ext cx="232925" cy="97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17" h="3889" extrusionOk="0">
                      <a:moveTo>
                        <a:pt x="6629" y="0"/>
                      </a:moveTo>
                      <a:cubicBezTo>
                        <a:pt x="5579" y="0"/>
                        <a:pt x="4686" y="1405"/>
                        <a:pt x="3672" y="1405"/>
                      </a:cubicBezTo>
                      <a:cubicBezTo>
                        <a:pt x="3434" y="1405"/>
                        <a:pt x="3189" y="1327"/>
                        <a:pt x="2934" y="1136"/>
                      </a:cubicBezTo>
                      <a:cubicBezTo>
                        <a:pt x="2755" y="995"/>
                        <a:pt x="2574" y="933"/>
                        <a:pt x="2395" y="933"/>
                      </a:cubicBezTo>
                      <a:cubicBezTo>
                        <a:pt x="1155" y="933"/>
                        <a:pt x="1" y="3888"/>
                        <a:pt x="1" y="3888"/>
                      </a:cubicBezTo>
                      <a:lnTo>
                        <a:pt x="9316" y="2557"/>
                      </a:lnTo>
                      <a:cubicBezTo>
                        <a:pt x="9316" y="2557"/>
                        <a:pt x="8348" y="561"/>
                        <a:pt x="6957" y="47"/>
                      </a:cubicBezTo>
                      <a:cubicBezTo>
                        <a:pt x="6846" y="15"/>
                        <a:pt x="6737" y="0"/>
                        <a:pt x="662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1556" name="Google Shape;1556;p22"/>
                <p:cNvSpPr/>
                <p:nvPr/>
              </p:nvSpPr>
              <p:spPr>
                <a:xfrm>
                  <a:off x="6532750" y="1721150"/>
                  <a:ext cx="105875" cy="4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35" h="1751" extrusionOk="0">
                      <a:moveTo>
                        <a:pt x="2988" y="1"/>
                      </a:moveTo>
                      <a:cubicBezTo>
                        <a:pt x="2526" y="1"/>
                        <a:pt x="2106" y="628"/>
                        <a:pt x="1653" y="628"/>
                      </a:cubicBezTo>
                      <a:cubicBezTo>
                        <a:pt x="1548" y="628"/>
                        <a:pt x="1441" y="594"/>
                        <a:pt x="1331" y="510"/>
                      </a:cubicBezTo>
                      <a:cubicBezTo>
                        <a:pt x="1253" y="451"/>
                        <a:pt x="1174" y="425"/>
                        <a:pt x="1095" y="425"/>
                      </a:cubicBezTo>
                      <a:cubicBezTo>
                        <a:pt x="535" y="425"/>
                        <a:pt x="0" y="1750"/>
                        <a:pt x="0" y="1750"/>
                      </a:cubicBezTo>
                      <a:lnTo>
                        <a:pt x="4235" y="1146"/>
                      </a:lnTo>
                      <a:cubicBezTo>
                        <a:pt x="4235" y="1146"/>
                        <a:pt x="3811" y="238"/>
                        <a:pt x="3146" y="26"/>
                      </a:cubicBezTo>
                      <a:cubicBezTo>
                        <a:pt x="3093" y="9"/>
                        <a:pt x="3040" y="1"/>
                        <a:pt x="298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1557" name="Google Shape;1557;p22"/>
                <p:cNvSpPr/>
                <p:nvPr/>
              </p:nvSpPr>
              <p:spPr>
                <a:xfrm>
                  <a:off x="6574325" y="2155525"/>
                  <a:ext cx="188300" cy="81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32" h="3248" extrusionOk="0">
                      <a:moveTo>
                        <a:pt x="2443" y="0"/>
                      </a:moveTo>
                      <a:cubicBezTo>
                        <a:pt x="1460" y="0"/>
                        <a:pt x="1" y="1615"/>
                        <a:pt x="1" y="1615"/>
                      </a:cubicBezTo>
                      <a:lnTo>
                        <a:pt x="7532" y="3248"/>
                      </a:lnTo>
                      <a:cubicBezTo>
                        <a:pt x="7532" y="3248"/>
                        <a:pt x="7381" y="1433"/>
                        <a:pt x="6443" y="677"/>
                      </a:cubicBezTo>
                      <a:cubicBezTo>
                        <a:pt x="6246" y="517"/>
                        <a:pt x="6022" y="460"/>
                        <a:pt x="5784" y="460"/>
                      </a:cubicBezTo>
                      <a:cubicBezTo>
                        <a:pt x="5190" y="460"/>
                        <a:pt x="4507" y="815"/>
                        <a:pt x="3922" y="815"/>
                      </a:cubicBezTo>
                      <a:cubicBezTo>
                        <a:pt x="3591" y="815"/>
                        <a:pt x="3291" y="701"/>
                        <a:pt x="3056" y="344"/>
                      </a:cubicBezTo>
                      <a:cubicBezTo>
                        <a:pt x="2900" y="99"/>
                        <a:pt x="2686" y="0"/>
                        <a:pt x="244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1558" name="Google Shape;1558;p22"/>
                <p:cNvSpPr/>
                <p:nvPr/>
              </p:nvSpPr>
              <p:spPr>
                <a:xfrm>
                  <a:off x="6570700" y="2336600"/>
                  <a:ext cx="212350" cy="127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94" h="5109" extrusionOk="0">
                      <a:moveTo>
                        <a:pt x="1022" y="1"/>
                      </a:moveTo>
                      <a:cubicBezTo>
                        <a:pt x="411" y="1"/>
                        <a:pt x="1" y="365"/>
                        <a:pt x="116" y="1630"/>
                      </a:cubicBezTo>
                      <a:lnTo>
                        <a:pt x="8493" y="5108"/>
                      </a:lnTo>
                      <a:cubicBezTo>
                        <a:pt x="8493" y="5108"/>
                        <a:pt x="7319" y="1635"/>
                        <a:pt x="6142" y="1635"/>
                      </a:cubicBezTo>
                      <a:cubicBezTo>
                        <a:pt x="6039" y="1635"/>
                        <a:pt x="5935" y="1662"/>
                        <a:pt x="5832" y="1721"/>
                      </a:cubicBezTo>
                      <a:cubicBezTo>
                        <a:pt x="5665" y="1814"/>
                        <a:pt x="5531" y="1854"/>
                        <a:pt x="5423" y="1854"/>
                      </a:cubicBezTo>
                      <a:cubicBezTo>
                        <a:pt x="4785" y="1854"/>
                        <a:pt x="5028" y="468"/>
                        <a:pt x="4497" y="468"/>
                      </a:cubicBezTo>
                      <a:cubicBezTo>
                        <a:pt x="4417" y="468"/>
                        <a:pt x="4320" y="499"/>
                        <a:pt x="4199" y="572"/>
                      </a:cubicBezTo>
                      <a:cubicBezTo>
                        <a:pt x="4088" y="638"/>
                        <a:pt x="3951" y="666"/>
                        <a:pt x="3797" y="666"/>
                      </a:cubicBezTo>
                      <a:cubicBezTo>
                        <a:pt x="3041" y="666"/>
                        <a:pt x="1848" y="1"/>
                        <a:pt x="102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1559" name="Google Shape;1559;p22"/>
                <p:cNvSpPr/>
                <p:nvPr/>
              </p:nvSpPr>
              <p:spPr>
                <a:xfrm>
                  <a:off x="6592075" y="1643050"/>
                  <a:ext cx="76050" cy="45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2" h="1820" extrusionOk="0">
                      <a:moveTo>
                        <a:pt x="363" y="1"/>
                      </a:moveTo>
                      <a:cubicBezTo>
                        <a:pt x="144" y="1"/>
                        <a:pt x="1" y="129"/>
                        <a:pt x="47" y="580"/>
                      </a:cubicBezTo>
                      <a:lnTo>
                        <a:pt x="3041" y="1820"/>
                      </a:lnTo>
                      <a:cubicBezTo>
                        <a:pt x="3041" y="1820"/>
                        <a:pt x="2635" y="577"/>
                        <a:pt x="2218" y="577"/>
                      </a:cubicBezTo>
                      <a:cubicBezTo>
                        <a:pt x="2180" y="577"/>
                        <a:pt x="2142" y="587"/>
                        <a:pt x="2104" y="610"/>
                      </a:cubicBezTo>
                      <a:cubicBezTo>
                        <a:pt x="2040" y="646"/>
                        <a:pt x="1989" y="661"/>
                        <a:pt x="1948" y="661"/>
                      </a:cubicBezTo>
                      <a:cubicBezTo>
                        <a:pt x="1713" y="661"/>
                        <a:pt x="1810" y="154"/>
                        <a:pt x="1625" y="154"/>
                      </a:cubicBezTo>
                      <a:cubicBezTo>
                        <a:pt x="1599" y="154"/>
                        <a:pt x="1568" y="164"/>
                        <a:pt x="1529" y="187"/>
                      </a:cubicBezTo>
                      <a:cubicBezTo>
                        <a:pt x="1481" y="214"/>
                        <a:pt x="1424" y="225"/>
                        <a:pt x="1360" y="225"/>
                      </a:cubicBezTo>
                      <a:cubicBezTo>
                        <a:pt x="1073" y="225"/>
                        <a:pt x="653" y="1"/>
                        <a:pt x="36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1560" name="Google Shape;1560;p22"/>
                <p:cNvSpPr/>
                <p:nvPr/>
              </p:nvSpPr>
              <p:spPr>
                <a:xfrm>
                  <a:off x="6451850" y="2089825"/>
                  <a:ext cx="182350" cy="6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94" h="2580" extrusionOk="0">
                      <a:moveTo>
                        <a:pt x="6279" y="0"/>
                      </a:moveTo>
                      <a:cubicBezTo>
                        <a:pt x="5651" y="0"/>
                        <a:pt x="4825" y="229"/>
                        <a:pt x="4232" y="229"/>
                      </a:cubicBezTo>
                      <a:cubicBezTo>
                        <a:pt x="4028" y="229"/>
                        <a:pt x="3852" y="202"/>
                        <a:pt x="3720" y="129"/>
                      </a:cubicBezTo>
                      <a:cubicBezTo>
                        <a:pt x="3614" y="76"/>
                        <a:pt x="3530" y="54"/>
                        <a:pt x="3462" y="54"/>
                      </a:cubicBezTo>
                      <a:cubicBezTo>
                        <a:pt x="3061" y="54"/>
                        <a:pt x="3206" y="831"/>
                        <a:pt x="2700" y="831"/>
                      </a:cubicBezTo>
                      <a:cubicBezTo>
                        <a:pt x="2603" y="831"/>
                        <a:pt x="2482" y="802"/>
                        <a:pt x="2329" y="734"/>
                      </a:cubicBezTo>
                      <a:cubicBezTo>
                        <a:pt x="2231" y="694"/>
                        <a:pt x="2132" y="675"/>
                        <a:pt x="2033" y="675"/>
                      </a:cubicBezTo>
                      <a:cubicBezTo>
                        <a:pt x="1028" y="675"/>
                        <a:pt x="0" y="2579"/>
                        <a:pt x="0" y="2579"/>
                      </a:cubicBezTo>
                      <a:lnTo>
                        <a:pt x="7168" y="1007"/>
                      </a:lnTo>
                      <a:cubicBezTo>
                        <a:pt x="7293" y="206"/>
                        <a:pt x="6875" y="0"/>
                        <a:pt x="627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1561" name="Google Shape;1561;p22"/>
                <p:cNvSpPr/>
                <p:nvPr/>
              </p:nvSpPr>
              <p:spPr>
                <a:xfrm>
                  <a:off x="6590725" y="2040650"/>
                  <a:ext cx="139400" cy="55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6" h="2218" extrusionOk="0">
                      <a:moveTo>
                        <a:pt x="698" y="1"/>
                      </a:moveTo>
                      <a:cubicBezTo>
                        <a:pt x="283" y="1"/>
                        <a:pt x="1" y="162"/>
                        <a:pt x="71" y="735"/>
                      </a:cubicBezTo>
                      <a:lnTo>
                        <a:pt x="5575" y="2217"/>
                      </a:lnTo>
                      <a:cubicBezTo>
                        <a:pt x="5575" y="2217"/>
                        <a:pt x="4854" y="671"/>
                        <a:pt x="4053" y="671"/>
                      </a:cubicBezTo>
                      <a:cubicBezTo>
                        <a:pt x="3986" y="671"/>
                        <a:pt x="3919" y="682"/>
                        <a:pt x="3851" y="705"/>
                      </a:cubicBezTo>
                      <a:cubicBezTo>
                        <a:pt x="3736" y="749"/>
                        <a:pt x="3644" y="768"/>
                        <a:pt x="3570" y="768"/>
                      </a:cubicBezTo>
                      <a:cubicBezTo>
                        <a:pt x="3150" y="768"/>
                        <a:pt x="3305" y="169"/>
                        <a:pt x="2989" y="169"/>
                      </a:cubicBezTo>
                      <a:cubicBezTo>
                        <a:pt x="2937" y="169"/>
                        <a:pt x="2873" y="185"/>
                        <a:pt x="2793" y="221"/>
                      </a:cubicBezTo>
                      <a:cubicBezTo>
                        <a:pt x="2710" y="256"/>
                        <a:pt x="2608" y="270"/>
                        <a:pt x="2493" y="270"/>
                      </a:cubicBezTo>
                      <a:cubicBezTo>
                        <a:pt x="1991" y="270"/>
                        <a:pt x="1234" y="1"/>
                        <a:pt x="69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1562" name="Google Shape;1562;p22"/>
                <p:cNvSpPr/>
                <p:nvPr/>
              </p:nvSpPr>
              <p:spPr>
                <a:xfrm>
                  <a:off x="6408750" y="2300925"/>
                  <a:ext cx="196600" cy="5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64" h="2120" extrusionOk="0">
                      <a:moveTo>
                        <a:pt x="4542" y="0"/>
                      </a:moveTo>
                      <a:cubicBezTo>
                        <a:pt x="4520" y="0"/>
                        <a:pt x="4499" y="1"/>
                        <a:pt x="4477" y="3"/>
                      </a:cubicBezTo>
                      <a:cubicBezTo>
                        <a:pt x="3630" y="154"/>
                        <a:pt x="3781" y="789"/>
                        <a:pt x="2178" y="940"/>
                      </a:cubicBezTo>
                      <a:cubicBezTo>
                        <a:pt x="545" y="1091"/>
                        <a:pt x="0" y="2120"/>
                        <a:pt x="0" y="2120"/>
                      </a:cubicBezTo>
                      <a:lnTo>
                        <a:pt x="7864" y="850"/>
                      </a:lnTo>
                      <a:lnTo>
                        <a:pt x="7864" y="850"/>
                      </a:lnTo>
                      <a:cubicBezTo>
                        <a:pt x="7687" y="863"/>
                        <a:pt x="7522" y="870"/>
                        <a:pt x="7367" y="870"/>
                      </a:cubicBezTo>
                      <a:cubicBezTo>
                        <a:pt x="5574" y="870"/>
                        <a:pt x="5249" y="0"/>
                        <a:pt x="454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1563" name="Google Shape;1563;p22"/>
                <p:cNvSpPr/>
                <p:nvPr/>
              </p:nvSpPr>
              <p:spPr>
                <a:xfrm>
                  <a:off x="6512325" y="1841850"/>
                  <a:ext cx="159575" cy="42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83" h="1702" extrusionOk="0">
                      <a:moveTo>
                        <a:pt x="3752" y="1"/>
                      </a:moveTo>
                      <a:cubicBezTo>
                        <a:pt x="3722" y="1"/>
                        <a:pt x="3692" y="3"/>
                        <a:pt x="3660" y="7"/>
                      </a:cubicBezTo>
                      <a:cubicBezTo>
                        <a:pt x="2965" y="98"/>
                        <a:pt x="3086" y="642"/>
                        <a:pt x="1755" y="763"/>
                      </a:cubicBezTo>
                      <a:cubicBezTo>
                        <a:pt x="455" y="854"/>
                        <a:pt x="1" y="1701"/>
                        <a:pt x="1" y="1701"/>
                      </a:cubicBezTo>
                      <a:lnTo>
                        <a:pt x="6382" y="642"/>
                      </a:lnTo>
                      <a:lnTo>
                        <a:pt x="6382" y="642"/>
                      </a:lnTo>
                      <a:cubicBezTo>
                        <a:pt x="6235" y="655"/>
                        <a:pt x="6099" y="660"/>
                        <a:pt x="5971" y="660"/>
                      </a:cubicBezTo>
                      <a:cubicBezTo>
                        <a:pt x="4576" y="660"/>
                        <a:pt x="4275" y="1"/>
                        <a:pt x="375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1564" name="Google Shape;1564;p22"/>
                <p:cNvSpPr/>
                <p:nvPr/>
              </p:nvSpPr>
              <p:spPr>
                <a:xfrm>
                  <a:off x="6580375" y="2270600"/>
                  <a:ext cx="164875" cy="59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5" h="2396" extrusionOk="0">
                      <a:moveTo>
                        <a:pt x="787" y="0"/>
                      </a:moveTo>
                      <a:cubicBezTo>
                        <a:pt x="468" y="0"/>
                        <a:pt x="180" y="220"/>
                        <a:pt x="1" y="883"/>
                      </a:cubicBezTo>
                      <a:lnTo>
                        <a:pt x="6594" y="2395"/>
                      </a:lnTo>
                      <a:cubicBezTo>
                        <a:pt x="6594" y="2395"/>
                        <a:pt x="4447" y="1669"/>
                        <a:pt x="3963" y="913"/>
                      </a:cubicBezTo>
                      <a:cubicBezTo>
                        <a:pt x="3696" y="496"/>
                        <a:pt x="3355" y="272"/>
                        <a:pt x="3073" y="272"/>
                      </a:cubicBezTo>
                      <a:cubicBezTo>
                        <a:pt x="2844" y="272"/>
                        <a:pt x="2653" y="420"/>
                        <a:pt x="2572" y="732"/>
                      </a:cubicBezTo>
                      <a:cubicBezTo>
                        <a:pt x="2557" y="819"/>
                        <a:pt x="2518" y="855"/>
                        <a:pt x="2459" y="855"/>
                      </a:cubicBezTo>
                      <a:cubicBezTo>
                        <a:pt x="2171" y="855"/>
                        <a:pt x="1418" y="0"/>
                        <a:pt x="78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1565" name="Google Shape;1565;p22"/>
                <p:cNvSpPr/>
                <p:nvPr/>
              </p:nvSpPr>
              <p:spPr>
                <a:xfrm>
                  <a:off x="6588700" y="1961350"/>
                  <a:ext cx="165625" cy="59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25" h="2396" extrusionOk="0">
                      <a:moveTo>
                        <a:pt x="768" y="0"/>
                      </a:moveTo>
                      <a:cubicBezTo>
                        <a:pt x="452" y="0"/>
                        <a:pt x="171" y="220"/>
                        <a:pt x="1" y="883"/>
                      </a:cubicBezTo>
                      <a:lnTo>
                        <a:pt x="6624" y="2395"/>
                      </a:lnTo>
                      <a:cubicBezTo>
                        <a:pt x="6624" y="2395"/>
                        <a:pt x="4446" y="1669"/>
                        <a:pt x="3963" y="913"/>
                      </a:cubicBezTo>
                      <a:cubicBezTo>
                        <a:pt x="3698" y="499"/>
                        <a:pt x="3360" y="285"/>
                        <a:pt x="3079" y="285"/>
                      </a:cubicBezTo>
                      <a:cubicBezTo>
                        <a:pt x="2847" y="285"/>
                        <a:pt x="2653" y="431"/>
                        <a:pt x="2571" y="732"/>
                      </a:cubicBezTo>
                      <a:cubicBezTo>
                        <a:pt x="2553" y="819"/>
                        <a:pt x="2511" y="855"/>
                        <a:pt x="2449" y="855"/>
                      </a:cubicBezTo>
                      <a:cubicBezTo>
                        <a:pt x="2148" y="855"/>
                        <a:pt x="1391" y="0"/>
                        <a:pt x="76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1566" name="Google Shape;1566;p22"/>
                <p:cNvSpPr/>
                <p:nvPr/>
              </p:nvSpPr>
              <p:spPr>
                <a:xfrm>
                  <a:off x="6553925" y="2475975"/>
                  <a:ext cx="174675" cy="70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87" h="2831" extrusionOk="0">
                      <a:moveTo>
                        <a:pt x="1082" y="0"/>
                      </a:moveTo>
                      <a:cubicBezTo>
                        <a:pt x="542" y="0"/>
                        <a:pt x="105" y="425"/>
                        <a:pt x="0" y="864"/>
                      </a:cubicBezTo>
                      <a:lnTo>
                        <a:pt x="6987" y="2830"/>
                      </a:lnTo>
                      <a:cubicBezTo>
                        <a:pt x="6987" y="2830"/>
                        <a:pt x="5747" y="1136"/>
                        <a:pt x="4114" y="380"/>
                      </a:cubicBezTo>
                      <a:cubicBezTo>
                        <a:pt x="3725" y="190"/>
                        <a:pt x="3443" y="123"/>
                        <a:pt x="3227" y="123"/>
                      </a:cubicBezTo>
                      <a:cubicBezTo>
                        <a:pt x="2733" y="123"/>
                        <a:pt x="2578" y="467"/>
                        <a:pt x="2273" y="467"/>
                      </a:cubicBezTo>
                      <a:cubicBezTo>
                        <a:pt x="2159" y="467"/>
                        <a:pt x="2025" y="420"/>
                        <a:pt x="1845" y="290"/>
                      </a:cubicBezTo>
                      <a:cubicBezTo>
                        <a:pt x="1584" y="84"/>
                        <a:pt x="1323" y="0"/>
                        <a:pt x="108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1567" name="Google Shape;1567;p22"/>
                <p:cNvSpPr/>
                <p:nvPr/>
              </p:nvSpPr>
              <p:spPr>
                <a:xfrm>
                  <a:off x="6584925" y="1888450"/>
                  <a:ext cx="137625" cy="56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05" h="2257" extrusionOk="0">
                      <a:moveTo>
                        <a:pt x="895" y="0"/>
                      </a:moveTo>
                      <a:cubicBezTo>
                        <a:pt x="445" y="0"/>
                        <a:pt x="86" y="350"/>
                        <a:pt x="0" y="714"/>
                      </a:cubicBezTo>
                      <a:lnTo>
                        <a:pt x="5505" y="2257"/>
                      </a:lnTo>
                      <a:cubicBezTo>
                        <a:pt x="5505" y="2257"/>
                        <a:pt x="4537" y="926"/>
                        <a:pt x="3236" y="291"/>
                      </a:cubicBezTo>
                      <a:cubicBezTo>
                        <a:pt x="2931" y="138"/>
                        <a:pt x="2709" y="85"/>
                        <a:pt x="2540" y="85"/>
                      </a:cubicBezTo>
                      <a:cubicBezTo>
                        <a:pt x="2155" y="85"/>
                        <a:pt x="2038" y="358"/>
                        <a:pt x="1815" y="358"/>
                      </a:cubicBezTo>
                      <a:cubicBezTo>
                        <a:pt x="1728" y="358"/>
                        <a:pt x="1624" y="316"/>
                        <a:pt x="1482" y="200"/>
                      </a:cubicBezTo>
                      <a:cubicBezTo>
                        <a:pt x="1280" y="59"/>
                        <a:pt x="1080" y="0"/>
                        <a:pt x="89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1568" name="Google Shape;1568;p22"/>
                <p:cNvSpPr/>
                <p:nvPr/>
              </p:nvSpPr>
              <p:spPr>
                <a:xfrm>
                  <a:off x="6469225" y="2225800"/>
                  <a:ext cx="131600" cy="41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64" h="1647" extrusionOk="0">
                      <a:moveTo>
                        <a:pt x="3689" y="1"/>
                      </a:moveTo>
                      <a:cubicBezTo>
                        <a:pt x="1400" y="1"/>
                        <a:pt x="1" y="1647"/>
                        <a:pt x="1" y="1647"/>
                      </a:cubicBezTo>
                      <a:lnTo>
                        <a:pt x="5263" y="255"/>
                      </a:lnTo>
                      <a:cubicBezTo>
                        <a:pt x="4702" y="75"/>
                        <a:pt x="4175" y="1"/>
                        <a:pt x="3689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1569" name="Google Shape;1569;p22"/>
                <p:cNvSpPr/>
                <p:nvPr/>
              </p:nvSpPr>
              <p:spPr>
                <a:xfrm>
                  <a:off x="6527450" y="1939000"/>
                  <a:ext cx="102100" cy="32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84" h="1294" extrusionOk="0">
                      <a:moveTo>
                        <a:pt x="2846" y="1"/>
                      </a:moveTo>
                      <a:cubicBezTo>
                        <a:pt x="1067" y="1"/>
                        <a:pt x="1" y="1293"/>
                        <a:pt x="1" y="1293"/>
                      </a:cubicBezTo>
                      <a:lnTo>
                        <a:pt x="4084" y="204"/>
                      </a:lnTo>
                      <a:cubicBezTo>
                        <a:pt x="3641" y="60"/>
                        <a:pt x="3227" y="1"/>
                        <a:pt x="284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1570" name="Google Shape;1570;p22"/>
                <p:cNvSpPr/>
                <p:nvPr/>
              </p:nvSpPr>
              <p:spPr>
                <a:xfrm>
                  <a:off x="6574850" y="2414925"/>
                  <a:ext cx="125025" cy="54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01" h="2188" extrusionOk="0">
                      <a:moveTo>
                        <a:pt x="821" y="0"/>
                      </a:moveTo>
                      <a:cubicBezTo>
                        <a:pt x="320" y="0"/>
                        <a:pt x="0" y="70"/>
                        <a:pt x="10" y="70"/>
                      </a:cubicBezTo>
                      <a:lnTo>
                        <a:pt x="5000" y="2187"/>
                      </a:lnTo>
                      <a:cubicBezTo>
                        <a:pt x="3712" y="305"/>
                        <a:pt x="1869" y="0"/>
                        <a:pt x="82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1571" name="Google Shape;1571;p22"/>
                <p:cNvSpPr/>
                <p:nvPr/>
              </p:nvSpPr>
              <p:spPr>
                <a:xfrm>
                  <a:off x="6594000" y="1691450"/>
                  <a:ext cx="96050" cy="41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42" h="1669" extrusionOk="0">
                      <a:moveTo>
                        <a:pt x="0" y="35"/>
                      </a:moveTo>
                      <a:cubicBezTo>
                        <a:pt x="0" y="36"/>
                        <a:pt x="1" y="36"/>
                        <a:pt x="3" y="36"/>
                      </a:cubicBezTo>
                      <a:lnTo>
                        <a:pt x="3" y="36"/>
                      </a:lnTo>
                      <a:lnTo>
                        <a:pt x="0" y="35"/>
                      </a:lnTo>
                      <a:close/>
                      <a:moveTo>
                        <a:pt x="592" y="1"/>
                      </a:moveTo>
                      <a:cubicBezTo>
                        <a:pt x="266" y="1"/>
                        <a:pt x="46" y="36"/>
                        <a:pt x="7" y="36"/>
                      </a:cubicBezTo>
                      <a:cubicBezTo>
                        <a:pt x="5" y="36"/>
                        <a:pt x="4" y="36"/>
                        <a:pt x="3" y="36"/>
                      </a:cubicBezTo>
                      <a:lnTo>
                        <a:pt x="3" y="36"/>
                      </a:lnTo>
                      <a:lnTo>
                        <a:pt x="3841" y="1668"/>
                      </a:lnTo>
                      <a:cubicBezTo>
                        <a:pt x="2822" y="212"/>
                        <a:pt x="1388" y="1"/>
                        <a:pt x="59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1572" name="Google Shape;1572;p22"/>
                <p:cNvSpPr/>
                <p:nvPr/>
              </p:nvSpPr>
              <p:spPr>
                <a:xfrm>
                  <a:off x="6597525" y="1760725"/>
                  <a:ext cx="72100" cy="32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84" h="1287" extrusionOk="0">
                      <a:moveTo>
                        <a:pt x="520" y="0"/>
                      </a:moveTo>
                      <a:cubicBezTo>
                        <a:pt x="204" y="0"/>
                        <a:pt x="0" y="56"/>
                        <a:pt x="10" y="77"/>
                      </a:cubicBezTo>
                      <a:lnTo>
                        <a:pt x="2884" y="1286"/>
                      </a:lnTo>
                      <a:cubicBezTo>
                        <a:pt x="2166" y="209"/>
                        <a:pt x="1132" y="0"/>
                        <a:pt x="52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</p:grpSp>
          <p:sp>
            <p:nvSpPr>
              <p:cNvPr id="1573" name="Google Shape;1573;p22"/>
              <p:cNvSpPr/>
              <p:nvPr/>
            </p:nvSpPr>
            <p:spPr>
              <a:xfrm>
                <a:off x="6513100" y="2006100"/>
                <a:ext cx="131575" cy="40850"/>
              </a:xfrm>
              <a:custGeom>
                <a:avLst/>
                <a:gdLst/>
                <a:ahLst/>
                <a:cxnLst/>
                <a:rect l="l" t="t" r="r" b="b"/>
                <a:pathLst>
                  <a:path w="5263" h="1634" extrusionOk="0">
                    <a:moveTo>
                      <a:pt x="3711" y="1"/>
                    </a:moveTo>
                    <a:cubicBezTo>
                      <a:pt x="1437" y="1"/>
                      <a:pt x="54" y="1595"/>
                      <a:pt x="2" y="1633"/>
                    </a:cubicBezTo>
                    <a:lnTo>
                      <a:pt x="2" y="1633"/>
                    </a:lnTo>
                    <a:lnTo>
                      <a:pt x="5263" y="242"/>
                    </a:lnTo>
                    <a:cubicBezTo>
                      <a:pt x="4709" y="71"/>
                      <a:pt x="4190" y="1"/>
                      <a:pt x="3711" y="1"/>
                    </a:cubicBezTo>
                    <a:close/>
                    <a:moveTo>
                      <a:pt x="2" y="1633"/>
                    </a:moveTo>
                    <a:lnTo>
                      <a:pt x="0" y="1634"/>
                    </a:lnTo>
                    <a:cubicBezTo>
                      <a:pt x="0" y="1634"/>
                      <a:pt x="0" y="1634"/>
                      <a:pt x="0" y="1634"/>
                    </a:cubicBezTo>
                    <a:cubicBezTo>
                      <a:pt x="1" y="1634"/>
                      <a:pt x="1" y="1634"/>
                      <a:pt x="2" y="1633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CUSTOM_28">
    <p:spTree>
      <p:nvGrpSpPr>
        <p:cNvPr id="1" name="Shape 1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5" name="Google Shape;1575;p23"/>
          <p:cNvSpPr/>
          <p:nvPr/>
        </p:nvSpPr>
        <p:spPr>
          <a:xfrm flipH="1">
            <a:off x="-23812" y="2685925"/>
            <a:ext cx="9318053" cy="2007853"/>
          </a:xfrm>
          <a:custGeom>
            <a:avLst/>
            <a:gdLst/>
            <a:ahLst/>
            <a:cxnLst/>
            <a:rect l="l" t="t" r="r" b="b"/>
            <a:pathLst>
              <a:path w="288061" h="96081" extrusionOk="0">
                <a:moveTo>
                  <a:pt x="287909" y="67357"/>
                </a:moveTo>
                <a:cubicBezTo>
                  <a:pt x="286328" y="65078"/>
                  <a:pt x="283927" y="63619"/>
                  <a:pt x="281252" y="63467"/>
                </a:cubicBezTo>
                <a:cubicBezTo>
                  <a:pt x="280948" y="58482"/>
                  <a:pt x="277361" y="53770"/>
                  <a:pt x="272407" y="52555"/>
                </a:cubicBezTo>
                <a:cubicBezTo>
                  <a:pt x="267817" y="51400"/>
                  <a:pt x="262832" y="53375"/>
                  <a:pt x="260066" y="57114"/>
                </a:cubicBezTo>
                <a:cubicBezTo>
                  <a:pt x="258820" y="54895"/>
                  <a:pt x="257452" y="52737"/>
                  <a:pt x="256024" y="50609"/>
                </a:cubicBezTo>
                <a:cubicBezTo>
                  <a:pt x="254321" y="48056"/>
                  <a:pt x="252589" y="45320"/>
                  <a:pt x="250340" y="43193"/>
                </a:cubicBezTo>
                <a:cubicBezTo>
                  <a:pt x="247300" y="40396"/>
                  <a:pt x="242498" y="39059"/>
                  <a:pt x="239154" y="41521"/>
                </a:cubicBezTo>
                <a:cubicBezTo>
                  <a:pt x="237270" y="38694"/>
                  <a:pt x="234078" y="36749"/>
                  <a:pt x="230491" y="36962"/>
                </a:cubicBezTo>
                <a:cubicBezTo>
                  <a:pt x="227695" y="37114"/>
                  <a:pt x="225172" y="38573"/>
                  <a:pt x="223470" y="40700"/>
                </a:cubicBezTo>
                <a:cubicBezTo>
                  <a:pt x="221373" y="33709"/>
                  <a:pt x="219488" y="26627"/>
                  <a:pt x="216874" y="19849"/>
                </a:cubicBezTo>
                <a:cubicBezTo>
                  <a:pt x="214534" y="13800"/>
                  <a:pt x="210521" y="8481"/>
                  <a:pt x="203591" y="7995"/>
                </a:cubicBezTo>
                <a:cubicBezTo>
                  <a:pt x="196752" y="7478"/>
                  <a:pt x="190308" y="11672"/>
                  <a:pt x="185445" y="16049"/>
                </a:cubicBezTo>
                <a:cubicBezTo>
                  <a:pt x="180186" y="20761"/>
                  <a:pt x="175779" y="26414"/>
                  <a:pt x="172435" y="32645"/>
                </a:cubicBezTo>
                <a:cubicBezTo>
                  <a:pt x="169031" y="39029"/>
                  <a:pt x="166751" y="45898"/>
                  <a:pt x="165688" y="53041"/>
                </a:cubicBezTo>
                <a:cubicBezTo>
                  <a:pt x="159760" y="50305"/>
                  <a:pt x="152131" y="52828"/>
                  <a:pt x="148788" y="58360"/>
                </a:cubicBezTo>
                <a:cubicBezTo>
                  <a:pt x="146690" y="54895"/>
                  <a:pt x="144015" y="51673"/>
                  <a:pt x="140885" y="49181"/>
                </a:cubicBezTo>
                <a:cubicBezTo>
                  <a:pt x="139395" y="48026"/>
                  <a:pt x="137541" y="47114"/>
                  <a:pt x="135626" y="47661"/>
                </a:cubicBezTo>
                <a:cubicBezTo>
                  <a:pt x="134654" y="47965"/>
                  <a:pt x="133803" y="48603"/>
                  <a:pt x="133316" y="49424"/>
                </a:cubicBezTo>
                <a:cubicBezTo>
                  <a:pt x="130398" y="47357"/>
                  <a:pt x="128878" y="43527"/>
                  <a:pt x="125413" y="42068"/>
                </a:cubicBezTo>
                <a:cubicBezTo>
                  <a:pt x="123316" y="41187"/>
                  <a:pt x="120884" y="41095"/>
                  <a:pt x="119152" y="42250"/>
                </a:cubicBezTo>
                <a:cubicBezTo>
                  <a:pt x="117875" y="38147"/>
                  <a:pt x="116173" y="33922"/>
                  <a:pt x="112647" y="31338"/>
                </a:cubicBezTo>
                <a:cubicBezTo>
                  <a:pt x="109638" y="29180"/>
                  <a:pt x="105778" y="28481"/>
                  <a:pt x="102495" y="30062"/>
                </a:cubicBezTo>
                <a:cubicBezTo>
                  <a:pt x="100215" y="19028"/>
                  <a:pt x="96233" y="5593"/>
                  <a:pt x="83771" y="2767"/>
                </a:cubicBezTo>
                <a:cubicBezTo>
                  <a:pt x="71583" y="1"/>
                  <a:pt x="62798" y="11764"/>
                  <a:pt x="58360" y="21429"/>
                </a:cubicBezTo>
                <a:cubicBezTo>
                  <a:pt x="55230" y="28177"/>
                  <a:pt x="53254" y="35290"/>
                  <a:pt x="52281" y="42615"/>
                </a:cubicBezTo>
                <a:cubicBezTo>
                  <a:pt x="49120" y="41703"/>
                  <a:pt x="45625" y="41004"/>
                  <a:pt x="42555" y="42250"/>
                </a:cubicBezTo>
                <a:cubicBezTo>
                  <a:pt x="38816" y="43770"/>
                  <a:pt x="37843" y="47934"/>
                  <a:pt x="34895" y="50366"/>
                </a:cubicBezTo>
                <a:cubicBezTo>
                  <a:pt x="30852" y="53770"/>
                  <a:pt x="22949" y="56445"/>
                  <a:pt x="21430" y="62008"/>
                </a:cubicBezTo>
                <a:cubicBezTo>
                  <a:pt x="16262" y="60062"/>
                  <a:pt x="9818" y="62129"/>
                  <a:pt x="5958" y="66081"/>
                </a:cubicBezTo>
                <a:cubicBezTo>
                  <a:pt x="4742" y="67327"/>
                  <a:pt x="3800" y="68695"/>
                  <a:pt x="3071" y="70123"/>
                </a:cubicBezTo>
                <a:cubicBezTo>
                  <a:pt x="1" y="76445"/>
                  <a:pt x="1064" y="84409"/>
                  <a:pt x="3071" y="91096"/>
                </a:cubicBezTo>
                <a:cubicBezTo>
                  <a:pt x="3283" y="91856"/>
                  <a:pt x="3527" y="92586"/>
                  <a:pt x="3800" y="93315"/>
                </a:cubicBezTo>
                <a:cubicBezTo>
                  <a:pt x="4013" y="94045"/>
                  <a:pt x="4621" y="94500"/>
                  <a:pt x="5350" y="94531"/>
                </a:cubicBezTo>
                <a:cubicBezTo>
                  <a:pt x="42190" y="96081"/>
                  <a:pt x="79029" y="92920"/>
                  <a:pt x="115687" y="89668"/>
                </a:cubicBezTo>
                <a:cubicBezTo>
                  <a:pt x="152496" y="86446"/>
                  <a:pt x="189275" y="83710"/>
                  <a:pt x="226145" y="82221"/>
                </a:cubicBezTo>
                <a:cubicBezTo>
                  <a:pt x="246753" y="81400"/>
                  <a:pt x="267422" y="80883"/>
                  <a:pt x="288061" y="80701"/>
                </a:cubicBezTo>
                <a:lnTo>
                  <a:pt x="288061" y="67631"/>
                </a:lnTo>
                <a:cubicBezTo>
                  <a:pt x="288030" y="67509"/>
                  <a:pt x="287939" y="67448"/>
                  <a:pt x="287909" y="6735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576" name="Google Shape;1576;p23"/>
          <p:cNvSpPr/>
          <p:nvPr/>
        </p:nvSpPr>
        <p:spPr>
          <a:xfrm flipH="1">
            <a:off x="-49526" y="3366225"/>
            <a:ext cx="9318192" cy="1016350"/>
          </a:xfrm>
          <a:custGeom>
            <a:avLst/>
            <a:gdLst/>
            <a:ahLst/>
            <a:cxnLst/>
            <a:rect l="l" t="t" r="r" b="b"/>
            <a:pathLst>
              <a:path w="284960" h="48635" extrusionOk="0">
                <a:moveTo>
                  <a:pt x="14114" y="1"/>
                </a:moveTo>
                <a:cubicBezTo>
                  <a:pt x="13348" y="1"/>
                  <a:pt x="12567" y="179"/>
                  <a:pt x="11854" y="457"/>
                </a:cubicBezTo>
                <a:cubicBezTo>
                  <a:pt x="7569" y="2068"/>
                  <a:pt x="4742" y="6384"/>
                  <a:pt x="3708" y="10853"/>
                </a:cubicBezTo>
                <a:cubicBezTo>
                  <a:pt x="2705" y="15199"/>
                  <a:pt x="3465" y="19454"/>
                  <a:pt x="3344" y="23801"/>
                </a:cubicBezTo>
                <a:cubicBezTo>
                  <a:pt x="3009" y="23923"/>
                  <a:pt x="0" y="24531"/>
                  <a:pt x="0" y="24622"/>
                </a:cubicBezTo>
                <a:lnTo>
                  <a:pt x="0" y="48634"/>
                </a:lnTo>
                <a:cubicBezTo>
                  <a:pt x="38329" y="46628"/>
                  <a:pt x="76719" y="45017"/>
                  <a:pt x="115109" y="44166"/>
                </a:cubicBezTo>
                <a:cubicBezTo>
                  <a:pt x="143398" y="43515"/>
                  <a:pt x="171673" y="43189"/>
                  <a:pt x="199942" y="43189"/>
                </a:cubicBezTo>
                <a:cubicBezTo>
                  <a:pt x="211250" y="43189"/>
                  <a:pt x="222558" y="43241"/>
                  <a:pt x="233865" y="43345"/>
                </a:cubicBezTo>
                <a:cubicBezTo>
                  <a:pt x="244097" y="43437"/>
                  <a:pt x="254362" y="43639"/>
                  <a:pt x="264627" y="43639"/>
                </a:cubicBezTo>
                <a:cubicBezTo>
                  <a:pt x="271408" y="43639"/>
                  <a:pt x="278189" y="43551"/>
                  <a:pt x="284960" y="43285"/>
                </a:cubicBezTo>
                <a:lnTo>
                  <a:pt x="284960" y="13953"/>
                </a:lnTo>
                <a:cubicBezTo>
                  <a:pt x="282650" y="14500"/>
                  <a:pt x="280309" y="15777"/>
                  <a:pt x="278303" y="17327"/>
                </a:cubicBezTo>
                <a:cubicBezTo>
                  <a:pt x="274686" y="20154"/>
                  <a:pt x="271768" y="23710"/>
                  <a:pt x="269732" y="27783"/>
                </a:cubicBezTo>
                <a:cubicBezTo>
                  <a:pt x="268366" y="26731"/>
                  <a:pt x="266662" y="26201"/>
                  <a:pt x="264960" y="26201"/>
                </a:cubicBezTo>
                <a:cubicBezTo>
                  <a:pt x="262875" y="26201"/>
                  <a:pt x="260792" y="26997"/>
                  <a:pt x="259336" y="28604"/>
                </a:cubicBezTo>
                <a:cubicBezTo>
                  <a:pt x="257877" y="27857"/>
                  <a:pt x="256284" y="27470"/>
                  <a:pt x="254691" y="27470"/>
                </a:cubicBezTo>
                <a:cubicBezTo>
                  <a:pt x="253432" y="27470"/>
                  <a:pt x="252172" y="27712"/>
                  <a:pt x="250977" y="28208"/>
                </a:cubicBezTo>
                <a:cubicBezTo>
                  <a:pt x="250674" y="19454"/>
                  <a:pt x="248637" y="8178"/>
                  <a:pt x="238485" y="6688"/>
                </a:cubicBezTo>
                <a:cubicBezTo>
                  <a:pt x="237818" y="6590"/>
                  <a:pt x="237150" y="6542"/>
                  <a:pt x="236484" y="6542"/>
                </a:cubicBezTo>
                <a:cubicBezTo>
                  <a:pt x="232017" y="6542"/>
                  <a:pt x="227646" y="8674"/>
                  <a:pt x="224472" y="11795"/>
                </a:cubicBezTo>
                <a:cubicBezTo>
                  <a:pt x="220582" y="15594"/>
                  <a:pt x="218363" y="20640"/>
                  <a:pt x="216539" y="25655"/>
                </a:cubicBezTo>
                <a:cubicBezTo>
                  <a:pt x="215194" y="24550"/>
                  <a:pt x="213494" y="24002"/>
                  <a:pt x="211791" y="24002"/>
                </a:cubicBezTo>
                <a:cubicBezTo>
                  <a:pt x="210262" y="24002"/>
                  <a:pt x="208731" y="24444"/>
                  <a:pt x="207451" y="25321"/>
                </a:cubicBezTo>
                <a:cubicBezTo>
                  <a:pt x="206813" y="23983"/>
                  <a:pt x="205536" y="23011"/>
                  <a:pt x="203955" y="22616"/>
                </a:cubicBezTo>
                <a:cubicBezTo>
                  <a:pt x="203601" y="22529"/>
                  <a:pt x="203234" y="22491"/>
                  <a:pt x="202859" y="22491"/>
                </a:cubicBezTo>
                <a:cubicBezTo>
                  <a:pt x="201274" y="22491"/>
                  <a:pt x="199563" y="23159"/>
                  <a:pt x="198211" y="23528"/>
                </a:cubicBezTo>
                <a:cubicBezTo>
                  <a:pt x="197694" y="20214"/>
                  <a:pt x="197390" y="16871"/>
                  <a:pt x="195445" y="13983"/>
                </a:cubicBezTo>
                <a:cubicBezTo>
                  <a:pt x="193623" y="11223"/>
                  <a:pt x="190470" y="9182"/>
                  <a:pt x="187182" y="9182"/>
                </a:cubicBezTo>
                <a:cubicBezTo>
                  <a:pt x="186958" y="9182"/>
                  <a:pt x="186733" y="9192"/>
                  <a:pt x="186508" y="9211"/>
                </a:cubicBezTo>
                <a:cubicBezTo>
                  <a:pt x="182891" y="9515"/>
                  <a:pt x="179852" y="12220"/>
                  <a:pt x="178149" y="15351"/>
                </a:cubicBezTo>
                <a:cubicBezTo>
                  <a:pt x="176478" y="18451"/>
                  <a:pt x="175870" y="21977"/>
                  <a:pt x="175353" y="25473"/>
                </a:cubicBezTo>
                <a:cubicBezTo>
                  <a:pt x="175535" y="23679"/>
                  <a:pt x="174016" y="21947"/>
                  <a:pt x="172222" y="21552"/>
                </a:cubicBezTo>
                <a:cubicBezTo>
                  <a:pt x="171919" y="21493"/>
                  <a:pt x="171614" y="21465"/>
                  <a:pt x="171309" y="21465"/>
                </a:cubicBezTo>
                <a:cubicBezTo>
                  <a:pt x="169718" y="21465"/>
                  <a:pt x="168142" y="22228"/>
                  <a:pt x="166994" y="23376"/>
                </a:cubicBezTo>
                <a:cubicBezTo>
                  <a:pt x="165627" y="24713"/>
                  <a:pt x="164745" y="26505"/>
                  <a:pt x="163986" y="28238"/>
                </a:cubicBezTo>
                <a:lnTo>
                  <a:pt x="163986" y="28238"/>
                </a:lnTo>
                <a:cubicBezTo>
                  <a:pt x="164269" y="27569"/>
                  <a:pt x="147449" y="26689"/>
                  <a:pt x="145656" y="26597"/>
                </a:cubicBezTo>
                <a:cubicBezTo>
                  <a:pt x="142736" y="26493"/>
                  <a:pt x="139804" y="26454"/>
                  <a:pt x="136868" y="26454"/>
                </a:cubicBezTo>
                <a:cubicBezTo>
                  <a:pt x="130390" y="26454"/>
                  <a:pt x="123891" y="26645"/>
                  <a:pt x="117449" y="26749"/>
                </a:cubicBezTo>
                <a:cubicBezTo>
                  <a:pt x="116584" y="24945"/>
                  <a:pt x="114660" y="24033"/>
                  <a:pt x="112730" y="24033"/>
                </a:cubicBezTo>
                <a:cubicBezTo>
                  <a:pt x="111473" y="24033"/>
                  <a:pt x="110213" y="24420"/>
                  <a:pt x="109242" y="25199"/>
                </a:cubicBezTo>
                <a:cubicBezTo>
                  <a:pt x="107935" y="21096"/>
                  <a:pt x="107935" y="16506"/>
                  <a:pt x="105747" y="12737"/>
                </a:cubicBezTo>
                <a:cubicBezTo>
                  <a:pt x="104106" y="9937"/>
                  <a:pt x="101071" y="7374"/>
                  <a:pt x="97719" y="7374"/>
                </a:cubicBezTo>
                <a:cubicBezTo>
                  <a:pt x="97468" y="7374"/>
                  <a:pt x="97216" y="7388"/>
                  <a:pt x="96962" y="7418"/>
                </a:cubicBezTo>
                <a:cubicBezTo>
                  <a:pt x="92707" y="7874"/>
                  <a:pt x="90579" y="12464"/>
                  <a:pt x="89212" y="16020"/>
                </a:cubicBezTo>
                <a:cubicBezTo>
                  <a:pt x="87844" y="19606"/>
                  <a:pt x="87297" y="23467"/>
                  <a:pt x="87449" y="27266"/>
                </a:cubicBezTo>
                <a:cubicBezTo>
                  <a:pt x="85900" y="26275"/>
                  <a:pt x="84112" y="25789"/>
                  <a:pt x="82305" y="25789"/>
                </a:cubicBezTo>
                <a:cubicBezTo>
                  <a:pt x="81453" y="25789"/>
                  <a:pt x="80596" y="25897"/>
                  <a:pt x="79758" y="26111"/>
                </a:cubicBezTo>
                <a:cubicBezTo>
                  <a:pt x="79815" y="22181"/>
                  <a:pt x="76553" y="18278"/>
                  <a:pt x="72510" y="18278"/>
                </a:cubicBezTo>
                <a:cubicBezTo>
                  <a:pt x="72175" y="18278"/>
                  <a:pt x="71835" y="18304"/>
                  <a:pt x="71491" y="18360"/>
                </a:cubicBezTo>
                <a:cubicBezTo>
                  <a:pt x="67479" y="18999"/>
                  <a:pt x="65017" y="23345"/>
                  <a:pt x="65685" y="27145"/>
                </a:cubicBezTo>
                <a:cubicBezTo>
                  <a:pt x="59731" y="25437"/>
                  <a:pt x="53543" y="24590"/>
                  <a:pt x="47339" y="24590"/>
                </a:cubicBezTo>
                <a:cubicBezTo>
                  <a:pt x="45815" y="24590"/>
                  <a:pt x="44290" y="24641"/>
                  <a:pt x="42767" y="24743"/>
                </a:cubicBezTo>
                <a:cubicBezTo>
                  <a:pt x="38755" y="25017"/>
                  <a:pt x="33466" y="24591"/>
                  <a:pt x="30153" y="27266"/>
                </a:cubicBezTo>
                <a:cubicBezTo>
                  <a:pt x="28420" y="25746"/>
                  <a:pt x="29210" y="22372"/>
                  <a:pt x="28238" y="20366"/>
                </a:cubicBezTo>
                <a:cubicBezTo>
                  <a:pt x="27417" y="18725"/>
                  <a:pt x="25837" y="17388"/>
                  <a:pt x="24013" y="17296"/>
                </a:cubicBezTo>
                <a:cubicBezTo>
                  <a:pt x="23997" y="17296"/>
                  <a:pt x="23981" y="17296"/>
                  <a:pt x="23965" y="17296"/>
                </a:cubicBezTo>
                <a:cubicBezTo>
                  <a:pt x="22598" y="17296"/>
                  <a:pt x="21241" y="18261"/>
                  <a:pt x="20805" y="19501"/>
                </a:cubicBezTo>
                <a:lnTo>
                  <a:pt x="20805" y="19501"/>
                </a:lnTo>
                <a:cubicBezTo>
                  <a:pt x="21154" y="14197"/>
                  <a:pt x="20335" y="8851"/>
                  <a:pt x="18420" y="3922"/>
                </a:cubicBezTo>
                <a:cubicBezTo>
                  <a:pt x="17842" y="2524"/>
                  <a:pt x="17143" y="1004"/>
                  <a:pt x="15776" y="336"/>
                </a:cubicBezTo>
                <a:cubicBezTo>
                  <a:pt x="15254" y="101"/>
                  <a:pt x="14689" y="1"/>
                  <a:pt x="1411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577" name="Google Shape;1577;p23"/>
          <p:cNvGrpSpPr/>
          <p:nvPr/>
        </p:nvGrpSpPr>
        <p:grpSpPr>
          <a:xfrm flipH="1">
            <a:off x="-23798" y="3863676"/>
            <a:ext cx="9252464" cy="1455338"/>
            <a:chOff x="59870" y="2908500"/>
            <a:chExt cx="9143654" cy="2258089"/>
          </a:xfrm>
        </p:grpSpPr>
        <p:sp>
          <p:nvSpPr>
            <p:cNvPr id="1578" name="Google Shape;1578;p23"/>
            <p:cNvSpPr/>
            <p:nvPr/>
          </p:nvSpPr>
          <p:spPr>
            <a:xfrm>
              <a:off x="59870" y="2908500"/>
              <a:ext cx="9143654" cy="2029523"/>
            </a:xfrm>
            <a:custGeom>
              <a:avLst/>
              <a:gdLst/>
              <a:ahLst/>
              <a:cxnLst/>
              <a:rect l="l" t="t" r="r" b="b"/>
              <a:pathLst>
                <a:path w="284960" h="97118" extrusionOk="0">
                  <a:moveTo>
                    <a:pt x="211765" y="0"/>
                  </a:moveTo>
                  <a:cubicBezTo>
                    <a:pt x="174782" y="0"/>
                    <a:pt x="137753" y="3403"/>
                    <a:pt x="101339" y="10064"/>
                  </a:cubicBezTo>
                  <a:cubicBezTo>
                    <a:pt x="97813" y="10733"/>
                    <a:pt x="94257" y="11402"/>
                    <a:pt x="90731" y="12131"/>
                  </a:cubicBezTo>
                  <a:cubicBezTo>
                    <a:pt x="77691" y="14745"/>
                    <a:pt x="64712" y="17815"/>
                    <a:pt x="51855" y="21311"/>
                  </a:cubicBezTo>
                  <a:cubicBezTo>
                    <a:pt x="38876" y="24867"/>
                    <a:pt x="25988" y="28818"/>
                    <a:pt x="13253" y="33226"/>
                  </a:cubicBezTo>
                  <a:cubicBezTo>
                    <a:pt x="9423" y="34533"/>
                    <a:pt x="4225" y="35597"/>
                    <a:pt x="0" y="37481"/>
                  </a:cubicBezTo>
                  <a:lnTo>
                    <a:pt x="0" y="97117"/>
                  </a:lnTo>
                  <a:lnTo>
                    <a:pt x="284960" y="97117"/>
                  </a:lnTo>
                  <a:lnTo>
                    <a:pt x="284960" y="4441"/>
                  </a:lnTo>
                  <a:cubicBezTo>
                    <a:pt x="261342" y="1554"/>
                    <a:pt x="237542" y="95"/>
                    <a:pt x="213712" y="3"/>
                  </a:cubicBezTo>
                  <a:cubicBezTo>
                    <a:pt x="213063" y="1"/>
                    <a:pt x="212414" y="0"/>
                    <a:pt x="2117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9" name="Google Shape;1579;p23"/>
            <p:cNvSpPr/>
            <p:nvPr/>
          </p:nvSpPr>
          <p:spPr>
            <a:xfrm>
              <a:off x="59870" y="3914975"/>
              <a:ext cx="9143654" cy="1251614"/>
            </a:xfrm>
            <a:custGeom>
              <a:avLst/>
              <a:gdLst/>
              <a:ahLst/>
              <a:cxnLst/>
              <a:rect l="l" t="t" r="r" b="b"/>
              <a:pathLst>
                <a:path w="284960" h="59893" extrusionOk="0">
                  <a:moveTo>
                    <a:pt x="231706" y="1"/>
                  </a:moveTo>
                  <a:cubicBezTo>
                    <a:pt x="226944" y="1"/>
                    <a:pt x="222181" y="56"/>
                    <a:pt x="217420" y="165"/>
                  </a:cubicBezTo>
                  <a:cubicBezTo>
                    <a:pt x="171401" y="1320"/>
                    <a:pt x="125504" y="7734"/>
                    <a:pt x="80944" y="19253"/>
                  </a:cubicBezTo>
                  <a:cubicBezTo>
                    <a:pt x="58755" y="24968"/>
                    <a:pt x="36870" y="31959"/>
                    <a:pt x="15471" y="40257"/>
                  </a:cubicBezTo>
                  <a:cubicBezTo>
                    <a:pt x="11581" y="41746"/>
                    <a:pt x="4985" y="43296"/>
                    <a:pt x="0" y="46002"/>
                  </a:cubicBezTo>
                  <a:lnTo>
                    <a:pt x="0" y="59892"/>
                  </a:lnTo>
                  <a:lnTo>
                    <a:pt x="284960" y="59892"/>
                  </a:lnTo>
                  <a:lnTo>
                    <a:pt x="284960" y="2323"/>
                  </a:lnTo>
                  <a:cubicBezTo>
                    <a:pt x="267245" y="765"/>
                    <a:pt x="249475" y="1"/>
                    <a:pt x="23170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580" name="Google Shape;1580;p23"/>
          <p:cNvSpPr/>
          <p:nvPr/>
        </p:nvSpPr>
        <p:spPr>
          <a:xfrm flipH="1">
            <a:off x="-41747" y="4512349"/>
            <a:ext cx="9252651" cy="806609"/>
          </a:xfrm>
          <a:custGeom>
            <a:avLst/>
            <a:gdLst/>
            <a:ahLst/>
            <a:cxnLst/>
            <a:rect l="l" t="t" r="r" b="b"/>
            <a:pathLst>
              <a:path w="284960" h="59893" extrusionOk="0">
                <a:moveTo>
                  <a:pt x="231706" y="1"/>
                </a:moveTo>
                <a:cubicBezTo>
                  <a:pt x="226944" y="1"/>
                  <a:pt x="222181" y="56"/>
                  <a:pt x="217420" y="165"/>
                </a:cubicBezTo>
                <a:cubicBezTo>
                  <a:pt x="171401" y="1320"/>
                  <a:pt x="125504" y="7734"/>
                  <a:pt x="80944" y="19253"/>
                </a:cubicBezTo>
                <a:cubicBezTo>
                  <a:pt x="58755" y="24968"/>
                  <a:pt x="36870" y="31959"/>
                  <a:pt x="15471" y="40257"/>
                </a:cubicBezTo>
                <a:cubicBezTo>
                  <a:pt x="11581" y="41746"/>
                  <a:pt x="4985" y="43296"/>
                  <a:pt x="0" y="46002"/>
                </a:cubicBezTo>
                <a:lnTo>
                  <a:pt x="0" y="59892"/>
                </a:lnTo>
                <a:lnTo>
                  <a:pt x="284960" y="59892"/>
                </a:lnTo>
                <a:lnTo>
                  <a:pt x="284960" y="2323"/>
                </a:lnTo>
                <a:cubicBezTo>
                  <a:pt x="267245" y="765"/>
                  <a:pt x="249475" y="1"/>
                  <a:pt x="23170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581" name="Google Shape;1581;p23"/>
          <p:cNvGrpSpPr/>
          <p:nvPr/>
        </p:nvGrpSpPr>
        <p:grpSpPr>
          <a:xfrm>
            <a:off x="4892384" y="3847662"/>
            <a:ext cx="561604" cy="1098433"/>
            <a:chOff x="7406984" y="2443449"/>
            <a:chExt cx="561604" cy="1098433"/>
          </a:xfrm>
        </p:grpSpPr>
        <p:sp>
          <p:nvSpPr>
            <p:cNvPr id="1582" name="Google Shape;1582;p23"/>
            <p:cNvSpPr/>
            <p:nvPr/>
          </p:nvSpPr>
          <p:spPr>
            <a:xfrm>
              <a:off x="7406984" y="2443449"/>
              <a:ext cx="561604" cy="832907"/>
            </a:xfrm>
            <a:custGeom>
              <a:avLst/>
              <a:gdLst/>
              <a:ahLst/>
              <a:cxnLst/>
              <a:rect l="l" t="t" r="r" b="b"/>
              <a:pathLst>
                <a:path w="18268" h="27093" extrusionOk="0">
                  <a:moveTo>
                    <a:pt x="10703" y="1"/>
                  </a:moveTo>
                  <a:cubicBezTo>
                    <a:pt x="7835" y="1"/>
                    <a:pt x="4854" y="3163"/>
                    <a:pt x="2480" y="9823"/>
                  </a:cubicBezTo>
                  <a:cubicBezTo>
                    <a:pt x="1452" y="12696"/>
                    <a:pt x="665" y="15660"/>
                    <a:pt x="363" y="18684"/>
                  </a:cubicBezTo>
                  <a:cubicBezTo>
                    <a:pt x="182" y="20559"/>
                    <a:pt x="0" y="23221"/>
                    <a:pt x="1301" y="24733"/>
                  </a:cubicBezTo>
                  <a:cubicBezTo>
                    <a:pt x="1577" y="25049"/>
                    <a:pt x="2009" y="25262"/>
                    <a:pt x="2418" y="25262"/>
                  </a:cubicBezTo>
                  <a:cubicBezTo>
                    <a:pt x="2635" y="25262"/>
                    <a:pt x="2846" y="25202"/>
                    <a:pt x="3025" y="25066"/>
                  </a:cubicBezTo>
                  <a:cubicBezTo>
                    <a:pt x="3629" y="24612"/>
                    <a:pt x="3539" y="23554"/>
                    <a:pt x="4144" y="23100"/>
                  </a:cubicBezTo>
                  <a:lnTo>
                    <a:pt x="4597" y="24703"/>
                  </a:lnTo>
                  <a:cubicBezTo>
                    <a:pt x="4900" y="23977"/>
                    <a:pt x="5172" y="23221"/>
                    <a:pt x="5474" y="22495"/>
                  </a:cubicBezTo>
                  <a:cubicBezTo>
                    <a:pt x="6503" y="23191"/>
                    <a:pt x="6140" y="24884"/>
                    <a:pt x="7017" y="25792"/>
                  </a:cubicBezTo>
                  <a:cubicBezTo>
                    <a:pt x="7138" y="25913"/>
                    <a:pt x="7289" y="26003"/>
                    <a:pt x="7470" y="26003"/>
                  </a:cubicBezTo>
                  <a:cubicBezTo>
                    <a:pt x="7652" y="26003"/>
                    <a:pt x="7803" y="25882"/>
                    <a:pt x="7954" y="25822"/>
                  </a:cubicBezTo>
                  <a:cubicBezTo>
                    <a:pt x="8499" y="25429"/>
                    <a:pt x="8952" y="25035"/>
                    <a:pt x="9406" y="24582"/>
                  </a:cubicBezTo>
                  <a:cubicBezTo>
                    <a:pt x="9436" y="25429"/>
                    <a:pt x="9588" y="26306"/>
                    <a:pt x="9920" y="27092"/>
                  </a:cubicBezTo>
                  <a:cubicBezTo>
                    <a:pt x="10465" y="26306"/>
                    <a:pt x="10918" y="25398"/>
                    <a:pt x="11221" y="24491"/>
                  </a:cubicBezTo>
                  <a:cubicBezTo>
                    <a:pt x="11372" y="24975"/>
                    <a:pt x="11523" y="25429"/>
                    <a:pt x="11674" y="25943"/>
                  </a:cubicBezTo>
                  <a:cubicBezTo>
                    <a:pt x="11716" y="25963"/>
                    <a:pt x="11753" y="25973"/>
                    <a:pt x="11788" y="25973"/>
                  </a:cubicBezTo>
                  <a:cubicBezTo>
                    <a:pt x="12158" y="25973"/>
                    <a:pt x="12206" y="24914"/>
                    <a:pt x="12713" y="24914"/>
                  </a:cubicBezTo>
                  <a:cubicBezTo>
                    <a:pt x="12720" y="24914"/>
                    <a:pt x="12726" y="24914"/>
                    <a:pt x="12733" y="24915"/>
                  </a:cubicBezTo>
                  <a:cubicBezTo>
                    <a:pt x="13096" y="24915"/>
                    <a:pt x="13096" y="25489"/>
                    <a:pt x="13217" y="25852"/>
                  </a:cubicBezTo>
                  <a:cubicBezTo>
                    <a:pt x="13336" y="26261"/>
                    <a:pt x="13743" y="26449"/>
                    <a:pt x="14168" y="26449"/>
                  </a:cubicBezTo>
                  <a:cubicBezTo>
                    <a:pt x="14497" y="26449"/>
                    <a:pt x="14837" y="26336"/>
                    <a:pt x="15062" y="26124"/>
                  </a:cubicBezTo>
                  <a:cubicBezTo>
                    <a:pt x="15606" y="25640"/>
                    <a:pt x="15757" y="24824"/>
                    <a:pt x="15818" y="24068"/>
                  </a:cubicBezTo>
                  <a:cubicBezTo>
                    <a:pt x="16211" y="24521"/>
                    <a:pt x="16453" y="25096"/>
                    <a:pt x="16514" y="25701"/>
                  </a:cubicBezTo>
                  <a:cubicBezTo>
                    <a:pt x="16563" y="25751"/>
                    <a:pt x="16620" y="25772"/>
                    <a:pt x="16678" y="25772"/>
                  </a:cubicBezTo>
                  <a:cubicBezTo>
                    <a:pt x="16903" y="25772"/>
                    <a:pt x="17161" y="25451"/>
                    <a:pt x="17209" y="25187"/>
                  </a:cubicBezTo>
                  <a:cubicBezTo>
                    <a:pt x="18268" y="21346"/>
                    <a:pt x="17451" y="16204"/>
                    <a:pt x="17028" y="12333"/>
                  </a:cubicBezTo>
                  <a:cubicBezTo>
                    <a:pt x="16695" y="9127"/>
                    <a:pt x="16514" y="3622"/>
                    <a:pt x="13852" y="1324"/>
                  </a:cubicBezTo>
                  <a:cubicBezTo>
                    <a:pt x="12844" y="448"/>
                    <a:pt x="11781" y="1"/>
                    <a:pt x="1070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583" name="Google Shape;1583;p23"/>
            <p:cNvGrpSpPr/>
            <p:nvPr/>
          </p:nvGrpSpPr>
          <p:grpSpPr>
            <a:xfrm>
              <a:off x="7564315" y="2702387"/>
              <a:ext cx="323331" cy="839495"/>
              <a:chOff x="2475377" y="3003160"/>
              <a:chExt cx="144855" cy="376051"/>
            </a:xfrm>
          </p:grpSpPr>
          <p:sp>
            <p:nvSpPr>
              <p:cNvPr id="1584" name="Google Shape;1584;p23"/>
              <p:cNvSpPr/>
              <p:nvPr/>
            </p:nvSpPr>
            <p:spPr>
              <a:xfrm>
                <a:off x="2489356" y="3003160"/>
                <a:ext cx="44491" cy="376051"/>
              </a:xfrm>
              <a:custGeom>
                <a:avLst/>
                <a:gdLst/>
                <a:ahLst/>
                <a:cxnLst/>
                <a:rect l="l" t="t" r="r" b="b"/>
                <a:pathLst>
                  <a:path w="2129" h="17995" extrusionOk="0">
                    <a:moveTo>
                      <a:pt x="1" y="0"/>
                    </a:moveTo>
                    <a:lnTo>
                      <a:pt x="639" y="6444"/>
                    </a:lnTo>
                    <a:lnTo>
                      <a:pt x="1703" y="8845"/>
                    </a:lnTo>
                    <a:lnTo>
                      <a:pt x="1672" y="17994"/>
                    </a:lnTo>
                    <a:lnTo>
                      <a:pt x="2128" y="17994"/>
                    </a:lnTo>
                    <a:lnTo>
                      <a:pt x="1946" y="8815"/>
                    </a:lnTo>
                    <a:lnTo>
                      <a:pt x="1946" y="8784"/>
                    </a:lnTo>
                    <a:lnTo>
                      <a:pt x="791" y="6383"/>
                    </a:lnTo>
                    <a:lnTo>
                      <a:pt x="791" y="6413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85" name="Google Shape;1585;p23"/>
              <p:cNvSpPr/>
              <p:nvPr/>
            </p:nvSpPr>
            <p:spPr>
              <a:xfrm>
                <a:off x="2524922" y="3029823"/>
                <a:ext cx="71804" cy="160096"/>
              </a:xfrm>
              <a:custGeom>
                <a:avLst/>
                <a:gdLst/>
                <a:ahLst/>
                <a:cxnLst/>
                <a:rect l="l" t="t" r="r" b="b"/>
                <a:pathLst>
                  <a:path w="3436" h="7661" extrusionOk="0">
                    <a:moveTo>
                      <a:pt x="3344" y="1"/>
                    </a:moveTo>
                    <a:lnTo>
                      <a:pt x="3283" y="4043"/>
                    </a:lnTo>
                    <a:lnTo>
                      <a:pt x="3283" y="4013"/>
                    </a:lnTo>
                    <a:lnTo>
                      <a:pt x="1" y="7417"/>
                    </a:lnTo>
                    <a:lnTo>
                      <a:pt x="244" y="7660"/>
                    </a:lnTo>
                    <a:lnTo>
                      <a:pt x="3375" y="4104"/>
                    </a:lnTo>
                    <a:lnTo>
                      <a:pt x="3435" y="4074"/>
                    </a:lnTo>
                    <a:lnTo>
                      <a:pt x="3435" y="4043"/>
                    </a:lnTo>
                    <a:lnTo>
                      <a:pt x="3344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86" name="Google Shape;1586;p23"/>
              <p:cNvSpPr/>
              <p:nvPr/>
            </p:nvSpPr>
            <p:spPr>
              <a:xfrm>
                <a:off x="2475377" y="3070467"/>
                <a:ext cx="27334" cy="40040"/>
              </a:xfrm>
              <a:custGeom>
                <a:avLst/>
                <a:gdLst/>
                <a:ahLst/>
                <a:cxnLst/>
                <a:rect l="l" t="t" r="r" b="b"/>
                <a:pathLst>
                  <a:path w="1308" h="1916" extrusionOk="0">
                    <a:moveTo>
                      <a:pt x="1" y="1"/>
                    </a:moveTo>
                    <a:lnTo>
                      <a:pt x="1126" y="1916"/>
                    </a:lnTo>
                    <a:lnTo>
                      <a:pt x="1308" y="1764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87" name="Google Shape;1587;p23"/>
              <p:cNvSpPr/>
              <p:nvPr/>
            </p:nvSpPr>
            <p:spPr>
              <a:xfrm>
                <a:off x="2593525" y="3061586"/>
                <a:ext cx="26707" cy="21608"/>
              </a:xfrm>
              <a:custGeom>
                <a:avLst/>
                <a:gdLst/>
                <a:ahLst/>
                <a:cxnLst/>
                <a:rect l="l" t="t" r="r" b="b"/>
                <a:pathLst>
                  <a:path w="1278" h="1034" extrusionOk="0">
                    <a:moveTo>
                      <a:pt x="1277" y="0"/>
                    </a:moveTo>
                    <a:lnTo>
                      <a:pt x="0" y="851"/>
                    </a:lnTo>
                    <a:lnTo>
                      <a:pt x="152" y="1034"/>
                    </a:lnTo>
                    <a:lnTo>
                      <a:pt x="1277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grpSp>
        <p:nvGrpSpPr>
          <p:cNvPr id="1588" name="Google Shape;1588;p23"/>
          <p:cNvGrpSpPr/>
          <p:nvPr/>
        </p:nvGrpSpPr>
        <p:grpSpPr>
          <a:xfrm>
            <a:off x="5669549" y="2873894"/>
            <a:ext cx="703102" cy="1881528"/>
            <a:chOff x="6351275" y="1611400"/>
            <a:chExt cx="431775" cy="1155375"/>
          </a:xfrm>
        </p:grpSpPr>
        <p:sp>
          <p:nvSpPr>
            <p:cNvPr id="1589" name="Google Shape;1589;p23"/>
            <p:cNvSpPr/>
            <p:nvPr/>
          </p:nvSpPr>
          <p:spPr>
            <a:xfrm>
              <a:off x="6556200" y="1611400"/>
              <a:ext cx="62025" cy="1155375"/>
            </a:xfrm>
            <a:custGeom>
              <a:avLst/>
              <a:gdLst/>
              <a:ahLst/>
              <a:cxnLst/>
              <a:rect l="l" t="t" r="r" b="b"/>
              <a:pathLst>
                <a:path w="2481" h="46215" extrusionOk="0">
                  <a:moveTo>
                    <a:pt x="2420" y="1"/>
                  </a:moveTo>
                  <a:lnTo>
                    <a:pt x="1754" y="11857"/>
                  </a:lnTo>
                  <a:lnTo>
                    <a:pt x="0" y="45821"/>
                  </a:lnTo>
                  <a:lnTo>
                    <a:pt x="1422" y="46214"/>
                  </a:lnTo>
                  <a:lnTo>
                    <a:pt x="2208" y="21081"/>
                  </a:lnTo>
                  <a:lnTo>
                    <a:pt x="2480" y="11887"/>
                  </a:lnTo>
                  <a:lnTo>
                    <a:pt x="242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590" name="Google Shape;1590;p23"/>
            <p:cNvGrpSpPr/>
            <p:nvPr/>
          </p:nvGrpSpPr>
          <p:grpSpPr>
            <a:xfrm>
              <a:off x="6493425" y="1758850"/>
              <a:ext cx="194350" cy="799225"/>
              <a:chOff x="6493425" y="1758850"/>
              <a:chExt cx="194350" cy="799225"/>
            </a:xfrm>
          </p:grpSpPr>
          <p:sp>
            <p:nvSpPr>
              <p:cNvPr id="1591" name="Google Shape;1591;p23"/>
              <p:cNvSpPr/>
              <p:nvPr/>
            </p:nvSpPr>
            <p:spPr>
              <a:xfrm>
                <a:off x="6493425" y="2441625"/>
                <a:ext cx="84725" cy="116450"/>
              </a:xfrm>
              <a:custGeom>
                <a:avLst/>
                <a:gdLst/>
                <a:ahLst/>
                <a:cxnLst/>
                <a:rect l="l" t="t" r="r" b="b"/>
                <a:pathLst>
                  <a:path w="3389" h="4658" fill="none" extrusionOk="0">
                    <a:moveTo>
                      <a:pt x="3388" y="4658"/>
                    </a:moveTo>
                    <a:lnTo>
                      <a:pt x="1059" y="2208"/>
                    </a:lnTo>
                    <a:lnTo>
                      <a:pt x="1" y="0"/>
                    </a:lnTo>
                  </a:path>
                </a:pathLst>
              </a:custGeom>
              <a:solidFill>
                <a:schemeClr val="dk2"/>
              </a:solidFill>
              <a:ln w="4525" cap="flat" cmpd="sng">
                <a:solidFill>
                  <a:srgbClr val="32330E"/>
                </a:solidFill>
                <a:prstDash val="solid"/>
                <a:miter lim="30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92" name="Google Shape;1592;p23"/>
              <p:cNvSpPr/>
              <p:nvPr/>
            </p:nvSpPr>
            <p:spPr>
              <a:xfrm>
                <a:off x="6588700" y="2388700"/>
                <a:ext cx="83200" cy="63525"/>
              </a:xfrm>
              <a:custGeom>
                <a:avLst/>
                <a:gdLst/>
                <a:ahLst/>
                <a:cxnLst/>
                <a:rect l="l" t="t" r="r" b="b"/>
                <a:pathLst>
                  <a:path w="3328" h="2541" fill="none" extrusionOk="0">
                    <a:moveTo>
                      <a:pt x="1" y="2541"/>
                    </a:moveTo>
                    <a:lnTo>
                      <a:pt x="1936" y="1573"/>
                    </a:lnTo>
                    <a:lnTo>
                      <a:pt x="3327" y="0"/>
                    </a:lnTo>
                  </a:path>
                </a:pathLst>
              </a:custGeom>
              <a:solidFill>
                <a:schemeClr val="dk2"/>
              </a:solidFill>
              <a:ln w="4525" cap="flat" cmpd="sng">
                <a:solidFill>
                  <a:srgbClr val="32330E"/>
                </a:solidFill>
                <a:prstDash val="solid"/>
                <a:miter lim="30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93" name="Google Shape;1593;p23"/>
              <p:cNvSpPr/>
              <p:nvPr/>
            </p:nvSpPr>
            <p:spPr>
              <a:xfrm>
                <a:off x="6533500" y="2328200"/>
                <a:ext cx="67325" cy="43125"/>
              </a:xfrm>
              <a:custGeom>
                <a:avLst/>
                <a:gdLst/>
                <a:ahLst/>
                <a:cxnLst/>
                <a:rect l="l" t="t" r="r" b="b"/>
                <a:pathLst>
                  <a:path w="2693" h="1725" fill="none" extrusionOk="0">
                    <a:moveTo>
                      <a:pt x="2692" y="1724"/>
                    </a:moveTo>
                    <a:lnTo>
                      <a:pt x="1" y="0"/>
                    </a:lnTo>
                  </a:path>
                </a:pathLst>
              </a:custGeom>
              <a:solidFill>
                <a:schemeClr val="dk2"/>
              </a:solidFill>
              <a:ln w="4525" cap="flat" cmpd="sng">
                <a:solidFill>
                  <a:srgbClr val="32330E"/>
                </a:solidFill>
                <a:prstDash val="solid"/>
                <a:miter lim="30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94" name="Google Shape;1594;p23"/>
              <p:cNvSpPr/>
              <p:nvPr/>
            </p:nvSpPr>
            <p:spPr>
              <a:xfrm>
                <a:off x="6591725" y="2300975"/>
                <a:ext cx="45400" cy="30275"/>
              </a:xfrm>
              <a:custGeom>
                <a:avLst/>
                <a:gdLst/>
                <a:ahLst/>
                <a:cxnLst/>
                <a:rect l="l" t="t" r="r" b="b"/>
                <a:pathLst>
                  <a:path w="1816" h="1211" fill="none" extrusionOk="0">
                    <a:moveTo>
                      <a:pt x="1" y="1210"/>
                    </a:moveTo>
                    <a:lnTo>
                      <a:pt x="1815" y="1"/>
                    </a:lnTo>
                  </a:path>
                </a:pathLst>
              </a:custGeom>
              <a:solidFill>
                <a:schemeClr val="dk2"/>
              </a:solidFill>
              <a:ln w="4525" cap="flat" cmpd="sng">
                <a:solidFill>
                  <a:srgbClr val="32330E"/>
                </a:solidFill>
                <a:prstDash val="solid"/>
                <a:miter lim="30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95" name="Google Shape;1595;p23"/>
              <p:cNvSpPr/>
              <p:nvPr/>
            </p:nvSpPr>
            <p:spPr>
              <a:xfrm>
                <a:off x="6593250" y="2204950"/>
                <a:ext cx="94525" cy="49175"/>
              </a:xfrm>
              <a:custGeom>
                <a:avLst/>
                <a:gdLst/>
                <a:ahLst/>
                <a:cxnLst/>
                <a:rect l="l" t="t" r="r" b="b"/>
                <a:pathLst>
                  <a:path w="3781" h="1967" fill="none" extrusionOk="0">
                    <a:moveTo>
                      <a:pt x="0" y="1604"/>
                    </a:moveTo>
                    <a:lnTo>
                      <a:pt x="2420" y="1967"/>
                    </a:lnTo>
                    <a:lnTo>
                      <a:pt x="3781" y="1"/>
                    </a:lnTo>
                  </a:path>
                </a:pathLst>
              </a:custGeom>
              <a:solidFill>
                <a:schemeClr val="dk2"/>
              </a:solidFill>
              <a:ln w="4525" cap="flat" cmpd="sng">
                <a:solidFill>
                  <a:srgbClr val="32330E"/>
                </a:solidFill>
                <a:prstDash val="solid"/>
                <a:miter lim="30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96" name="Google Shape;1596;p23"/>
              <p:cNvSpPr/>
              <p:nvPr/>
            </p:nvSpPr>
            <p:spPr>
              <a:xfrm>
                <a:off x="6641625" y="2193600"/>
                <a:ext cx="19675" cy="43125"/>
              </a:xfrm>
              <a:custGeom>
                <a:avLst/>
                <a:gdLst/>
                <a:ahLst/>
                <a:cxnLst/>
                <a:rect l="l" t="t" r="r" b="b"/>
                <a:pathLst>
                  <a:path w="787" h="1725" fill="none" extrusionOk="0">
                    <a:moveTo>
                      <a:pt x="1" y="1"/>
                    </a:moveTo>
                    <a:lnTo>
                      <a:pt x="787" y="1725"/>
                    </a:lnTo>
                  </a:path>
                </a:pathLst>
              </a:custGeom>
              <a:solidFill>
                <a:schemeClr val="dk2"/>
              </a:solidFill>
              <a:ln w="4525" cap="flat" cmpd="sng">
                <a:solidFill>
                  <a:srgbClr val="32330E"/>
                </a:solidFill>
                <a:prstDash val="solid"/>
                <a:miter lim="30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97" name="Google Shape;1597;p23"/>
              <p:cNvSpPr/>
              <p:nvPr/>
            </p:nvSpPr>
            <p:spPr>
              <a:xfrm>
                <a:off x="6533500" y="2118000"/>
                <a:ext cx="63550" cy="64300"/>
              </a:xfrm>
              <a:custGeom>
                <a:avLst/>
                <a:gdLst/>
                <a:ahLst/>
                <a:cxnLst/>
                <a:rect l="l" t="t" r="r" b="b"/>
                <a:pathLst>
                  <a:path w="2542" h="2572" fill="none" extrusionOk="0">
                    <a:moveTo>
                      <a:pt x="2541" y="2571"/>
                    </a:moveTo>
                    <a:lnTo>
                      <a:pt x="575" y="2420"/>
                    </a:lnTo>
                    <a:lnTo>
                      <a:pt x="1" y="1"/>
                    </a:lnTo>
                  </a:path>
                </a:pathLst>
              </a:custGeom>
              <a:solidFill>
                <a:schemeClr val="dk2"/>
              </a:solidFill>
              <a:ln w="4525" cap="flat" cmpd="sng">
                <a:solidFill>
                  <a:srgbClr val="32330E"/>
                </a:solidFill>
                <a:prstDash val="solid"/>
                <a:miter lim="30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98" name="Google Shape;1598;p23"/>
              <p:cNvSpPr/>
              <p:nvPr/>
            </p:nvSpPr>
            <p:spPr>
              <a:xfrm>
                <a:off x="6542575" y="2127075"/>
                <a:ext cx="31775" cy="28750"/>
              </a:xfrm>
              <a:custGeom>
                <a:avLst/>
                <a:gdLst/>
                <a:ahLst/>
                <a:cxnLst/>
                <a:rect l="l" t="t" r="r" b="b"/>
                <a:pathLst>
                  <a:path w="1271" h="1150" fill="none" extrusionOk="0">
                    <a:moveTo>
                      <a:pt x="1271" y="0"/>
                    </a:moveTo>
                    <a:lnTo>
                      <a:pt x="1" y="1150"/>
                    </a:lnTo>
                  </a:path>
                </a:pathLst>
              </a:custGeom>
              <a:solidFill>
                <a:schemeClr val="dk2"/>
              </a:solidFill>
              <a:ln w="4525" cap="flat" cmpd="sng">
                <a:solidFill>
                  <a:srgbClr val="32330E"/>
                </a:solidFill>
                <a:prstDash val="solid"/>
                <a:miter lim="30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99" name="Google Shape;1599;p23"/>
              <p:cNvSpPr/>
              <p:nvPr/>
            </p:nvSpPr>
            <p:spPr>
              <a:xfrm>
                <a:off x="6605325" y="2066575"/>
                <a:ext cx="55975" cy="67325"/>
              </a:xfrm>
              <a:custGeom>
                <a:avLst/>
                <a:gdLst/>
                <a:ahLst/>
                <a:cxnLst/>
                <a:rect l="l" t="t" r="r" b="b"/>
                <a:pathLst>
                  <a:path w="2239" h="2693" fill="none" extrusionOk="0">
                    <a:moveTo>
                      <a:pt x="2239" y="1"/>
                    </a:moveTo>
                    <a:lnTo>
                      <a:pt x="1" y="2693"/>
                    </a:lnTo>
                  </a:path>
                </a:pathLst>
              </a:custGeom>
              <a:solidFill>
                <a:schemeClr val="dk2"/>
              </a:solidFill>
              <a:ln w="4525" cap="flat" cmpd="sng">
                <a:solidFill>
                  <a:srgbClr val="32330E"/>
                </a:solidFill>
                <a:prstDash val="solid"/>
                <a:miter lim="30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600" name="Google Shape;1600;p23"/>
              <p:cNvSpPr/>
              <p:nvPr/>
            </p:nvSpPr>
            <p:spPr>
              <a:xfrm>
                <a:off x="6566775" y="2021975"/>
                <a:ext cx="34050" cy="46900"/>
              </a:xfrm>
              <a:custGeom>
                <a:avLst/>
                <a:gdLst/>
                <a:ahLst/>
                <a:cxnLst/>
                <a:rect l="l" t="t" r="r" b="b"/>
                <a:pathLst>
                  <a:path w="1362" h="1876" fill="none" extrusionOk="0">
                    <a:moveTo>
                      <a:pt x="0" y="0"/>
                    </a:moveTo>
                    <a:lnTo>
                      <a:pt x="1361" y="1876"/>
                    </a:lnTo>
                  </a:path>
                </a:pathLst>
              </a:custGeom>
              <a:solidFill>
                <a:schemeClr val="dk2"/>
              </a:solidFill>
              <a:ln w="4525" cap="flat" cmpd="sng">
                <a:solidFill>
                  <a:srgbClr val="32330E"/>
                </a:solidFill>
                <a:prstDash val="solid"/>
                <a:miter lim="30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601" name="Google Shape;1601;p23"/>
              <p:cNvSpPr/>
              <p:nvPr/>
            </p:nvSpPr>
            <p:spPr>
              <a:xfrm>
                <a:off x="6566025" y="1863200"/>
                <a:ext cx="34800" cy="60500"/>
              </a:xfrm>
              <a:custGeom>
                <a:avLst/>
                <a:gdLst/>
                <a:ahLst/>
                <a:cxnLst/>
                <a:rect l="l" t="t" r="r" b="b"/>
                <a:pathLst>
                  <a:path w="1392" h="2420" fill="none" extrusionOk="0">
                    <a:moveTo>
                      <a:pt x="0" y="0"/>
                    </a:moveTo>
                    <a:lnTo>
                      <a:pt x="1391" y="2420"/>
                    </a:lnTo>
                  </a:path>
                </a:pathLst>
              </a:custGeom>
              <a:solidFill>
                <a:schemeClr val="dk2"/>
              </a:solidFill>
              <a:ln w="4525" cap="flat" cmpd="sng">
                <a:solidFill>
                  <a:srgbClr val="32330E"/>
                </a:solidFill>
                <a:prstDash val="solid"/>
                <a:miter lim="30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602" name="Google Shape;1602;p23"/>
              <p:cNvSpPr/>
              <p:nvPr/>
            </p:nvSpPr>
            <p:spPr>
              <a:xfrm>
                <a:off x="6578875" y="1758850"/>
                <a:ext cx="67325" cy="121000"/>
              </a:xfrm>
              <a:custGeom>
                <a:avLst/>
                <a:gdLst/>
                <a:ahLst/>
                <a:cxnLst/>
                <a:rect l="l" t="t" r="r" b="b"/>
                <a:pathLst>
                  <a:path w="2693" h="4840" fill="none" extrusionOk="0">
                    <a:moveTo>
                      <a:pt x="2692" y="2511"/>
                    </a:moveTo>
                    <a:lnTo>
                      <a:pt x="1422" y="4840"/>
                    </a:lnTo>
                    <a:lnTo>
                      <a:pt x="0" y="0"/>
                    </a:lnTo>
                  </a:path>
                </a:pathLst>
              </a:custGeom>
              <a:solidFill>
                <a:schemeClr val="dk2"/>
              </a:solidFill>
              <a:ln w="4525" cap="flat" cmpd="sng">
                <a:solidFill>
                  <a:srgbClr val="32330E"/>
                </a:solidFill>
                <a:prstDash val="solid"/>
                <a:miter lim="30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603" name="Google Shape;1603;p23"/>
            <p:cNvGrpSpPr/>
            <p:nvPr/>
          </p:nvGrpSpPr>
          <p:grpSpPr>
            <a:xfrm>
              <a:off x="6351275" y="1643050"/>
              <a:ext cx="431775" cy="903700"/>
              <a:chOff x="6351275" y="1643050"/>
              <a:chExt cx="431775" cy="903700"/>
            </a:xfrm>
          </p:grpSpPr>
          <p:sp>
            <p:nvSpPr>
              <p:cNvPr id="1604" name="Google Shape;1604;p23"/>
              <p:cNvSpPr/>
              <p:nvPr/>
            </p:nvSpPr>
            <p:spPr>
              <a:xfrm>
                <a:off x="6572825" y="1790000"/>
                <a:ext cx="114950" cy="49775"/>
              </a:xfrm>
              <a:custGeom>
                <a:avLst/>
                <a:gdLst/>
                <a:ahLst/>
                <a:cxnLst/>
                <a:rect l="l" t="t" r="r" b="b"/>
                <a:pathLst>
                  <a:path w="4598" h="1991" extrusionOk="0">
                    <a:moveTo>
                      <a:pt x="1481" y="1"/>
                    </a:moveTo>
                    <a:cubicBezTo>
                      <a:pt x="885" y="1"/>
                      <a:pt x="0" y="1023"/>
                      <a:pt x="0" y="1023"/>
                    </a:cubicBezTo>
                    <a:lnTo>
                      <a:pt x="4598" y="1991"/>
                    </a:lnTo>
                    <a:cubicBezTo>
                      <a:pt x="4598" y="1991"/>
                      <a:pt x="4537" y="902"/>
                      <a:pt x="3902" y="418"/>
                    </a:cubicBezTo>
                    <a:cubicBezTo>
                      <a:pt x="3781" y="327"/>
                      <a:pt x="3644" y="294"/>
                      <a:pt x="3501" y="294"/>
                    </a:cubicBezTo>
                    <a:cubicBezTo>
                      <a:pt x="3139" y="294"/>
                      <a:pt x="2729" y="500"/>
                      <a:pt x="2378" y="500"/>
                    </a:cubicBezTo>
                    <a:cubicBezTo>
                      <a:pt x="2173" y="500"/>
                      <a:pt x="1988" y="429"/>
                      <a:pt x="1845" y="206"/>
                    </a:cubicBezTo>
                    <a:cubicBezTo>
                      <a:pt x="1752" y="60"/>
                      <a:pt x="1625" y="1"/>
                      <a:pt x="14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grpSp>
            <p:nvGrpSpPr>
              <p:cNvPr id="1605" name="Google Shape;1605;p23"/>
              <p:cNvGrpSpPr/>
              <p:nvPr/>
            </p:nvGrpSpPr>
            <p:grpSpPr>
              <a:xfrm>
                <a:off x="6351275" y="1643050"/>
                <a:ext cx="431775" cy="903700"/>
                <a:chOff x="6351275" y="1643050"/>
                <a:chExt cx="431775" cy="903700"/>
              </a:xfrm>
            </p:grpSpPr>
            <p:sp>
              <p:nvSpPr>
                <p:cNvPr id="1606" name="Google Shape;1606;p23"/>
                <p:cNvSpPr/>
                <p:nvPr/>
              </p:nvSpPr>
              <p:spPr>
                <a:xfrm>
                  <a:off x="6351275" y="2403400"/>
                  <a:ext cx="232925" cy="97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17" h="3889" extrusionOk="0">
                      <a:moveTo>
                        <a:pt x="6629" y="0"/>
                      </a:moveTo>
                      <a:cubicBezTo>
                        <a:pt x="5579" y="0"/>
                        <a:pt x="4686" y="1405"/>
                        <a:pt x="3672" y="1405"/>
                      </a:cubicBezTo>
                      <a:cubicBezTo>
                        <a:pt x="3434" y="1405"/>
                        <a:pt x="3189" y="1327"/>
                        <a:pt x="2934" y="1136"/>
                      </a:cubicBezTo>
                      <a:cubicBezTo>
                        <a:pt x="2755" y="995"/>
                        <a:pt x="2574" y="933"/>
                        <a:pt x="2395" y="933"/>
                      </a:cubicBezTo>
                      <a:cubicBezTo>
                        <a:pt x="1155" y="933"/>
                        <a:pt x="1" y="3888"/>
                        <a:pt x="1" y="3888"/>
                      </a:cubicBezTo>
                      <a:lnTo>
                        <a:pt x="9316" y="2557"/>
                      </a:lnTo>
                      <a:cubicBezTo>
                        <a:pt x="9316" y="2557"/>
                        <a:pt x="8348" y="561"/>
                        <a:pt x="6957" y="47"/>
                      </a:cubicBezTo>
                      <a:cubicBezTo>
                        <a:pt x="6846" y="15"/>
                        <a:pt x="6737" y="0"/>
                        <a:pt x="662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1607" name="Google Shape;1607;p23"/>
                <p:cNvSpPr/>
                <p:nvPr/>
              </p:nvSpPr>
              <p:spPr>
                <a:xfrm>
                  <a:off x="6532750" y="1721150"/>
                  <a:ext cx="105875" cy="4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35" h="1751" extrusionOk="0">
                      <a:moveTo>
                        <a:pt x="2988" y="1"/>
                      </a:moveTo>
                      <a:cubicBezTo>
                        <a:pt x="2526" y="1"/>
                        <a:pt x="2106" y="628"/>
                        <a:pt x="1653" y="628"/>
                      </a:cubicBezTo>
                      <a:cubicBezTo>
                        <a:pt x="1548" y="628"/>
                        <a:pt x="1441" y="594"/>
                        <a:pt x="1331" y="510"/>
                      </a:cubicBezTo>
                      <a:cubicBezTo>
                        <a:pt x="1253" y="451"/>
                        <a:pt x="1174" y="425"/>
                        <a:pt x="1095" y="425"/>
                      </a:cubicBezTo>
                      <a:cubicBezTo>
                        <a:pt x="535" y="425"/>
                        <a:pt x="0" y="1750"/>
                        <a:pt x="0" y="1750"/>
                      </a:cubicBezTo>
                      <a:lnTo>
                        <a:pt x="4235" y="1146"/>
                      </a:lnTo>
                      <a:cubicBezTo>
                        <a:pt x="4235" y="1146"/>
                        <a:pt x="3811" y="238"/>
                        <a:pt x="3146" y="26"/>
                      </a:cubicBezTo>
                      <a:cubicBezTo>
                        <a:pt x="3093" y="9"/>
                        <a:pt x="3040" y="1"/>
                        <a:pt x="298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1608" name="Google Shape;1608;p23"/>
                <p:cNvSpPr/>
                <p:nvPr/>
              </p:nvSpPr>
              <p:spPr>
                <a:xfrm>
                  <a:off x="6574325" y="2155525"/>
                  <a:ext cx="188300" cy="81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32" h="3248" extrusionOk="0">
                      <a:moveTo>
                        <a:pt x="2443" y="0"/>
                      </a:moveTo>
                      <a:cubicBezTo>
                        <a:pt x="1460" y="0"/>
                        <a:pt x="1" y="1615"/>
                        <a:pt x="1" y="1615"/>
                      </a:cubicBezTo>
                      <a:lnTo>
                        <a:pt x="7532" y="3248"/>
                      </a:lnTo>
                      <a:cubicBezTo>
                        <a:pt x="7532" y="3248"/>
                        <a:pt x="7381" y="1433"/>
                        <a:pt x="6443" y="677"/>
                      </a:cubicBezTo>
                      <a:cubicBezTo>
                        <a:pt x="6246" y="517"/>
                        <a:pt x="6022" y="460"/>
                        <a:pt x="5784" y="460"/>
                      </a:cubicBezTo>
                      <a:cubicBezTo>
                        <a:pt x="5190" y="460"/>
                        <a:pt x="4507" y="815"/>
                        <a:pt x="3922" y="815"/>
                      </a:cubicBezTo>
                      <a:cubicBezTo>
                        <a:pt x="3591" y="815"/>
                        <a:pt x="3291" y="701"/>
                        <a:pt x="3056" y="344"/>
                      </a:cubicBezTo>
                      <a:cubicBezTo>
                        <a:pt x="2900" y="99"/>
                        <a:pt x="2686" y="0"/>
                        <a:pt x="244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1609" name="Google Shape;1609;p23"/>
                <p:cNvSpPr/>
                <p:nvPr/>
              </p:nvSpPr>
              <p:spPr>
                <a:xfrm>
                  <a:off x="6570700" y="2336600"/>
                  <a:ext cx="212350" cy="127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94" h="5109" extrusionOk="0">
                      <a:moveTo>
                        <a:pt x="1022" y="1"/>
                      </a:moveTo>
                      <a:cubicBezTo>
                        <a:pt x="411" y="1"/>
                        <a:pt x="1" y="365"/>
                        <a:pt x="116" y="1630"/>
                      </a:cubicBezTo>
                      <a:lnTo>
                        <a:pt x="8493" y="5108"/>
                      </a:lnTo>
                      <a:cubicBezTo>
                        <a:pt x="8493" y="5108"/>
                        <a:pt x="7319" y="1635"/>
                        <a:pt x="6142" y="1635"/>
                      </a:cubicBezTo>
                      <a:cubicBezTo>
                        <a:pt x="6039" y="1635"/>
                        <a:pt x="5935" y="1662"/>
                        <a:pt x="5832" y="1721"/>
                      </a:cubicBezTo>
                      <a:cubicBezTo>
                        <a:pt x="5665" y="1814"/>
                        <a:pt x="5531" y="1854"/>
                        <a:pt x="5423" y="1854"/>
                      </a:cubicBezTo>
                      <a:cubicBezTo>
                        <a:pt x="4785" y="1854"/>
                        <a:pt x="5028" y="468"/>
                        <a:pt x="4497" y="468"/>
                      </a:cubicBezTo>
                      <a:cubicBezTo>
                        <a:pt x="4417" y="468"/>
                        <a:pt x="4320" y="499"/>
                        <a:pt x="4199" y="572"/>
                      </a:cubicBezTo>
                      <a:cubicBezTo>
                        <a:pt x="4088" y="638"/>
                        <a:pt x="3951" y="666"/>
                        <a:pt x="3797" y="666"/>
                      </a:cubicBezTo>
                      <a:cubicBezTo>
                        <a:pt x="3041" y="666"/>
                        <a:pt x="1848" y="1"/>
                        <a:pt x="102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1610" name="Google Shape;1610;p23"/>
                <p:cNvSpPr/>
                <p:nvPr/>
              </p:nvSpPr>
              <p:spPr>
                <a:xfrm>
                  <a:off x="6592075" y="1643050"/>
                  <a:ext cx="76050" cy="45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2" h="1820" extrusionOk="0">
                      <a:moveTo>
                        <a:pt x="363" y="1"/>
                      </a:moveTo>
                      <a:cubicBezTo>
                        <a:pt x="144" y="1"/>
                        <a:pt x="1" y="129"/>
                        <a:pt x="47" y="580"/>
                      </a:cubicBezTo>
                      <a:lnTo>
                        <a:pt x="3041" y="1820"/>
                      </a:lnTo>
                      <a:cubicBezTo>
                        <a:pt x="3041" y="1820"/>
                        <a:pt x="2635" y="577"/>
                        <a:pt x="2218" y="577"/>
                      </a:cubicBezTo>
                      <a:cubicBezTo>
                        <a:pt x="2180" y="577"/>
                        <a:pt x="2142" y="587"/>
                        <a:pt x="2104" y="610"/>
                      </a:cubicBezTo>
                      <a:cubicBezTo>
                        <a:pt x="2040" y="646"/>
                        <a:pt x="1989" y="661"/>
                        <a:pt x="1948" y="661"/>
                      </a:cubicBezTo>
                      <a:cubicBezTo>
                        <a:pt x="1713" y="661"/>
                        <a:pt x="1810" y="154"/>
                        <a:pt x="1625" y="154"/>
                      </a:cubicBezTo>
                      <a:cubicBezTo>
                        <a:pt x="1599" y="154"/>
                        <a:pt x="1568" y="164"/>
                        <a:pt x="1529" y="187"/>
                      </a:cubicBezTo>
                      <a:cubicBezTo>
                        <a:pt x="1481" y="214"/>
                        <a:pt x="1424" y="225"/>
                        <a:pt x="1360" y="225"/>
                      </a:cubicBezTo>
                      <a:cubicBezTo>
                        <a:pt x="1073" y="225"/>
                        <a:pt x="653" y="1"/>
                        <a:pt x="36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1611" name="Google Shape;1611;p23"/>
                <p:cNvSpPr/>
                <p:nvPr/>
              </p:nvSpPr>
              <p:spPr>
                <a:xfrm>
                  <a:off x="6451850" y="2089825"/>
                  <a:ext cx="182350" cy="6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94" h="2580" extrusionOk="0">
                      <a:moveTo>
                        <a:pt x="6279" y="0"/>
                      </a:moveTo>
                      <a:cubicBezTo>
                        <a:pt x="5651" y="0"/>
                        <a:pt x="4825" y="229"/>
                        <a:pt x="4232" y="229"/>
                      </a:cubicBezTo>
                      <a:cubicBezTo>
                        <a:pt x="4028" y="229"/>
                        <a:pt x="3852" y="202"/>
                        <a:pt x="3720" y="129"/>
                      </a:cubicBezTo>
                      <a:cubicBezTo>
                        <a:pt x="3614" y="76"/>
                        <a:pt x="3530" y="54"/>
                        <a:pt x="3462" y="54"/>
                      </a:cubicBezTo>
                      <a:cubicBezTo>
                        <a:pt x="3061" y="54"/>
                        <a:pt x="3206" y="831"/>
                        <a:pt x="2700" y="831"/>
                      </a:cubicBezTo>
                      <a:cubicBezTo>
                        <a:pt x="2603" y="831"/>
                        <a:pt x="2482" y="802"/>
                        <a:pt x="2329" y="734"/>
                      </a:cubicBezTo>
                      <a:cubicBezTo>
                        <a:pt x="2231" y="694"/>
                        <a:pt x="2132" y="675"/>
                        <a:pt x="2033" y="675"/>
                      </a:cubicBezTo>
                      <a:cubicBezTo>
                        <a:pt x="1028" y="675"/>
                        <a:pt x="0" y="2579"/>
                        <a:pt x="0" y="2579"/>
                      </a:cubicBezTo>
                      <a:lnTo>
                        <a:pt x="7168" y="1007"/>
                      </a:lnTo>
                      <a:cubicBezTo>
                        <a:pt x="7293" y="206"/>
                        <a:pt x="6875" y="0"/>
                        <a:pt x="627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1612" name="Google Shape;1612;p23"/>
                <p:cNvSpPr/>
                <p:nvPr/>
              </p:nvSpPr>
              <p:spPr>
                <a:xfrm>
                  <a:off x="6590725" y="2040650"/>
                  <a:ext cx="139400" cy="55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6" h="2218" extrusionOk="0">
                      <a:moveTo>
                        <a:pt x="698" y="1"/>
                      </a:moveTo>
                      <a:cubicBezTo>
                        <a:pt x="283" y="1"/>
                        <a:pt x="1" y="162"/>
                        <a:pt x="71" y="735"/>
                      </a:cubicBezTo>
                      <a:lnTo>
                        <a:pt x="5575" y="2217"/>
                      </a:lnTo>
                      <a:cubicBezTo>
                        <a:pt x="5575" y="2217"/>
                        <a:pt x="4854" y="671"/>
                        <a:pt x="4053" y="671"/>
                      </a:cubicBezTo>
                      <a:cubicBezTo>
                        <a:pt x="3986" y="671"/>
                        <a:pt x="3919" y="682"/>
                        <a:pt x="3851" y="705"/>
                      </a:cubicBezTo>
                      <a:cubicBezTo>
                        <a:pt x="3736" y="749"/>
                        <a:pt x="3644" y="768"/>
                        <a:pt x="3570" y="768"/>
                      </a:cubicBezTo>
                      <a:cubicBezTo>
                        <a:pt x="3150" y="768"/>
                        <a:pt x="3305" y="169"/>
                        <a:pt x="2989" y="169"/>
                      </a:cubicBezTo>
                      <a:cubicBezTo>
                        <a:pt x="2937" y="169"/>
                        <a:pt x="2873" y="185"/>
                        <a:pt x="2793" y="221"/>
                      </a:cubicBezTo>
                      <a:cubicBezTo>
                        <a:pt x="2710" y="256"/>
                        <a:pt x="2608" y="270"/>
                        <a:pt x="2493" y="270"/>
                      </a:cubicBezTo>
                      <a:cubicBezTo>
                        <a:pt x="1991" y="270"/>
                        <a:pt x="1234" y="1"/>
                        <a:pt x="69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1613" name="Google Shape;1613;p23"/>
                <p:cNvSpPr/>
                <p:nvPr/>
              </p:nvSpPr>
              <p:spPr>
                <a:xfrm>
                  <a:off x="6408750" y="2300925"/>
                  <a:ext cx="196600" cy="5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64" h="2120" extrusionOk="0">
                      <a:moveTo>
                        <a:pt x="4542" y="0"/>
                      </a:moveTo>
                      <a:cubicBezTo>
                        <a:pt x="4520" y="0"/>
                        <a:pt x="4499" y="1"/>
                        <a:pt x="4477" y="3"/>
                      </a:cubicBezTo>
                      <a:cubicBezTo>
                        <a:pt x="3630" y="154"/>
                        <a:pt x="3781" y="789"/>
                        <a:pt x="2178" y="940"/>
                      </a:cubicBezTo>
                      <a:cubicBezTo>
                        <a:pt x="545" y="1091"/>
                        <a:pt x="0" y="2120"/>
                        <a:pt x="0" y="2120"/>
                      </a:cubicBezTo>
                      <a:lnTo>
                        <a:pt x="7864" y="850"/>
                      </a:lnTo>
                      <a:lnTo>
                        <a:pt x="7864" y="850"/>
                      </a:lnTo>
                      <a:cubicBezTo>
                        <a:pt x="7687" y="863"/>
                        <a:pt x="7522" y="870"/>
                        <a:pt x="7367" y="870"/>
                      </a:cubicBezTo>
                      <a:cubicBezTo>
                        <a:pt x="5574" y="870"/>
                        <a:pt x="5249" y="0"/>
                        <a:pt x="454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1614" name="Google Shape;1614;p23"/>
                <p:cNvSpPr/>
                <p:nvPr/>
              </p:nvSpPr>
              <p:spPr>
                <a:xfrm>
                  <a:off x="6512325" y="1841850"/>
                  <a:ext cx="159575" cy="42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83" h="1702" extrusionOk="0">
                      <a:moveTo>
                        <a:pt x="3752" y="1"/>
                      </a:moveTo>
                      <a:cubicBezTo>
                        <a:pt x="3722" y="1"/>
                        <a:pt x="3692" y="3"/>
                        <a:pt x="3660" y="7"/>
                      </a:cubicBezTo>
                      <a:cubicBezTo>
                        <a:pt x="2965" y="98"/>
                        <a:pt x="3086" y="642"/>
                        <a:pt x="1755" y="763"/>
                      </a:cubicBezTo>
                      <a:cubicBezTo>
                        <a:pt x="455" y="854"/>
                        <a:pt x="1" y="1701"/>
                        <a:pt x="1" y="1701"/>
                      </a:cubicBezTo>
                      <a:lnTo>
                        <a:pt x="6382" y="642"/>
                      </a:lnTo>
                      <a:lnTo>
                        <a:pt x="6382" y="642"/>
                      </a:lnTo>
                      <a:cubicBezTo>
                        <a:pt x="6235" y="655"/>
                        <a:pt x="6099" y="660"/>
                        <a:pt x="5971" y="660"/>
                      </a:cubicBezTo>
                      <a:cubicBezTo>
                        <a:pt x="4576" y="660"/>
                        <a:pt x="4275" y="1"/>
                        <a:pt x="375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1615" name="Google Shape;1615;p23"/>
                <p:cNvSpPr/>
                <p:nvPr/>
              </p:nvSpPr>
              <p:spPr>
                <a:xfrm>
                  <a:off x="6580375" y="2270600"/>
                  <a:ext cx="164875" cy="59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5" h="2396" extrusionOk="0">
                      <a:moveTo>
                        <a:pt x="787" y="0"/>
                      </a:moveTo>
                      <a:cubicBezTo>
                        <a:pt x="468" y="0"/>
                        <a:pt x="180" y="220"/>
                        <a:pt x="1" y="883"/>
                      </a:cubicBezTo>
                      <a:lnTo>
                        <a:pt x="6594" y="2395"/>
                      </a:lnTo>
                      <a:cubicBezTo>
                        <a:pt x="6594" y="2395"/>
                        <a:pt x="4447" y="1669"/>
                        <a:pt x="3963" y="913"/>
                      </a:cubicBezTo>
                      <a:cubicBezTo>
                        <a:pt x="3696" y="496"/>
                        <a:pt x="3355" y="272"/>
                        <a:pt x="3073" y="272"/>
                      </a:cubicBezTo>
                      <a:cubicBezTo>
                        <a:pt x="2844" y="272"/>
                        <a:pt x="2653" y="420"/>
                        <a:pt x="2572" y="732"/>
                      </a:cubicBezTo>
                      <a:cubicBezTo>
                        <a:pt x="2557" y="819"/>
                        <a:pt x="2518" y="855"/>
                        <a:pt x="2459" y="855"/>
                      </a:cubicBezTo>
                      <a:cubicBezTo>
                        <a:pt x="2171" y="855"/>
                        <a:pt x="1418" y="0"/>
                        <a:pt x="78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1616" name="Google Shape;1616;p23"/>
                <p:cNvSpPr/>
                <p:nvPr/>
              </p:nvSpPr>
              <p:spPr>
                <a:xfrm>
                  <a:off x="6588700" y="1961350"/>
                  <a:ext cx="165625" cy="59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25" h="2396" extrusionOk="0">
                      <a:moveTo>
                        <a:pt x="768" y="0"/>
                      </a:moveTo>
                      <a:cubicBezTo>
                        <a:pt x="452" y="0"/>
                        <a:pt x="171" y="220"/>
                        <a:pt x="1" y="883"/>
                      </a:cubicBezTo>
                      <a:lnTo>
                        <a:pt x="6624" y="2395"/>
                      </a:lnTo>
                      <a:cubicBezTo>
                        <a:pt x="6624" y="2395"/>
                        <a:pt x="4446" y="1669"/>
                        <a:pt x="3963" y="913"/>
                      </a:cubicBezTo>
                      <a:cubicBezTo>
                        <a:pt x="3698" y="499"/>
                        <a:pt x="3360" y="285"/>
                        <a:pt x="3079" y="285"/>
                      </a:cubicBezTo>
                      <a:cubicBezTo>
                        <a:pt x="2847" y="285"/>
                        <a:pt x="2653" y="431"/>
                        <a:pt x="2571" y="732"/>
                      </a:cubicBezTo>
                      <a:cubicBezTo>
                        <a:pt x="2553" y="819"/>
                        <a:pt x="2511" y="855"/>
                        <a:pt x="2449" y="855"/>
                      </a:cubicBezTo>
                      <a:cubicBezTo>
                        <a:pt x="2148" y="855"/>
                        <a:pt x="1391" y="0"/>
                        <a:pt x="76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1617" name="Google Shape;1617;p23"/>
                <p:cNvSpPr/>
                <p:nvPr/>
              </p:nvSpPr>
              <p:spPr>
                <a:xfrm>
                  <a:off x="6553925" y="2475975"/>
                  <a:ext cx="174675" cy="70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87" h="2831" extrusionOk="0">
                      <a:moveTo>
                        <a:pt x="1082" y="0"/>
                      </a:moveTo>
                      <a:cubicBezTo>
                        <a:pt x="542" y="0"/>
                        <a:pt x="105" y="425"/>
                        <a:pt x="0" y="864"/>
                      </a:cubicBezTo>
                      <a:lnTo>
                        <a:pt x="6987" y="2830"/>
                      </a:lnTo>
                      <a:cubicBezTo>
                        <a:pt x="6987" y="2830"/>
                        <a:pt x="5747" y="1136"/>
                        <a:pt x="4114" y="380"/>
                      </a:cubicBezTo>
                      <a:cubicBezTo>
                        <a:pt x="3725" y="190"/>
                        <a:pt x="3443" y="123"/>
                        <a:pt x="3227" y="123"/>
                      </a:cubicBezTo>
                      <a:cubicBezTo>
                        <a:pt x="2733" y="123"/>
                        <a:pt x="2578" y="467"/>
                        <a:pt x="2273" y="467"/>
                      </a:cubicBezTo>
                      <a:cubicBezTo>
                        <a:pt x="2159" y="467"/>
                        <a:pt x="2025" y="420"/>
                        <a:pt x="1845" y="290"/>
                      </a:cubicBezTo>
                      <a:cubicBezTo>
                        <a:pt x="1584" y="84"/>
                        <a:pt x="1323" y="0"/>
                        <a:pt x="108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1618" name="Google Shape;1618;p23"/>
                <p:cNvSpPr/>
                <p:nvPr/>
              </p:nvSpPr>
              <p:spPr>
                <a:xfrm>
                  <a:off x="6584925" y="1888450"/>
                  <a:ext cx="137625" cy="56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05" h="2257" extrusionOk="0">
                      <a:moveTo>
                        <a:pt x="895" y="0"/>
                      </a:moveTo>
                      <a:cubicBezTo>
                        <a:pt x="445" y="0"/>
                        <a:pt x="86" y="350"/>
                        <a:pt x="0" y="714"/>
                      </a:cubicBezTo>
                      <a:lnTo>
                        <a:pt x="5505" y="2257"/>
                      </a:lnTo>
                      <a:cubicBezTo>
                        <a:pt x="5505" y="2257"/>
                        <a:pt x="4537" y="926"/>
                        <a:pt x="3236" y="291"/>
                      </a:cubicBezTo>
                      <a:cubicBezTo>
                        <a:pt x="2931" y="138"/>
                        <a:pt x="2709" y="85"/>
                        <a:pt x="2540" y="85"/>
                      </a:cubicBezTo>
                      <a:cubicBezTo>
                        <a:pt x="2155" y="85"/>
                        <a:pt x="2038" y="358"/>
                        <a:pt x="1815" y="358"/>
                      </a:cubicBezTo>
                      <a:cubicBezTo>
                        <a:pt x="1728" y="358"/>
                        <a:pt x="1624" y="316"/>
                        <a:pt x="1482" y="200"/>
                      </a:cubicBezTo>
                      <a:cubicBezTo>
                        <a:pt x="1280" y="59"/>
                        <a:pt x="1080" y="0"/>
                        <a:pt x="89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1619" name="Google Shape;1619;p23"/>
                <p:cNvSpPr/>
                <p:nvPr/>
              </p:nvSpPr>
              <p:spPr>
                <a:xfrm>
                  <a:off x="6469225" y="2225800"/>
                  <a:ext cx="131600" cy="41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64" h="1647" extrusionOk="0">
                      <a:moveTo>
                        <a:pt x="3689" y="1"/>
                      </a:moveTo>
                      <a:cubicBezTo>
                        <a:pt x="1400" y="1"/>
                        <a:pt x="1" y="1647"/>
                        <a:pt x="1" y="1647"/>
                      </a:cubicBezTo>
                      <a:lnTo>
                        <a:pt x="5263" y="255"/>
                      </a:lnTo>
                      <a:cubicBezTo>
                        <a:pt x="4702" y="75"/>
                        <a:pt x="4175" y="1"/>
                        <a:pt x="3689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1620" name="Google Shape;1620;p23"/>
                <p:cNvSpPr/>
                <p:nvPr/>
              </p:nvSpPr>
              <p:spPr>
                <a:xfrm>
                  <a:off x="6527450" y="1939000"/>
                  <a:ext cx="102100" cy="32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84" h="1294" extrusionOk="0">
                      <a:moveTo>
                        <a:pt x="2846" y="1"/>
                      </a:moveTo>
                      <a:cubicBezTo>
                        <a:pt x="1067" y="1"/>
                        <a:pt x="1" y="1293"/>
                        <a:pt x="1" y="1293"/>
                      </a:cubicBezTo>
                      <a:lnTo>
                        <a:pt x="4084" y="204"/>
                      </a:lnTo>
                      <a:cubicBezTo>
                        <a:pt x="3641" y="60"/>
                        <a:pt x="3227" y="1"/>
                        <a:pt x="284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1621" name="Google Shape;1621;p23"/>
                <p:cNvSpPr/>
                <p:nvPr/>
              </p:nvSpPr>
              <p:spPr>
                <a:xfrm>
                  <a:off x="6574850" y="2414925"/>
                  <a:ext cx="125025" cy="54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01" h="2188" extrusionOk="0">
                      <a:moveTo>
                        <a:pt x="821" y="0"/>
                      </a:moveTo>
                      <a:cubicBezTo>
                        <a:pt x="320" y="0"/>
                        <a:pt x="0" y="70"/>
                        <a:pt x="10" y="70"/>
                      </a:cubicBezTo>
                      <a:lnTo>
                        <a:pt x="5000" y="2187"/>
                      </a:lnTo>
                      <a:cubicBezTo>
                        <a:pt x="3712" y="305"/>
                        <a:pt x="1869" y="0"/>
                        <a:pt x="82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1622" name="Google Shape;1622;p23"/>
                <p:cNvSpPr/>
                <p:nvPr/>
              </p:nvSpPr>
              <p:spPr>
                <a:xfrm>
                  <a:off x="6594000" y="1691450"/>
                  <a:ext cx="96050" cy="41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42" h="1669" extrusionOk="0">
                      <a:moveTo>
                        <a:pt x="0" y="35"/>
                      </a:moveTo>
                      <a:cubicBezTo>
                        <a:pt x="0" y="36"/>
                        <a:pt x="1" y="36"/>
                        <a:pt x="3" y="36"/>
                      </a:cubicBezTo>
                      <a:lnTo>
                        <a:pt x="3" y="36"/>
                      </a:lnTo>
                      <a:lnTo>
                        <a:pt x="0" y="35"/>
                      </a:lnTo>
                      <a:close/>
                      <a:moveTo>
                        <a:pt x="592" y="1"/>
                      </a:moveTo>
                      <a:cubicBezTo>
                        <a:pt x="266" y="1"/>
                        <a:pt x="46" y="36"/>
                        <a:pt x="7" y="36"/>
                      </a:cubicBezTo>
                      <a:cubicBezTo>
                        <a:pt x="5" y="36"/>
                        <a:pt x="4" y="36"/>
                        <a:pt x="3" y="36"/>
                      </a:cubicBezTo>
                      <a:lnTo>
                        <a:pt x="3" y="36"/>
                      </a:lnTo>
                      <a:lnTo>
                        <a:pt x="3841" y="1668"/>
                      </a:lnTo>
                      <a:cubicBezTo>
                        <a:pt x="2822" y="212"/>
                        <a:pt x="1388" y="1"/>
                        <a:pt x="59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1623" name="Google Shape;1623;p23"/>
                <p:cNvSpPr/>
                <p:nvPr/>
              </p:nvSpPr>
              <p:spPr>
                <a:xfrm>
                  <a:off x="6597525" y="1760725"/>
                  <a:ext cx="72100" cy="32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84" h="1287" extrusionOk="0">
                      <a:moveTo>
                        <a:pt x="520" y="0"/>
                      </a:moveTo>
                      <a:cubicBezTo>
                        <a:pt x="204" y="0"/>
                        <a:pt x="0" y="56"/>
                        <a:pt x="10" y="77"/>
                      </a:cubicBezTo>
                      <a:lnTo>
                        <a:pt x="2884" y="1286"/>
                      </a:lnTo>
                      <a:cubicBezTo>
                        <a:pt x="2166" y="209"/>
                        <a:pt x="1132" y="0"/>
                        <a:pt x="52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</p:grpSp>
          <p:sp>
            <p:nvSpPr>
              <p:cNvPr id="1624" name="Google Shape;1624;p23"/>
              <p:cNvSpPr/>
              <p:nvPr/>
            </p:nvSpPr>
            <p:spPr>
              <a:xfrm>
                <a:off x="6513100" y="2006100"/>
                <a:ext cx="131575" cy="40850"/>
              </a:xfrm>
              <a:custGeom>
                <a:avLst/>
                <a:gdLst/>
                <a:ahLst/>
                <a:cxnLst/>
                <a:rect l="l" t="t" r="r" b="b"/>
                <a:pathLst>
                  <a:path w="5263" h="1634" extrusionOk="0">
                    <a:moveTo>
                      <a:pt x="3711" y="1"/>
                    </a:moveTo>
                    <a:cubicBezTo>
                      <a:pt x="1437" y="1"/>
                      <a:pt x="54" y="1595"/>
                      <a:pt x="2" y="1633"/>
                    </a:cubicBezTo>
                    <a:lnTo>
                      <a:pt x="2" y="1633"/>
                    </a:lnTo>
                    <a:lnTo>
                      <a:pt x="5263" y="242"/>
                    </a:lnTo>
                    <a:cubicBezTo>
                      <a:pt x="4709" y="71"/>
                      <a:pt x="4190" y="1"/>
                      <a:pt x="3711" y="1"/>
                    </a:cubicBezTo>
                    <a:close/>
                    <a:moveTo>
                      <a:pt x="2" y="1633"/>
                    </a:moveTo>
                    <a:lnTo>
                      <a:pt x="0" y="1634"/>
                    </a:lnTo>
                    <a:cubicBezTo>
                      <a:pt x="0" y="1634"/>
                      <a:pt x="0" y="1634"/>
                      <a:pt x="0" y="1634"/>
                    </a:cubicBezTo>
                    <a:cubicBezTo>
                      <a:pt x="1" y="1634"/>
                      <a:pt x="1" y="1634"/>
                      <a:pt x="2" y="1633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grpSp>
        <p:nvGrpSpPr>
          <p:cNvPr id="1625" name="Google Shape;1625;p23"/>
          <p:cNvGrpSpPr/>
          <p:nvPr/>
        </p:nvGrpSpPr>
        <p:grpSpPr>
          <a:xfrm>
            <a:off x="5339500" y="3356064"/>
            <a:ext cx="561610" cy="1502912"/>
            <a:chOff x="6351275" y="1611400"/>
            <a:chExt cx="431775" cy="1155375"/>
          </a:xfrm>
        </p:grpSpPr>
        <p:sp>
          <p:nvSpPr>
            <p:cNvPr id="1626" name="Google Shape;1626;p23"/>
            <p:cNvSpPr/>
            <p:nvPr/>
          </p:nvSpPr>
          <p:spPr>
            <a:xfrm>
              <a:off x="6556200" y="1611400"/>
              <a:ext cx="62025" cy="1155375"/>
            </a:xfrm>
            <a:custGeom>
              <a:avLst/>
              <a:gdLst/>
              <a:ahLst/>
              <a:cxnLst/>
              <a:rect l="l" t="t" r="r" b="b"/>
              <a:pathLst>
                <a:path w="2481" h="46215" extrusionOk="0">
                  <a:moveTo>
                    <a:pt x="2420" y="1"/>
                  </a:moveTo>
                  <a:lnTo>
                    <a:pt x="1754" y="11857"/>
                  </a:lnTo>
                  <a:lnTo>
                    <a:pt x="0" y="45821"/>
                  </a:lnTo>
                  <a:lnTo>
                    <a:pt x="1422" y="46214"/>
                  </a:lnTo>
                  <a:lnTo>
                    <a:pt x="2208" y="21081"/>
                  </a:lnTo>
                  <a:lnTo>
                    <a:pt x="2480" y="11887"/>
                  </a:lnTo>
                  <a:lnTo>
                    <a:pt x="242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627" name="Google Shape;1627;p23"/>
            <p:cNvGrpSpPr/>
            <p:nvPr/>
          </p:nvGrpSpPr>
          <p:grpSpPr>
            <a:xfrm>
              <a:off x="6493425" y="1758850"/>
              <a:ext cx="194350" cy="799225"/>
              <a:chOff x="6493425" y="1758850"/>
              <a:chExt cx="194350" cy="799225"/>
            </a:xfrm>
          </p:grpSpPr>
          <p:sp>
            <p:nvSpPr>
              <p:cNvPr id="1628" name="Google Shape;1628;p23"/>
              <p:cNvSpPr/>
              <p:nvPr/>
            </p:nvSpPr>
            <p:spPr>
              <a:xfrm>
                <a:off x="6493425" y="2441625"/>
                <a:ext cx="84725" cy="116450"/>
              </a:xfrm>
              <a:custGeom>
                <a:avLst/>
                <a:gdLst/>
                <a:ahLst/>
                <a:cxnLst/>
                <a:rect l="l" t="t" r="r" b="b"/>
                <a:pathLst>
                  <a:path w="3389" h="4658" fill="none" extrusionOk="0">
                    <a:moveTo>
                      <a:pt x="3388" y="4658"/>
                    </a:moveTo>
                    <a:lnTo>
                      <a:pt x="1059" y="2208"/>
                    </a:lnTo>
                    <a:lnTo>
                      <a:pt x="1" y="0"/>
                    </a:lnTo>
                  </a:path>
                </a:pathLst>
              </a:custGeom>
              <a:solidFill>
                <a:schemeClr val="dk2"/>
              </a:solidFill>
              <a:ln w="4525" cap="flat" cmpd="sng">
                <a:solidFill>
                  <a:srgbClr val="32330E"/>
                </a:solidFill>
                <a:prstDash val="solid"/>
                <a:miter lim="30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629" name="Google Shape;1629;p23"/>
              <p:cNvSpPr/>
              <p:nvPr/>
            </p:nvSpPr>
            <p:spPr>
              <a:xfrm>
                <a:off x="6588700" y="2388700"/>
                <a:ext cx="83200" cy="63525"/>
              </a:xfrm>
              <a:custGeom>
                <a:avLst/>
                <a:gdLst/>
                <a:ahLst/>
                <a:cxnLst/>
                <a:rect l="l" t="t" r="r" b="b"/>
                <a:pathLst>
                  <a:path w="3328" h="2541" fill="none" extrusionOk="0">
                    <a:moveTo>
                      <a:pt x="1" y="2541"/>
                    </a:moveTo>
                    <a:lnTo>
                      <a:pt x="1936" y="1573"/>
                    </a:lnTo>
                    <a:lnTo>
                      <a:pt x="3327" y="0"/>
                    </a:lnTo>
                  </a:path>
                </a:pathLst>
              </a:custGeom>
              <a:solidFill>
                <a:schemeClr val="dk2"/>
              </a:solidFill>
              <a:ln w="4525" cap="flat" cmpd="sng">
                <a:solidFill>
                  <a:srgbClr val="32330E"/>
                </a:solidFill>
                <a:prstDash val="solid"/>
                <a:miter lim="30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630" name="Google Shape;1630;p23"/>
              <p:cNvSpPr/>
              <p:nvPr/>
            </p:nvSpPr>
            <p:spPr>
              <a:xfrm>
                <a:off x="6533500" y="2328200"/>
                <a:ext cx="67325" cy="43125"/>
              </a:xfrm>
              <a:custGeom>
                <a:avLst/>
                <a:gdLst/>
                <a:ahLst/>
                <a:cxnLst/>
                <a:rect l="l" t="t" r="r" b="b"/>
                <a:pathLst>
                  <a:path w="2693" h="1725" fill="none" extrusionOk="0">
                    <a:moveTo>
                      <a:pt x="2692" y="1724"/>
                    </a:moveTo>
                    <a:lnTo>
                      <a:pt x="1" y="0"/>
                    </a:lnTo>
                  </a:path>
                </a:pathLst>
              </a:custGeom>
              <a:solidFill>
                <a:schemeClr val="dk2"/>
              </a:solidFill>
              <a:ln w="4525" cap="flat" cmpd="sng">
                <a:solidFill>
                  <a:srgbClr val="32330E"/>
                </a:solidFill>
                <a:prstDash val="solid"/>
                <a:miter lim="30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631" name="Google Shape;1631;p23"/>
              <p:cNvSpPr/>
              <p:nvPr/>
            </p:nvSpPr>
            <p:spPr>
              <a:xfrm>
                <a:off x="6591725" y="2300975"/>
                <a:ext cx="45400" cy="30275"/>
              </a:xfrm>
              <a:custGeom>
                <a:avLst/>
                <a:gdLst/>
                <a:ahLst/>
                <a:cxnLst/>
                <a:rect l="l" t="t" r="r" b="b"/>
                <a:pathLst>
                  <a:path w="1816" h="1211" fill="none" extrusionOk="0">
                    <a:moveTo>
                      <a:pt x="1" y="1210"/>
                    </a:moveTo>
                    <a:lnTo>
                      <a:pt x="1815" y="1"/>
                    </a:lnTo>
                  </a:path>
                </a:pathLst>
              </a:custGeom>
              <a:solidFill>
                <a:schemeClr val="dk2"/>
              </a:solidFill>
              <a:ln w="4525" cap="flat" cmpd="sng">
                <a:solidFill>
                  <a:srgbClr val="32330E"/>
                </a:solidFill>
                <a:prstDash val="solid"/>
                <a:miter lim="30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632" name="Google Shape;1632;p23"/>
              <p:cNvSpPr/>
              <p:nvPr/>
            </p:nvSpPr>
            <p:spPr>
              <a:xfrm>
                <a:off x="6593250" y="2204950"/>
                <a:ext cx="94525" cy="49175"/>
              </a:xfrm>
              <a:custGeom>
                <a:avLst/>
                <a:gdLst/>
                <a:ahLst/>
                <a:cxnLst/>
                <a:rect l="l" t="t" r="r" b="b"/>
                <a:pathLst>
                  <a:path w="3781" h="1967" fill="none" extrusionOk="0">
                    <a:moveTo>
                      <a:pt x="0" y="1604"/>
                    </a:moveTo>
                    <a:lnTo>
                      <a:pt x="2420" y="1967"/>
                    </a:lnTo>
                    <a:lnTo>
                      <a:pt x="3781" y="1"/>
                    </a:lnTo>
                  </a:path>
                </a:pathLst>
              </a:custGeom>
              <a:solidFill>
                <a:schemeClr val="dk2"/>
              </a:solidFill>
              <a:ln w="4525" cap="flat" cmpd="sng">
                <a:solidFill>
                  <a:srgbClr val="32330E"/>
                </a:solidFill>
                <a:prstDash val="solid"/>
                <a:miter lim="30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633" name="Google Shape;1633;p23"/>
              <p:cNvSpPr/>
              <p:nvPr/>
            </p:nvSpPr>
            <p:spPr>
              <a:xfrm>
                <a:off x="6641625" y="2193600"/>
                <a:ext cx="19675" cy="43125"/>
              </a:xfrm>
              <a:custGeom>
                <a:avLst/>
                <a:gdLst/>
                <a:ahLst/>
                <a:cxnLst/>
                <a:rect l="l" t="t" r="r" b="b"/>
                <a:pathLst>
                  <a:path w="787" h="1725" fill="none" extrusionOk="0">
                    <a:moveTo>
                      <a:pt x="1" y="1"/>
                    </a:moveTo>
                    <a:lnTo>
                      <a:pt x="787" y="1725"/>
                    </a:lnTo>
                  </a:path>
                </a:pathLst>
              </a:custGeom>
              <a:solidFill>
                <a:schemeClr val="dk2"/>
              </a:solidFill>
              <a:ln w="4525" cap="flat" cmpd="sng">
                <a:solidFill>
                  <a:srgbClr val="32330E"/>
                </a:solidFill>
                <a:prstDash val="solid"/>
                <a:miter lim="30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634" name="Google Shape;1634;p23"/>
              <p:cNvSpPr/>
              <p:nvPr/>
            </p:nvSpPr>
            <p:spPr>
              <a:xfrm>
                <a:off x="6533500" y="2118000"/>
                <a:ext cx="63550" cy="64300"/>
              </a:xfrm>
              <a:custGeom>
                <a:avLst/>
                <a:gdLst/>
                <a:ahLst/>
                <a:cxnLst/>
                <a:rect l="l" t="t" r="r" b="b"/>
                <a:pathLst>
                  <a:path w="2542" h="2572" fill="none" extrusionOk="0">
                    <a:moveTo>
                      <a:pt x="2541" y="2571"/>
                    </a:moveTo>
                    <a:lnTo>
                      <a:pt x="575" y="2420"/>
                    </a:lnTo>
                    <a:lnTo>
                      <a:pt x="1" y="1"/>
                    </a:lnTo>
                  </a:path>
                </a:pathLst>
              </a:custGeom>
              <a:solidFill>
                <a:schemeClr val="dk2"/>
              </a:solidFill>
              <a:ln w="4525" cap="flat" cmpd="sng">
                <a:solidFill>
                  <a:srgbClr val="32330E"/>
                </a:solidFill>
                <a:prstDash val="solid"/>
                <a:miter lim="30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635" name="Google Shape;1635;p23"/>
              <p:cNvSpPr/>
              <p:nvPr/>
            </p:nvSpPr>
            <p:spPr>
              <a:xfrm>
                <a:off x="6542575" y="2127075"/>
                <a:ext cx="31775" cy="28750"/>
              </a:xfrm>
              <a:custGeom>
                <a:avLst/>
                <a:gdLst/>
                <a:ahLst/>
                <a:cxnLst/>
                <a:rect l="l" t="t" r="r" b="b"/>
                <a:pathLst>
                  <a:path w="1271" h="1150" fill="none" extrusionOk="0">
                    <a:moveTo>
                      <a:pt x="1271" y="0"/>
                    </a:moveTo>
                    <a:lnTo>
                      <a:pt x="1" y="1150"/>
                    </a:lnTo>
                  </a:path>
                </a:pathLst>
              </a:custGeom>
              <a:solidFill>
                <a:schemeClr val="dk2"/>
              </a:solidFill>
              <a:ln w="4525" cap="flat" cmpd="sng">
                <a:solidFill>
                  <a:srgbClr val="32330E"/>
                </a:solidFill>
                <a:prstDash val="solid"/>
                <a:miter lim="30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636" name="Google Shape;1636;p23"/>
              <p:cNvSpPr/>
              <p:nvPr/>
            </p:nvSpPr>
            <p:spPr>
              <a:xfrm>
                <a:off x="6605325" y="2066575"/>
                <a:ext cx="55975" cy="67325"/>
              </a:xfrm>
              <a:custGeom>
                <a:avLst/>
                <a:gdLst/>
                <a:ahLst/>
                <a:cxnLst/>
                <a:rect l="l" t="t" r="r" b="b"/>
                <a:pathLst>
                  <a:path w="2239" h="2693" fill="none" extrusionOk="0">
                    <a:moveTo>
                      <a:pt x="2239" y="1"/>
                    </a:moveTo>
                    <a:lnTo>
                      <a:pt x="1" y="2693"/>
                    </a:lnTo>
                  </a:path>
                </a:pathLst>
              </a:custGeom>
              <a:solidFill>
                <a:schemeClr val="dk2"/>
              </a:solidFill>
              <a:ln w="4525" cap="flat" cmpd="sng">
                <a:solidFill>
                  <a:srgbClr val="32330E"/>
                </a:solidFill>
                <a:prstDash val="solid"/>
                <a:miter lim="30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637" name="Google Shape;1637;p23"/>
              <p:cNvSpPr/>
              <p:nvPr/>
            </p:nvSpPr>
            <p:spPr>
              <a:xfrm>
                <a:off x="6566775" y="2021975"/>
                <a:ext cx="34050" cy="46900"/>
              </a:xfrm>
              <a:custGeom>
                <a:avLst/>
                <a:gdLst/>
                <a:ahLst/>
                <a:cxnLst/>
                <a:rect l="l" t="t" r="r" b="b"/>
                <a:pathLst>
                  <a:path w="1362" h="1876" fill="none" extrusionOk="0">
                    <a:moveTo>
                      <a:pt x="0" y="0"/>
                    </a:moveTo>
                    <a:lnTo>
                      <a:pt x="1361" y="1876"/>
                    </a:lnTo>
                  </a:path>
                </a:pathLst>
              </a:custGeom>
              <a:solidFill>
                <a:schemeClr val="dk2"/>
              </a:solidFill>
              <a:ln w="4525" cap="flat" cmpd="sng">
                <a:solidFill>
                  <a:srgbClr val="32330E"/>
                </a:solidFill>
                <a:prstDash val="solid"/>
                <a:miter lim="30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638" name="Google Shape;1638;p23"/>
              <p:cNvSpPr/>
              <p:nvPr/>
            </p:nvSpPr>
            <p:spPr>
              <a:xfrm>
                <a:off x="6566025" y="1863200"/>
                <a:ext cx="34800" cy="60500"/>
              </a:xfrm>
              <a:custGeom>
                <a:avLst/>
                <a:gdLst/>
                <a:ahLst/>
                <a:cxnLst/>
                <a:rect l="l" t="t" r="r" b="b"/>
                <a:pathLst>
                  <a:path w="1392" h="2420" fill="none" extrusionOk="0">
                    <a:moveTo>
                      <a:pt x="0" y="0"/>
                    </a:moveTo>
                    <a:lnTo>
                      <a:pt x="1391" y="2420"/>
                    </a:lnTo>
                  </a:path>
                </a:pathLst>
              </a:custGeom>
              <a:solidFill>
                <a:schemeClr val="dk2"/>
              </a:solidFill>
              <a:ln w="4525" cap="flat" cmpd="sng">
                <a:solidFill>
                  <a:srgbClr val="32330E"/>
                </a:solidFill>
                <a:prstDash val="solid"/>
                <a:miter lim="30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639" name="Google Shape;1639;p23"/>
              <p:cNvSpPr/>
              <p:nvPr/>
            </p:nvSpPr>
            <p:spPr>
              <a:xfrm>
                <a:off x="6578875" y="1758850"/>
                <a:ext cx="67325" cy="121000"/>
              </a:xfrm>
              <a:custGeom>
                <a:avLst/>
                <a:gdLst/>
                <a:ahLst/>
                <a:cxnLst/>
                <a:rect l="l" t="t" r="r" b="b"/>
                <a:pathLst>
                  <a:path w="2693" h="4840" fill="none" extrusionOk="0">
                    <a:moveTo>
                      <a:pt x="2692" y="2511"/>
                    </a:moveTo>
                    <a:lnTo>
                      <a:pt x="1422" y="4840"/>
                    </a:lnTo>
                    <a:lnTo>
                      <a:pt x="0" y="0"/>
                    </a:lnTo>
                  </a:path>
                </a:pathLst>
              </a:custGeom>
              <a:solidFill>
                <a:schemeClr val="dk2"/>
              </a:solidFill>
              <a:ln w="4525" cap="flat" cmpd="sng">
                <a:solidFill>
                  <a:srgbClr val="32330E"/>
                </a:solidFill>
                <a:prstDash val="solid"/>
                <a:miter lim="30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640" name="Google Shape;1640;p23"/>
            <p:cNvGrpSpPr/>
            <p:nvPr/>
          </p:nvGrpSpPr>
          <p:grpSpPr>
            <a:xfrm>
              <a:off x="6351275" y="1643050"/>
              <a:ext cx="431775" cy="903700"/>
              <a:chOff x="6351275" y="1643050"/>
              <a:chExt cx="431775" cy="903700"/>
            </a:xfrm>
          </p:grpSpPr>
          <p:sp>
            <p:nvSpPr>
              <p:cNvPr id="1641" name="Google Shape;1641;p23"/>
              <p:cNvSpPr/>
              <p:nvPr/>
            </p:nvSpPr>
            <p:spPr>
              <a:xfrm>
                <a:off x="6572825" y="1790000"/>
                <a:ext cx="114950" cy="49775"/>
              </a:xfrm>
              <a:custGeom>
                <a:avLst/>
                <a:gdLst/>
                <a:ahLst/>
                <a:cxnLst/>
                <a:rect l="l" t="t" r="r" b="b"/>
                <a:pathLst>
                  <a:path w="4598" h="1991" extrusionOk="0">
                    <a:moveTo>
                      <a:pt x="1481" y="1"/>
                    </a:moveTo>
                    <a:cubicBezTo>
                      <a:pt x="885" y="1"/>
                      <a:pt x="0" y="1023"/>
                      <a:pt x="0" y="1023"/>
                    </a:cubicBezTo>
                    <a:lnTo>
                      <a:pt x="4598" y="1991"/>
                    </a:lnTo>
                    <a:cubicBezTo>
                      <a:pt x="4598" y="1991"/>
                      <a:pt x="4537" y="902"/>
                      <a:pt x="3902" y="418"/>
                    </a:cubicBezTo>
                    <a:cubicBezTo>
                      <a:pt x="3781" y="327"/>
                      <a:pt x="3644" y="294"/>
                      <a:pt x="3501" y="294"/>
                    </a:cubicBezTo>
                    <a:cubicBezTo>
                      <a:pt x="3139" y="294"/>
                      <a:pt x="2729" y="500"/>
                      <a:pt x="2378" y="500"/>
                    </a:cubicBezTo>
                    <a:cubicBezTo>
                      <a:pt x="2173" y="500"/>
                      <a:pt x="1988" y="429"/>
                      <a:pt x="1845" y="206"/>
                    </a:cubicBezTo>
                    <a:cubicBezTo>
                      <a:pt x="1752" y="60"/>
                      <a:pt x="1625" y="1"/>
                      <a:pt x="14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grpSp>
            <p:nvGrpSpPr>
              <p:cNvPr id="1642" name="Google Shape;1642;p23"/>
              <p:cNvGrpSpPr/>
              <p:nvPr/>
            </p:nvGrpSpPr>
            <p:grpSpPr>
              <a:xfrm>
                <a:off x="6351275" y="1643050"/>
                <a:ext cx="431775" cy="903700"/>
                <a:chOff x="6351275" y="1643050"/>
                <a:chExt cx="431775" cy="903700"/>
              </a:xfrm>
            </p:grpSpPr>
            <p:sp>
              <p:nvSpPr>
                <p:cNvPr id="1643" name="Google Shape;1643;p23"/>
                <p:cNvSpPr/>
                <p:nvPr/>
              </p:nvSpPr>
              <p:spPr>
                <a:xfrm>
                  <a:off x="6351275" y="2403400"/>
                  <a:ext cx="232925" cy="97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17" h="3889" extrusionOk="0">
                      <a:moveTo>
                        <a:pt x="6629" y="0"/>
                      </a:moveTo>
                      <a:cubicBezTo>
                        <a:pt x="5579" y="0"/>
                        <a:pt x="4686" y="1405"/>
                        <a:pt x="3672" y="1405"/>
                      </a:cubicBezTo>
                      <a:cubicBezTo>
                        <a:pt x="3434" y="1405"/>
                        <a:pt x="3189" y="1327"/>
                        <a:pt x="2934" y="1136"/>
                      </a:cubicBezTo>
                      <a:cubicBezTo>
                        <a:pt x="2755" y="995"/>
                        <a:pt x="2574" y="933"/>
                        <a:pt x="2395" y="933"/>
                      </a:cubicBezTo>
                      <a:cubicBezTo>
                        <a:pt x="1155" y="933"/>
                        <a:pt x="1" y="3888"/>
                        <a:pt x="1" y="3888"/>
                      </a:cubicBezTo>
                      <a:lnTo>
                        <a:pt x="9316" y="2557"/>
                      </a:lnTo>
                      <a:cubicBezTo>
                        <a:pt x="9316" y="2557"/>
                        <a:pt x="8348" y="561"/>
                        <a:pt x="6957" y="47"/>
                      </a:cubicBezTo>
                      <a:cubicBezTo>
                        <a:pt x="6846" y="15"/>
                        <a:pt x="6737" y="0"/>
                        <a:pt x="662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1644" name="Google Shape;1644;p23"/>
                <p:cNvSpPr/>
                <p:nvPr/>
              </p:nvSpPr>
              <p:spPr>
                <a:xfrm>
                  <a:off x="6532750" y="1721150"/>
                  <a:ext cx="105875" cy="4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35" h="1751" extrusionOk="0">
                      <a:moveTo>
                        <a:pt x="2988" y="1"/>
                      </a:moveTo>
                      <a:cubicBezTo>
                        <a:pt x="2526" y="1"/>
                        <a:pt x="2106" y="628"/>
                        <a:pt x="1653" y="628"/>
                      </a:cubicBezTo>
                      <a:cubicBezTo>
                        <a:pt x="1548" y="628"/>
                        <a:pt x="1441" y="594"/>
                        <a:pt x="1331" y="510"/>
                      </a:cubicBezTo>
                      <a:cubicBezTo>
                        <a:pt x="1253" y="451"/>
                        <a:pt x="1174" y="425"/>
                        <a:pt x="1095" y="425"/>
                      </a:cubicBezTo>
                      <a:cubicBezTo>
                        <a:pt x="535" y="425"/>
                        <a:pt x="0" y="1750"/>
                        <a:pt x="0" y="1750"/>
                      </a:cubicBezTo>
                      <a:lnTo>
                        <a:pt x="4235" y="1146"/>
                      </a:lnTo>
                      <a:cubicBezTo>
                        <a:pt x="4235" y="1146"/>
                        <a:pt x="3811" y="238"/>
                        <a:pt x="3146" y="26"/>
                      </a:cubicBezTo>
                      <a:cubicBezTo>
                        <a:pt x="3093" y="9"/>
                        <a:pt x="3040" y="1"/>
                        <a:pt x="298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1645" name="Google Shape;1645;p23"/>
                <p:cNvSpPr/>
                <p:nvPr/>
              </p:nvSpPr>
              <p:spPr>
                <a:xfrm>
                  <a:off x="6574325" y="2155525"/>
                  <a:ext cx="188300" cy="81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32" h="3248" extrusionOk="0">
                      <a:moveTo>
                        <a:pt x="2443" y="0"/>
                      </a:moveTo>
                      <a:cubicBezTo>
                        <a:pt x="1460" y="0"/>
                        <a:pt x="1" y="1615"/>
                        <a:pt x="1" y="1615"/>
                      </a:cubicBezTo>
                      <a:lnTo>
                        <a:pt x="7532" y="3248"/>
                      </a:lnTo>
                      <a:cubicBezTo>
                        <a:pt x="7532" y="3248"/>
                        <a:pt x="7381" y="1433"/>
                        <a:pt x="6443" y="677"/>
                      </a:cubicBezTo>
                      <a:cubicBezTo>
                        <a:pt x="6246" y="517"/>
                        <a:pt x="6022" y="460"/>
                        <a:pt x="5784" y="460"/>
                      </a:cubicBezTo>
                      <a:cubicBezTo>
                        <a:pt x="5190" y="460"/>
                        <a:pt x="4507" y="815"/>
                        <a:pt x="3922" y="815"/>
                      </a:cubicBezTo>
                      <a:cubicBezTo>
                        <a:pt x="3591" y="815"/>
                        <a:pt x="3291" y="701"/>
                        <a:pt x="3056" y="344"/>
                      </a:cubicBezTo>
                      <a:cubicBezTo>
                        <a:pt x="2900" y="99"/>
                        <a:pt x="2686" y="0"/>
                        <a:pt x="244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1646" name="Google Shape;1646;p23"/>
                <p:cNvSpPr/>
                <p:nvPr/>
              </p:nvSpPr>
              <p:spPr>
                <a:xfrm>
                  <a:off x="6570700" y="2336600"/>
                  <a:ext cx="212350" cy="127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94" h="5109" extrusionOk="0">
                      <a:moveTo>
                        <a:pt x="1022" y="1"/>
                      </a:moveTo>
                      <a:cubicBezTo>
                        <a:pt x="411" y="1"/>
                        <a:pt x="1" y="365"/>
                        <a:pt x="116" y="1630"/>
                      </a:cubicBezTo>
                      <a:lnTo>
                        <a:pt x="8493" y="5108"/>
                      </a:lnTo>
                      <a:cubicBezTo>
                        <a:pt x="8493" y="5108"/>
                        <a:pt x="7319" y="1635"/>
                        <a:pt x="6142" y="1635"/>
                      </a:cubicBezTo>
                      <a:cubicBezTo>
                        <a:pt x="6039" y="1635"/>
                        <a:pt x="5935" y="1662"/>
                        <a:pt x="5832" y="1721"/>
                      </a:cubicBezTo>
                      <a:cubicBezTo>
                        <a:pt x="5665" y="1814"/>
                        <a:pt x="5531" y="1854"/>
                        <a:pt x="5423" y="1854"/>
                      </a:cubicBezTo>
                      <a:cubicBezTo>
                        <a:pt x="4785" y="1854"/>
                        <a:pt x="5028" y="468"/>
                        <a:pt x="4497" y="468"/>
                      </a:cubicBezTo>
                      <a:cubicBezTo>
                        <a:pt x="4417" y="468"/>
                        <a:pt x="4320" y="499"/>
                        <a:pt x="4199" y="572"/>
                      </a:cubicBezTo>
                      <a:cubicBezTo>
                        <a:pt x="4088" y="638"/>
                        <a:pt x="3951" y="666"/>
                        <a:pt x="3797" y="666"/>
                      </a:cubicBezTo>
                      <a:cubicBezTo>
                        <a:pt x="3041" y="666"/>
                        <a:pt x="1848" y="1"/>
                        <a:pt x="102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1647" name="Google Shape;1647;p23"/>
                <p:cNvSpPr/>
                <p:nvPr/>
              </p:nvSpPr>
              <p:spPr>
                <a:xfrm>
                  <a:off x="6592075" y="1643050"/>
                  <a:ext cx="76050" cy="45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2" h="1820" extrusionOk="0">
                      <a:moveTo>
                        <a:pt x="363" y="1"/>
                      </a:moveTo>
                      <a:cubicBezTo>
                        <a:pt x="144" y="1"/>
                        <a:pt x="1" y="129"/>
                        <a:pt x="47" y="580"/>
                      </a:cubicBezTo>
                      <a:lnTo>
                        <a:pt x="3041" y="1820"/>
                      </a:lnTo>
                      <a:cubicBezTo>
                        <a:pt x="3041" y="1820"/>
                        <a:pt x="2635" y="577"/>
                        <a:pt x="2218" y="577"/>
                      </a:cubicBezTo>
                      <a:cubicBezTo>
                        <a:pt x="2180" y="577"/>
                        <a:pt x="2142" y="587"/>
                        <a:pt x="2104" y="610"/>
                      </a:cubicBezTo>
                      <a:cubicBezTo>
                        <a:pt x="2040" y="646"/>
                        <a:pt x="1989" y="661"/>
                        <a:pt x="1948" y="661"/>
                      </a:cubicBezTo>
                      <a:cubicBezTo>
                        <a:pt x="1713" y="661"/>
                        <a:pt x="1810" y="154"/>
                        <a:pt x="1625" y="154"/>
                      </a:cubicBezTo>
                      <a:cubicBezTo>
                        <a:pt x="1599" y="154"/>
                        <a:pt x="1568" y="164"/>
                        <a:pt x="1529" y="187"/>
                      </a:cubicBezTo>
                      <a:cubicBezTo>
                        <a:pt x="1481" y="214"/>
                        <a:pt x="1424" y="225"/>
                        <a:pt x="1360" y="225"/>
                      </a:cubicBezTo>
                      <a:cubicBezTo>
                        <a:pt x="1073" y="225"/>
                        <a:pt x="653" y="1"/>
                        <a:pt x="36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1648" name="Google Shape;1648;p23"/>
                <p:cNvSpPr/>
                <p:nvPr/>
              </p:nvSpPr>
              <p:spPr>
                <a:xfrm>
                  <a:off x="6451850" y="2089825"/>
                  <a:ext cx="182350" cy="6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94" h="2580" extrusionOk="0">
                      <a:moveTo>
                        <a:pt x="6279" y="0"/>
                      </a:moveTo>
                      <a:cubicBezTo>
                        <a:pt x="5651" y="0"/>
                        <a:pt x="4825" y="229"/>
                        <a:pt x="4232" y="229"/>
                      </a:cubicBezTo>
                      <a:cubicBezTo>
                        <a:pt x="4028" y="229"/>
                        <a:pt x="3852" y="202"/>
                        <a:pt x="3720" y="129"/>
                      </a:cubicBezTo>
                      <a:cubicBezTo>
                        <a:pt x="3614" y="76"/>
                        <a:pt x="3530" y="54"/>
                        <a:pt x="3462" y="54"/>
                      </a:cubicBezTo>
                      <a:cubicBezTo>
                        <a:pt x="3061" y="54"/>
                        <a:pt x="3206" y="831"/>
                        <a:pt x="2700" y="831"/>
                      </a:cubicBezTo>
                      <a:cubicBezTo>
                        <a:pt x="2603" y="831"/>
                        <a:pt x="2482" y="802"/>
                        <a:pt x="2329" y="734"/>
                      </a:cubicBezTo>
                      <a:cubicBezTo>
                        <a:pt x="2231" y="694"/>
                        <a:pt x="2132" y="675"/>
                        <a:pt x="2033" y="675"/>
                      </a:cubicBezTo>
                      <a:cubicBezTo>
                        <a:pt x="1028" y="675"/>
                        <a:pt x="0" y="2579"/>
                        <a:pt x="0" y="2579"/>
                      </a:cubicBezTo>
                      <a:lnTo>
                        <a:pt x="7168" y="1007"/>
                      </a:lnTo>
                      <a:cubicBezTo>
                        <a:pt x="7293" y="206"/>
                        <a:pt x="6875" y="0"/>
                        <a:pt x="627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1649" name="Google Shape;1649;p23"/>
                <p:cNvSpPr/>
                <p:nvPr/>
              </p:nvSpPr>
              <p:spPr>
                <a:xfrm>
                  <a:off x="6590725" y="2040650"/>
                  <a:ext cx="139400" cy="55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6" h="2218" extrusionOk="0">
                      <a:moveTo>
                        <a:pt x="698" y="1"/>
                      </a:moveTo>
                      <a:cubicBezTo>
                        <a:pt x="283" y="1"/>
                        <a:pt x="1" y="162"/>
                        <a:pt x="71" y="735"/>
                      </a:cubicBezTo>
                      <a:lnTo>
                        <a:pt x="5575" y="2217"/>
                      </a:lnTo>
                      <a:cubicBezTo>
                        <a:pt x="5575" y="2217"/>
                        <a:pt x="4854" y="671"/>
                        <a:pt x="4053" y="671"/>
                      </a:cubicBezTo>
                      <a:cubicBezTo>
                        <a:pt x="3986" y="671"/>
                        <a:pt x="3919" y="682"/>
                        <a:pt x="3851" y="705"/>
                      </a:cubicBezTo>
                      <a:cubicBezTo>
                        <a:pt x="3736" y="749"/>
                        <a:pt x="3644" y="768"/>
                        <a:pt x="3570" y="768"/>
                      </a:cubicBezTo>
                      <a:cubicBezTo>
                        <a:pt x="3150" y="768"/>
                        <a:pt x="3305" y="169"/>
                        <a:pt x="2989" y="169"/>
                      </a:cubicBezTo>
                      <a:cubicBezTo>
                        <a:pt x="2937" y="169"/>
                        <a:pt x="2873" y="185"/>
                        <a:pt x="2793" y="221"/>
                      </a:cubicBezTo>
                      <a:cubicBezTo>
                        <a:pt x="2710" y="256"/>
                        <a:pt x="2608" y="270"/>
                        <a:pt x="2493" y="270"/>
                      </a:cubicBezTo>
                      <a:cubicBezTo>
                        <a:pt x="1991" y="270"/>
                        <a:pt x="1234" y="1"/>
                        <a:pt x="69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1650" name="Google Shape;1650;p23"/>
                <p:cNvSpPr/>
                <p:nvPr/>
              </p:nvSpPr>
              <p:spPr>
                <a:xfrm>
                  <a:off x="6408750" y="2300925"/>
                  <a:ext cx="196600" cy="5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64" h="2120" extrusionOk="0">
                      <a:moveTo>
                        <a:pt x="4542" y="0"/>
                      </a:moveTo>
                      <a:cubicBezTo>
                        <a:pt x="4520" y="0"/>
                        <a:pt x="4499" y="1"/>
                        <a:pt x="4477" y="3"/>
                      </a:cubicBezTo>
                      <a:cubicBezTo>
                        <a:pt x="3630" y="154"/>
                        <a:pt x="3781" y="789"/>
                        <a:pt x="2178" y="940"/>
                      </a:cubicBezTo>
                      <a:cubicBezTo>
                        <a:pt x="545" y="1091"/>
                        <a:pt x="0" y="2120"/>
                        <a:pt x="0" y="2120"/>
                      </a:cubicBezTo>
                      <a:lnTo>
                        <a:pt x="7864" y="850"/>
                      </a:lnTo>
                      <a:lnTo>
                        <a:pt x="7864" y="850"/>
                      </a:lnTo>
                      <a:cubicBezTo>
                        <a:pt x="7687" y="863"/>
                        <a:pt x="7522" y="870"/>
                        <a:pt x="7367" y="870"/>
                      </a:cubicBezTo>
                      <a:cubicBezTo>
                        <a:pt x="5574" y="870"/>
                        <a:pt x="5249" y="0"/>
                        <a:pt x="454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1651" name="Google Shape;1651;p23"/>
                <p:cNvSpPr/>
                <p:nvPr/>
              </p:nvSpPr>
              <p:spPr>
                <a:xfrm>
                  <a:off x="6512325" y="1841850"/>
                  <a:ext cx="159575" cy="42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83" h="1702" extrusionOk="0">
                      <a:moveTo>
                        <a:pt x="3752" y="1"/>
                      </a:moveTo>
                      <a:cubicBezTo>
                        <a:pt x="3722" y="1"/>
                        <a:pt x="3692" y="3"/>
                        <a:pt x="3660" y="7"/>
                      </a:cubicBezTo>
                      <a:cubicBezTo>
                        <a:pt x="2965" y="98"/>
                        <a:pt x="3086" y="642"/>
                        <a:pt x="1755" y="763"/>
                      </a:cubicBezTo>
                      <a:cubicBezTo>
                        <a:pt x="455" y="854"/>
                        <a:pt x="1" y="1701"/>
                        <a:pt x="1" y="1701"/>
                      </a:cubicBezTo>
                      <a:lnTo>
                        <a:pt x="6382" y="642"/>
                      </a:lnTo>
                      <a:lnTo>
                        <a:pt x="6382" y="642"/>
                      </a:lnTo>
                      <a:cubicBezTo>
                        <a:pt x="6235" y="655"/>
                        <a:pt x="6099" y="660"/>
                        <a:pt x="5971" y="660"/>
                      </a:cubicBezTo>
                      <a:cubicBezTo>
                        <a:pt x="4576" y="660"/>
                        <a:pt x="4275" y="1"/>
                        <a:pt x="375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1652" name="Google Shape;1652;p23"/>
                <p:cNvSpPr/>
                <p:nvPr/>
              </p:nvSpPr>
              <p:spPr>
                <a:xfrm>
                  <a:off x="6580375" y="2270600"/>
                  <a:ext cx="164875" cy="59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5" h="2396" extrusionOk="0">
                      <a:moveTo>
                        <a:pt x="787" y="0"/>
                      </a:moveTo>
                      <a:cubicBezTo>
                        <a:pt x="468" y="0"/>
                        <a:pt x="180" y="220"/>
                        <a:pt x="1" y="883"/>
                      </a:cubicBezTo>
                      <a:lnTo>
                        <a:pt x="6594" y="2395"/>
                      </a:lnTo>
                      <a:cubicBezTo>
                        <a:pt x="6594" y="2395"/>
                        <a:pt x="4447" y="1669"/>
                        <a:pt x="3963" y="913"/>
                      </a:cubicBezTo>
                      <a:cubicBezTo>
                        <a:pt x="3696" y="496"/>
                        <a:pt x="3355" y="272"/>
                        <a:pt x="3073" y="272"/>
                      </a:cubicBezTo>
                      <a:cubicBezTo>
                        <a:pt x="2844" y="272"/>
                        <a:pt x="2653" y="420"/>
                        <a:pt x="2572" y="732"/>
                      </a:cubicBezTo>
                      <a:cubicBezTo>
                        <a:pt x="2557" y="819"/>
                        <a:pt x="2518" y="855"/>
                        <a:pt x="2459" y="855"/>
                      </a:cubicBezTo>
                      <a:cubicBezTo>
                        <a:pt x="2171" y="855"/>
                        <a:pt x="1418" y="0"/>
                        <a:pt x="78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1653" name="Google Shape;1653;p23"/>
                <p:cNvSpPr/>
                <p:nvPr/>
              </p:nvSpPr>
              <p:spPr>
                <a:xfrm>
                  <a:off x="6588700" y="1961350"/>
                  <a:ext cx="165625" cy="59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25" h="2396" extrusionOk="0">
                      <a:moveTo>
                        <a:pt x="768" y="0"/>
                      </a:moveTo>
                      <a:cubicBezTo>
                        <a:pt x="452" y="0"/>
                        <a:pt x="171" y="220"/>
                        <a:pt x="1" y="883"/>
                      </a:cubicBezTo>
                      <a:lnTo>
                        <a:pt x="6624" y="2395"/>
                      </a:lnTo>
                      <a:cubicBezTo>
                        <a:pt x="6624" y="2395"/>
                        <a:pt x="4446" y="1669"/>
                        <a:pt x="3963" y="913"/>
                      </a:cubicBezTo>
                      <a:cubicBezTo>
                        <a:pt x="3698" y="499"/>
                        <a:pt x="3360" y="285"/>
                        <a:pt x="3079" y="285"/>
                      </a:cubicBezTo>
                      <a:cubicBezTo>
                        <a:pt x="2847" y="285"/>
                        <a:pt x="2653" y="431"/>
                        <a:pt x="2571" y="732"/>
                      </a:cubicBezTo>
                      <a:cubicBezTo>
                        <a:pt x="2553" y="819"/>
                        <a:pt x="2511" y="855"/>
                        <a:pt x="2449" y="855"/>
                      </a:cubicBezTo>
                      <a:cubicBezTo>
                        <a:pt x="2148" y="855"/>
                        <a:pt x="1391" y="0"/>
                        <a:pt x="76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1654" name="Google Shape;1654;p23"/>
                <p:cNvSpPr/>
                <p:nvPr/>
              </p:nvSpPr>
              <p:spPr>
                <a:xfrm>
                  <a:off x="6553925" y="2475975"/>
                  <a:ext cx="174675" cy="70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87" h="2831" extrusionOk="0">
                      <a:moveTo>
                        <a:pt x="1082" y="0"/>
                      </a:moveTo>
                      <a:cubicBezTo>
                        <a:pt x="542" y="0"/>
                        <a:pt x="105" y="425"/>
                        <a:pt x="0" y="864"/>
                      </a:cubicBezTo>
                      <a:lnTo>
                        <a:pt x="6987" y="2830"/>
                      </a:lnTo>
                      <a:cubicBezTo>
                        <a:pt x="6987" y="2830"/>
                        <a:pt x="5747" y="1136"/>
                        <a:pt x="4114" y="380"/>
                      </a:cubicBezTo>
                      <a:cubicBezTo>
                        <a:pt x="3725" y="190"/>
                        <a:pt x="3443" y="123"/>
                        <a:pt x="3227" y="123"/>
                      </a:cubicBezTo>
                      <a:cubicBezTo>
                        <a:pt x="2733" y="123"/>
                        <a:pt x="2578" y="467"/>
                        <a:pt x="2273" y="467"/>
                      </a:cubicBezTo>
                      <a:cubicBezTo>
                        <a:pt x="2159" y="467"/>
                        <a:pt x="2025" y="420"/>
                        <a:pt x="1845" y="290"/>
                      </a:cubicBezTo>
                      <a:cubicBezTo>
                        <a:pt x="1584" y="84"/>
                        <a:pt x="1323" y="0"/>
                        <a:pt x="108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1655" name="Google Shape;1655;p23"/>
                <p:cNvSpPr/>
                <p:nvPr/>
              </p:nvSpPr>
              <p:spPr>
                <a:xfrm>
                  <a:off x="6584925" y="1888450"/>
                  <a:ext cx="137625" cy="56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05" h="2257" extrusionOk="0">
                      <a:moveTo>
                        <a:pt x="895" y="0"/>
                      </a:moveTo>
                      <a:cubicBezTo>
                        <a:pt x="445" y="0"/>
                        <a:pt x="86" y="350"/>
                        <a:pt x="0" y="714"/>
                      </a:cubicBezTo>
                      <a:lnTo>
                        <a:pt x="5505" y="2257"/>
                      </a:lnTo>
                      <a:cubicBezTo>
                        <a:pt x="5505" y="2257"/>
                        <a:pt x="4537" y="926"/>
                        <a:pt x="3236" y="291"/>
                      </a:cubicBezTo>
                      <a:cubicBezTo>
                        <a:pt x="2931" y="138"/>
                        <a:pt x="2709" y="85"/>
                        <a:pt x="2540" y="85"/>
                      </a:cubicBezTo>
                      <a:cubicBezTo>
                        <a:pt x="2155" y="85"/>
                        <a:pt x="2038" y="358"/>
                        <a:pt x="1815" y="358"/>
                      </a:cubicBezTo>
                      <a:cubicBezTo>
                        <a:pt x="1728" y="358"/>
                        <a:pt x="1624" y="316"/>
                        <a:pt x="1482" y="200"/>
                      </a:cubicBezTo>
                      <a:cubicBezTo>
                        <a:pt x="1280" y="59"/>
                        <a:pt x="1080" y="0"/>
                        <a:pt x="89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1656" name="Google Shape;1656;p23"/>
                <p:cNvSpPr/>
                <p:nvPr/>
              </p:nvSpPr>
              <p:spPr>
                <a:xfrm>
                  <a:off x="6469225" y="2225800"/>
                  <a:ext cx="131600" cy="41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64" h="1647" extrusionOk="0">
                      <a:moveTo>
                        <a:pt x="3689" y="1"/>
                      </a:moveTo>
                      <a:cubicBezTo>
                        <a:pt x="1400" y="1"/>
                        <a:pt x="1" y="1647"/>
                        <a:pt x="1" y="1647"/>
                      </a:cubicBezTo>
                      <a:lnTo>
                        <a:pt x="5263" y="255"/>
                      </a:lnTo>
                      <a:cubicBezTo>
                        <a:pt x="4702" y="75"/>
                        <a:pt x="4175" y="1"/>
                        <a:pt x="3689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1657" name="Google Shape;1657;p23"/>
                <p:cNvSpPr/>
                <p:nvPr/>
              </p:nvSpPr>
              <p:spPr>
                <a:xfrm>
                  <a:off x="6527450" y="1939000"/>
                  <a:ext cx="102100" cy="32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84" h="1294" extrusionOk="0">
                      <a:moveTo>
                        <a:pt x="2846" y="1"/>
                      </a:moveTo>
                      <a:cubicBezTo>
                        <a:pt x="1067" y="1"/>
                        <a:pt x="1" y="1293"/>
                        <a:pt x="1" y="1293"/>
                      </a:cubicBezTo>
                      <a:lnTo>
                        <a:pt x="4084" y="204"/>
                      </a:lnTo>
                      <a:cubicBezTo>
                        <a:pt x="3641" y="60"/>
                        <a:pt x="3227" y="1"/>
                        <a:pt x="284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1658" name="Google Shape;1658;p23"/>
                <p:cNvSpPr/>
                <p:nvPr/>
              </p:nvSpPr>
              <p:spPr>
                <a:xfrm>
                  <a:off x="6574850" y="2414925"/>
                  <a:ext cx="125025" cy="54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01" h="2188" extrusionOk="0">
                      <a:moveTo>
                        <a:pt x="821" y="0"/>
                      </a:moveTo>
                      <a:cubicBezTo>
                        <a:pt x="320" y="0"/>
                        <a:pt x="0" y="70"/>
                        <a:pt x="10" y="70"/>
                      </a:cubicBezTo>
                      <a:lnTo>
                        <a:pt x="5000" y="2187"/>
                      </a:lnTo>
                      <a:cubicBezTo>
                        <a:pt x="3712" y="305"/>
                        <a:pt x="1869" y="0"/>
                        <a:pt x="82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1659" name="Google Shape;1659;p23"/>
                <p:cNvSpPr/>
                <p:nvPr/>
              </p:nvSpPr>
              <p:spPr>
                <a:xfrm>
                  <a:off x="6594000" y="1691450"/>
                  <a:ext cx="96050" cy="41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42" h="1669" extrusionOk="0">
                      <a:moveTo>
                        <a:pt x="0" y="35"/>
                      </a:moveTo>
                      <a:cubicBezTo>
                        <a:pt x="0" y="36"/>
                        <a:pt x="1" y="36"/>
                        <a:pt x="3" y="36"/>
                      </a:cubicBezTo>
                      <a:lnTo>
                        <a:pt x="3" y="36"/>
                      </a:lnTo>
                      <a:lnTo>
                        <a:pt x="0" y="35"/>
                      </a:lnTo>
                      <a:close/>
                      <a:moveTo>
                        <a:pt x="592" y="1"/>
                      </a:moveTo>
                      <a:cubicBezTo>
                        <a:pt x="266" y="1"/>
                        <a:pt x="46" y="36"/>
                        <a:pt x="7" y="36"/>
                      </a:cubicBezTo>
                      <a:cubicBezTo>
                        <a:pt x="5" y="36"/>
                        <a:pt x="4" y="36"/>
                        <a:pt x="3" y="36"/>
                      </a:cubicBezTo>
                      <a:lnTo>
                        <a:pt x="3" y="36"/>
                      </a:lnTo>
                      <a:lnTo>
                        <a:pt x="3841" y="1668"/>
                      </a:lnTo>
                      <a:cubicBezTo>
                        <a:pt x="2822" y="212"/>
                        <a:pt x="1388" y="1"/>
                        <a:pt x="59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1660" name="Google Shape;1660;p23"/>
                <p:cNvSpPr/>
                <p:nvPr/>
              </p:nvSpPr>
              <p:spPr>
                <a:xfrm>
                  <a:off x="6597525" y="1760725"/>
                  <a:ext cx="72100" cy="32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84" h="1287" extrusionOk="0">
                      <a:moveTo>
                        <a:pt x="520" y="0"/>
                      </a:moveTo>
                      <a:cubicBezTo>
                        <a:pt x="204" y="0"/>
                        <a:pt x="0" y="56"/>
                        <a:pt x="10" y="77"/>
                      </a:cubicBezTo>
                      <a:lnTo>
                        <a:pt x="2884" y="1286"/>
                      </a:lnTo>
                      <a:cubicBezTo>
                        <a:pt x="2166" y="209"/>
                        <a:pt x="1132" y="0"/>
                        <a:pt x="52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</p:grpSp>
          <p:sp>
            <p:nvSpPr>
              <p:cNvPr id="1661" name="Google Shape;1661;p23"/>
              <p:cNvSpPr/>
              <p:nvPr/>
            </p:nvSpPr>
            <p:spPr>
              <a:xfrm>
                <a:off x="6513100" y="2006100"/>
                <a:ext cx="131575" cy="40850"/>
              </a:xfrm>
              <a:custGeom>
                <a:avLst/>
                <a:gdLst/>
                <a:ahLst/>
                <a:cxnLst/>
                <a:rect l="l" t="t" r="r" b="b"/>
                <a:pathLst>
                  <a:path w="5263" h="1634" extrusionOk="0">
                    <a:moveTo>
                      <a:pt x="3711" y="1"/>
                    </a:moveTo>
                    <a:cubicBezTo>
                      <a:pt x="1437" y="1"/>
                      <a:pt x="54" y="1595"/>
                      <a:pt x="2" y="1633"/>
                    </a:cubicBezTo>
                    <a:lnTo>
                      <a:pt x="2" y="1633"/>
                    </a:lnTo>
                    <a:lnTo>
                      <a:pt x="5263" y="242"/>
                    </a:lnTo>
                    <a:cubicBezTo>
                      <a:pt x="4709" y="71"/>
                      <a:pt x="4190" y="1"/>
                      <a:pt x="3711" y="1"/>
                    </a:cubicBezTo>
                    <a:close/>
                    <a:moveTo>
                      <a:pt x="2" y="1633"/>
                    </a:moveTo>
                    <a:lnTo>
                      <a:pt x="0" y="1634"/>
                    </a:lnTo>
                    <a:cubicBezTo>
                      <a:pt x="0" y="1634"/>
                      <a:pt x="0" y="1634"/>
                      <a:pt x="0" y="1634"/>
                    </a:cubicBezTo>
                    <a:cubicBezTo>
                      <a:pt x="1" y="1634"/>
                      <a:pt x="1" y="1634"/>
                      <a:pt x="2" y="1633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grpSp>
        <p:nvGrpSpPr>
          <p:cNvPr id="1662" name="Google Shape;1662;p23"/>
          <p:cNvGrpSpPr/>
          <p:nvPr/>
        </p:nvGrpSpPr>
        <p:grpSpPr>
          <a:xfrm>
            <a:off x="6124621" y="4139188"/>
            <a:ext cx="601782" cy="904320"/>
            <a:chOff x="8405871" y="2740751"/>
            <a:chExt cx="601782" cy="904320"/>
          </a:xfrm>
        </p:grpSpPr>
        <p:sp>
          <p:nvSpPr>
            <p:cNvPr id="1663" name="Google Shape;1663;p23"/>
            <p:cNvSpPr/>
            <p:nvPr/>
          </p:nvSpPr>
          <p:spPr>
            <a:xfrm>
              <a:off x="8405871" y="2740751"/>
              <a:ext cx="601782" cy="551325"/>
            </a:xfrm>
            <a:custGeom>
              <a:avLst/>
              <a:gdLst/>
              <a:ahLst/>
              <a:cxnLst/>
              <a:rect l="l" t="t" r="r" b="b"/>
              <a:pathLst>
                <a:path w="15123" h="13855" extrusionOk="0">
                  <a:moveTo>
                    <a:pt x="9995" y="0"/>
                  </a:moveTo>
                  <a:cubicBezTo>
                    <a:pt x="9450" y="0"/>
                    <a:pt x="8903" y="61"/>
                    <a:pt x="8378" y="152"/>
                  </a:cubicBezTo>
                  <a:cubicBezTo>
                    <a:pt x="6927" y="363"/>
                    <a:pt x="5596" y="908"/>
                    <a:pt x="4598" y="1876"/>
                  </a:cubicBezTo>
                  <a:cubicBezTo>
                    <a:pt x="2420" y="3932"/>
                    <a:pt x="1" y="7471"/>
                    <a:pt x="454" y="10616"/>
                  </a:cubicBezTo>
                  <a:cubicBezTo>
                    <a:pt x="723" y="12452"/>
                    <a:pt x="1638" y="12879"/>
                    <a:pt x="2941" y="12879"/>
                  </a:cubicBezTo>
                  <a:cubicBezTo>
                    <a:pt x="3399" y="12879"/>
                    <a:pt x="3904" y="12826"/>
                    <a:pt x="4447" y="12764"/>
                  </a:cubicBezTo>
                  <a:cubicBezTo>
                    <a:pt x="5492" y="12642"/>
                    <a:pt x="6733" y="12149"/>
                    <a:pt x="7887" y="12149"/>
                  </a:cubicBezTo>
                  <a:cubicBezTo>
                    <a:pt x="8168" y="12149"/>
                    <a:pt x="8444" y="12178"/>
                    <a:pt x="8711" y="12249"/>
                  </a:cubicBezTo>
                  <a:cubicBezTo>
                    <a:pt x="9796" y="12527"/>
                    <a:pt x="10804" y="13854"/>
                    <a:pt x="11946" y="13854"/>
                  </a:cubicBezTo>
                  <a:cubicBezTo>
                    <a:pt x="12046" y="13854"/>
                    <a:pt x="12147" y="13844"/>
                    <a:pt x="12250" y="13822"/>
                  </a:cubicBezTo>
                  <a:cubicBezTo>
                    <a:pt x="15123" y="13247"/>
                    <a:pt x="14337" y="7350"/>
                    <a:pt x="14337" y="5293"/>
                  </a:cubicBezTo>
                  <a:cubicBezTo>
                    <a:pt x="14337" y="3720"/>
                    <a:pt x="14306" y="2057"/>
                    <a:pt x="13006" y="968"/>
                  </a:cubicBezTo>
                  <a:cubicBezTo>
                    <a:pt x="12159" y="242"/>
                    <a:pt x="11084" y="0"/>
                    <a:pt x="99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664" name="Google Shape;1664;p23"/>
            <p:cNvGrpSpPr/>
            <p:nvPr/>
          </p:nvGrpSpPr>
          <p:grpSpPr>
            <a:xfrm>
              <a:off x="8582259" y="2832519"/>
              <a:ext cx="249004" cy="812553"/>
              <a:chOff x="5536859" y="2632856"/>
              <a:chExt cx="197560" cy="644730"/>
            </a:xfrm>
          </p:grpSpPr>
          <p:sp>
            <p:nvSpPr>
              <p:cNvPr id="1665" name="Google Shape;1665;p23"/>
              <p:cNvSpPr/>
              <p:nvPr/>
            </p:nvSpPr>
            <p:spPr>
              <a:xfrm>
                <a:off x="5581305" y="2632856"/>
                <a:ext cx="64824" cy="644730"/>
              </a:xfrm>
              <a:custGeom>
                <a:avLst/>
                <a:gdLst/>
                <a:ahLst/>
                <a:cxnLst/>
                <a:rect l="l" t="t" r="r" b="b"/>
                <a:pathLst>
                  <a:path w="3102" h="30852" extrusionOk="0">
                    <a:moveTo>
                      <a:pt x="62" y="0"/>
                    </a:moveTo>
                    <a:lnTo>
                      <a:pt x="1" y="5988"/>
                    </a:lnTo>
                    <a:lnTo>
                      <a:pt x="31" y="6019"/>
                    </a:lnTo>
                    <a:lnTo>
                      <a:pt x="2523" y="11032"/>
                    </a:lnTo>
                    <a:lnTo>
                      <a:pt x="2281" y="30852"/>
                    </a:lnTo>
                    <a:lnTo>
                      <a:pt x="3101" y="30852"/>
                    </a:lnTo>
                    <a:lnTo>
                      <a:pt x="2828" y="10943"/>
                    </a:lnTo>
                    <a:lnTo>
                      <a:pt x="2828" y="10912"/>
                    </a:lnTo>
                    <a:lnTo>
                      <a:pt x="2828" y="10882"/>
                    </a:lnTo>
                    <a:lnTo>
                      <a:pt x="153" y="5928"/>
                    </a:lnTo>
                    <a:lnTo>
                      <a:pt x="153" y="5988"/>
                    </a:lnTo>
                    <a:lnTo>
                      <a:pt x="6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666" name="Google Shape;1666;p23"/>
              <p:cNvSpPr/>
              <p:nvPr/>
            </p:nvSpPr>
            <p:spPr>
              <a:xfrm>
                <a:off x="5632752" y="2632856"/>
                <a:ext cx="101666" cy="325228"/>
              </a:xfrm>
              <a:custGeom>
                <a:avLst/>
                <a:gdLst/>
                <a:ahLst/>
                <a:cxnLst/>
                <a:rect l="l" t="t" r="r" b="b"/>
                <a:pathLst>
                  <a:path w="4865" h="15563" extrusionOk="0">
                    <a:moveTo>
                      <a:pt x="4621" y="0"/>
                    </a:moveTo>
                    <a:lnTo>
                      <a:pt x="4410" y="10847"/>
                    </a:lnTo>
                    <a:lnTo>
                      <a:pt x="1" y="15046"/>
                    </a:lnTo>
                    <a:lnTo>
                      <a:pt x="457" y="15563"/>
                    </a:lnTo>
                    <a:lnTo>
                      <a:pt x="4773" y="11095"/>
                    </a:lnTo>
                    <a:lnTo>
                      <a:pt x="4864" y="11034"/>
                    </a:lnTo>
                    <a:lnTo>
                      <a:pt x="4834" y="10943"/>
                    </a:lnTo>
                    <a:lnTo>
                      <a:pt x="462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667" name="Google Shape;1667;p23"/>
              <p:cNvSpPr/>
              <p:nvPr/>
            </p:nvSpPr>
            <p:spPr>
              <a:xfrm>
                <a:off x="5683572" y="2708438"/>
                <a:ext cx="48294" cy="69881"/>
              </a:xfrm>
              <a:custGeom>
                <a:avLst/>
                <a:gdLst/>
                <a:ahLst/>
                <a:cxnLst/>
                <a:rect l="l" t="t" r="r" b="b"/>
                <a:pathLst>
                  <a:path w="2311" h="3344" extrusionOk="0">
                    <a:moveTo>
                      <a:pt x="1" y="0"/>
                    </a:moveTo>
                    <a:lnTo>
                      <a:pt x="2037" y="3344"/>
                    </a:lnTo>
                    <a:lnTo>
                      <a:pt x="2311" y="319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668" name="Google Shape;1668;p23"/>
              <p:cNvSpPr/>
              <p:nvPr/>
            </p:nvSpPr>
            <p:spPr>
              <a:xfrm>
                <a:off x="5536859" y="2815782"/>
                <a:ext cx="102920" cy="86411"/>
              </a:xfrm>
              <a:custGeom>
                <a:avLst/>
                <a:gdLst/>
                <a:ahLst/>
                <a:cxnLst/>
                <a:rect l="l" t="t" r="r" b="b"/>
                <a:pathLst>
                  <a:path w="4925" h="4135" extrusionOk="0">
                    <a:moveTo>
                      <a:pt x="0" y="0"/>
                    </a:moveTo>
                    <a:lnTo>
                      <a:pt x="699" y="2250"/>
                    </a:lnTo>
                    <a:lnTo>
                      <a:pt x="760" y="2280"/>
                    </a:lnTo>
                    <a:lnTo>
                      <a:pt x="790" y="2280"/>
                    </a:lnTo>
                    <a:lnTo>
                      <a:pt x="4711" y="4134"/>
                    </a:lnTo>
                    <a:lnTo>
                      <a:pt x="4924" y="3678"/>
                    </a:lnTo>
                    <a:lnTo>
                      <a:pt x="821" y="2128"/>
                    </a:lnTo>
                    <a:lnTo>
                      <a:pt x="912" y="215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sp>
        <p:nvSpPr>
          <p:cNvPr id="1669" name="Google Shape;1669;p23"/>
          <p:cNvSpPr txBox="1">
            <a:spLocks noGrp="1"/>
          </p:cNvSpPr>
          <p:nvPr>
            <p:ph type="title" hasCustomPrompt="1"/>
          </p:nvPr>
        </p:nvSpPr>
        <p:spPr>
          <a:xfrm>
            <a:off x="713225" y="1184350"/>
            <a:ext cx="3858900" cy="629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0"/>
              <a:buNone/>
              <a:defRPr sz="48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670" name="Google Shape;1670;p23"/>
          <p:cNvSpPr txBox="1">
            <a:spLocks noGrp="1"/>
          </p:cNvSpPr>
          <p:nvPr>
            <p:ph type="body" idx="1"/>
          </p:nvPr>
        </p:nvSpPr>
        <p:spPr>
          <a:xfrm>
            <a:off x="713225" y="1719851"/>
            <a:ext cx="3858900" cy="444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600"/>
            </a:lvl1pPr>
            <a:lvl2pPr marL="914400" lvl="1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671" name="Google Shape;1671;p23"/>
          <p:cNvSpPr txBox="1">
            <a:spLocks noGrp="1"/>
          </p:cNvSpPr>
          <p:nvPr>
            <p:ph type="title" idx="2" hasCustomPrompt="1"/>
          </p:nvPr>
        </p:nvSpPr>
        <p:spPr>
          <a:xfrm>
            <a:off x="4571875" y="1184350"/>
            <a:ext cx="3858900" cy="629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0"/>
              <a:buNone/>
              <a:defRPr sz="48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672" name="Google Shape;1672;p23"/>
          <p:cNvSpPr txBox="1">
            <a:spLocks noGrp="1"/>
          </p:cNvSpPr>
          <p:nvPr>
            <p:ph type="body" idx="3"/>
          </p:nvPr>
        </p:nvSpPr>
        <p:spPr>
          <a:xfrm>
            <a:off x="4571875" y="1718924"/>
            <a:ext cx="3858900" cy="444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600"/>
            </a:lvl1pPr>
            <a:lvl2pPr marL="914400" lvl="1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_25">
    <p:spTree>
      <p:nvGrpSpPr>
        <p:cNvPr id="1" name="Shape 1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4" name="Google Shape;1674;p24"/>
          <p:cNvSpPr/>
          <p:nvPr/>
        </p:nvSpPr>
        <p:spPr>
          <a:xfrm>
            <a:off x="7358950" y="1914000"/>
            <a:ext cx="1505868" cy="706496"/>
          </a:xfrm>
          <a:custGeom>
            <a:avLst/>
            <a:gdLst/>
            <a:ahLst/>
            <a:cxnLst/>
            <a:rect l="l" t="t" r="r" b="b"/>
            <a:pathLst>
              <a:path w="43680" h="20493" extrusionOk="0">
                <a:moveTo>
                  <a:pt x="14419" y="1"/>
                </a:moveTo>
                <a:cubicBezTo>
                  <a:pt x="14018" y="1"/>
                  <a:pt x="13616" y="79"/>
                  <a:pt x="13223" y="249"/>
                </a:cubicBezTo>
                <a:cubicBezTo>
                  <a:pt x="11855" y="796"/>
                  <a:pt x="10943" y="2316"/>
                  <a:pt x="10305" y="3836"/>
                </a:cubicBezTo>
                <a:cubicBezTo>
                  <a:pt x="8937" y="6936"/>
                  <a:pt x="8208" y="10371"/>
                  <a:pt x="8208" y="13836"/>
                </a:cubicBezTo>
                <a:cubicBezTo>
                  <a:pt x="7997" y="11940"/>
                  <a:pt x="6387" y="10901"/>
                  <a:pt x="4745" y="10901"/>
                </a:cubicBezTo>
                <a:cubicBezTo>
                  <a:pt x="3781" y="10901"/>
                  <a:pt x="2807" y="11259"/>
                  <a:pt x="2098" y="12012"/>
                </a:cubicBezTo>
                <a:cubicBezTo>
                  <a:pt x="214" y="14079"/>
                  <a:pt x="1" y="17544"/>
                  <a:pt x="700" y="20493"/>
                </a:cubicBezTo>
                <a:lnTo>
                  <a:pt x="700" y="20493"/>
                </a:lnTo>
                <a:cubicBezTo>
                  <a:pt x="2554" y="20037"/>
                  <a:pt x="42129" y="19429"/>
                  <a:pt x="42129" y="19429"/>
                </a:cubicBezTo>
                <a:cubicBezTo>
                  <a:pt x="43680" y="15964"/>
                  <a:pt x="42464" y="11131"/>
                  <a:pt x="39485" y="9277"/>
                </a:cubicBezTo>
                <a:cubicBezTo>
                  <a:pt x="38623" y="8734"/>
                  <a:pt x="37656" y="8481"/>
                  <a:pt x="36682" y="8481"/>
                </a:cubicBezTo>
                <a:cubicBezTo>
                  <a:pt x="34327" y="8481"/>
                  <a:pt x="31928" y="9965"/>
                  <a:pt x="30853" y="12438"/>
                </a:cubicBezTo>
                <a:cubicBezTo>
                  <a:pt x="31248" y="8973"/>
                  <a:pt x="31278" y="4565"/>
                  <a:pt x="28634" y="2924"/>
                </a:cubicBezTo>
                <a:cubicBezTo>
                  <a:pt x="28077" y="2584"/>
                  <a:pt x="27470" y="2432"/>
                  <a:pt x="26853" y="2432"/>
                </a:cubicBezTo>
                <a:cubicBezTo>
                  <a:pt x="25484" y="2432"/>
                  <a:pt x="24068" y="3181"/>
                  <a:pt x="23041" y="4292"/>
                </a:cubicBezTo>
                <a:cubicBezTo>
                  <a:pt x="21552" y="5933"/>
                  <a:pt x="20761" y="8213"/>
                  <a:pt x="20001" y="10432"/>
                </a:cubicBezTo>
                <a:cubicBezTo>
                  <a:pt x="19849" y="7909"/>
                  <a:pt x="19697" y="5295"/>
                  <a:pt x="18634" y="3137"/>
                </a:cubicBezTo>
                <a:cubicBezTo>
                  <a:pt x="17751" y="1371"/>
                  <a:pt x="16096" y="1"/>
                  <a:pt x="1441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75" name="Google Shape;1675;p24"/>
          <p:cNvSpPr/>
          <p:nvPr/>
        </p:nvSpPr>
        <p:spPr>
          <a:xfrm flipH="1">
            <a:off x="-1471150" y="3343275"/>
            <a:ext cx="6100071" cy="885876"/>
          </a:xfrm>
          <a:custGeom>
            <a:avLst/>
            <a:gdLst/>
            <a:ahLst/>
            <a:cxnLst/>
            <a:rect l="l" t="t" r="r" b="b"/>
            <a:pathLst>
              <a:path w="260492" h="84029" extrusionOk="0">
                <a:moveTo>
                  <a:pt x="243309" y="0"/>
                </a:moveTo>
                <a:cubicBezTo>
                  <a:pt x="233643" y="0"/>
                  <a:pt x="222027" y="3817"/>
                  <a:pt x="214716" y="6276"/>
                </a:cubicBezTo>
                <a:cubicBezTo>
                  <a:pt x="201980" y="10562"/>
                  <a:pt x="189943" y="16945"/>
                  <a:pt x="178940" y="24605"/>
                </a:cubicBezTo>
                <a:cubicBezTo>
                  <a:pt x="172314" y="29225"/>
                  <a:pt x="165900" y="34271"/>
                  <a:pt x="158362" y="37067"/>
                </a:cubicBezTo>
                <a:cubicBezTo>
                  <a:pt x="152667" y="39211"/>
                  <a:pt x="146782" y="39956"/>
                  <a:pt x="140789" y="39956"/>
                </a:cubicBezTo>
                <a:cubicBezTo>
                  <a:pt x="127750" y="39956"/>
                  <a:pt x="114199" y="36427"/>
                  <a:pt x="100975" y="36094"/>
                </a:cubicBezTo>
                <a:cubicBezTo>
                  <a:pt x="100273" y="36076"/>
                  <a:pt x="99572" y="36067"/>
                  <a:pt x="98871" y="36067"/>
                </a:cubicBezTo>
                <a:cubicBezTo>
                  <a:pt x="86583" y="36067"/>
                  <a:pt x="74483" y="38811"/>
                  <a:pt x="62981" y="43268"/>
                </a:cubicBezTo>
                <a:cubicBezTo>
                  <a:pt x="57297" y="45486"/>
                  <a:pt x="51795" y="48101"/>
                  <a:pt x="46476" y="50988"/>
                </a:cubicBezTo>
                <a:cubicBezTo>
                  <a:pt x="29788" y="60137"/>
                  <a:pt x="14864" y="72113"/>
                  <a:pt x="1" y="84028"/>
                </a:cubicBezTo>
                <a:cubicBezTo>
                  <a:pt x="50549" y="82782"/>
                  <a:pt x="101127" y="81566"/>
                  <a:pt x="151371" y="76125"/>
                </a:cubicBezTo>
                <a:cubicBezTo>
                  <a:pt x="161217" y="75068"/>
                  <a:pt x="171098" y="73865"/>
                  <a:pt x="180960" y="73865"/>
                </a:cubicBezTo>
                <a:cubicBezTo>
                  <a:pt x="183855" y="73865"/>
                  <a:pt x="186749" y="73969"/>
                  <a:pt x="189639" y="74210"/>
                </a:cubicBezTo>
                <a:cubicBezTo>
                  <a:pt x="199184" y="75001"/>
                  <a:pt x="208485" y="77311"/>
                  <a:pt x="218029" y="77888"/>
                </a:cubicBezTo>
                <a:cubicBezTo>
                  <a:pt x="219758" y="77992"/>
                  <a:pt x="221486" y="78039"/>
                  <a:pt x="223213" y="78039"/>
                </a:cubicBezTo>
                <a:cubicBezTo>
                  <a:pt x="231080" y="78039"/>
                  <a:pt x="238927" y="77067"/>
                  <a:pt x="246753" y="76095"/>
                </a:cubicBezTo>
                <a:cubicBezTo>
                  <a:pt x="248334" y="75912"/>
                  <a:pt x="250066" y="75639"/>
                  <a:pt x="251221" y="74545"/>
                </a:cubicBezTo>
                <a:cubicBezTo>
                  <a:pt x="252407" y="73390"/>
                  <a:pt x="252711" y="71566"/>
                  <a:pt x="252954" y="69894"/>
                </a:cubicBezTo>
                <a:cubicBezTo>
                  <a:pt x="254960" y="54788"/>
                  <a:pt x="257300" y="39711"/>
                  <a:pt x="258972" y="24544"/>
                </a:cubicBezTo>
                <a:cubicBezTo>
                  <a:pt x="259550" y="19286"/>
                  <a:pt x="260492" y="13146"/>
                  <a:pt x="258729" y="8282"/>
                </a:cubicBezTo>
                <a:cubicBezTo>
                  <a:pt x="257726" y="5425"/>
                  <a:pt x="255841" y="3085"/>
                  <a:pt x="252407" y="1595"/>
                </a:cubicBezTo>
                <a:cubicBezTo>
                  <a:pt x="249783" y="460"/>
                  <a:pt x="246664" y="0"/>
                  <a:pt x="24330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676" name="Google Shape;1676;p24"/>
          <p:cNvGrpSpPr/>
          <p:nvPr/>
        </p:nvGrpSpPr>
        <p:grpSpPr>
          <a:xfrm flipH="1">
            <a:off x="-173559" y="4000490"/>
            <a:ext cx="9317384" cy="1247820"/>
            <a:chOff x="59870" y="2908500"/>
            <a:chExt cx="9143654" cy="2258089"/>
          </a:xfrm>
        </p:grpSpPr>
        <p:sp>
          <p:nvSpPr>
            <p:cNvPr id="1677" name="Google Shape;1677;p24"/>
            <p:cNvSpPr/>
            <p:nvPr/>
          </p:nvSpPr>
          <p:spPr>
            <a:xfrm>
              <a:off x="59870" y="2908500"/>
              <a:ext cx="9143654" cy="2029523"/>
            </a:xfrm>
            <a:custGeom>
              <a:avLst/>
              <a:gdLst/>
              <a:ahLst/>
              <a:cxnLst/>
              <a:rect l="l" t="t" r="r" b="b"/>
              <a:pathLst>
                <a:path w="284960" h="97118" extrusionOk="0">
                  <a:moveTo>
                    <a:pt x="211765" y="0"/>
                  </a:moveTo>
                  <a:cubicBezTo>
                    <a:pt x="174782" y="0"/>
                    <a:pt x="137753" y="3403"/>
                    <a:pt x="101339" y="10064"/>
                  </a:cubicBezTo>
                  <a:cubicBezTo>
                    <a:pt x="97813" y="10733"/>
                    <a:pt x="94257" y="11402"/>
                    <a:pt x="90731" y="12131"/>
                  </a:cubicBezTo>
                  <a:cubicBezTo>
                    <a:pt x="77691" y="14745"/>
                    <a:pt x="64712" y="17815"/>
                    <a:pt x="51855" y="21311"/>
                  </a:cubicBezTo>
                  <a:cubicBezTo>
                    <a:pt x="38876" y="24867"/>
                    <a:pt x="25988" y="28818"/>
                    <a:pt x="13253" y="33226"/>
                  </a:cubicBezTo>
                  <a:cubicBezTo>
                    <a:pt x="9423" y="34533"/>
                    <a:pt x="4225" y="35597"/>
                    <a:pt x="0" y="37481"/>
                  </a:cubicBezTo>
                  <a:lnTo>
                    <a:pt x="0" y="97117"/>
                  </a:lnTo>
                  <a:lnTo>
                    <a:pt x="284960" y="97117"/>
                  </a:lnTo>
                  <a:lnTo>
                    <a:pt x="284960" y="4441"/>
                  </a:lnTo>
                  <a:cubicBezTo>
                    <a:pt x="261342" y="1554"/>
                    <a:pt x="237542" y="95"/>
                    <a:pt x="213712" y="3"/>
                  </a:cubicBezTo>
                  <a:cubicBezTo>
                    <a:pt x="213063" y="1"/>
                    <a:pt x="212414" y="0"/>
                    <a:pt x="21176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8" name="Google Shape;1678;p24"/>
            <p:cNvSpPr/>
            <p:nvPr/>
          </p:nvSpPr>
          <p:spPr>
            <a:xfrm>
              <a:off x="59870" y="3914975"/>
              <a:ext cx="9143654" cy="1251614"/>
            </a:xfrm>
            <a:custGeom>
              <a:avLst/>
              <a:gdLst/>
              <a:ahLst/>
              <a:cxnLst/>
              <a:rect l="l" t="t" r="r" b="b"/>
              <a:pathLst>
                <a:path w="284960" h="59893" extrusionOk="0">
                  <a:moveTo>
                    <a:pt x="231706" y="1"/>
                  </a:moveTo>
                  <a:cubicBezTo>
                    <a:pt x="226944" y="1"/>
                    <a:pt x="222181" y="56"/>
                    <a:pt x="217420" y="165"/>
                  </a:cubicBezTo>
                  <a:cubicBezTo>
                    <a:pt x="171401" y="1320"/>
                    <a:pt x="125504" y="7734"/>
                    <a:pt x="80944" y="19253"/>
                  </a:cubicBezTo>
                  <a:cubicBezTo>
                    <a:pt x="58755" y="24968"/>
                    <a:pt x="36870" y="31959"/>
                    <a:pt x="15471" y="40257"/>
                  </a:cubicBezTo>
                  <a:cubicBezTo>
                    <a:pt x="11581" y="41746"/>
                    <a:pt x="4985" y="43296"/>
                    <a:pt x="0" y="46002"/>
                  </a:cubicBezTo>
                  <a:lnTo>
                    <a:pt x="0" y="59892"/>
                  </a:lnTo>
                  <a:lnTo>
                    <a:pt x="284960" y="59892"/>
                  </a:lnTo>
                  <a:lnTo>
                    <a:pt x="284960" y="2323"/>
                  </a:lnTo>
                  <a:cubicBezTo>
                    <a:pt x="267245" y="765"/>
                    <a:pt x="249475" y="1"/>
                    <a:pt x="23170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679" name="Google Shape;1679;p24"/>
          <p:cNvGrpSpPr/>
          <p:nvPr/>
        </p:nvGrpSpPr>
        <p:grpSpPr>
          <a:xfrm>
            <a:off x="7831855" y="2245355"/>
            <a:ext cx="903411" cy="2857951"/>
            <a:chOff x="5649281" y="1964026"/>
            <a:chExt cx="543732" cy="1720103"/>
          </a:xfrm>
        </p:grpSpPr>
        <p:sp>
          <p:nvSpPr>
            <p:cNvPr id="1680" name="Google Shape;1680;p24"/>
            <p:cNvSpPr/>
            <p:nvPr/>
          </p:nvSpPr>
          <p:spPr>
            <a:xfrm>
              <a:off x="5649281" y="1964026"/>
              <a:ext cx="543732" cy="1466691"/>
            </a:xfrm>
            <a:custGeom>
              <a:avLst/>
              <a:gdLst/>
              <a:ahLst/>
              <a:cxnLst/>
              <a:rect l="l" t="t" r="r" b="b"/>
              <a:pathLst>
                <a:path w="26019" h="70185" extrusionOk="0">
                  <a:moveTo>
                    <a:pt x="13040" y="1"/>
                  </a:moveTo>
                  <a:lnTo>
                    <a:pt x="0" y="70184"/>
                  </a:lnTo>
                  <a:lnTo>
                    <a:pt x="26019" y="70184"/>
                  </a:lnTo>
                  <a:lnTo>
                    <a:pt x="1304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1" name="Google Shape;1681;p24"/>
            <p:cNvSpPr/>
            <p:nvPr/>
          </p:nvSpPr>
          <p:spPr>
            <a:xfrm>
              <a:off x="5903966" y="2562978"/>
              <a:ext cx="34335" cy="1121151"/>
            </a:xfrm>
            <a:custGeom>
              <a:avLst/>
              <a:gdLst/>
              <a:ahLst/>
              <a:cxnLst/>
              <a:rect l="l" t="t" r="r" b="b"/>
              <a:pathLst>
                <a:path w="1643" h="53650" extrusionOk="0">
                  <a:moveTo>
                    <a:pt x="852" y="1"/>
                  </a:moveTo>
                  <a:lnTo>
                    <a:pt x="1" y="53649"/>
                  </a:lnTo>
                  <a:lnTo>
                    <a:pt x="1642" y="53649"/>
                  </a:lnTo>
                  <a:lnTo>
                    <a:pt x="85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2" name="Google Shape;1682;p24"/>
            <p:cNvSpPr/>
            <p:nvPr/>
          </p:nvSpPr>
          <p:spPr>
            <a:xfrm>
              <a:off x="5917945" y="3038077"/>
              <a:ext cx="127705" cy="54647"/>
            </a:xfrm>
            <a:custGeom>
              <a:avLst/>
              <a:gdLst/>
              <a:ahLst/>
              <a:cxnLst/>
              <a:rect l="l" t="t" r="r" b="b"/>
              <a:pathLst>
                <a:path w="6111" h="2615" extrusionOk="0">
                  <a:moveTo>
                    <a:pt x="6110" y="1"/>
                  </a:moveTo>
                  <a:lnTo>
                    <a:pt x="1" y="1673"/>
                  </a:lnTo>
                  <a:lnTo>
                    <a:pt x="335" y="2615"/>
                  </a:lnTo>
                  <a:lnTo>
                    <a:pt x="611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3" name="Google Shape;1683;p24"/>
            <p:cNvSpPr/>
            <p:nvPr/>
          </p:nvSpPr>
          <p:spPr>
            <a:xfrm>
              <a:off x="5855695" y="2773864"/>
              <a:ext cx="71804" cy="95293"/>
            </a:xfrm>
            <a:custGeom>
              <a:avLst/>
              <a:gdLst/>
              <a:ahLst/>
              <a:cxnLst/>
              <a:rect l="l" t="t" r="r" b="b"/>
              <a:pathLst>
                <a:path w="3436" h="4560" extrusionOk="0">
                  <a:moveTo>
                    <a:pt x="1" y="0"/>
                  </a:moveTo>
                  <a:lnTo>
                    <a:pt x="2858" y="4560"/>
                  </a:lnTo>
                  <a:lnTo>
                    <a:pt x="3436" y="416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684" name="Google Shape;1684;p24"/>
          <p:cNvSpPr/>
          <p:nvPr/>
        </p:nvSpPr>
        <p:spPr>
          <a:xfrm flipH="1">
            <a:off x="-48725" y="4512349"/>
            <a:ext cx="9252651" cy="806609"/>
          </a:xfrm>
          <a:custGeom>
            <a:avLst/>
            <a:gdLst/>
            <a:ahLst/>
            <a:cxnLst/>
            <a:rect l="l" t="t" r="r" b="b"/>
            <a:pathLst>
              <a:path w="284960" h="59893" extrusionOk="0">
                <a:moveTo>
                  <a:pt x="231706" y="1"/>
                </a:moveTo>
                <a:cubicBezTo>
                  <a:pt x="226944" y="1"/>
                  <a:pt x="222181" y="56"/>
                  <a:pt x="217420" y="165"/>
                </a:cubicBezTo>
                <a:cubicBezTo>
                  <a:pt x="171401" y="1320"/>
                  <a:pt x="125504" y="7734"/>
                  <a:pt x="80944" y="19253"/>
                </a:cubicBezTo>
                <a:cubicBezTo>
                  <a:pt x="58755" y="24968"/>
                  <a:pt x="36870" y="31959"/>
                  <a:pt x="15471" y="40257"/>
                </a:cubicBezTo>
                <a:cubicBezTo>
                  <a:pt x="11581" y="41746"/>
                  <a:pt x="4985" y="43296"/>
                  <a:pt x="0" y="46002"/>
                </a:cubicBezTo>
                <a:lnTo>
                  <a:pt x="0" y="59892"/>
                </a:lnTo>
                <a:lnTo>
                  <a:pt x="284960" y="59892"/>
                </a:lnTo>
                <a:lnTo>
                  <a:pt x="284960" y="2323"/>
                </a:lnTo>
                <a:cubicBezTo>
                  <a:pt x="267245" y="765"/>
                  <a:pt x="249475" y="1"/>
                  <a:pt x="23170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685" name="Google Shape;1685;p24"/>
          <p:cNvGrpSpPr/>
          <p:nvPr/>
        </p:nvGrpSpPr>
        <p:grpSpPr>
          <a:xfrm>
            <a:off x="7358951" y="3327953"/>
            <a:ext cx="903393" cy="1722888"/>
            <a:chOff x="-975425" y="1286316"/>
            <a:chExt cx="1861131" cy="3549419"/>
          </a:xfrm>
        </p:grpSpPr>
        <p:sp>
          <p:nvSpPr>
            <p:cNvPr id="1686" name="Google Shape;1686;p24"/>
            <p:cNvSpPr/>
            <p:nvPr/>
          </p:nvSpPr>
          <p:spPr>
            <a:xfrm>
              <a:off x="-975425" y="1286316"/>
              <a:ext cx="1861131" cy="2991770"/>
            </a:xfrm>
            <a:custGeom>
              <a:avLst/>
              <a:gdLst/>
              <a:ahLst/>
              <a:cxnLst/>
              <a:rect l="l" t="t" r="r" b="b"/>
              <a:pathLst>
                <a:path w="89060" h="143164" extrusionOk="0">
                  <a:moveTo>
                    <a:pt x="84378" y="80336"/>
                  </a:moveTo>
                  <a:cubicBezTo>
                    <a:pt x="84348" y="79728"/>
                    <a:pt x="84318" y="79151"/>
                    <a:pt x="84287" y="78573"/>
                  </a:cubicBezTo>
                  <a:cubicBezTo>
                    <a:pt x="83923" y="72616"/>
                    <a:pt x="83588" y="66567"/>
                    <a:pt x="81460" y="61005"/>
                  </a:cubicBezTo>
                  <a:cubicBezTo>
                    <a:pt x="79272" y="55321"/>
                    <a:pt x="75260" y="50366"/>
                    <a:pt x="73983" y="44439"/>
                  </a:cubicBezTo>
                  <a:cubicBezTo>
                    <a:pt x="73132" y="40548"/>
                    <a:pt x="73497" y="36567"/>
                    <a:pt x="73679" y="32615"/>
                  </a:cubicBezTo>
                  <a:cubicBezTo>
                    <a:pt x="74014" y="25381"/>
                    <a:pt x="73679" y="17904"/>
                    <a:pt x="70396" y="11490"/>
                  </a:cubicBezTo>
                  <a:cubicBezTo>
                    <a:pt x="67144" y="5077"/>
                    <a:pt x="60305" y="1"/>
                    <a:pt x="53162" y="761"/>
                  </a:cubicBezTo>
                  <a:cubicBezTo>
                    <a:pt x="45502" y="1612"/>
                    <a:pt x="39940" y="8512"/>
                    <a:pt x="37083" y="15624"/>
                  </a:cubicBezTo>
                  <a:cubicBezTo>
                    <a:pt x="34226" y="22737"/>
                    <a:pt x="33162" y="30548"/>
                    <a:pt x="29909" y="37509"/>
                  </a:cubicBezTo>
                  <a:cubicBezTo>
                    <a:pt x="27873" y="41704"/>
                    <a:pt x="25076" y="45564"/>
                    <a:pt x="23769" y="50002"/>
                  </a:cubicBezTo>
                  <a:cubicBezTo>
                    <a:pt x="22158" y="55685"/>
                    <a:pt x="23101" y="61704"/>
                    <a:pt x="22523" y="67540"/>
                  </a:cubicBezTo>
                  <a:cubicBezTo>
                    <a:pt x="20365" y="89820"/>
                    <a:pt x="0" y="116568"/>
                    <a:pt x="25867" y="134410"/>
                  </a:cubicBezTo>
                  <a:cubicBezTo>
                    <a:pt x="31672" y="141492"/>
                    <a:pt x="43162" y="143164"/>
                    <a:pt x="52037" y="142100"/>
                  </a:cubicBezTo>
                  <a:cubicBezTo>
                    <a:pt x="64804" y="140580"/>
                    <a:pt x="77053" y="137206"/>
                    <a:pt x="81916" y="124076"/>
                  </a:cubicBezTo>
                  <a:cubicBezTo>
                    <a:pt x="89059" y="113315"/>
                    <a:pt x="85351" y="93072"/>
                    <a:pt x="84378" y="8033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687" name="Google Shape;1687;p24"/>
            <p:cNvGrpSpPr/>
            <p:nvPr/>
          </p:nvGrpSpPr>
          <p:grpSpPr>
            <a:xfrm>
              <a:off x="-181489" y="2432146"/>
              <a:ext cx="681581" cy="2403589"/>
              <a:chOff x="-181489" y="2432146"/>
              <a:chExt cx="681581" cy="2403589"/>
            </a:xfrm>
          </p:grpSpPr>
          <p:sp>
            <p:nvSpPr>
              <p:cNvPr id="1688" name="Google Shape;1688;p24"/>
              <p:cNvSpPr/>
              <p:nvPr/>
            </p:nvSpPr>
            <p:spPr>
              <a:xfrm>
                <a:off x="-181489" y="2432146"/>
                <a:ext cx="282680" cy="2403589"/>
              </a:xfrm>
              <a:custGeom>
                <a:avLst/>
                <a:gdLst/>
                <a:ahLst/>
                <a:cxnLst/>
                <a:rect l="l" t="t" r="r" b="b"/>
                <a:pathLst>
                  <a:path w="13527" h="115018" extrusionOk="0">
                    <a:moveTo>
                      <a:pt x="1" y="0"/>
                    </a:moveTo>
                    <a:lnTo>
                      <a:pt x="3922" y="41126"/>
                    </a:lnTo>
                    <a:lnTo>
                      <a:pt x="3922" y="41126"/>
                    </a:lnTo>
                    <a:lnTo>
                      <a:pt x="3922" y="41186"/>
                    </a:lnTo>
                    <a:lnTo>
                      <a:pt x="3952" y="41278"/>
                    </a:lnTo>
                    <a:lnTo>
                      <a:pt x="10790" y="56399"/>
                    </a:lnTo>
                    <a:lnTo>
                      <a:pt x="10790" y="56399"/>
                    </a:lnTo>
                    <a:lnTo>
                      <a:pt x="10487" y="115017"/>
                    </a:lnTo>
                    <a:lnTo>
                      <a:pt x="13527" y="114987"/>
                    </a:lnTo>
                    <a:lnTo>
                      <a:pt x="12280" y="56202"/>
                    </a:lnTo>
                    <a:lnTo>
                      <a:pt x="12280" y="56050"/>
                    </a:lnTo>
                    <a:lnTo>
                      <a:pt x="12189" y="55898"/>
                    </a:lnTo>
                    <a:lnTo>
                      <a:pt x="4966" y="40845"/>
                    </a:lnTo>
                    <a:lnTo>
                      <a:pt x="4966" y="40845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689" name="Google Shape;1689;p24"/>
              <p:cNvSpPr/>
              <p:nvPr/>
            </p:nvSpPr>
            <p:spPr>
              <a:xfrm>
                <a:off x="42081" y="2606171"/>
                <a:ext cx="458011" cy="1016329"/>
              </a:xfrm>
              <a:custGeom>
                <a:avLst/>
                <a:gdLst/>
                <a:ahLst/>
                <a:cxnLst/>
                <a:rect l="l" t="t" r="r" b="b"/>
                <a:pathLst>
                  <a:path w="21917" h="48634" extrusionOk="0">
                    <a:moveTo>
                      <a:pt x="21369" y="1"/>
                    </a:moveTo>
                    <a:lnTo>
                      <a:pt x="20857" y="25443"/>
                    </a:lnTo>
                    <a:lnTo>
                      <a:pt x="20857" y="25443"/>
                    </a:lnTo>
                    <a:lnTo>
                      <a:pt x="1" y="47114"/>
                    </a:lnTo>
                    <a:lnTo>
                      <a:pt x="1642" y="48634"/>
                    </a:lnTo>
                    <a:lnTo>
                      <a:pt x="21764" y="25989"/>
                    </a:lnTo>
                    <a:lnTo>
                      <a:pt x="21916" y="25837"/>
                    </a:lnTo>
                    <a:lnTo>
                      <a:pt x="21855" y="25655"/>
                    </a:lnTo>
                    <a:lnTo>
                      <a:pt x="2136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sp>
        <p:nvSpPr>
          <p:cNvPr id="1690" name="Google Shape;1690;p24"/>
          <p:cNvSpPr txBox="1">
            <a:spLocks noGrp="1"/>
          </p:cNvSpPr>
          <p:nvPr>
            <p:ph type="subTitle" idx="1"/>
          </p:nvPr>
        </p:nvSpPr>
        <p:spPr>
          <a:xfrm>
            <a:off x="1714350" y="2342775"/>
            <a:ext cx="5715300" cy="64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9pPr>
          </a:lstStyle>
          <a:p>
            <a:endParaRPr/>
          </a:p>
        </p:txBody>
      </p:sp>
      <p:sp>
        <p:nvSpPr>
          <p:cNvPr id="1691" name="Google Shape;1691;p24"/>
          <p:cNvSpPr txBox="1">
            <a:spLocks noGrp="1"/>
          </p:cNvSpPr>
          <p:nvPr>
            <p:ph type="title"/>
          </p:nvPr>
        </p:nvSpPr>
        <p:spPr>
          <a:xfrm>
            <a:off x="1714350" y="1094424"/>
            <a:ext cx="5715300" cy="1422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Font typeface="Caveat"/>
              <a:buNone/>
              <a:defRPr sz="96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Font typeface="Josefin Slab"/>
              <a:buNone/>
              <a:defRPr sz="3000">
                <a:latin typeface="Josefin Slab"/>
                <a:ea typeface="Josefin Slab"/>
                <a:cs typeface="Josefin Slab"/>
                <a:sym typeface="Josefin Slab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Font typeface="Josefin Slab"/>
              <a:buNone/>
              <a:defRPr sz="3000">
                <a:latin typeface="Josefin Slab"/>
                <a:ea typeface="Josefin Slab"/>
                <a:cs typeface="Josefin Slab"/>
                <a:sym typeface="Josefin Slab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Font typeface="Josefin Slab"/>
              <a:buNone/>
              <a:defRPr sz="3000">
                <a:latin typeface="Josefin Slab"/>
                <a:ea typeface="Josefin Slab"/>
                <a:cs typeface="Josefin Slab"/>
                <a:sym typeface="Josefin Slab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Font typeface="Josefin Slab"/>
              <a:buNone/>
              <a:defRPr sz="3000">
                <a:latin typeface="Josefin Slab"/>
                <a:ea typeface="Josefin Slab"/>
                <a:cs typeface="Josefin Slab"/>
                <a:sym typeface="Josefin Slab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Font typeface="Josefin Slab"/>
              <a:buNone/>
              <a:defRPr sz="3000">
                <a:latin typeface="Josefin Slab"/>
                <a:ea typeface="Josefin Slab"/>
                <a:cs typeface="Josefin Slab"/>
                <a:sym typeface="Josefin Slab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Font typeface="Josefin Slab"/>
              <a:buNone/>
              <a:defRPr sz="3000">
                <a:latin typeface="Josefin Slab"/>
                <a:ea typeface="Josefin Slab"/>
                <a:cs typeface="Josefin Slab"/>
                <a:sym typeface="Josefin Slab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Font typeface="Josefin Slab"/>
              <a:buNone/>
              <a:defRPr sz="3000">
                <a:latin typeface="Josefin Slab"/>
                <a:ea typeface="Josefin Slab"/>
                <a:cs typeface="Josefin Slab"/>
                <a:sym typeface="Josefin Slab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Font typeface="Josefin Slab"/>
              <a:buNone/>
              <a:defRPr sz="3000">
                <a:latin typeface="Josefin Slab"/>
                <a:ea typeface="Josefin Slab"/>
                <a:cs typeface="Josefin Slab"/>
                <a:sym typeface="Josefin Slab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CUSTOM_19">
    <p:spTree>
      <p:nvGrpSpPr>
        <p:cNvPr id="1" name="Shape 18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3" name="Google Shape;1893;p29"/>
          <p:cNvSpPr/>
          <p:nvPr/>
        </p:nvSpPr>
        <p:spPr>
          <a:xfrm flipH="1">
            <a:off x="-62570" y="2685925"/>
            <a:ext cx="9318053" cy="2007853"/>
          </a:xfrm>
          <a:custGeom>
            <a:avLst/>
            <a:gdLst/>
            <a:ahLst/>
            <a:cxnLst/>
            <a:rect l="l" t="t" r="r" b="b"/>
            <a:pathLst>
              <a:path w="288061" h="96081" extrusionOk="0">
                <a:moveTo>
                  <a:pt x="287909" y="67357"/>
                </a:moveTo>
                <a:cubicBezTo>
                  <a:pt x="286328" y="65078"/>
                  <a:pt x="283927" y="63619"/>
                  <a:pt x="281252" y="63467"/>
                </a:cubicBezTo>
                <a:cubicBezTo>
                  <a:pt x="280948" y="58482"/>
                  <a:pt x="277361" y="53770"/>
                  <a:pt x="272407" y="52555"/>
                </a:cubicBezTo>
                <a:cubicBezTo>
                  <a:pt x="267817" y="51400"/>
                  <a:pt x="262832" y="53375"/>
                  <a:pt x="260066" y="57114"/>
                </a:cubicBezTo>
                <a:cubicBezTo>
                  <a:pt x="258820" y="54895"/>
                  <a:pt x="257452" y="52737"/>
                  <a:pt x="256024" y="50609"/>
                </a:cubicBezTo>
                <a:cubicBezTo>
                  <a:pt x="254321" y="48056"/>
                  <a:pt x="252589" y="45320"/>
                  <a:pt x="250340" y="43193"/>
                </a:cubicBezTo>
                <a:cubicBezTo>
                  <a:pt x="247300" y="40396"/>
                  <a:pt x="242498" y="39059"/>
                  <a:pt x="239154" y="41521"/>
                </a:cubicBezTo>
                <a:cubicBezTo>
                  <a:pt x="237270" y="38694"/>
                  <a:pt x="234078" y="36749"/>
                  <a:pt x="230491" y="36962"/>
                </a:cubicBezTo>
                <a:cubicBezTo>
                  <a:pt x="227695" y="37114"/>
                  <a:pt x="225172" y="38573"/>
                  <a:pt x="223470" y="40700"/>
                </a:cubicBezTo>
                <a:cubicBezTo>
                  <a:pt x="221373" y="33709"/>
                  <a:pt x="219488" y="26627"/>
                  <a:pt x="216874" y="19849"/>
                </a:cubicBezTo>
                <a:cubicBezTo>
                  <a:pt x="214534" y="13800"/>
                  <a:pt x="210521" y="8481"/>
                  <a:pt x="203591" y="7995"/>
                </a:cubicBezTo>
                <a:cubicBezTo>
                  <a:pt x="196752" y="7478"/>
                  <a:pt x="190308" y="11672"/>
                  <a:pt x="185445" y="16049"/>
                </a:cubicBezTo>
                <a:cubicBezTo>
                  <a:pt x="180186" y="20761"/>
                  <a:pt x="175779" y="26414"/>
                  <a:pt x="172435" y="32645"/>
                </a:cubicBezTo>
                <a:cubicBezTo>
                  <a:pt x="169031" y="39029"/>
                  <a:pt x="166751" y="45898"/>
                  <a:pt x="165688" y="53041"/>
                </a:cubicBezTo>
                <a:cubicBezTo>
                  <a:pt x="159760" y="50305"/>
                  <a:pt x="152131" y="52828"/>
                  <a:pt x="148788" y="58360"/>
                </a:cubicBezTo>
                <a:cubicBezTo>
                  <a:pt x="146690" y="54895"/>
                  <a:pt x="144015" y="51673"/>
                  <a:pt x="140885" y="49181"/>
                </a:cubicBezTo>
                <a:cubicBezTo>
                  <a:pt x="139395" y="48026"/>
                  <a:pt x="137541" y="47114"/>
                  <a:pt x="135626" y="47661"/>
                </a:cubicBezTo>
                <a:cubicBezTo>
                  <a:pt x="134654" y="47965"/>
                  <a:pt x="133803" y="48603"/>
                  <a:pt x="133316" y="49424"/>
                </a:cubicBezTo>
                <a:cubicBezTo>
                  <a:pt x="130398" y="47357"/>
                  <a:pt x="128878" y="43527"/>
                  <a:pt x="125413" y="42068"/>
                </a:cubicBezTo>
                <a:cubicBezTo>
                  <a:pt x="123316" y="41187"/>
                  <a:pt x="120884" y="41095"/>
                  <a:pt x="119152" y="42250"/>
                </a:cubicBezTo>
                <a:cubicBezTo>
                  <a:pt x="117875" y="38147"/>
                  <a:pt x="116173" y="33922"/>
                  <a:pt x="112647" y="31338"/>
                </a:cubicBezTo>
                <a:cubicBezTo>
                  <a:pt x="109638" y="29180"/>
                  <a:pt x="105778" y="28481"/>
                  <a:pt x="102495" y="30062"/>
                </a:cubicBezTo>
                <a:cubicBezTo>
                  <a:pt x="100215" y="19028"/>
                  <a:pt x="96233" y="5593"/>
                  <a:pt x="83771" y="2767"/>
                </a:cubicBezTo>
                <a:cubicBezTo>
                  <a:pt x="71583" y="1"/>
                  <a:pt x="62798" y="11764"/>
                  <a:pt x="58360" y="21429"/>
                </a:cubicBezTo>
                <a:cubicBezTo>
                  <a:pt x="55230" y="28177"/>
                  <a:pt x="53254" y="35290"/>
                  <a:pt x="52281" y="42615"/>
                </a:cubicBezTo>
                <a:cubicBezTo>
                  <a:pt x="49120" y="41703"/>
                  <a:pt x="45625" y="41004"/>
                  <a:pt x="42555" y="42250"/>
                </a:cubicBezTo>
                <a:cubicBezTo>
                  <a:pt x="38816" y="43770"/>
                  <a:pt x="37843" y="47934"/>
                  <a:pt x="34895" y="50366"/>
                </a:cubicBezTo>
                <a:cubicBezTo>
                  <a:pt x="30852" y="53770"/>
                  <a:pt x="22949" y="56445"/>
                  <a:pt x="21430" y="62008"/>
                </a:cubicBezTo>
                <a:cubicBezTo>
                  <a:pt x="16262" y="60062"/>
                  <a:pt x="9818" y="62129"/>
                  <a:pt x="5958" y="66081"/>
                </a:cubicBezTo>
                <a:cubicBezTo>
                  <a:pt x="4742" y="67327"/>
                  <a:pt x="3800" y="68695"/>
                  <a:pt x="3071" y="70123"/>
                </a:cubicBezTo>
                <a:cubicBezTo>
                  <a:pt x="1" y="76445"/>
                  <a:pt x="1064" y="84409"/>
                  <a:pt x="3071" y="91096"/>
                </a:cubicBezTo>
                <a:cubicBezTo>
                  <a:pt x="3283" y="91856"/>
                  <a:pt x="3527" y="92586"/>
                  <a:pt x="3800" y="93315"/>
                </a:cubicBezTo>
                <a:cubicBezTo>
                  <a:pt x="4013" y="94045"/>
                  <a:pt x="4621" y="94500"/>
                  <a:pt x="5350" y="94531"/>
                </a:cubicBezTo>
                <a:cubicBezTo>
                  <a:pt x="42190" y="96081"/>
                  <a:pt x="79029" y="92920"/>
                  <a:pt x="115687" y="89668"/>
                </a:cubicBezTo>
                <a:cubicBezTo>
                  <a:pt x="152496" y="86446"/>
                  <a:pt x="189275" y="83710"/>
                  <a:pt x="226145" y="82221"/>
                </a:cubicBezTo>
                <a:cubicBezTo>
                  <a:pt x="246753" y="81400"/>
                  <a:pt x="267422" y="80883"/>
                  <a:pt x="288061" y="80701"/>
                </a:cubicBezTo>
                <a:lnTo>
                  <a:pt x="288061" y="67631"/>
                </a:lnTo>
                <a:cubicBezTo>
                  <a:pt x="288030" y="67509"/>
                  <a:pt x="287939" y="67448"/>
                  <a:pt x="287909" y="6735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894" name="Google Shape;1894;p29"/>
          <p:cNvSpPr/>
          <p:nvPr/>
        </p:nvSpPr>
        <p:spPr>
          <a:xfrm flipH="1">
            <a:off x="-88284" y="3366225"/>
            <a:ext cx="9318192" cy="1016350"/>
          </a:xfrm>
          <a:custGeom>
            <a:avLst/>
            <a:gdLst/>
            <a:ahLst/>
            <a:cxnLst/>
            <a:rect l="l" t="t" r="r" b="b"/>
            <a:pathLst>
              <a:path w="284960" h="48635" extrusionOk="0">
                <a:moveTo>
                  <a:pt x="14114" y="1"/>
                </a:moveTo>
                <a:cubicBezTo>
                  <a:pt x="13348" y="1"/>
                  <a:pt x="12567" y="179"/>
                  <a:pt x="11854" y="457"/>
                </a:cubicBezTo>
                <a:cubicBezTo>
                  <a:pt x="7569" y="2068"/>
                  <a:pt x="4742" y="6384"/>
                  <a:pt x="3708" y="10853"/>
                </a:cubicBezTo>
                <a:cubicBezTo>
                  <a:pt x="2705" y="15199"/>
                  <a:pt x="3465" y="19454"/>
                  <a:pt x="3344" y="23801"/>
                </a:cubicBezTo>
                <a:cubicBezTo>
                  <a:pt x="3009" y="23923"/>
                  <a:pt x="0" y="24531"/>
                  <a:pt x="0" y="24622"/>
                </a:cubicBezTo>
                <a:lnTo>
                  <a:pt x="0" y="48634"/>
                </a:lnTo>
                <a:cubicBezTo>
                  <a:pt x="38329" y="46628"/>
                  <a:pt x="76719" y="45017"/>
                  <a:pt x="115109" y="44166"/>
                </a:cubicBezTo>
                <a:cubicBezTo>
                  <a:pt x="143398" y="43515"/>
                  <a:pt x="171673" y="43189"/>
                  <a:pt x="199942" y="43189"/>
                </a:cubicBezTo>
                <a:cubicBezTo>
                  <a:pt x="211250" y="43189"/>
                  <a:pt x="222558" y="43241"/>
                  <a:pt x="233865" y="43345"/>
                </a:cubicBezTo>
                <a:cubicBezTo>
                  <a:pt x="244097" y="43437"/>
                  <a:pt x="254362" y="43639"/>
                  <a:pt x="264627" y="43639"/>
                </a:cubicBezTo>
                <a:cubicBezTo>
                  <a:pt x="271408" y="43639"/>
                  <a:pt x="278189" y="43551"/>
                  <a:pt x="284960" y="43285"/>
                </a:cubicBezTo>
                <a:lnTo>
                  <a:pt x="284960" y="13953"/>
                </a:lnTo>
                <a:cubicBezTo>
                  <a:pt x="282650" y="14500"/>
                  <a:pt x="280309" y="15777"/>
                  <a:pt x="278303" y="17327"/>
                </a:cubicBezTo>
                <a:cubicBezTo>
                  <a:pt x="274686" y="20154"/>
                  <a:pt x="271768" y="23710"/>
                  <a:pt x="269732" y="27783"/>
                </a:cubicBezTo>
                <a:cubicBezTo>
                  <a:pt x="268366" y="26731"/>
                  <a:pt x="266662" y="26201"/>
                  <a:pt x="264960" y="26201"/>
                </a:cubicBezTo>
                <a:cubicBezTo>
                  <a:pt x="262875" y="26201"/>
                  <a:pt x="260792" y="26997"/>
                  <a:pt x="259336" y="28604"/>
                </a:cubicBezTo>
                <a:cubicBezTo>
                  <a:pt x="257877" y="27857"/>
                  <a:pt x="256284" y="27470"/>
                  <a:pt x="254691" y="27470"/>
                </a:cubicBezTo>
                <a:cubicBezTo>
                  <a:pt x="253432" y="27470"/>
                  <a:pt x="252172" y="27712"/>
                  <a:pt x="250977" y="28208"/>
                </a:cubicBezTo>
                <a:cubicBezTo>
                  <a:pt x="250674" y="19454"/>
                  <a:pt x="248637" y="8178"/>
                  <a:pt x="238485" y="6688"/>
                </a:cubicBezTo>
                <a:cubicBezTo>
                  <a:pt x="237818" y="6590"/>
                  <a:pt x="237150" y="6542"/>
                  <a:pt x="236484" y="6542"/>
                </a:cubicBezTo>
                <a:cubicBezTo>
                  <a:pt x="232017" y="6542"/>
                  <a:pt x="227646" y="8674"/>
                  <a:pt x="224472" y="11795"/>
                </a:cubicBezTo>
                <a:cubicBezTo>
                  <a:pt x="220582" y="15594"/>
                  <a:pt x="218363" y="20640"/>
                  <a:pt x="216539" y="25655"/>
                </a:cubicBezTo>
                <a:cubicBezTo>
                  <a:pt x="215194" y="24550"/>
                  <a:pt x="213494" y="24002"/>
                  <a:pt x="211791" y="24002"/>
                </a:cubicBezTo>
                <a:cubicBezTo>
                  <a:pt x="210262" y="24002"/>
                  <a:pt x="208731" y="24444"/>
                  <a:pt x="207451" y="25321"/>
                </a:cubicBezTo>
                <a:cubicBezTo>
                  <a:pt x="206813" y="23983"/>
                  <a:pt x="205536" y="23011"/>
                  <a:pt x="203955" y="22616"/>
                </a:cubicBezTo>
                <a:cubicBezTo>
                  <a:pt x="203601" y="22529"/>
                  <a:pt x="203234" y="22491"/>
                  <a:pt x="202859" y="22491"/>
                </a:cubicBezTo>
                <a:cubicBezTo>
                  <a:pt x="201274" y="22491"/>
                  <a:pt x="199563" y="23159"/>
                  <a:pt x="198211" y="23528"/>
                </a:cubicBezTo>
                <a:cubicBezTo>
                  <a:pt x="197694" y="20214"/>
                  <a:pt x="197390" y="16871"/>
                  <a:pt x="195445" y="13983"/>
                </a:cubicBezTo>
                <a:cubicBezTo>
                  <a:pt x="193623" y="11223"/>
                  <a:pt x="190470" y="9182"/>
                  <a:pt x="187182" y="9182"/>
                </a:cubicBezTo>
                <a:cubicBezTo>
                  <a:pt x="186958" y="9182"/>
                  <a:pt x="186733" y="9192"/>
                  <a:pt x="186508" y="9211"/>
                </a:cubicBezTo>
                <a:cubicBezTo>
                  <a:pt x="182891" y="9515"/>
                  <a:pt x="179852" y="12220"/>
                  <a:pt x="178149" y="15351"/>
                </a:cubicBezTo>
                <a:cubicBezTo>
                  <a:pt x="176478" y="18451"/>
                  <a:pt x="175870" y="21977"/>
                  <a:pt x="175353" y="25473"/>
                </a:cubicBezTo>
                <a:cubicBezTo>
                  <a:pt x="175535" y="23679"/>
                  <a:pt x="174016" y="21947"/>
                  <a:pt x="172222" y="21552"/>
                </a:cubicBezTo>
                <a:cubicBezTo>
                  <a:pt x="171919" y="21493"/>
                  <a:pt x="171614" y="21465"/>
                  <a:pt x="171309" y="21465"/>
                </a:cubicBezTo>
                <a:cubicBezTo>
                  <a:pt x="169718" y="21465"/>
                  <a:pt x="168142" y="22228"/>
                  <a:pt x="166994" y="23376"/>
                </a:cubicBezTo>
                <a:cubicBezTo>
                  <a:pt x="165627" y="24713"/>
                  <a:pt x="164745" y="26505"/>
                  <a:pt x="163986" y="28238"/>
                </a:cubicBezTo>
                <a:lnTo>
                  <a:pt x="163986" y="28238"/>
                </a:lnTo>
                <a:cubicBezTo>
                  <a:pt x="164269" y="27569"/>
                  <a:pt x="147449" y="26689"/>
                  <a:pt x="145656" y="26597"/>
                </a:cubicBezTo>
                <a:cubicBezTo>
                  <a:pt x="142736" y="26493"/>
                  <a:pt x="139804" y="26454"/>
                  <a:pt x="136868" y="26454"/>
                </a:cubicBezTo>
                <a:cubicBezTo>
                  <a:pt x="130390" y="26454"/>
                  <a:pt x="123891" y="26645"/>
                  <a:pt x="117449" y="26749"/>
                </a:cubicBezTo>
                <a:cubicBezTo>
                  <a:pt x="116584" y="24945"/>
                  <a:pt x="114660" y="24033"/>
                  <a:pt x="112730" y="24033"/>
                </a:cubicBezTo>
                <a:cubicBezTo>
                  <a:pt x="111473" y="24033"/>
                  <a:pt x="110213" y="24420"/>
                  <a:pt x="109242" y="25199"/>
                </a:cubicBezTo>
                <a:cubicBezTo>
                  <a:pt x="107935" y="21096"/>
                  <a:pt x="107935" y="16506"/>
                  <a:pt x="105747" y="12737"/>
                </a:cubicBezTo>
                <a:cubicBezTo>
                  <a:pt x="104106" y="9937"/>
                  <a:pt x="101071" y="7374"/>
                  <a:pt x="97719" y="7374"/>
                </a:cubicBezTo>
                <a:cubicBezTo>
                  <a:pt x="97468" y="7374"/>
                  <a:pt x="97216" y="7388"/>
                  <a:pt x="96962" y="7418"/>
                </a:cubicBezTo>
                <a:cubicBezTo>
                  <a:pt x="92707" y="7874"/>
                  <a:pt x="90579" y="12464"/>
                  <a:pt x="89212" y="16020"/>
                </a:cubicBezTo>
                <a:cubicBezTo>
                  <a:pt x="87844" y="19606"/>
                  <a:pt x="87297" y="23467"/>
                  <a:pt x="87449" y="27266"/>
                </a:cubicBezTo>
                <a:cubicBezTo>
                  <a:pt x="85900" y="26275"/>
                  <a:pt x="84112" y="25789"/>
                  <a:pt x="82305" y="25789"/>
                </a:cubicBezTo>
                <a:cubicBezTo>
                  <a:pt x="81453" y="25789"/>
                  <a:pt x="80596" y="25897"/>
                  <a:pt x="79758" y="26111"/>
                </a:cubicBezTo>
                <a:cubicBezTo>
                  <a:pt x="79815" y="22181"/>
                  <a:pt x="76553" y="18278"/>
                  <a:pt x="72510" y="18278"/>
                </a:cubicBezTo>
                <a:cubicBezTo>
                  <a:pt x="72175" y="18278"/>
                  <a:pt x="71835" y="18304"/>
                  <a:pt x="71491" y="18360"/>
                </a:cubicBezTo>
                <a:cubicBezTo>
                  <a:pt x="67479" y="18999"/>
                  <a:pt x="65017" y="23345"/>
                  <a:pt x="65685" y="27145"/>
                </a:cubicBezTo>
                <a:cubicBezTo>
                  <a:pt x="59731" y="25437"/>
                  <a:pt x="53543" y="24590"/>
                  <a:pt x="47339" y="24590"/>
                </a:cubicBezTo>
                <a:cubicBezTo>
                  <a:pt x="45815" y="24590"/>
                  <a:pt x="44290" y="24641"/>
                  <a:pt x="42767" y="24743"/>
                </a:cubicBezTo>
                <a:cubicBezTo>
                  <a:pt x="38755" y="25017"/>
                  <a:pt x="33466" y="24591"/>
                  <a:pt x="30153" y="27266"/>
                </a:cubicBezTo>
                <a:cubicBezTo>
                  <a:pt x="28420" y="25746"/>
                  <a:pt x="29210" y="22372"/>
                  <a:pt x="28238" y="20366"/>
                </a:cubicBezTo>
                <a:cubicBezTo>
                  <a:pt x="27417" y="18725"/>
                  <a:pt x="25837" y="17388"/>
                  <a:pt x="24013" y="17296"/>
                </a:cubicBezTo>
                <a:cubicBezTo>
                  <a:pt x="23997" y="17296"/>
                  <a:pt x="23981" y="17296"/>
                  <a:pt x="23965" y="17296"/>
                </a:cubicBezTo>
                <a:cubicBezTo>
                  <a:pt x="22598" y="17296"/>
                  <a:pt x="21241" y="18261"/>
                  <a:pt x="20805" y="19501"/>
                </a:cubicBezTo>
                <a:lnTo>
                  <a:pt x="20805" y="19501"/>
                </a:lnTo>
                <a:cubicBezTo>
                  <a:pt x="21154" y="14197"/>
                  <a:pt x="20335" y="8851"/>
                  <a:pt x="18420" y="3922"/>
                </a:cubicBezTo>
                <a:cubicBezTo>
                  <a:pt x="17842" y="2524"/>
                  <a:pt x="17143" y="1004"/>
                  <a:pt x="15776" y="336"/>
                </a:cubicBezTo>
                <a:cubicBezTo>
                  <a:pt x="15254" y="101"/>
                  <a:pt x="14689" y="1"/>
                  <a:pt x="1411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895" name="Google Shape;1895;p29"/>
          <p:cNvGrpSpPr/>
          <p:nvPr/>
        </p:nvGrpSpPr>
        <p:grpSpPr>
          <a:xfrm flipH="1">
            <a:off x="-62556" y="3863676"/>
            <a:ext cx="9252464" cy="1455338"/>
            <a:chOff x="59870" y="2908500"/>
            <a:chExt cx="9143654" cy="2258089"/>
          </a:xfrm>
        </p:grpSpPr>
        <p:sp>
          <p:nvSpPr>
            <p:cNvPr id="1896" name="Google Shape;1896;p29"/>
            <p:cNvSpPr/>
            <p:nvPr/>
          </p:nvSpPr>
          <p:spPr>
            <a:xfrm>
              <a:off x="59870" y="2908500"/>
              <a:ext cx="9143654" cy="2029523"/>
            </a:xfrm>
            <a:custGeom>
              <a:avLst/>
              <a:gdLst/>
              <a:ahLst/>
              <a:cxnLst/>
              <a:rect l="l" t="t" r="r" b="b"/>
              <a:pathLst>
                <a:path w="284960" h="97118" extrusionOk="0">
                  <a:moveTo>
                    <a:pt x="211765" y="0"/>
                  </a:moveTo>
                  <a:cubicBezTo>
                    <a:pt x="174782" y="0"/>
                    <a:pt x="137753" y="3403"/>
                    <a:pt x="101339" y="10064"/>
                  </a:cubicBezTo>
                  <a:cubicBezTo>
                    <a:pt x="97813" y="10733"/>
                    <a:pt x="94257" y="11402"/>
                    <a:pt x="90731" y="12131"/>
                  </a:cubicBezTo>
                  <a:cubicBezTo>
                    <a:pt x="77691" y="14745"/>
                    <a:pt x="64712" y="17815"/>
                    <a:pt x="51855" y="21311"/>
                  </a:cubicBezTo>
                  <a:cubicBezTo>
                    <a:pt x="38876" y="24867"/>
                    <a:pt x="25988" y="28818"/>
                    <a:pt x="13253" y="33226"/>
                  </a:cubicBezTo>
                  <a:cubicBezTo>
                    <a:pt x="9423" y="34533"/>
                    <a:pt x="4225" y="35597"/>
                    <a:pt x="0" y="37481"/>
                  </a:cubicBezTo>
                  <a:lnTo>
                    <a:pt x="0" y="97117"/>
                  </a:lnTo>
                  <a:lnTo>
                    <a:pt x="284960" y="97117"/>
                  </a:lnTo>
                  <a:lnTo>
                    <a:pt x="284960" y="4441"/>
                  </a:lnTo>
                  <a:cubicBezTo>
                    <a:pt x="261342" y="1554"/>
                    <a:pt x="237542" y="95"/>
                    <a:pt x="213712" y="3"/>
                  </a:cubicBezTo>
                  <a:cubicBezTo>
                    <a:pt x="213063" y="1"/>
                    <a:pt x="212414" y="0"/>
                    <a:pt x="2117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7" name="Google Shape;1897;p29"/>
            <p:cNvSpPr/>
            <p:nvPr/>
          </p:nvSpPr>
          <p:spPr>
            <a:xfrm>
              <a:off x="59870" y="3718325"/>
              <a:ext cx="9143654" cy="1448259"/>
            </a:xfrm>
            <a:custGeom>
              <a:avLst/>
              <a:gdLst/>
              <a:ahLst/>
              <a:cxnLst/>
              <a:rect l="l" t="t" r="r" b="b"/>
              <a:pathLst>
                <a:path w="284960" h="69303" extrusionOk="0">
                  <a:moveTo>
                    <a:pt x="0" y="0"/>
                  </a:moveTo>
                  <a:lnTo>
                    <a:pt x="0" y="19849"/>
                  </a:lnTo>
                  <a:cubicBezTo>
                    <a:pt x="608" y="26840"/>
                    <a:pt x="0" y="34195"/>
                    <a:pt x="0" y="41217"/>
                  </a:cubicBezTo>
                  <a:lnTo>
                    <a:pt x="0" y="69302"/>
                  </a:lnTo>
                  <a:lnTo>
                    <a:pt x="284960" y="69302"/>
                  </a:lnTo>
                  <a:lnTo>
                    <a:pt x="284960" y="38998"/>
                  </a:lnTo>
                  <a:cubicBezTo>
                    <a:pt x="216691" y="14104"/>
                    <a:pt x="142738" y="5046"/>
                    <a:pt x="69758" y="2371"/>
                  </a:cubicBezTo>
                  <a:cubicBezTo>
                    <a:pt x="46657" y="1490"/>
                    <a:pt x="23101" y="183"/>
                    <a:pt x="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8" name="Google Shape;1898;p29"/>
            <p:cNvSpPr/>
            <p:nvPr/>
          </p:nvSpPr>
          <p:spPr>
            <a:xfrm>
              <a:off x="59870" y="3914975"/>
              <a:ext cx="9143654" cy="1251614"/>
            </a:xfrm>
            <a:custGeom>
              <a:avLst/>
              <a:gdLst/>
              <a:ahLst/>
              <a:cxnLst/>
              <a:rect l="l" t="t" r="r" b="b"/>
              <a:pathLst>
                <a:path w="284960" h="59893" extrusionOk="0">
                  <a:moveTo>
                    <a:pt x="231706" y="1"/>
                  </a:moveTo>
                  <a:cubicBezTo>
                    <a:pt x="226944" y="1"/>
                    <a:pt x="222181" y="56"/>
                    <a:pt x="217420" y="165"/>
                  </a:cubicBezTo>
                  <a:cubicBezTo>
                    <a:pt x="171401" y="1320"/>
                    <a:pt x="125504" y="7734"/>
                    <a:pt x="80944" y="19253"/>
                  </a:cubicBezTo>
                  <a:cubicBezTo>
                    <a:pt x="58755" y="24968"/>
                    <a:pt x="36870" y="31959"/>
                    <a:pt x="15471" y="40257"/>
                  </a:cubicBezTo>
                  <a:cubicBezTo>
                    <a:pt x="11581" y="41746"/>
                    <a:pt x="4985" y="43296"/>
                    <a:pt x="0" y="46002"/>
                  </a:cubicBezTo>
                  <a:lnTo>
                    <a:pt x="0" y="59892"/>
                  </a:lnTo>
                  <a:lnTo>
                    <a:pt x="284960" y="59892"/>
                  </a:lnTo>
                  <a:lnTo>
                    <a:pt x="284960" y="2323"/>
                  </a:lnTo>
                  <a:cubicBezTo>
                    <a:pt x="267245" y="765"/>
                    <a:pt x="249475" y="1"/>
                    <a:pt x="23170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899" name="Google Shape;1899;p29"/>
          <p:cNvSpPr/>
          <p:nvPr/>
        </p:nvSpPr>
        <p:spPr>
          <a:xfrm flipH="1">
            <a:off x="8745280" y="3724525"/>
            <a:ext cx="94666" cy="380502"/>
          </a:xfrm>
          <a:custGeom>
            <a:avLst/>
            <a:gdLst/>
            <a:ahLst/>
            <a:cxnLst/>
            <a:rect l="l" t="t" r="r" b="b"/>
            <a:pathLst>
              <a:path w="4530" h="18208" extrusionOk="0">
                <a:moveTo>
                  <a:pt x="4529" y="18207"/>
                </a:moveTo>
                <a:lnTo>
                  <a:pt x="0" y="0"/>
                </a:lnTo>
              </a:path>
            </a:pathLst>
          </a:custGeom>
          <a:solidFill>
            <a:srgbClr val="4A994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900" name="Google Shape;1900;p29"/>
          <p:cNvSpPr/>
          <p:nvPr/>
        </p:nvSpPr>
        <p:spPr>
          <a:xfrm flipH="1">
            <a:off x="52262" y="4233300"/>
            <a:ext cx="8407846" cy="989953"/>
          </a:xfrm>
          <a:custGeom>
            <a:avLst/>
            <a:gdLst/>
            <a:ahLst/>
            <a:cxnLst/>
            <a:rect l="l" t="t" r="r" b="b"/>
            <a:pathLst>
              <a:path w="194199" h="56853" extrusionOk="0">
                <a:moveTo>
                  <a:pt x="10608" y="0"/>
                </a:moveTo>
                <a:cubicBezTo>
                  <a:pt x="7052" y="638"/>
                  <a:pt x="3526" y="1337"/>
                  <a:pt x="0" y="2067"/>
                </a:cubicBezTo>
                <a:cubicBezTo>
                  <a:pt x="300" y="2258"/>
                  <a:pt x="699" y="2376"/>
                  <a:pt x="1107" y="2376"/>
                </a:cubicBezTo>
                <a:cubicBezTo>
                  <a:pt x="1153" y="2376"/>
                  <a:pt x="1200" y="2374"/>
                  <a:pt x="1246" y="2371"/>
                </a:cubicBezTo>
                <a:cubicBezTo>
                  <a:pt x="19332" y="18207"/>
                  <a:pt x="45867" y="14012"/>
                  <a:pt x="67935" y="15228"/>
                </a:cubicBezTo>
                <a:cubicBezTo>
                  <a:pt x="70640" y="15380"/>
                  <a:pt x="73315" y="15563"/>
                  <a:pt x="76020" y="15806"/>
                </a:cubicBezTo>
                <a:cubicBezTo>
                  <a:pt x="86476" y="16718"/>
                  <a:pt x="96841" y="18237"/>
                  <a:pt x="107145" y="20395"/>
                </a:cubicBezTo>
                <a:cubicBezTo>
                  <a:pt x="119394" y="22949"/>
                  <a:pt x="131553" y="26323"/>
                  <a:pt x="142708" y="32037"/>
                </a:cubicBezTo>
                <a:cubicBezTo>
                  <a:pt x="153863" y="37721"/>
                  <a:pt x="163924" y="45837"/>
                  <a:pt x="170611" y="56536"/>
                </a:cubicBezTo>
                <a:cubicBezTo>
                  <a:pt x="170727" y="56720"/>
                  <a:pt x="170894" y="56852"/>
                  <a:pt x="171088" y="56852"/>
                </a:cubicBezTo>
                <a:cubicBezTo>
                  <a:pt x="171150" y="56852"/>
                  <a:pt x="171214" y="56839"/>
                  <a:pt x="171280" y="56809"/>
                </a:cubicBezTo>
                <a:lnTo>
                  <a:pt x="194198" y="48359"/>
                </a:lnTo>
                <a:lnTo>
                  <a:pt x="194198" y="22037"/>
                </a:lnTo>
                <a:cubicBezTo>
                  <a:pt x="191280" y="20061"/>
                  <a:pt x="188150" y="18329"/>
                  <a:pt x="185080" y="16718"/>
                </a:cubicBezTo>
                <a:cubicBezTo>
                  <a:pt x="177602" y="12888"/>
                  <a:pt x="169608" y="10031"/>
                  <a:pt x="161432" y="7933"/>
                </a:cubicBezTo>
                <a:cubicBezTo>
                  <a:pt x="147133" y="4290"/>
                  <a:pt x="132672" y="3133"/>
                  <a:pt x="118145" y="3133"/>
                </a:cubicBezTo>
                <a:cubicBezTo>
                  <a:pt x="93886" y="3133"/>
                  <a:pt x="69442" y="6360"/>
                  <a:pt x="45259" y="6626"/>
                </a:cubicBezTo>
                <a:cubicBezTo>
                  <a:pt x="43589" y="6641"/>
                  <a:pt x="41891" y="6659"/>
                  <a:pt x="40179" y="6659"/>
                </a:cubicBezTo>
                <a:cubicBezTo>
                  <a:pt x="31144" y="6659"/>
                  <a:pt x="21702" y="6147"/>
                  <a:pt x="13678" y="1854"/>
                </a:cubicBezTo>
                <a:cubicBezTo>
                  <a:pt x="12645" y="1337"/>
                  <a:pt x="11672" y="638"/>
                  <a:pt x="106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901" name="Google Shape;1901;p29"/>
          <p:cNvGrpSpPr/>
          <p:nvPr/>
        </p:nvGrpSpPr>
        <p:grpSpPr>
          <a:xfrm flipH="1">
            <a:off x="7848898" y="3323077"/>
            <a:ext cx="524047" cy="1354241"/>
            <a:chOff x="1377838" y="2561077"/>
            <a:chExt cx="524047" cy="1354241"/>
          </a:xfrm>
        </p:grpSpPr>
        <p:sp>
          <p:nvSpPr>
            <p:cNvPr id="1902" name="Google Shape;1902;p29"/>
            <p:cNvSpPr/>
            <p:nvPr/>
          </p:nvSpPr>
          <p:spPr>
            <a:xfrm>
              <a:off x="1377838" y="2561077"/>
              <a:ext cx="524047" cy="1103346"/>
            </a:xfrm>
            <a:custGeom>
              <a:avLst/>
              <a:gdLst/>
              <a:ahLst/>
              <a:cxnLst/>
              <a:rect l="l" t="t" r="r" b="b"/>
              <a:pathLst>
                <a:path w="25077" h="52798" extrusionOk="0">
                  <a:moveTo>
                    <a:pt x="25046" y="38390"/>
                  </a:moveTo>
                  <a:cubicBezTo>
                    <a:pt x="24955" y="36415"/>
                    <a:pt x="23739" y="34530"/>
                    <a:pt x="23800" y="32554"/>
                  </a:cubicBezTo>
                  <a:cubicBezTo>
                    <a:pt x="23800" y="32372"/>
                    <a:pt x="23800" y="32220"/>
                    <a:pt x="23830" y="32007"/>
                  </a:cubicBezTo>
                  <a:cubicBezTo>
                    <a:pt x="23952" y="31156"/>
                    <a:pt x="24347" y="30305"/>
                    <a:pt x="24560" y="29424"/>
                  </a:cubicBezTo>
                  <a:cubicBezTo>
                    <a:pt x="24803" y="28117"/>
                    <a:pt x="24438" y="26658"/>
                    <a:pt x="23557" y="25624"/>
                  </a:cubicBezTo>
                  <a:cubicBezTo>
                    <a:pt x="23192" y="25168"/>
                    <a:pt x="22675" y="24803"/>
                    <a:pt x="22341" y="24256"/>
                  </a:cubicBezTo>
                  <a:cubicBezTo>
                    <a:pt x="20639" y="21521"/>
                    <a:pt x="24560" y="17417"/>
                    <a:pt x="22432" y="14955"/>
                  </a:cubicBezTo>
                  <a:cubicBezTo>
                    <a:pt x="22067" y="14530"/>
                    <a:pt x="21581" y="14287"/>
                    <a:pt x="21247" y="13831"/>
                  </a:cubicBezTo>
                  <a:cubicBezTo>
                    <a:pt x="20548" y="12919"/>
                    <a:pt x="20791" y="11642"/>
                    <a:pt x="20912" y="10518"/>
                  </a:cubicBezTo>
                  <a:cubicBezTo>
                    <a:pt x="21095" y="8116"/>
                    <a:pt x="20548" y="5624"/>
                    <a:pt x="19028" y="3739"/>
                  </a:cubicBezTo>
                  <a:cubicBezTo>
                    <a:pt x="16444" y="517"/>
                    <a:pt x="9666" y="1"/>
                    <a:pt x="9666" y="5533"/>
                  </a:cubicBezTo>
                  <a:cubicBezTo>
                    <a:pt x="9666" y="6110"/>
                    <a:pt x="9757" y="6718"/>
                    <a:pt x="9666" y="7296"/>
                  </a:cubicBezTo>
                  <a:cubicBezTo>
                    <a:pt x="9301" y="9211"/>
                    <a:pt x="6809" y="9940"/>
                    <a:pt x="5958" y="11703"/>
                  </a:cubicBezTo>
                  <a:cubicBezTo>
                    <a:pt x="5137" y="13436"/>
                    <a:pt x="6201" y="15533"/>
                    <a:pt x="6110" y="17478"/>
                  </a:cubicBezTo>
                  <a:cubicBezTo>
                    <a:pt x="6049" y="19545"/>
                    <a:pt x="4681" y="21338"/>
                    <a:pt x="3526" y="23041"/>
                  </a:cubicBezTo>
                  <a:cubicBezTo>
                    <a:pt x="2401" y="24803"/>
                    <a:pt x="1368" y="26931"/>
                    <a:pt x="2097" y="28907"/>
                  </a:cubicBezTo>
                  <a:cubicBezTo>
                    <a:pt x="3040" y="31551"/>
                    <a:pt x="2736" y="33223"/>
                    <a:pt x="1550" y="35807"/>
                  </a:cubicBezTo>
                  <a:cubicBezTo>
                    <a:pt x="699" y="37722"/>
                    <a:pt x="0" y="39728"/>
                    <a:pt x="91" y="41764"/>
                  </a:cubicBezTo>
                  <a:cubicBezTo>
                    <a:pt x="91" y="41886"/>
                    <a:pt x="91" y="42007"/>
                    <a:pt x="122" y="42129"/>
                  </a:cubicBezTo>
                  <a:cubicBezTo>
                    <a:pt x="426" y="45472"/>
                    <a:pt x="3496" y="49424"/>
                    <a:pt x="6535" y="50549"/>
                  </a:cubicBezTo>
                  <a:cubicBezTo>
                    <a:pt x="8754" y="52099"/>
                    <a:pt x="11581" y="52798"/>
                    <a:pt x="14195" y="52524"/>
                  </a:cubicBezTo>
                  <a:cubicBezTo>
                    <a:pt x="18268" y="52068"/>
                    <a:pt x="21885" y="49454"/>
                    <a:pt x="23526" y="45685"/>
                  </a:cubicBezTo>
                  <a:cubicBezTo>
                    <a:pt x="24408" y="43710"/>
                    <a:pt x="25077" y="40944"/>
                    <a:pt x="25077" y="38694"/>
                  </a:cubicBezTo>
                  <a:cubicBezTo>
                    <a:pt x="25046" y="38664"/>
                    <a:pt x="25046" y="38512"/>
                    <a:pt x="25046" y="3839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3" name="Google Shape;1903;p29"/>
            <p:cNvSpPr/>
            <p:nvPr/>
          </p:nvSpPr>
          <p:spPr>
            <a:xfrm>
              <a:off x="1565842" y="2958692"/>
              <a:ext cx="96567" cy="956625"/>
            </a:xfrm>
            <a:custGeom>
              <a:avLst/>
              <a:gdLst/>
              <a:ahLst/>
              <a:cxnLst/>
              <a:rect l="l" t="t" r="r" b="b"/>
              <a:pathLst>
                <a:path w="4621" h="45777" extrusionOk="0">
                  <a:moveTo>
                    <a:pt x="122" y="0"/>
                  </a:moveTo>
                  <a:lnTo>
                    <a:pt x="0" y="8815"/>
                  </a:lnTo>
                  <a:lnTo>
                    <a:pt x="0" y="8845"/>
                  </a:lnTo>
                  <a:lnTo>
                    <a:pt x="0" y="8876"/>
                  </a:lnTo>
                  <a:lnTo>
                    <a:pt x="3768" y="16320"/>
                  </a:lnTo>
                  <a:lnTo>
                    <a:pt x="3768" y="16320"/>
                  </a:lnTo>
                  <a:lnTo>
                    <a:pt x="3344" y="45776"/>
                  </a:lnTo>
                  <a:lnTo>
                    <a:pt x="4620" y="45776"/>
                  </a:lnTo>
                  <a:lnTo>
                    <a:pt x="4225" y="16232"/>
                  </a:lnTo>
                  <a:lnTo>
                    <a:pt x="4225" y="16171"/>
                  </a:lnTo>
                  <a:lnTo>
                    <a:pt x="4195" y="16110"/>
                  </a:lnTo>
                  <a:lnTo>
                    <a:pt x="243" y="8785"/>
                  </a:lnTo>
                  <a:lnTo>
                    <a:pt x="243" y="8815"/>
                  </a:lnTo>
                  <a:lnTo>
                    <a:pt x="12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4" name="Google Shape;1904;p29"/>
            <p:cNvSpPr/>
            <p:nvPr/>
          </p:nvSpPr>
          <p:spPr>
            <a:xfrm>
              <a:off x="1642051" y="2958692"/>
              <a:ext cx="150566" cy="480851"/>
            </a:xfrm>
            <a:custGeom>
              <a:avLst/>
              <a:gdLst/>
              <a:ahLst/>
              <a:cxnLst/>
              <a:rect l="l" t="t" r="r" b="b"/>
              <a:pathLst>
                <a:path w="7205" h="23010" extrusionOk="0">
                  <a:moveTo>
                    <a:pt x="6901" y="0"/>
                  </a:moveTo>
                  <a:lnTo>
                    <a:pt x="6539" y="16102"/>
                  </a:lnTo>
                  <a:lnTo>
                    <a:pt x="6539" y="16102"/>
                  </a:lnTo>
                  <a:lnTo>
                    <a:pt x="1" y="22341"/>
                  </a:lnTo>
                  <a:lnTo>
                    <a:pt x="700" y="23010"/>
                  </a:lnTo>
                  <a:lnTo>
                    <a:pt x="7083" y="16444"/>
                  </a:lnTo>
                  <a:lnTo>
                    <a:pt x="7204" y="16384"/>
                  </a:lnTo>
                  <a:lnTo>
                    <a:pt x="7204" y="16232"/>
                  </a:lnTo>
                  <a:lnTo>
                    <a:pt x="690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5" name="Google Shape;1905;p29"/>
            <p:cNvSpPr/>
            <p:nvPr/>
          </p:nvSpPr>
          <p:spPr>
            <a:xfrm>
              <a:off x="1717633" y="3070467"/>
              <a:ext cx="72431" cy="104195"/>
            </a:xfrm>
            <a:custGeom>
              <a:avLst/>
              <a:gdLst/>
              <a:ahLst/>
              <a:cxnLst/>
              <a:rect l="l" t="t" r="r" b="b"/>
              <a:pathLst>
                <a:path w="3466" h="4986" extrusionOk="0">
                  <a:moveTo>
                    <a:pt x="1" y="1"/>
                  </a:moveTo>
                  <a:lnTo>
                    <a:pt x="3040" y="4986"/>
                  </a:lnTo>
                  <a:lnTo>
                    <a:pt x="3466" y="47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6" name="Google Shape;1906;p29"/>
            <p:cNvSpPr/>
            <p:nvPr/>
          </p:nvSpPr>
          <p:spPr>
            <a:xfrm>
              <a:off x="1500416" y="3229258"/>
              <a:ext cx="151193" cy="128979"/>
            </a:xfrm>
            <a:custGeom>
              <a:avLst/>
              <a:gdLst/>
              <a:ahLst/>
              <a:cxnLst/>
              <a:rect l="l" t="t" r="r" b="b"/>
              <a:pathLst>
                <a:path w="7235" h="6172" extrusionOk="0">
                  <a:moveTo>
                    <a:pt x="0" y="1"/>
                  </a:moveTo>
                  <a:lnTo>
                    <a:pt x="1064" y="3314"/>
                  </a:lnTo>
                  <a:lnTo>
                    <a:pt x="1064" y="3375"/>
                  </a:lnTo>
                  <a:lnTo>
                    <a:pt x="1125" y="3375"/>
                  </a:lnTo>
                  <a:lnTo>
                    <a:pt x="6991" y="6171"/>
                  </a:lnTo>
                  <a:lnTo>
                    <a:pt x="7235" y="5472"/>
                  </a:lnTo>
                  <a:lnTo>
                    <a:pt x="1260" y="3179"/>
                  </a:lnTo>
                  <a:lnTo>
                    <a:pt x="1260" y="317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907" name="Google Shape;1907;p29"/>
          <p:cNvGrpSpPr/>
          <p:nvPr/>
        </p:nvGrpSpPr>
        <p:grpSpPr>
          <a:xfrm flipH="1">
            <a:off x="8203942" y="3210027"/>
            <a:ext cx="625692" cy="1629894"/>
            <a:chOff x="921148" y="2448027"/>
            <a:chExt cx="625692" cy="1629894"/>
          </a:xfrm>
        </p:grpSpPr>
        <p:sp>
          <p:nvSpPr>
            <p:cNvPr id="1908" name="Google Shape;1908;p29"/>
            <p:cNvSpPr/>
            <p:nvPr/>
          </p:nvSpPr>
          <p:spPr>
            <a:xfrm>
              <a:off x="921148" y="2448027"/>
              <a:ext cx="625692" cy="1335831"/>
            </a:xfrm>
            <a:custGeom>
              <a:avLst/>
              <a:gdLst/>
              <a:ahLst/>
              <a:cxnLst/>
              <a:rect l="l" t="t" r="r" b="b"/>
              <a:pathLst>
                <a:path w="29941" h="63923" extrusionOk="0">
                  <a:moveTo>
                    <a:pt x="28968" y="39910"/>
                  </a:moveTo>
                  <a:cubicBezTo>
                    <a:pt x="28390" y="33831"/>
                    <a:pt x="27813" y="27782"/>
                    <a:pt x="26718" y="21764"/>
                  </a:cubicBezTo>
                  <a:cubicBezTo>
                    <a:pt x="26171" y="18876"/>
                    <a:pt x="25594" y="15988"/>
                    <a:pt x="24773" y="13192"/>
                  </a:cubicBezTo>
                  <a:cubicBezTo>
                    <a:pt x="24013" y="10578"/>
                    <a:pt x="23253" y="7721"/>
                    <a:pt x="21855" y="5411"/>
                  </a:cubicBezTo>
                  <a:cubicBezTo>
                    <a:pt x="19515" y="1520"/>
                    <a:pt x="13952" y="0"/>
                    <a:pt x="11460" y="4651"/>
                  </a:cubicBezTo>
                  <a:cubicBezTo>
                    <a:pt x="10153" y="7022"/>
                    <a:pt x="9514" y="9909"/>
                    <a:pt x="8663" y="12554"/>
                  </a:cubicBezTo>
                  <a:cubicBezTo>
                    <a:pt x="7751" y="15502"/>
                    <a:pt x="6931" y="18481"/>
                    <a:pt x="6171" y="21429"/>
                  </a:cubicBezTo>
                  <a:cubicBezTo>
                    <a:pt x="4651" y="27387"/>
                    <a:pt x="3435" y="33466"/>
                    <a:pt x="2523" y="39545"/>
                  </a:cubicBezTo>
                  <a:cubicBezTo>
                    <a:pt x="1672" y="45168"/>
                    <a:pt x="1" y="52372"/>
                    <a:pt x="3192" y="57570"/>
                  </a:cubicBezTo>
                  <a:cubicBezTo>
                    <a:pt x="4195" y="59150"/>
                    <a:pt x="5867" y="60579"/>
                    <a:pt x="7751" y="61247"/>
                  </a:cubicBezTo>
                  <a:cubicBezTo>
                    <a:pt x="10366" y="63071"/>
                    <a:pt x="13770" y="63922"/>
                    <a:pt x="16840" y="63557"/>
                  </a:cubicBezTo>
                  <a:cubicBezTo>
                    <a:pt x="21673" y="63041"/>
                    <a:pt x="25928" y="59910"/>
                    <a:pt x="27873" y="55472"/>
                  </a:cubicBezTo>
                  <a:cubicBezTo>
                    <a:pt x="29940" y="50579"/>
                    <a:pt x="29424" y="45077"/>
                    <a:pt x="28968" y="3991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9" name="Google Shape;1909;p29"/>
            <p:cNvSpPr/>
            <p:nvPr/>
          </p:nvSpPr>
          <p:spPr>
            <a:xfrm>
              <a:off x="1143465" y="2945987"/>
              <a:ext cx="114351" cy="1131934"/>
            </a:xfrm>
            <a:custGeom>
              <a:avLst/>
              <a:gdLst/>
              <a:ahLst/>
              <a:cxnLst/>
              <a:rect l="l" t="t" r="r" b="b"/>
              <a:pathLst>
                <a:path w="5472" h="54166" extrusionOk="0">
                  <a:moveTo>
                    <a:pt x="152" y="0"/>
                  </a:moveTo>
                  <a:lnTo>
                    <a:pt x="0" y="10456"/>
                  </a:lnTo>
                  <a:lnTo>
                    <a:pt x="0" y="10487"/>
                  </a:lnTo>
                  <a:lnTo>
                    <a:pt x="0" y="10517"/>
                  </a:lnTo>
                  <a:lnTo>
                    <a:pt x="4437" y="19212"/>
                  </a:lnTo>
                  <a:lnTo>
                    <a:pt x="4437" y="19212"/>
                  </a:lnTo>
                  <a:lnTo>
                    <a:pt x="4012" y="54165"/>
                  </a:lnTo>
                  <a:lnTo>
                    <a:pt x="5471" y="54165"/>
                  </a:lnTo>
                  <a:lnTo>
                    <a:pt x="4985" y="19180"/>
                  </a:lnTo>
                  <a:lnTo>
                    <a:pt x="4985" y="19150"/>
                  </a:lnTo>
                  <a:lnTo>
                    <a:pt x="4955" y="19058"/>
                  </a:lnTo>
                  <a:lnTo>
                    <a:pt x="274" y="10365"/>
                  </a:lnTo>
                  <a:lnTo>
                    <a:pt x="274" y="10456"/>
                  </a:lnTo>
                  <a:lnTo>
                    <a:pt x="15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0" name="Google Shape;1910;p29"/>
            <p:cNvSpPr/>
            <p:nvPr/>
          </p:nvSpPr>
          <p:spPr>
            <a:xfrm>
              <a:off x="1233653" y="2945987"/>
              <a:ext cx="178506" cy="569143"/>
            </a:xfrm>
            <a:custGeom>
              <a:avLst/>
              <a:gdLst/>
              <a:ahLst/>
              <a:cxnLst/>
              <a:rect l="l" t="t" r="r" b="b"/>
              <a:pathLst>
                <a:path w="8542" h="27235" extrusionOk="0">
                  <a:moveTo>
                    <a:pt x="8146" y="0"/>
                  </a:moveTo>
                  <a:lnTo>
                    <a:pt x="7785" y="19019"/>
                  </a:lnTo>
                  <a:lnTo>
                    <a:pt x="7785" y="19019"/>
                  </a:lnTo>
                  <a:lnTo>
                    <a:pt x="0" y="26414"/>
                  </a:lnTo>
                  <a:lnTo>
                    <a:pt x="821" y="27235"/>
                  </a:lnTo>
                  <a:lnTo>
                    <a:pt x="8420" y="19454"/>
                  </a:lnTo>
                  <a:lnTo>
                    <a:pt x="8541" y="19332"/>
                  </a:lnTo>
                  <a:lnTo>
                    <a:pt x="8541" y="19180"/>
                  </a:lnTo>
                  <a:lnTo>
                    <a:pt x="81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1" name="Google Shape;1911;p29"/>
            <p:cNvSpPr/>
            <p:nvPr/>
          </p:nvSpPr>
          <p:spPr>
            <a:xfrm>
              <a:off x="1323215" y="3078742"/>
              <a:ext cx="85763" cy="122606"/>
            </a:xfrm>
            <a:custGeom>
              <a:avLst/>
              <a:gdLst/>
              <a:ahLst/>
              <a:cxnLst/>
              <a:rect l="l" t="t" r="r" b="b"/>
              <a:pathLst>
                <a:path w="4104" h="5867" extrusionOk="0">
                  <a:moveTo>
                    <a:pt x="0" y="0"/>
                  </a:moveTo>
                  <a:lnTo>
                    <a:pt x="3617" y="5866"/>
                  </a:lnTo>
                  <a:lnTo>
                    <a:pt x="4103" y="55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2" name="Google Shape;1912;p29"/>
            <p:cNvSpPr/>
            <p:nvPr/>
          </p:nvSpPr>
          <p:spPr>
            <a:xfrm>
              <a:off x="1065960" y="3266098"/>
              <a:ext cx="180429" cy="152468"/>
            </a:xfrm>
            <a:custGeom>
              <a:avLst/>
              <a:gdLst/>
              <a:ahLst/>
              <a:cxnLst/>
              <a:rect l="l" t="t" r="r" b="b"/>
              <a:pathLst>
                <a:path w="8634" h="7296" extrusionOk="0">
                  <a:moveTo>
                    <a:pt x="1" y="1"/>
                  </a:moveTo>
                  <a:lnTo>
                    <a:pt x="1247" y="3952"/>
                  </a:lnTo>
                  <a:lnTo>
                    <a:pt x="1247" y="3983"/>
                  </a:lnTo>
                  <a:lnTo>
                    <a:pt x="1308" y="4013"/>
                  </a:lnTo>
                  <a:lnTo>
                    <a:pt x="8238" y="7296"/>
                  </a:lnTo>
                  <a:lnTo>
                    <a:pt x="8633" y="6445"/>
                  </a:lnTo>
                  <a:lnTo>
                    <a:pt x="1529" y="3777"/>
                  </a:lnTo>
                  <a:lnTo>
                    <a:pt x="1529" y="377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913" name="Google Shape;1913;p29"/>
          <p:cNvGrpSpPr/>
          <p:nvPr/>
        </p:nvGrpSpPr>
        <p:grpSpPr>
          <a:xfrm flipH="1">
            <a:off x="8664440" y="3437400"/>
            <a:ext cx="541203" cy="1288181"/>
            <a:chOff x="545139" y="2675400"/>
            <a:chExt cx="541203" cy="1288181"/>
          </a:xfrm>
        </p:grpSpPr>
        <p:sp>
          <p:nvSpPr>
            <p:cNvPr id="1914" name="Google Shape;1914;p29"/>
            <p:cNvSpPr/>
            <p:nvPr/>
          </p:nvSpPr>
          <p:spPr>
            <a:xfrm>
              <a:off x="545139" y="2675400"/>
              <a:ext cx="541203" cy="1093190"/>
            </a:xfrm>
            <a:custGeom>
              <a:avLst/>
              <a:gdLst/>
              <a:ahLst/>
              <a:cxnLst/>
              <a:rect l="l" t="t" r="r" b="b"/>
              <a:pathLst>
                <a:path w="25898" h="52312" extrusionOk="0">
                  <a:moveTo>
                    <a:pt x="23527" y="30457"/>
                  </a:moveTo>
                  <a:lnTo>
                    <a:pt x="23527" y="30123"/>
                  </a:lnTo>
                  <a:cubicBezTo>
                    <a:pt x="23466" y="27539"/>
                    <a:pt x="25411" y="25624"/>
                    <a:pt x="25533" y="23132"/>
                  </a:cubicBezTo>
                  <a:cubicBezTo>
                    <a:pt x="25715" y="18998"/>
                    <a:pt x="21794" y="14986"/>
                    <a:pt x="21460" y="10670"/>
                  </a:cubicBezTo>
                  <a:cubicBezTo>
                    <a:pt x="21429" y="9971"/>
                    <a:pt x="21581" y="9302"/>
                    <a:pt x="21612" y="8603"/>
                  </a:cubicBezTo>
                  <a:cubicBezTo>
                    <a:pt x="22037" y="1"/>
                    <a:pt x="6991" y="2767"/>
                    <a:pt x="7569" y="10031"/>
                  </a:cubicBezTo>
                  <a:cubicBezTo>
                    <a:pt x="7934" y="14682"/>
                    <a:pt x="2858" y="18542"/>
                    <a:pt x="4377" y="23041"/>
                  </a:cubicBezTo>
                  <a:cubicBezTo>
                    <a:pt x="5016" y="24986"/>
                    <a:pt x="5958" y="27023"/>
                    <a:pt x="5228" y="28968"/>
                  </a:cubicBezTo>
                  <a:cubicBezTo>
                    <a:pt x="4620" y="30579"/>
                    <a:pt x="3070" y="31521"/>
                    <a:pt x="2037" y="32859"/>
                  </a:cubicBezTo>
                  <a:cubicBezTo>
                    <a:pt x="304" y="35047"/>
                    <a:pt x="0" y="39302"/>
                    <a:pt x="335" y="42038"/>
                  </a:cubicBezTo>
                  <a:cubicBezTo>
                    <a:pt x="760" y="45625"/>
                    <a:pt x="2797" y="46689"/>
                    <a:pt x="4864" y="49211"/>
                  </a:cubicBezTo>
                  <a:cubicBezTo>
                    <a:pt x="6900" y="51734"/>
                    <a:pt x="10943" y="52312"/>
                    <a:pt x="14043" y="51917"/>
                  </a:cubicBezTo>
                  <a:cubicBezTo>
                    <a:pt x="18542" y="51400"/>
                    <a:pt x="22858" y="50214"/>
                    <a:pt x="24590" y="45594"/>
                  </a:cubicBezTo>
                  <a:cubicBezTo>
                    <a:pt x="25563" y="42889"/>
                    <a:pt x="25897" y="40214"/>
                    <a:pt x="25502" y="37357"/>
                  </a:cubicBezTo>
                  <a:cubicBezTo>
                    <a:pt x="25138" y="34986"/>
                    <a:pt x="23679" y="32859"/>
                    <a:pt x="23527" y="3045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5" name="Google Shape;1915;p29"/>
            <p:cNvSpPr/>
            <p:nvPr/>
          </p:nvSpPr>
          <p:spPr>
            <a:xfrm>
              <a:off x="735693" y="3117484"/>
              <a:ext cx="99096" cy="846098"/>
            </a:xfrm>
            <a:custGeom>
              <a:avLst/>
              <a:gdLst/>
              <a:ahLst/>
              <a:cxnLst/>
              <a:rect l="l" t="t" r="r" b="b"/>
              <a:pathLst>
                <a:path w="4742" h="40488" extrusionOk="0">
                  <a:moveTo>
                    <a:pt x="0" y="0"/>
                  </a:moveTo>
                  <a:lnTo>
                    <a:pt x="1368" y="14469"/>
                  </a:lnTo>
                  <a:lnTo>
                    <a:pt x="1368" y="14499"/>
                  </a:lnTo>
                  <a:lnTo>
                    <a:pt x="1398" y="14560"/>
                  </a:lnTo>
                  <a:lnTo>
                    <a:pt x="3799" y="19842"/>
                  </a:lnTo>
                  <a:lnTo>
                    <a:pt x="3799" y="19842"/>
                  </a:lnTo>
                  <a:lnTo>
                    <a:pt x="3678" y="40487"/>
                  </a:lnTo>
                  <a:lnTo>
                    <a:pt x="4742" y="40487"/>
                  </a:lnTo>
                  <a:lnTo>
                    <a:pt x="4316" y="19788"/>
                  </a:lnTo>
                  <a:lnTo>
                    <a:pt x="4316" y="19757"/>
                  </a:lnTo>
                  <a:lnTo>
                    <a:pt x="4286" y="19666"/>
                  </a:lnTo>
                  <a:lnTo>
                    <a:pt x="1733" y="14408"/>
                  </a:lnTo>
                  <a:lnTo>
                    <a:pt x="1733" y="144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6" name="Google Shape;1916;p29"/>
            <p:cNvSpPr/>
            <p:nvPr/>
          </p:nvSpPr>
          <p:spPr>
            <a:xfrm>
              <a:off x="814452" y="3179086"/>
              <a:ext cx="160723" cy="357640"/>
            </a:xfrm>
            <a:custGeom>
              <a:avLst/>
              <a:gdLst/>
              <a:ahLst/>
              <a:cxnLst/>
              <a:rect l="l" t="t" r="r" b="b"/>
              <a:pathLst>
                <a:path w="7691" h="17114" extrusionOk="0">
                  <a:moveTo>
                    <a:pt x="7508" y="1"/>
                  </a:moveTo>
                  <a:lnTo>
                    <a:pt x="7326" y="8969"/>
                  </a:lnTo>
                  <a:lnTo>
                    <a:pt x="0" y="16566"/>
                  </a:lnTo>
                  <a:lnTo>
                    <a:pt x="608" y="17113"/>
                  </a:lnTo>
                  <a:lnTo>
                    <a:pt x="7660" y="9180"/>
                  </a:lnTo>
                  <a:lnTo>
                    <a:pt x="7690" y="9089"/>
                  </a:lnTo>
                  <a:lnTo>
                    <a:pt x="7690" y="8998"/>
                  </a:lnTo>
                  <a:lnTo>
                    <a:pt x="750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7" name="Google Shape;1917;p29"/>
            <p:cNvSpPr/>
            <p:nvPr/>
          </p:nvSpPr>
          <p:spPr>
            <a:xfrm>
              <a:off x="703283" y="3269275"/>
              <a:ext cx="62275" cy="89588"/>
            </a:xfrm>
            <a:custGeom>
              <a:avLst/>
              <a:gdLst/>
              <a:ahLst/>
              <a:cxnLst/>
              <a:rect l="l" t="t" r="r" b="b"/>
              <a:pathLst>
                <a:path w="2980" h="4287" extrusionOk="0">
                  <a:moveTo>
                    <a:pt x="1" y="1"/>
                  </a:moveTo>
                  <a:lnTo>
                    <a:pt x="2584" y="4287"/>
                  </a:lnTo>
                  <a:lnTo>
                    <a:pt x="2980" y="398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8" name="Google Shape;1918;p29"/>
            <p:cNvSpPr/>
            <p:nvPr/>
          </p:nvSpPr>
          <p:spPr>
            <a:xfrm>
              <a:off x="968792" y="3248963"/>
              <a:ext cx="59725" cy="48921"/>
            </a:xfrm>
            <a:custGeom>
              <a:avLst/>
              <a:gdLst/>
              <a:ahLst/>
              <a:cxnLst/>
              <a:rect l="l" t="t" r="r" b="b"/>
              <a:pathLst>
                <a:path w="2858" h="2341" extrusionOk="0">
                  <a:moveTo>
                    <a:pt x="2857" y="0"/>
                  </a:moveTo>
                  <a:lnTo>
                    <a:pt x="0" y="1915"/>
                  </a:lnTo>
                  <a:lnTo>
                    <a:pt x="304" y="2341"/>
                  </a:lnTo>
                  <a:lnTo>
                    <a:pt x="285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919" name="Google Shape;1919;p29"/>
          <p:cNvGrpSpPr/>
          <p:nvPr/>
        </p:nvGrpSpPr>
        <p:grpSpPr>
          <a:xfrm flipH="1">
            <a:off x="-36725" y="4305770"/>
            <a:ext cx="1374575" cy="1184640"/>
            <a:chOff x="4640008" y="4060682"/>
            <a:chExt cx="1374575" cy="1184640"/>
          </a:xfrm>
        </p:grpSpPr>
        <p:sp>
          <p:nvSpPr>
            <p:cNvPr id="1920" name="Google Shape;1920;p29"/>
            <p:cNvSpPr/>
            <p:nvPr/>
          </p:nvSpPr>
          <p:spPr>
            <a:xfrm>
              <a:off x="4640008" y="4060682"/>
              <a:ext cx="1374575" cy="1105248"/>
            </a:xfrm>
            <a:custGeom>
              <a:avLst/>
              <a:gdLst/>
              <a:ahLst/>
              <a:cxnLst/>
              <a:rect l="l" t="t" r="r" b="b"/>
              <a:pathLst>
                <a:path w="65777" h="52889" extrusionOk="0">
                  <a:moveTo>
                    <a:pt x="27600" y="11551"/>
                  </a:moveTo>
                  <a:cubicBezTo>
                    <a:pt x="16566" y="17296"/>
                    <a:pt x="8116" y="27053"/>
                    <a:pt x="3496" y="38512"/>
                  </a:cubicBezTo>
                  <a:cubicBezTo>
                    <a:pt x="1672" y="43132"/>
                    <a:pt x="517" y="47995"/>
                    <a:pt x="0" y="52889"/>
                  </a:cubicBezTo>
                  <a:lnTo>
                    <a:pt x="65777" y="52889"/>
                  </a:lnTo>
                  <a:lnTo>
                    <a:pt x="65777" y="4530"/>
                  </a:lnTo>
                  <a:cubicBezTo>
                    <a:pt x="54804" y="1"/>
                    <a:pt x="36263" y="7052"/>
                    <a:pt x="27600" y="1155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1" name="Google Shape;1921;p29"/>
            <p:cNvSpPr/>
            <p:nvPr/>
          </p:nvSpPr>
          <p:spPr>
            <a:xfrm>
              <a:off x="4911222" y="4871774"/>
              <a:ext cx="610437" cy="346209"/>
            </a:xfrm>
            <a:custGeom>
              <a:avLst/>
              <a:gdLst/>
              <a:ahLst/>
              <a:cxnLst/>
              <a:rect l="l" t="t" r="r" b="b"/>
              <a:pathLst>
                <a:path w="29211" h="16567" extrusionOk="0">
                  <a:moveTo>
                    <a:pt x="0" y="1"/>
                  </a:moveTo>
                  <a:lnTo>
                    <a:pt x="28481" y="16566"/>
                  </a:lnTo>
                  <a:lnTo>
                    <a:pt x="29211" y="1525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2" name="Google Shape;1922;p29"/>
            <p:cNvSpPr/>
            <p:nvPr/>
          </p:nvSpPr>
          <p:spPr>
            <a:xfrm>
              <a:off x="5468256" y="4388420"/>
              <a:ext cx="294111" cy="856902"/>
            </a:xfrm>
            <a:custGeom>
              <a:avLst/>
              <a:gdLst/>
              <a:ahLst/>
              <a:cxnLst/>
              <a:rect l="l" t="t" r="r" b="b"/>
              <a:pathLst>
                <a:path w="14074" h="41005" extrusionOk="0">
                  <a:moveTo>
                    <a:pt x="0" y="1"/>
                  </a:moveTo>
                  <a:lnTo>
                    <a:pt x="13010" y="41004"/>
                  </a:lnTo>
                  <a:lnTo>
                    <a:pt x="14074" y="4060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3" name="Google Shape;1923;p29"/>
            <p:cNvSpPr/>
            <p:nvPr/>
          </p:nvSpPr>
          <p:spPr>
            <a:xfrm>
              <a:off x="5861421" y="4442416"/>
              <a:ext cx="26686" cy="724140"/>
            </a:xfrm>
            <a:custGeom>
              <a:avLst/>
              <a:gdLst/>
              <a:ahLst/>
              <a:cxnLst/>
              <a:rect l="l" t="t" r="r" b="b"/>
              <a:pathLst>
                <a:path w="1277" h="34652" extrusionOk="0">
                  <a:moveTo>
                    <a:pt x="0" y="0"/>
                  </a:moveTo>
                  <a:lnTo>
                    <a:pt x="152" y="34651"/>
                  </a:lnTo>
                  <a:lnTo>
                    <a:pt x="1277" y="346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4" name="Google Shape;1924;p29"/>
            <p:cNvSpPr/>
            <p:nvPr/>
          </p:nvSpPr>
          <p:spPr>
            <a:xfrm>
              <a:off x="5036349" y="4614540"/>
              <a:ext cx="85763" cy="81960"/>
            </a:xfrm>
            <a:custGeom>
              <a:avLst/>
              <a:gdLst/>
              <a:ahLst/>
              <a:cxnLst/>
              <a:rect l="l" t="t" r="r" b="b"/>
              <a:pathLst>
                <a:path w="4104" h="3922" extrusionOk="0">
                  <a:moveTo>
                    <a:pt x="3283" y="1642"/>
                  </a:moveTo>
                  <a:cubicBezTo>
                    <a:pt x="2979" y="912"/>
                    <a:pt x="2402" y="457"/>
                    <a:pt x="1672" y="153"/>
                  </a:cubicBezTo>
                  <a:cubicBezTo>
                    <a:pt x="1277" y="1"/>
                    <a:pt x="791" y="274"/>
                    <a:pt x="578" y="609"/>
                  </a:cubicBezTo>
                  <a:cubicBezTo>
                    <a:pt x="0" y="1581"/>
                    <a:pt x="426" y="2675"/>
                    <a:pt x="1277" y="3283"/>
                  </a:cubicBezTo>
                  <a:cubicBezTo>
                    <a:pt x="1551" y="3466"/>
                    <a:pt x="1885" y="3618"/>
                    <a:pt x="2280" y="3648"/>
                  </a:cubicBezTo>
                  <a:cubicBezTo>
                    <a:pt x="2523" y="3891"/>
                    <a:pt x="2858" y="3922"/>
                    <a:pt x="3070" y="3618"/>
                  </a:cubicBezTo>
                  <a:cubicBezTo>
                    <a:pt x="3496" y="3496"/>
                    <a:pt x="3830" y="3253"/>
                    <a:pt x="3952" y="2736"/>
                  </a:cubicBezTo>
                  <a:cubicBezTo>
                    <a:pt x="4104" y="2250"/>
                    <a:pt x="3769" y="1733"/>
                    <a:pt x="3283" y="164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5" name="Google Shape;1925;p29"/>
            <p:cNvSpPr/>
            <p:nvPr/>
          </p:nvSpPr>
          <p:spPr>
            <a:xfrm>
              <a:off x="5075718" y="4452572"/>
              <a:ext cx="89588" cy="79431"/>
            </a:xfrm>
            <a:custGeom>
              <a:avLst/>
              <a:gdLst/>
              <a:ahLst/>
              <a:cxnLst/>
              <a:rect l="l" t="t" r="r" b="b"/>
              <a:pathLst>
                <a:path w="4287" h="3801" extrusionOk="0">
                  <a:moveTo>
                    <a:pt x="3314" y="882"/>
                  </a:moveTo>
                  <a:cubicBezTo>
                    <a:pt x="2645" y="213"/>
                    <a:pt x="1490" y="1"/>
                    <a:pt x="761" y="700"/>
                  </a:cubicBezTo>
                  <a:cubicBezTo>
                    <a:pt x="1" y="1369"/>
                    <a:pt x="122" y="2524"/>
                    <a:pt x="822" y="3192"/>
                  </a:cubicBezTo>
                  <a:cubicBezTo>
                    <a:pt x="1095" y="3466"/>
                    <a:pt x="1460" y="3709"/>
                    <a:pt x="1855" y="3770"/>
                  </a:cubicBezTo>
                  <a:cubicBezTo>
                    <a:pt x="2037" y="3800"/>
                    <a:pt x="2189" y="3800"/>
                    <a:pt x="2372" y="3770"/>
                  </a:cubicBezTo>
                  <a:cubicBezTo>
                    <a:pt x="2463" y="3739"/>
                    <a:pt x="2524" y="3709"/>
                    <a:pt x="2645" y="3648"/>
                  </a:cubicBezTo>
                  <a:cubicBezTo>
                    <a:pt x="2524" y="3709"/>
                    <a:pt x="2493" y="3739"/>
                    <a:pt x="2554" y="3709"/>
                  </a:cubicBezTo>
                  <a:cubicBezTo>
                    <a:pt x="2615" y="3709"/>
                    <a:pt x="2676" y="3709"/>
                    <a:pt x="2767" y="3648"/>
                  </a:cubicBezTo>
                  <a:cubicBezTo>
                    <a:pt x="3010" y="3648"/>
                    <a:pt x="3284" y="3587"/>
                    <a:pt x="3466" y="3405"/>
                  </a:cubicBezTo>
                  <a:cubicBezTo>
                    <a:pt x="4287" y="2706"/>
                    <a:pt x="4013" y="1581"/>
                    <a:pt x="3314" y="88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6" name="Google Shape;1926;p29"/>
            <p:cNvSpPr/>
            <p:nvPr/>
          </p:nvSpPr>
          <p:spPr>
            <a:xfrm>
              <a:off x="5865224" y="4202965"/>
              <a:ext cx="76882" cy="89588"/>
            </a:xfrm>
            <a:custGeom>
              <a:avLst/>
              <a:gdLst/>
              <a:ahLst/>
              <a:cxnLst/>
              <a:rect l="l" t="t" r="r" b="b"/>
              <a:pathLst>
                <a:path w="3679" h="4287" extrusionOk="0">
                  <a:moveTo>
                    <a:pt x="2767" y="304"/>
                  </a:moveTo>
                  <a:cubicBezTo>
                    <a:pt x="2584" y="152"/>
                    <a:pt x="2311" y="0"/>
                    <a:pt x="2068" y="91"/>
                  </a:cubicBezTo>
                  <a:cubicBezTo>
                    <a:pt x="609" y="639"/>
                    <a:pt x="1" y="2614"/>
                    <a:pt x="1186" y="3739"/>
                  </a:cubicBezTo>
                  <a:cubicBezTo>
                    <a:pt x="1764" y="4286"/>
                    <a:pt x="2463" y="3800"/>
                    <a:pt x="2463" y="3192"/>
                  </a:cubicBezTo>
                  <a:lnTo>
                    <a:pt x="2524" y="3192"/>
                  </a:lnTo>
                  <a:cubicBezTo>
                    <a:pt x="3496" y="2584"/>
                    <a:pt x="3679" y="1064"/>
                    <a:pt x="2767" y="30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7" name="Google Shape;1927;p29"/>
            <p:cNvSpPr/>
            <p:nvPr/>
          </p:nvSpPr>
          <p:spPr>
            <a:xfrm>
              <a:off x="4797525" y="5015332"/>
              <a:ext cx="79431" cy="74332"/>
            </a:xfrm>
            <a:custGeom>
              <a:avLst/>
              <a:gdLst/>
              <a:ahLst/>
              <a:cxnLst/>
              <a:rect l="l" t="t" r="r" b="b"/>
              <a:pathLst>
                <a:path w="3801" h="3557" extrusionOk="0">
                  <a:moveTo>
                    <a:pt x="3678" y="2310"/>
                  </a:moveTo>
                  <a:cubicBezTo>
                    <a:pt x="3587" y="2006"/>
                    <a:pt x="3374" y="1794"/>
                    <a:pt x="3162" y="1702"/>
                  </a:cubicBezTo>
                  <a:cubicBezTo>
                    <a:pt x="3101" y="1186"/>
                    <a:pt x="2858" y="699"/>
                    <a:pt x="2402" y="426"/>
                  </a:cubicBezTo>
                  <a:cubicBezTo>
                    <a:pt x="1703" y="0"/>
                    <a:pt x="791" y="578"/>
                    <a:pt x="456" y="1186"/>
                  </a:cubicBezTo>
                  <a:cubicBezTo>
                    <a:pt x="31" y="1824"/>
                    <a:pt x="1" y="2949"/>
                    <a:pt x="821" y="3253"/>
                  </a:cubicBezTo>
                  <a:cubicBezTo>
                    <a:pt x="1551" y="3496"/>
                    <a:pt x="2311" y="3556"/>
                    <a:pt x="3071" y="3435"/>
                  </a:cubicBezTo>
                  <a:cubicBezTo>
                    <a:pt x="3526" y="3374"/>
                    <a:pt x="3800" y="2766"/>
                    <a:pt x="3678" y="231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8" name="Google Shape;1928;p29"/>
            <p:cNvSpPr/>
            <p:nvPr/>
          </p:nvSpPr>
          <p:spPr>
            <a:xfrm>
              <a:off x="4743529" y="4916241"/>
              <a:ext cx="73079" cy="62901"/>
            </a:xfrm>
            <a:custGeom>
              <a:avLst/>
              <a:gdLst/>
              <a:ahLst/>
              <a:cxnLst/>
              <a:rect l="l" t="t" r="r" b="b"/>
              <a:pathLst>
                <a:path w="3497" h="3010" extrusionOk="0">
                  <a:moveTo>
                    <a:pt x="3375" y="1611"/>
                  </a:moveTo>
                  <a:cubicBezTo>
                    <a:pt x="3284" y="1277"/>
                    <a:pt x="2919" y="973"/>
                    <a:pt x="2585" y="912"/>
                  </a:cubicBezTo>
                  <a:cubicBezTo>
                    <a:pt x="2463" y="548"/>
                    <a:pt x="2159" y="244"/>
                    <a:pt x="1733" y="152"/>
                  </a:cubicBezTo>
                  <a:cubicBezTo>
                    <a:pt x="1095" y="0"/>
                    <a:pt x="366" y="304"/>
                    <a:pt x="183" y="973"/>
                  </a:cubicBezTo>
                  <a:cubicBezTo>
                    <a:pt x="1" y="1611"/>
                    <a:pt x="305" y="2341"/>
                    <a:pt x="852" y="2675"/>
                  </a:cubicBezTo>
                  <a:cubicBezTo>
                    <a:pt x="1460" y="3010"/>
                    <a:pt x="2159" y="2949"/>
                    <a:pt x="2767" y="2706"/>
                  </a:cubicBezTo>
                  <a:cubicBezTo>
                    <a:pt x="3192" y="2554"/>
                    <a:pt x="3496" y="2098"/>
                    <a:pt x="3375" y="161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9" name="Google Shape;1929;p29"/>
            <p:cNvSpPr/>
            <p:nvPr/>
          </p:nvSpPr>
          <p:spPr>
            <a:xfrm>
              <a:off x="5701355" y="4626618"/>
              <a:ext cx="67353" cy="84489"/>
            </a:xfrm>
            <a:custGeom>
              <a:avLst/>
              <a:gdLst/>
              <a:ahLst/>
              <a:cxnLst/>
              <a:rect l="l" t="t" r="r" b="b"/>
              <a:pathLst>
                <a:path w="3223" h="4043" extrusionOk="0">
                  <a:moveTo>
                    <a:pt x="2949" y="2249"/>
                  </a:moveTo>
                  <a:cubicBezTo>
                    <a:pt x="2919" y="1368"/>
                    <a:pt x="2372" y="578"/>
                    <a:pt x="1520" y="182"/>
                  </a:cubicBezTo>
                  <a:cubicBezTo>
                    <a:pt x="1064" y="0"/>
                    <a:pt x="517" y="122"/>
                    <a:pt x="365" y="638"/>
                  </a:cubicBezTo>
                  <a:cubicBezTo>
                    <a:pt x="122" y="1641"/>
                    <a:pt x="1" y="2827"/>
                    <a:pt x="913" y="3496"/>
                  </a:cubicBezTo>
                  <a:cubicBezTo>
                    <a:pt x="1642" y="4043"/>
                    <a:pt x="3162" y="3921"/>
                    <a:pt x="3162" y="2766"/>
                  </a:cubicBezTo>
                  <a:cubicBezTo>
                    <a:pt x="3223" y="2584"/>
                    <a:pt x="3101" y="2401"/>
                    <a:pt x="2949" y="224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0" name="Google Shape;1930;p29"/>
            <p:cNvSpPr/>
            <p:nvPr/>
          </p:nvSpPr>
          <p:spPr>
            <a:xfrm>
              <a:off x="5731216" y="4476080"/>
              <a:ext cx="48921" cy="84489"/>
            </a:xfrm>
            <a:custGeom>
              <a:avLst/>
              <a:gdLst/>
              <a:ahLst/>
              <a:cxnLst/>
              <a:rect l="l" t="t" r="r" b="b"/>
              <a:pathLst>
                <a:path w="2341" h="4043" extrusionOk="0">
                  <a:moveTo>
                    <a:pt x="1794" y="517"/>
                  </a:moveTo>
                  <a:cubicBezTo>
                    <a:pt x="1520" y="0"/>
                    <a:pt x="730" y="31"/>
                    <a:pt x="456" y="517"/>
                  </a:cubicBezTo>
                  <a:cubicBezTo>
                    <a:pt x="0" y="1307"/>
                    <a:pt x="31" y="2462"/>
                    <a:pt x="730" y="3101"/>
                  </a:cubicBezTo>
                  <a:lnTo>
                    <a:pt x="730" y="3131"/>
                  </a:lnTo>
                  <a:cubicBezTo>
                    <a:pt x="608" y="3952"/>
                    <a:pt x="1854" y="4043"/>
                    <a:pt x="2098" y="3344"/>
                  </a:cubicBezTo>
                  <a:cubicBezTo>
                    <a:pt x="2341" y="2341"/>
                    <a:pt x="2189" y="1429"/>
                    <a:pt x="1794" y="51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1" name="Google Shape;1931;p29"/>
            <p:cNvSpPr/>
            <p:nvPr/>
          </p:nvSpPr>
          <p:spPr>
            <a:xfrm>
              <a:off x="5378694" y="4808270"/>
              <a:ext cx="69902" cy="72431"/>
            </a:xfrm>
            <a:custGeom>
              <a:avLst/>
              <a:gdLst/>
              <a:ahLst/>
              <a:cxnLst/>
              <a:rect l="l" t="t" r="r" b="b"/>
              <a:pathLst>
                <a:path w="3345" h="3466" extrusionOk="0">
                  <a:moveTo>
                    <a:pt x="3253" y="2371"/>
                  </a:moveTo>
                  <a:cubicBezTo>
                    <a:pt x="3071" y="1459"/>
                    <a:pt x="2432" y="699"/>
                    <a:pt x="1642" y="213"/>
                  </a:cubicBezTo>
                  <a:cubicBezTo>
                    <a:pt x="1277" y="0"/>
                    <a:pt x="730" y="91"/>
                    <a:pt x="517" y="456"/>
                  </a:cubicBezTo>
                  <a:cubicBezTo>
                    <a:pt x="1" y="1611"/>
                    <a:pt x="578" y="3040"/>
                    <a:pt x="1824" y="3405"/>
                  </a:cubicBezTo>
                  <a:cubicBezTo>
                    <a:pt x="2098" y="3465"/>
                    <a:pt x="2311" y="3405"/>
                    <a:pt x="2463" y="3283"/>
                  </a:cubicBezTo>
                  <a:cubicBezTo>
                    <a:pt x="2554" y="3283"/>
                    <a:pt x="2615" y="3283"/>
                    <a:pt x="2736" y="3253"/>
                  </a:cubicBezTo>
                  <a:cubicBezTo>
                    <a:pt x="3162" y="3161"/>
                    <a:pt x="3344" y="2736"/>
                    <a:pt x="3253" y="23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932" name="Google Shape;1932;p29"/>
          <p:cNvGrpSpPr/>
          <p:nvPr/>
        </p:nvGrpSpPr>
        <p:grpSpPr>
          <a:xfrm flipH="1">
            <a:off x="-821849" y="1465691"/>
            <a:ext cx="1861131" cy="3549419"/>
            <a:chOff x="-975425" y="1286316"/>
            <a:chExt cx="1861131" cy="3549419"/>
          </a:xfrm>
        </p:grpSpPr>
        <p:sp>
          <p:nvSpPr>
            <p:cNvPr id="1933" name="Google Shape;1933;p29"/>
            <p:cNvSpPr/>
            <p:nvPr/>
          </p:nvSpPr>
          <p:spPr>
            <a:xfrm>
              <a:off x="-975425" y="1286316"/>
              <a:ext cx="1861131" cy="2991770"/>
            </a:xfrm>
            <a:custGeom>
              <a:avLst/>
              <a:gdLst/>
              <a:ahLst/>
              <a:cxnLst/>
              <a:rect l="l" t="t" r="r" b="b"/>
              <a:pathLst>
                <a:path w="89060" h="143164" extrusionOk="0">
                  <a:moveTo>
                    <a:pt x="84378" y="80336"/>
                  </a:moveTo>
                  <a:cubicBezTo>
                    <a:pt x="84348" y="79728"/>
                    <a:pt x="84318" y="79151"/>
                    <a:pt x="84287" y="78573"/>
                  </a:cubicBezTo>
                  <a:cubicBezTo>
                    <a:pt x="83923" y="72616"/>
                    <a:pt x="83588" y="66567"/>
                    <a:pt x="81460" y="61005"/>
                  </a:cubicBezTo>
                  <a:cubicBezTo>
                    <a:pt x="79272" y="55321"/>
                    <a:pt x="75260" y="50366"/>
                    <a:pt x="73983" y="44439"/>
                  </a:cubicBezTo>
                  <a:cubicBezTo>
                    <a:pt x="73132" y="40548"/>
                    <a:pt x="73497" y="36567"/>
                    <a:pt x="73679" y="32615"/>
                  </a:cubicBezTo>
                  <a:cubicBezTo>
                    <a:pt x="74014" y="25381"/>
                    <a:pt x="73679" y="17904"/>
                    <a:pt x="70396" y="11490"/>
                  </a:cubicBezTo>
                  <a:cubicBezTo>
                    <a:pt x="67144" y="5077"/>
                    <a:pt x="60305" y="1"/>
                    <a:pt x="53162" y="761"/>
                  </a:cubicBezTo>
                  <a:cubicBezTo>
                    <a:pt x="45502" y="1612"/>
                    <a:pt x="39940" y="8512"/>
                    <a:pt x="37083" y="15624"/>
                  </a:cubicBezTo>
                  <a:cubicBezTo>
                    <a:pt x="34226" y="22737"/>
                    <a:pt x="33162" y="30548"/>
                    <a:pt x="29909" y="37509"/>
                  </a:cubicBezTo>
                  <a:cubicBezTo>
                    <a:pt x="27873" y="41704"/>
                    <a:pt x="25076" y="45564"/>
                    <a:pt x="23769" y="50002"/>
                  </a:cubicBezTo>
                  <a:cubicBezTo>
                    <a:pt x="22158" y="55685"/>
                    <a:pt x="23101" y="61704"/>
                    <a:pt x="22523" y="67540"/>
                  </a:cubicBezTo>
                  <a:cubicBezTo>
                    <a:pt x="20365" y="89820"/>
                    <a:pt x="0" y="116568"/>
                    <a:pt x="25867" y="134410"/>
                  </a:cubicBezTo>
                  <a:cubicBezTo>
                    <a:pt x="31672" y="141492"/>
                    <a:pt x="43162" y="143164"/>
                    <a:pt x="52037" y="142100"/>
                  </a:cubicBezTo>
                  <a:cubicBezTo>
                    <a:pt x="64804" y="140580"/>
                    <a:pt x="77053" y="137206"/>
                    <a:pt x="81916" y="124076"/>
                  </a:cubicBezTo>
                  <a:cubicBezTo>
                    <a:pt x="89059" y="113315"/>
                    <a:pt x="85351" y="93072"/>
                    <a:pt x="84378" y="8033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934" name="Google Shape;1934;p29"/>
            <p:cNvGrpSpPr/>
            <p:nvPr/>
          </p:nvGrpSpPr>
          <p:grpSpPr>
            <a:xfrm>
              <a:off x="-181489" y="2432146"/>
              <a:ext cx="681581" cy="2403589"/>
              <a:chOff x="-181489" y="2432146"/>
              <a:chExt cx="681581" cy="2403589"/>
            </a:xfrm>
          </p:grpSpPr>
          <p:sp>
            <p:nvSpPr>
              <p:cNvPr id="1935" name="Google Shape;1935;p29"/>
              <p:cNvSpPr/>
              <p:nvPr/>
            </p:nvSpPr>
            <p:spPr>
              <a:xfrm>
                <a:off x="-181489" y="2432146"/>
                <a:ext cx="282680" cy="2403589"/>
              </a:xfrm>
              <a:custGeom>
                <a:avLst/>
                <a:gdLst/>
                <a:ahLst/>
                <a:cxnLst/>
                <a:rect l="l" t="t" r="r" b="b"/>
                <a:pathLst>
                  <a:path w="13527" h="115018" extrusionOk="0">
                    <a:moveTo>
                      <a:pt x="1" y="0"/>
                    </a:moveTo>
                    <a:lnTo>
                      <a:pt x="3922" y="41126"/>
                    </a:lnTo>
                    <a:lnTo>
                      <a:pt x="3922" y="41126"/>
                    </a:lnTo>
                    <a:lnTo>
                      <a:pt x="3922" y="41186"/>
                    </a:lnTo>
                    <a:lnTo>
                      <a:pt x="3952" y="41278"/>
                    </a:lnTo>
                    <a:lnTo>
                      <a:pt x="10790" y="56399"/>
                    </a:lnTo>
                    <a:lnTo>
                      <a:pt x="10790" y="56399"/>
                    </a:lnTo>
                    <a:lnTo>
                      <a:pt x="10487" y="115017"/>
                    </a:lnTo>
                    <a:lnTo>
                      <a:pt x="13527" y="114987"/>
                    </a:lnTo>
                    <a:lnTo>
                      <a:pt x="12280" y="56202"/>
                    </a:lnTo>
                    <a:lnTo>
                      <a:pt x="12280" y="56050"/>
                    </a:lnTo>
                    <a:lnTo>
                      <a:pt x="12189" y="55898"/>
                    </a:lnTo>
                    <a:lnTo>
                      <a:pt x="4966" y="40845"/>
                    </a:lnTo>
                    <a:lnTo>
                      <a:pt x="4966" y="40845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36" name="Google Shape;1936;p29"/>
              <p:cNvSpPr/>
              <p:nvPr/>
            </p:nvSpPr>
            <p:spPr>
              <a:xfrm>
                <a:off x="42081" y="2606171"/>
                <a:ext cx="458011" cy="1016329"/>
              </a:xfrm>
              <a:custGeom>
                <a:avLst/>
                <a:gdLst/>
                <a:ahLst/>
                <a:cxnLst/>
                <a:rect l="l" t="t" r="r" b="b"/>
                <a:pathLst>
                  <a:path w="21917" h="48634" extrusionOk="0">
                    <a:moveTo>
                      <a:pt x="21369" y="1"/>
                    </a:moveTo>
                    <a:lnTo>
                      <a:pt x="20857" y="25443"/>
                    </a:lnTo>
                    <a:lnTo>
                      <a:pt x="20857" y="25443"/>
                    </a:lnTo>
                    <a:lnTo>
                      <a:pt x="1" y="47114"/>
                    </a:lnTo>
                    <a:lnTo>
                      <a:pt x="1642" y="48634"/>
                    </a:lnTo>
                    <a:lnTo>
                      <a:pt x="21764" y="25989"/>
                    </a:lnTo>
                    <a:lnTo>
                      <a:pt x="21916" y="25837"/>
                    </a:lnTo>
                    <a:lnTo>
                      <a:pt x="21855" y="25655"/>
                    </a:lnTo>
                    <a:lnTo>
                      <a:pt x="2136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grpSp>
        <p:nvGrpSpPr>
          <p:cNvPr id="1937" name="Google Shape;1937;p29"/>
          <p:cNvGrpSpPr/>
          <p:nvPr/>
        </p:nvGrpSpPr>
        <p:grpSpPr>
          <a:xfrm flipH="1">
            <a:off x="8192605" y="4627167"/>
            <a:ext cx="1048093" cy="901337"/>
            <a:chOff x="52884" y="4322367"/>
            <a:chExt cx="1048093" cy="901337"/>
          </a:xfrm>
        </p:grpSpPr>
        <p:sp>
          <p:nvSpPr>
            <p:cNvPr id="1938" name="Google Shape;1938;p29"/>
            <p:cNvSpPr/>
            <p:nvPr/>
          </p:nvSpPr>
          <p:spPr>
            <a:xfrm>
              <a:off x="52884" y="4322367"/>
              <a:ext cx="1048093" cy="844196"/>
            </a:xfrm>
            <a:custGeom>
              <a:avLst/>
              <a:gdLst/>
              <a:ahLst/>
              <a:cxnLst/>
              <a:rect l="l" t="t" r="r" b="b"/>
              <a:pathLst>
                <a:path w="50154" h="40397" extrusionOk="0">
                  <a:moveTo>
                    <a:pt x="1" y="3466"/>
                  </a:moveTo>
                  <a:lnTo>
                    <a:pt x="1" y="40396"/>
                  </a:lnTo>
                  <a:lnTo>
                    <a:pt x="50154" y="40396"/>
                  </a:lnTo>
                  <a:cubicBezTo>
                    <a:pt x="49758" y="36627"/>
                    <a:pt x="48907" y="32949"/>
                    <a:pt x="47479" y="29454"/>
                  </a:cubicBezTo>
                  <a:cubicBezTo>
                    <a:pt x="43983" y="20670"/>
                    <a:pt x="37539" y="13223"/>
                    <a:pt x="29089" y="8876"/>
                  </a:cubicBezTo>
                  <a:cubicBezTo>
                    <a:pt x="22524" y="5411"/>
                    <a:pt x="8390" y="1"/>
                    <a:pt x="1" y="3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9" name="Google Shape;1939;p29"/>
            <p:cNvSpPr/>
            <p:nvPr/>
          </p:nvSpPr>
          <p:spPr>
            <a:xfrm>
              <a:off x="434619" y="4931475"/>
              <a:ext cx="466244" cy="264270"/>
            </a:xfrm>
            <a:custGeom>
              <a:avLst/>
              <a:gdLst/>
              <a:ahLst/>
              <a:cxnLst/>
              <a:rect l="l" t="t" r="r" b="b"/>
              <a:pathLst>
                <a:path w="22311" h="12646" extrusionOk="0">
                  <a:moveTo>
                    <a:pt x="21733" y="1"/>
                  </a:moveTo>
                  <a:lnTo>
                    <a:pt x="0" y="12646"/>
                  </a:lnTo>
                  <a:lnTo>
                    <a:pt x="0" y="12646"/>
                  </a:lnTo>
                  <a:lnTo>
                    <a:pt x="22311" y="1034"/>
                  </a:lnTo>
                  <a:lnTo>
                    <a:pt x="2173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0" name="Google Shape;1940;p29"/>
            <p:cNvSpPr/>
            <p:nvPr/>
          </p:nvSpPr>
          <p:spPr>
            <a:xfrm>
              <a:off x="254241" y="4570072"/>
              <a:ext cx="224230" cy="653632"/>
            </a:xfrm>
            <a:custGeom>
              <a:avLst/>
              <a:gdLst/>
              <a:ahLst/>
              <a:cxnLst/>
              <a:rect l="l" t="t" r="r" b="b"/>
              <a:pathLst>
                <a:path w="10730" h="31278" extrusionOk="0">
                  <a:moveTo>
                    <a:pt x="9879" y="1"/>
                  </a:moveTo>
                  <a:lnTo>
                    <a:pt x="0" y="31278"/>
                  </a:lnTo>
                  <a:lnTo>
                    <a:pt x="0" y="31278"/>
                  </a:lnTo>
                  <a:lnTo>
                    <a:pt x="10730" y="274"/>
                  </a:lnTo>
                  <a:lnTo>
                    <a:pt x="987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1" name="Google Shape;1941;p29"/>
            <p:cNvSpPr/>
            <p:nvPr/>
          </p:nvSpPr>
          <p:spPr>
            <a:xfrm>
              <a:off x="158327" y="4613913"/>
              <a:ext cx="20981" cy="552634"/>
            </a:xfrm>
            <a:custGeom>
              <a:avLst/>
              <a:gdLst/>
              <a:ahLst/>
              <a:cxnLst/>
              <a:rect l="l" t="t" r="r" b="b"/>
              <a:pathLst>
                <a:path w="1004" h="26445" extrusionOk="0">
                  <a:moveTo>
                    <a:pt x="122" y="0"/>
                  </a:moveTo>
                  <a:lnTo>
                    <a:pt x="0" y="26444"/>
                  </a:lnTo>
                  <a:lnTo>
                    <a:pt x="100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2" name="Google Shape;1942;p29"/>
            <p:cNvSpPr/>
            <p:nvPr/>
          </p:nvSpPr>
          <p:spPr>
            <a:xfrm>
              <a:off x="733771" y="4746019"/>
              <a:ext cx="65451" cy="62275"/>
            </a:xfrm>
            <a:custGeom>
              <a:avLst/>
              <a:gdLst/>
              <a:ahLst/>
              <a:cxnLst/>
              <a:rect l="l" t="t" r="r" b="b"/>
              <a:pathLst>
                <a:path w="3132" h="2980" extrusionOk="0">
                  <a:moveTo>
                    <a:pt x="92" y="2067"/>
                  </a:moveTo>
                  <a:cubicBezTo>
                    <a:pt x="214" y="2463"/>
                    <a:pt x="426" y="2645"/>
                    <a:pt x="761" y="2766"/>
                  </a:cubicBezTo>
                  <a:cubicBezTo>
                    <a:pt x="913" y="2979"/>
                    <a:pt x="1217" y="2949"/>
                    <a:pt x="1369" y="2797"/>
                  </a:cubicBezTo>
                  <a:cubicBezTo>
                    <a:pt x="1642" y="2766"/>
                    <a:pt x="1916" y="2645"/>
                    <a:pt x="2129" y="2493"/>
                  </a:cubicBezTo>
                  <a:cubicBezTo>
                    <a:pt x="2767" y="2037"/>
                    <a:pt x="3132" y="1216"/>
                    <a:pt x="2676" y="456"/>
                  </a:cubicBezTo>
                  <a:cubicBezTo>
                    <a:pt x="2524" y="183"/>
                    <a:pt x="2129" y="0"/>
                    <a:pt x="1825" y="92"/>
                  </a:cubicBezTo>
                  <a:cubicBezTo>
                    <a:pt x="1308" y="335"/>
                    <a:pt x="852" y="669"/>
                    <a:pt x="609" y="1247"/>
                  </a:cubicBezTo>
                  <a:cubicBezTo>
                    <a:pt x="274" y="1277"/>
                    <a:pt x="1" y="1703"/>
                    <a:pt x="92" y="206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3" name="Google Shape;1943;p29"/>
            <p:cNvSpPr/>
            <p:nvPr/>
          </p:nvSpPr>
          <p:spPr>
            <a:xfrm>
              <a:off x="701381" y="4620892"/>
              <a:ext cx="68627" cy="61627"/>
            </a:xfrm>
            <a:custGeom>
              <a:avLst/>
              <a:gdLst/>
              <a:ahLst/>
              <a:cxnLst/>
              <a:rect l="l" t="t" r="r" b="b"/>
              <a:pathLst>
                <a:path w="3284" h="2949" extrusionOk="0">
                  <a:moveTo>
                    <a:pt x="578" y="2645"/>
                  </a:moveTo>
                  <a:cubicBezTo>
                    <a:pt x="730" y="2797"/>
                    <a:pt x="943" y="2858"/>
                    <a:pt x="1156" y="2827"/>
                  </a:cubicBezTo>
                  <a:cubicBezTo>
                    <a:pt x="1186" y="2858"/>
                    <a:pt x="1247" y="2858"/>
                    <a:pt x="1308" y="2858"/>
                  </a:cubicBezTo>
                  <a:cubicBezTo>
                    <a:pt x="1368" y="2858"/>
                    <a:pt x="1338" y="2858"/>
                    <a:pt x="1247" y="2827"/>
                  </a:cubicBezTo>
                  <a:cubicBezTo>
                    <a:pt x="1338" y="2858"/>
                    <a:pt x="1368" y="2888"/>
                    <a:pt x="1460" y="2888"/>
                  </a:cubicBezTo>
                  <a:cubicBezTo>
                    <a:pt x="1612" y="2949"/>
                    <a:pt x="1703" y="2949"/>
                    <a:pt x="1855" y="2888"/>
                  </a:cubicBezTo>
                  <a:cubicBezTo>
                    <a:pt x="2159" y="2827"/>
                    <a:pt x="2432" y="2675"/>
                    <a:pt x="2675" y="2432"/>
                  </a:cubicBezTo>
                  <a:cubicBezTo>
                    <a:pt x="3192" y="1915"/>
                    <a:pt x="3283" y="1034"/>
                    <a:pt x="2706" y="548"/>
                  </a:cubicBezTo>
                  <a:cubicBezTo>
                    <a:pt x="2128" y="1"/>
                    <a:pt x="1247" y="153"/>
                    <a:pt x="761" y="700"/>
                  </a:cubicBezTo>
                  <a:cubicBezTo>
                    <a:pt x="183" y="1216"/>
                    <a:pt x="1" y="2098"/>
                    <a:pt x="578" y="264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4" name="Google Shape;1944;p29"/>
            <p:cNvSpPr/>
            <p:nvPr/>
          </p:nvSpPr>
          <p:spPr>
            <a:xfrm>
              <a:off x="108155" y="4431613"/>
              <a:ext cx="58450" cy="67980"/>
            </a:xfrm>
            <a:custGeom>
              <a:avLst/>
              <a:gdLst/>
              <a:ahLst/>
              <a:cxnLst/>
              <a:rect l="l" t="t" r="r" b="b"/>
              <a:pathLst>
                <a:path w="2797" h="3253" extrusionOk="0">
                  <a:moveTo>
                    <a:pt x="699" y="213"/>
                  </a:moveTo>
                  <a:cubicBezTo>
                    <a:pt x="851" y="92"/>
                    <a:pt x="1034" y="1"/>
                    <a:pt x="1216" y="61"/>
                  </a:cubicBezTo>
                  <a:cubicBezTo>
                    <a:pt x="2341" y="487"/>
                    <a:pt x="2796" y="1976"/>
                    <a:pt x="1915" y="2827"/>
                  </a:cubicBezTo>
                  <a:cubicBezTo>
                    <a:pt x="1489" y="3253"/>
                    <a:pt x="912" y="2888"/>
                    <a:pt x="912" y="2432"/>
                  </a:cubicBezTo>
                  <a:lnTo>
                    <a:pt x="882" y="2432"/>
                  </a:lnTo>
                  <a:cubicBezTo>
                    <a:pt x="152" y="1976"/>
                    <a:pt x="0" y="791"/>
                    <a:pt x="699" y="2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5" name="Google Shape;1945;p29"/>
            <p:cNvSpPr/>
            <p:nvPr/>
          </p:nvSpPr>
          <p:spPr>
            <a:xfrm>
              <a:off x="920521" y="5052172"/>
              <a:ext cx="61000" cy="55901"/>
            </a:xfrm>
            <a:custGeom>
              <a:avLst/>
              <a:gdLst/>
              <a:ahLst/>
              <a:cxnLst/>
              <a:rect l="l" t="t" r="r" b="b"/>
              <a:pathLst>
                <a:path w="2919" h="2675" extrusionOk="0">
                  <a:moveTo>
                    <a:pt x="122" y="1702"/>
                  </a:moveTo>
                  <a:cubicBezTo>
                    <a:pt x="183" y="1490"/>
                    <a:pt x="335" y="1338"/>
                    <a:pt x="547" y="1246"/>
                  </a:cubicBezTo>
                  <a:cubicBezTo>
                    <a:pt x="578" y="882"/>
                    <a:pt x="760" y="486"/>
                    <a:pt x="1094" y="304"/>
                  </a:cubicBezTo>
                  <a:cubicBezTo>
                    <a:pt x="1642" y="0"/>
                    <a:pt x="2310" y="426"/>
                    <a:pt x="2584" y="882"/>
                  </a:cubicBezTo>
                  <a:cubicBezTo>
                    <a:pt x="2888" y="1368"/>
                    <a:pt x="2918" y="2219"/>
                    <a:pt x="2280" y="2432"/>
                  </a:cubicBezTo>
                  <a:cubicBezTo>
                    <a:pt x="1763" y="2675"/>
                    <a:pt x="1155" y="2675"/>
                    <a:pt x="578" y="2584"/>
                  </a:cubicBezTo>
                  <a:cubicBezTo>
                    <a:pt x="243" y="2523"/>
                    <a:pt x="0" y="2067"/>
                    <a:pt x="122" y="170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6" name="Google Shape;1946;p29"/>
            <p:cNvSpPr/>
            <p:nvPr/>
          </p:nvSpPr>
          <p:spPr>
            <a:xfrm>
              <a:off x="966890" y="4975315"/>
              <a:ext cx="57176" cy="48294"/>
            </a:xfrm>
            <a:custGeom>
              <a:avLst/>
              <a:gdLst/>
              <a:ahLst/>
              <a:cxnLst/>
              <a:rect l="l" t="t" r="r" b="b"/>
              <a:pathLst>
                <a:path w="2736" h="2311" extrusionOk="0">
                  <a:moveTo>
                    <a:pt x="608" y="2098"/>
                  </a:moveTo>
                  <a:cubicBezTo>
                    <a:pt x="1064" y="2280"/>
                    <a:pt x="1581" y="2310"/>
                    <a:pt x="2037" y="2037"/>
                  </a:cubicBezTo>
                  <a:cubicBezTo>
                    <a:pt x="2493" y="1794"/>
                    <a:pt x="2736" y="1247"/>
                    <a:pt x="2584" y="699"/>
                  </a:cubicBezTo>
                  <a:cubicBezTo>
                    <a:pt x="2432" y="213"/>
                    <a:pt x="1885" y="0"/>
                    <a:pt x="1398" y="91"/>
                  </a:cubicBezTo>
                  <a:cubicBezTo>
                    <a:pt x="1064" y="183"/>
                    <a:pt x="821" y="395"/>
                    <a:pt x="760" y="699"/>
                  </a:cubicBezTo>
                  <a:cubicBezTo>
                    <a:pt x="486" y="760"/>
                    <a:pt x="213" y="973"/>
                    <a:pt x="152" y="1216"/>
                  </a:cubicBezTo>
                  <a:cubicBezTo>
                    <a:pt x="0" y="1642"/>
                    <a:pt x="213" y="1976"/>
                    <a:pt x="608" y="209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7" name="Google Shape;1947;p29"/>
            <p:cNvSpPr/>
            <p:nvPr/>
          </p:nvSpPr>
          <p:spPr>
            <a:xfrm>
              <a:off x="240889" y="4754274"/>
              <a:ext cx="50217" cy="65451"/>
            </a:xfrm>
            <a:custGeom>
              <a:avLst/>
              <a:gdLst/>
              <a:ahLst/>
              <a:cxnLst/>
              <a:rect l="l" t="t" r="r" b="b"/>
              <a:pathLst>
                <a:path w="2403" h="3132" extrusionOk="0">
                  <a:moveTo>
                    <a:pt x="1" y="2128"/>
                  </a:moveTo>
                  <a:cubicBezTo>
                    <a:pt x="1" y="3010"/>
                    <a:pt x="1186" y="3131"/>
                    <a:pt x="1703" y="2706"/>
                  </a:cubicBezTo>
                  <a:cubicBezTo>
                    <a:pt x="2402" y="2189"/>
                    <a:pt x="2311" y="1308"/>
                    <a:pt x="2128" y="548"/>
                  </a:cubicBezTo>
                  <a:cubicBezTo>
                    <a:pt x="2007" y="122"/>
                    <a:pt x="1612" y="1"/>
                    <a:pt x="1247" y="153"/>
                  </a:cubicBezTo>
                  <a:cubicBezTo>
                    <a:pt x="609" y="457"/>
                    <a:pt x="244" y="1064"/>
                    <a:pt x="183" y="1764"/>
                  </a:cubicBezTo>
                  <a:cubicBezTo>
                    <a:pt x="92" y="1824"/>
                    <a:pt x="1" y="1976"/>
                    <a:pt x="1" y="212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8" name="Google Shape;1948;p29"/>
            <p:cNvSpPr/>
            <p:nvPr/>
          </p:nvSpPr>
          <p:spPr>
            <a:xfrm>
              <a:off x="231360" y="4639323"/>
              <a:ext cx="38138" cy="64155"/>
            </a:xfrm>
            <a:custGeom>
              <a:avLst/>
              <a:gdLst/>
              <a:ahLst/>
              <a:cxnLst/>
              <a:rect l="l" t="t" r="r" b="b"/>
              <a:pathLst>
                <a:path w="1825" h="3070" extrusionOk="0">
                  <a:moveTo>
                    <a:pt x="457" y="426"/>
                  </a:moveTo>
                  <a:cubicBezTo>
                    <a:pt x="639" y="0"/>
                    <a:pt x="1308" y="30"/>
                    <a:pt x="1490" y="426"/>
                  </a:cubicBezTo>
                  <a:cubicBezTo>
                    <a:pt x="1825" y="1033"/>
                    <a:pt x="1825" y="1915"/>
                    <a:pt x="1308" y="2401"/>
                  </a:cubicBezTo>
                  <a:lnTo>
                    <a:pt x="1308" y="2401"/>
                  </a:lnTo>
                  <a:cubicBezTo>
                    <a:pt x="1369" y="3009"/>
                    <a:pt x="426" y="3070"/>
                    <a:pt x="274" y="2553"/>
                  </a:cubicBezTo>
                  <a:cubicBezTo>
                    <a:pt x="1" y="1824"/>
                    <a:pt x="122" y="1094"/>
                    <a:pt x="457" y="42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9" name="Google Shape;1949;p29"/>
            <p:cNvSpPr/>
            <p:nvPr/>
          </p:nvSpPr>
          <p:spPr>
            <a:xfrm>
              <a:off x="484791" y="4893381"/>
              <a:ext cx="54020" cy="54647"/>
            </a:xfrm>
            <a:custGeom>
              <a:avLst/>
              <a:gdLst/>
              <a:ahLst/>
              <a:cxnLst/>
              <a:rect l="l" t="t" r="r" b="b"/>
              <a:pathLst>
                <a:path w="2585" h="2615" extrusionOk="0">
                  <a:moveTo>
                    <a:pt x="62" y="1794"/>
                  </a:moveTo>
                  <a:cubicBezTo>
                    <a:pt x="213" y="1094"/>
                    <a:pt x="730" y="487"/>
                    <a:pt x="1338" y="152"/>
                  </a:cubicBezTo>
                  <a:cubicBezTo>
                    <a:pt x="1581" y="0"/>
                    <a:pt x="2007" y="91"/>
                    <a:pt x="2159" y="395"/>
                  </a:cubicBezTo>
                  <a:cubicBezTo>
                    <a:pt x="2584" y="1246"/>
                    <a:pt x="2128" y="2371"/>
                    <a:pt x="1186" y="2584"/>
                  </a:cubicBezTo>
                  <a:cubicBezTo>
                    <a:pt x="973" y="2614"/>
                    <a:pt x="791" y="2584"/>
                    <a:pt x="669" y="2523"/>
                  </a:cubicBezTo>
                  <a:lnTo>
                    <a:pt x="487" y="2523"/>
                  </a:lnTo>
                  <a:cubicBezTo>
                    <a:pt x="153" y="2402"/>
                    <a:pt x="1" y="2098"/>
                    <a:pt x="62" y="179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950" name="Google Shape;1950;p29"/>
          <p:cNvSpPr txBox="1"/>
          <p:nvPr/>
        </p:nvSpPr>
        <p:spPr>
          <a:xfrm>
            <a:off x="713250" y="2836725"/>
            <a:ext cx="7717500" cy="5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rPr>
              <a:t>CREDITS: This presentation template was created by Slidesgo, including icons by Flaticon, and infographics &amp; images by Freepik</a:t>
            </a:r>
            <a:endParaRPr sz="1200" dirty="0">
              <a:solidFill>
                <a:schemeClr val="dk1"/>
              </a:solidFill>
              <a:latin typeface="Amiko"/>
              <a:ea typeface="Amiko"/>
              <a:cs typeface="Amiko"/>
              <a:sym typeface="Amiko"/>
            </a:endParaRPr>
          </a:p>
        </p:txBody>
      </p:sp>
      <p:sp>
        <p:nvSpPr>
          <p:cNvPr id="1951" name="Google Shape;1951;p29"/>
          <p:cNvSpPr txBox="1">
            <a:spLocks noGrp="1"/>
          </p:cNvSpPr>
          <p:nvPr>
            <p:ph type="subTitle" idx="1"/>
          </p:nvPr>
        </p:nvSpPr>
        <p:spPr>
          <a:xfrm>
            <a:off x="722800" y="1482210"/>
            <a:ext cx="7717500" cy="45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3000">
                <a:solidFill>
                  <a:schemeClr val="accent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 b="1">
                <a:latin typeface="Yanone Kaffeesatz"/>
                <a:ea typeface="Yanone Kaffeesatz"/>
                <a:cs typeface="Yanone Kaffeesatz"/>
                <a:sym typeface="Yanone Kaffeesatz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 b="1">
                <a:latin typeface="Yanone Kaffeesatz"/>
                <a:ea typeface="Yanone Kaffeesatz"/>
                <a:cs typeface="Yanone Kaffeesatz"/>
                <a:sym typeface="Yanone Kaffeesatz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 b="1">
                <a:latin typeface="Yanone Kaffeesatz"/>
                <a:ea typeface="Yanone Kaffeesatz"/>
                <a:cs typeface="Yanone Kaffeesatz"/>
                <a:sym typeface="Yanone Kaffeesatz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 b="1">
                <a:latin typeface="Yanone Kaffeesatz"/>
                <a:ea typeface="Yanone Kaffeesatz"/>
                <a:cs typeface="Yanone Kaffeesatz"/>
                <a:sym typeface="Yanone Kaffeesatz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 b="1">
                <a:latin typeface="Yanone Kaffeesatz"/>
                <a:ea typeface="Yanone Kaffeesatz"/>
                <a:cs typeface="Yanone Kaffeesatz"/>
                <a:sym typeface="Yanone Kaffeesatz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 b="1">
                <a:latin typeface="Yanone Kaffeesatz"/>
                <a:ea typeface="Yanone Kaffeesatz"/>
                <a:cs typeface="Yanone Kaffeesatz"/>
                <a:sym typeface="Yanone Kaffeesatz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 b="1">
                <a:latin typeface="Yanone Kaffeesatz"/>
                <a:ea typeface="Yanone Kaffeesatz"/>
                <a:cs typeface="Yanone Kaffeesatz"/>
                <a:sym typeface="Yanone Kaffeesatz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 b="1">
                <a:latin typeface="Yanone Kaffeesatz"/>
                <a:ea typeface="Yanone Kaffeesatz"/>
                <a:cs typeface="Yanone Kaffeesatz"/>
                <a:sym typeface="Yanone Kaffeesatz"/>
              </a:defRPr>
            </a:lvl9pPr>
          </a:lstStyle>
          <a:p>
            <a:endParaRPr/>
          </a:p>
        </p:txBody>
      </p:sp>
      <p:sp>
        <p:nvSpPr>
          <p:cNvPr id="1952" name="Google Shape;1952;p29"/>
          <p:cNvSpPr txBox="1">
            <a:spLocks noGrp="1"/>
          </p:cNvSpPr>
          <p:nvPr>
            <p:ph type="ctrTitle"/>
          </p:nvPr>
        </p:nvSpPr>
        <p:spPr>
          <a:xfrm>
            <a:off x="722749" y="535750"/>
            <a:ext cx="7717500" cy="140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6500"/>
              <a:buNone/>
              <a:defRPr sz="7200" b="0"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953" name="Google Shape;1953;p29"/>
          <p:cNvSpPr txBox="1">
            <a:spLocks noGrp="1"/>
          </p:cNvSpPr>
          <p:nvPr>
            <p:ph type="subTitle" idx="2"/>
          </p:nvPr>
        </p:nvSpPr>
        <p:spPr>
          <a:xfrm>
            <a:off x="722749" y="2053100"/>
            <a:ext cx="7717500" cy="4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miko"/>
                <a:ea typeface="Amiko"/>
                <a:cs typeface="Amiko"/>
                <a:sym typeface="Amik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46">
    <p:spTree>
      <p:nvGrpSpPr>
        <p:cNvPr id="1" name="Shape 19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" name="Google Shape;1955;p30"/>
          <p:cNvSpPr/>
          <p:nvPr/>
        </p:nvSpPr>
        <p:spPr>
          <a:xfrm>
            <a:off x="3053225" y="3823120"/>
            <a:ext cx="6512300" cy="971165"/>
          </a:xfrm>
          <a:custGeom>
            <a:avLst/>
            <a:gdLst/>
            <a:ahLst/>
            <a:cxnLst/>
            <a:rect l="l" t="t" r="r" b="b"/>
            <a:pathLst>
              <a:path w="260492" h="84029" extrusionOk="0">
                <a:moveTo>
                  <a:pt x="243309" y="0"/>
                </a:moveTo>
                <a:cubicBezTo>
                  <a:pt x="233643" y="0"/>
                  <a:pt x="222027" y="3817"/>
                  <a:pt x="214716" y="6276"/>
                </a:cubicBezTo>
                <a:cubicBezTo>
                  <a:pt x="201980" y="10562"/>
                  <a:pt x="189943" y="16945"/>
                  <a:pt x="178940" y="24605"/>
                </a:cubicBezTo>
                <a:cubicBezTo>
                  <a:pt x="172314" y="29225"/>
                  <a:pt x="165900" y="34271"/>
                  <a:pt x="158362" y="37067"/>
                </a:cubicBezTo>
                <a:cubicBezTo>
                  <a:pt x="152667" y="39211"/>
                  <a:pt x="146782" y="39956"/>
                  <a:pt x="140789" y="39956"/>
                </a:cubicBezTo>
                <a:cubicBezTo>
                  <a:pt x="127750" y="39956"/>
                  <a:pt x="114199" y="36427"/>
                  <a:pt x="100975" y="36094"/>
                </a:cubicBezTo>
                <a:cubicBezTo>
                  <a:pt x="100273" y="36076"/>
                  <a:pt x="99572" y="36067"/>
                  <a:pt x="98871" y="36067"/>
                </a:cubicBezTo>
                <a:cubicBezTo>
                  <a:pt x="86583" y="36067"/>
                  <a:pt x="74483" y="38811"/>
                  <a:pt x="62981" y="43268"/>
                </a:cubicBezTo>
                <a:cubicBezTo>
                  <a:pt x="57297" y="45486"/>
                  <a:pt x="51795" y="48101"/>
                  <a:pt x="46476" y="50988"/>
                </a:cubicBezTo>
                <a:cubicBezTo>
                  <a:pt x="29788" y="60137"/>
                  <a:pt x="14864" y="72113"/>
                  <a:pt x="1" y="84028"/>
                </a:cubicBezTo>
                <a:cubicBezTo>
                  <a:pt x="50549" y="82782"/>
                  <a:pt x="101127" y="81566"/>
                  <a:pt x="151371" y="76125"/>
                </a:cubicBezTo>
                <a:cubicBezTo>
                  <a:pt x="161217" y="75068"/>
                  <a:pt x="171098" y="73865"/>
                  <a:pt x="180960" y="73865"/>
                </a:cubicBezTo>
                <a:cubicBezTo>
                  <a:pt x="183855" y="73865"/>
                  <a:pt x="186749" y="73969"/>
                  <a:pt x="189639" y="74210"/>
                </a:cubicBezTo>
                <a:cubicBezTo>
                  <a:pt x="199184" y="75001"/>
                  <a:pt x="208485" y="77311"/>
                  <a:pt x="218029" y="77888"/>
                </a:cubicBezTo>
                <a:cubicBezTo>
                  <a:pt x="219758" y="77992"/>
                  <a:pt x="221486" y="78039"/>
                  <a:pt x="223213" y="78039"/>
                </a:cubicBezTo>
                <a:cubicBezTo>
                  <a:pt x="231080" y="78039"/>
                  <a:pt x="238927" y="77067"/>
                  <a:pt x="246753" y="76095"/>
                </a:cubicBezTo>
                <a:cubicBezTo>
                  <a:pt x="248334" y="75912"/>
                  <a:pt x="250066" y="75639"/>
                  <a:pt x="251221" y="74545"/>
                </a:cubicBezTo>
                <a:cubicBezTo>
                  <a:pt x="252407" y="73390"/>
                  <a:pt x="252711" y="71566"/>
                  <a:pt x="252954" y="69894"/>
                </a:cubicBezTo>
                <a:cubicBezTo>
                  <a:pt x="254960" y="54788"/>
                  <a:pt x="257300" y="39711"/>
                  <a:pt x="258972" y="24544"/>
                </a:cubicBezTo>
                <a:cubicBezTo>
                  <a:pt x="259550" y="19286"/>
                  <a:pt x="260492" y="13146"/>
                  <a:pt x="258729" y="8282"/>
                </a:cubicBezTo>
                <a:cubicBezTo>
                  <a:pt x="257726" y="5425"/>
                  <a:pt x="255841" y="3085"/>
                  <a:pt x="252407" y="1595"/>
                </a:cubicBezTo>
                <a:cubicBezTo>
                  <a:pt x="249783" y="460"/>
                  <a:pt x="246664" y="0"/>
                  <a:pt x="24330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956" name="Google Shape;1956;p30"/>
          <p:cNvSpPr/>
          <p:nvPr/>
        </p:nvSpPr>
        <p:spPr>
          <a:xfrm>
            <a:off x="-443811" y="4461100"/>
            <a:ext cx="10182136" cy="3749450"/>
          </a:xfrm>
          <a:custGeom>
            <a:avLst/>
            <a:gdLst/>
            <a:ahLst/>
            <a:cxnLst/>
            <a:rect l="l" t="t" r="r" b="b"/>
            <a:pathLst>
              <a:path w="343411" h="149978" extrusionOk="0">
                <a:moveTo>
                  <a:pt x="248936" y="0"/>
                </a:moveTo>
                <a:cubicBezTo>
                  <a:pt x="233996" y="0"/>
                  <a:pt x="219075" y="596"/>
                  <a:pt x="204199" y="2073"/>
                </a:cubicBezTo>
                <a:cubicBezTo>
                  <a:pt x="185688" y="3927"/>
                  <a:pt x="167389" y="7118"/>
                  <a:pt x="149091" y="10553"/>
                </a:cubicBezTo>
                <a:cubicBezTo>
                  <a:pt x="117297" y="16602"/>
                  <a:pt x="85534" y="23654"/>
                  <a:pt x="53132" y="26055"/>
                </a:cubicBezTo>
                <a:cubicBezTo>
                  <a:pt x="51725" y="26160"/>
                  <a:pt x="50232" y="26201"/>
                  <a:pt x="48676" y="26201"/>
                </a:cubicBezTo>
                <a:cubicBezTo>
                  <a:pt x="43413" y="26201"/>
                  <a:pt x="37430" y="25736"/>
                  <a:pt x="31651" y="25736"/>
                </a:cubicBezTo>
                <a:cubicBezTo>
                  <a:pt x="25841" y="25736"/>
                  <a:pt x="20237" y="26206"/>
                  <a:pt x="15776" y="28091"/>
                </a:cubicBezTo>
                <a:cubicBezTo>
                  <a:pt x="5319" y="32559"/>
                  <a:pt x="2523" y="46420"/>
                  <a:pt x="1733" y="56177"/>
                </a:cubicBezTo>
                <a:cubicBezTo>
                  <a:pt x="274" y="73776"/>
                  <a:pt x="0" y="91466"/>
                  <a:pt x="912" y="109156"/>
                </a:cubicBezTo>
                <a:cubicBezTo>
                  <a:pt x="2896" y="109090"/>
                  <a:pt x="4879" y="109059"/>
                  <a:pt x="6859" y="109059"/>
                </a:cubicBezTo>
                <a:cubicBezTo>
                  <a:pt x="32188" y="109059"/>
                  <a:pt x="57252" y="114200"/>
                  <a:pt x="82342" y="117667"/>
                </a:cubicBezTo>
                <a:cubicBezTo>
                  <a:pt x="128331" y="123989"/>
                  <a:pt x="174897" y="124658"/>
                  <a:pt x="221068" y="129552"/>
                </a:cubicBezTo>
                <a:cubicBezTo>
                  <a:pt x="258880" y="133534"/>
                  <a:pt x="296389" y="140373"/>
                  <a:pt x="333076" y="149978"/>
                </a:cubicBezTo>
                <a:cubicBezTo>
                  <a:pt x="340675" y="102165"/>
                  <a:pt x="342043" y="53624"/>
                  <a:pt x="343411" y="5264"/>
                </a:cubicBezTo>
                <a:cubicBezTo>
                  <a:pt x="311994" y="2646"/>
                  <a:pt x="280423" y="0"/>
                  <a:pt x="24893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957" name="Google Shape;1957;p30"/>
          <p:cNvSpPr/>
          <p:nvPr/>
        </p:nvSpPr>
        <p:spPr>
          <a:xfrm flipH="1">
            <a:off x="-49526" y="4512349"/>
            <a:ext cx="9252651" cy="806609"/>
          </a:xfrm>
          <a:custGeom>
            <a:avLst/>
            <a:gdLst/>
            <a:ahLst/>
            <a:cxnLst/>
            <a:rect l="l" t="t" r="r" b="b"/>
            <a:pathLst>
              <a:path w="284960" h="59893" extrusionOk="0">
                <a:moveTo>
                  <a:pt x="231706" y="1"/>
                </a:moveTo>
                <a:cubicBezTo>
                  <a:pt x="226944" y="1"/>
                  <a:pt x="222181" y="56"/>
                  <a:pt x="217420" y="165"/>
                </a:cubicBezTo>
                <a:cubicBezTo>
                  <a:pt x="171401" y="1320"/>
                  <a:pt x="125504" y="7734"/>
                  <a:pt x="80944" y="19253"/>
                </a:cubicBezTo>
                <a:cubicBezTo>
                  <a:pt x="58755" y="24968"/>
                  <a:pt x="36870" y="31959"/>
                  <a:pt x="15471" y="40257"/>
                </a:cubicBezTo>
                <a:cubicBezTo>
                  <a:pt x="11581" y="41746"/>
                  <a:pt x="4985" y="43296"/>
                  <a:pt x="0" y="46002"/>
                </a:cubicBezTo>
                <a:lnTo>
                  <a:pt x="0" y="59892"/>
                </a:lnTo>
                <a:lnTo>
                  <a:pt x="284960" y="59892"/>
                </a:lnTo>
                <a:lnTo>
                  <a:pt x="284960" y="2323"/>
                </a:lnTo>
                <a:cubicBezTo>
                  <a:pt x="267245" y="765"/>
                  <a:pt x="249475" y="1"/>
                  <a:pt x="23170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958" name="Google Shape;1958;p30"/>
          <p:cNvGrpSpPr/>
          <p:nvPr/>
        </p:nvGrpSpPr>
        <p:grpSpPr>
          <a:xfrm>
            <a:off x="2625025" y="4037638"/>
            <a:ext cx="1367075" cy="681525"/>
            <a:chOff x="85000" y="3678075"/>
            <a:chExt cx="1367075" cy="681525"/>
          </a:xfrm>
        </p:grpSpPr>
        <p:sp>
          <p:nvSpPr>
            <p:cNvPr id="1959" name="Google Shape;1959;p30"/>
            <p:cNvSpPr/>
            <p:nvPr/>
          </p:nvSpPr>
          <p:spPr>
            <a:xfrm>
              <a:off x="85000" y="3678075"/>
              <a:ext cx="1367075" cy="681525"/>
            </a:xfrm>
            <a:custGeom>
              <a:avLst/>
              <a:gdLst/>
              <a:ahLst/>
              <a:cxnLst/>
              <a:rect l="l" t="t" r="r" b="b"/>
              <a:pathLst>
                <a:path w="54683" h="27261" extrusionOk="0">
                  <a:moveTo>
                    <a:pt x="18949" y="0"/>
                  </a:moveTo>
                  <a:cubicBezTo>
                    <a:pt x="18208" y="0"/>
                    <a:pt x="17499" y="735"/>
                    <a:pt x="17052" y="1429"/>
                  </a:cubicBezTo>
                  <a:cubicBezTo>
                    <a:pt x="14621" y="5259"/>
                    <a:pt x="13526" y="9970"/>
                    <a:pt x="14013" y="14499"/>
                  </a:cubicBezTo>
                  <a:cubicBezTo>
                    <a:pt x="13466" y="13648"/>
                    <a:pt x="13253" y="12584"/>
                    <a:pt x="12797" y="11642"/>
                  </a:cubicBezTo>
                  <a:cubicBezTo>
                    <a:pt x="12376" y="10800"/>
                    <a:pt x="11566" y="9983"/>
                    <a:pt x="10654" y="9983"/>
                  </a:cubicBezTo>
                  <a:cubicBezTo>
                    <a:pt x="10579" y="9983"/>
                    <a:pt x="10503" y="9989"/>
                    <a:pt x="10426" y="10000"/>
                  </a:cubicBezTo>
                  <a:cubicBezTo>
                    <a:pt x="9241" y="10213"/>
                    <a:pt x="8663" y="11611"/>
                    <a:pt x="8785" y="12797"/>
                  </a:cubicBezTo>
                  <a:cubicBezTo>
                    <a:pt x="8906" y="13952"/>
                    <a:pt x="9423" y="15077"/>
                    <a:pt x="9514" y="16232"/>
                  </a:cubicBezTo>
                  <a:cubicBezTo>
                    <a:pt x="8602" y="14499"/>
                    <a:pt x="7569" y="12827"/>
                    <a:pt x="6475" y="11216"/>
                  </a:cubicBezTo>
                  <a:cubicBezTo>
                    <a:pt x="6049" y="10608"/>
                    <a:pt x="5563" y="9940"/>
                    <a:pt x="4864" y="9605"/>
                  </a:cubicBezTo>
                  <a:cubicBezTo>
                    <a:pt x="4502" y="9407"/>
                    <a:pt x="4116" y="9318"/>
                    <a:pt x="3728" y="9318"/>
                  </a:cubicBezTo>
                  <a:cubicBezTo>
                    <a:pt x="2453" y="9318"/>
                    <a:pt x="1159" y="10285"/>
                    <a:pt x="669" y="11520"/>
                  </a:cubicBezTo>
                  <a:cubicBezTo>
                    <a:pt x="0" y="13162"/>
                    <a:pt x="426" y="15016"/>
                    <a:pt x="1125" y="16627"/>
                  </a:cubicBezTo>
                  <a:cubicBezTo>
                    <a:pt x="1125" y="20639"/>
                    <a:pt x="7143" y="24074"/>
                    <a:pt x="10487" y="24134"/>
                  </a:cubicBezTo>
                  <a:cubicBezTo>
                    <a:pt x="16262" y="24226"/>
                    <a:pt x="21825" y="25137"/>
                    <a:pt x="27539" y="25989"/>
                  </a:cubicBezTo>
                  <a:cubicBezTo>
                    <a:pt x="31717" y="26630"/>
                    <a:pt x="35982" y="27260"/>
                    <a:pt x="40197" y="27260"/>
                  </a:cubicBezTo>
                  <a:cubicBezTo>
                    <a:pt x="42974" y="27260"/>
                    <a:pt x="45728" y="26986"/>
                    <a:pt x="48421" y="26262"/>
                  </a:cubicBezTo>
                  <a:cubicBezTo>
                    <a:pt x="50153" y="25776"/>
                    <a:pt x="51947" y="25046"/>
                    <a:pt x="53132" y="23678"/>
                  </a:cubicBezTo>
                  <a:cubicBezTo>
                    <a:pt x="54287" y="22311"/>
                    <a:pt x="54682" y="20122"/>
                    <a:pt x="53588" y="18663"/>
                  </a:cubicBezTo>
                  <a:cubicBezTo>
                    <a:pt x="52836" y="17700"/>
                    <a:pt x="51630" y="17281"/>
                    <a:pt x="50420" y="17281"/>
                  </a:cubicBezTo>
                  <a:cubicBezTo>
                    <a:pt x="50064" y="17281"/>
                    <a:pt x="49708" y="17318"/>
                    <a:pt x="49363" y="17387"/>
                  </a:cubicBezTo>
                  <a:cubicBezTo>
                    <a:pt x="47843" y="17721"/>
                    <a:pt x="46506" y="18602"/>
                    <a:pt x="45229" y="19454"/>
                  </a:cubicBezTo>
                  <a:cubicBezTo>
                    <a:pt x="45746" y="18663"/>
                    <a:pt x="46293" y="17843"/>
                    <a:pt x="46384" y="16931"/>
                  </a:cubicBezTo>
                  <a:cubicBezTo>
                    <a:pt x="46506" y="15958"/>
                    <a:pt x="46080" y="14894"/>
                    <a:pt x="45168" y="14651"/>
                  </a:cubicBezTo>
                  <a:cubicBezTo>
                    <a:pt x="44977" y="14587"/>
                    <a:pt x="44780" y="14561"/>
                    <a:pt x="44582" y="14561"/>
                  </a:cubicBezTo>
                  <a:cubicBezTo>
                    <a:pt x="44309" y="14561"/>
                    <a:pt x="44035" y="14611"/>
                    <a:pt x="43770" y="14681"/>
                  </a:cubicBezTo>
                  <a:cubicBezTo>
                    <a:pt x="41825" y="15107"/>
                    <a:pt x="40062" y="16019"/>
                    <a:pt x="38573" y="17265"/>
                  </a:cubicBezTo>
                  <a:cubicBezTo>
                    <a:pt x="39241" y="15958"/>
                    <a:pt x="39940" y="14621"/>
                    <a:pt x="39910" y="13162"/>
                  </a:cubicBezTo>
                  <a:cubicBezTo>
                    <a:pt x="39849" y="11733"/>
                    <a:pt x="38846" y="10213"/>
                    <a:pt x="37387" y="10122"/>
                  </a:cubicBezTo>
                  <a:cubicBezTo>
                    <a:pt x="37357" y="10121"/>
                    <a:pt x="37328" y="10120"/>
                    <a:pt x="37298" y="10120"/>
                  </a:cubicBezTo>
                  <a:cubicBezTo>
                    <a:pt x="36570" y="10120"/>
                    <a:pt x="35873" y="10473"/>
                    <a:pt x="35259" y="10882"/>
                  </a:cubicBezTo>
                  <a:cubicBezTo>
                    <a:pt x="33071" y="12250"/>
                    <a:pt x="31247" y="14195"/>
                    <a:pt x="29940" y="16475"/>
                  </a:cubicBezTo>
                  <a:lnTo>
                    <a:pt x="29940" y="16475"/>
                  </a:lnTo>
                  <a:cubicBezTo>
                    <a:pt x="30426" y="13374"/>
                    <a:pt x="30244" y="10244"/>
                    <a:pt x="29423" y="7234"/>
                  </a:cubicBezTo>
                  <a:cubicBezTo>
                    <a:pt x="29302" y="6809"/>
                    <a:pt x="29150" y="6383"/>
                    <a:pt x="28816" y="6140"/>
                  </a:cubicBezTo>
                  <a:cubicBezTo>
                    <a:pt x="28577" y="5987"/>
                    <a:pt x="28301" y="5929"/>
                    <a:pt x="28019" y="5929"/>
                  </a:cubicBezTo>
                  <a:cubicBezTo>
                    <a:pt x="27797" y="5929"/>
                    <a:pt x="27571" y="5965"/>
                    <a:pt x="27357" y="6019"/>
                  </a:cubicBezTo>
                  <a:cubicBezTo>
                    <a:pt x="24256" y="6809"/>
                    <a:pt x="22797" y="10396"/>
                    <a:pt x="21855" y="13466"/>
                  </a:cubicBezTo>
                  <a:cubicBezTo>
                    <a:pt x="22372" y="9362"/>
                    <a:pt x="21855" y="5137"/>
                    <a:pt x="20335" y="1307"/>
                  </a:cubicBezTo>
                  <a:cubicBezTo>
                    <a:pt x="20153" y="851"/>
                    <a:pt x="19910" y="365"/>
                    <a:pt x="19454" y="122"/>
                  </a:cubicBezTo>
                  <a:cubicBezTo>
                    <a:pt x="19285" y="38"/>
                    <a:pt x="19116" y="0"/>
                    <a:pt x="1894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0" name="Google Shape;1960;p30"/>
            <p:cNvSpPr/>
            <p:nvPr/>
          </p:nvSpPr>
          <p:spPr>
            <a:xfrm>
              <a:off x="125275" y="4024450"/>
              <a:ext cx="53225" cy="67700"/>
            </a:xfrm>
            <a:custGeom>
              <a:avLst/>
              <a:gdLst/>
              <a:ahLst/>
              <a:cxnLst/>
              <a:rect l="l" t="t" r="r" b="b"/>
              <a:pathLst>
                <a:path w="2129" h="2708" extrusionOk="0">
                  <a:moveTo>
                    <a:pt x="765" y="0"/>
                  </a:moveTo>
                  <a:cubicBezTo>
                    <a:pt x="646" y="0"/>
                    <a:pt x="522" y="47"/>
                    <a:pt x="396" y="158"/>
                  </a:cubicBezTo>
                  <a:cubicBezTo>
                    <a:pt x="0" y="522"/>
                    <a:pt x="152" y="1130"/>
                    <a:pt x="335" y="1586"/>
                  </a:cubicBezTo>
                  <a:cubicBezTo>
                    <a:pt x="547" y="2103"/>
                    <a:pt x="851" y="2498"/>
                    <a:pt x="1399" y="2681"/>
                  </a:cubicBezTo>
                  <a:cubicBezTo>
                    <a:pt x="1450" y="2699"/>
                    <a:pt x="1501" y="2708"/>
                    <a:pt x="1550" y="2708"/>
                  </a:cubicBezTo>
                  <a:cubicBezTo>
                    <a:pt x="1820" y="2708"/>
                    <a:pt x="2042" y="2447"/>
                    <a:pt x="2067" y="2164"/>
                  </a:cubicBezTo>
                  <a:cubicBezTo>
                    <a:pt x="2128" y="1677"/>
                    <a:pt x="1854" y="1222"/>
                    <a:pt x="1611" y="766"/>
                  </a:cubicBezTo>
                  <a:cubicBezTo>
                    <a:pt x="1450" y="444"/>
                    <a:pt x="1133" y="0"/>
                    <a:pt x="7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1" name="Google Shape;1961;p30"/>
            <p:cNvSpPr/>
            <p:nvPr/>
          </p:nvSpPr>
          <p:spPr>
            <a:xfrm>
              <a:off x="193650" y="3992375"/>
              <a:ext cx="57025" cy="70850"/>
            </a:xfrm>
            <a:custGeom>
              <a:avLst/>
              <a:gdLst/>
              <a:ahLst/>
              <a:cxnLst/>
              <a:rect l="l" t="t" r="r" b="b"/>
              <a:pathLst>
                <a:path w="2281" h="2834" extrusionOk="0">
                  <a:moveTo>
                    <a:pt x="879" y="1"/>
                  </a:moveTo>
                  <a:cubicBezTo>
                    <a:pt x="535" y="1"/>
                    <a:pt x="286" y="183"/>
                    <a:pt x="153" y="529"/>
                  </a:cubicBezTo>
                  <a:cubicBezTo>
                    <a:pt x="1" y="863"/>
                    <a:pt x="153" y="1289"/>
                    <a:pt x="305" y="1623"/>
                  </a:cubicBezTo>
                  <a:cubicBezTo>
                    <a:pt x="427" y="1927"/>
                    <a:pt x="609" y="2201"/>
                    <a:pt x="791" y="2444"/>
                  </a:cubicBezTo>
                  <a:cubicBezTo>
                    <a:pt x="966" y="2662"/>
                    <a:pt x="1204" y="2834"/>
                    <a:pt x="1470" y="2834"/>
                  </a:cubicBezTo>
                  <a:cubicBezTo>
                    <a:pt x="1575" y="2834"/>
                    <a:pt x="1683" y="2808"/>
                    <a:pt x="1794" y="2748"/>
                  </a:cubicBezTo>
                  <a:cubicBezTo>
                    <a:pt x="2129" y="2596"/>
                    <a:pt x="2281" y="2261"/>
                    <a:pt x="2189" y="1836"/>
                  </a:cubicBezTo>
                  <a:cubicBezTo>
                    <a:pt x="2129" y="1198"/>
                    <a:pt x="1734" y="164"/>
                    <a:pt x="1034" y="12"/>
                  </a:cubicBezTo>
                  <a:cubicBezTo>
                    <a:pt x="981" y="4"/>
                    <a:pt x="929" y="1"/>
                    <a:pt x="8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2" name="Google Shape;1962;p30"/>
            <p:cNvSpPr/>
            <p:nvPr/>
          </p:nvSpPr>
          <p:spPr>
            <a:xfrm>
              <a:off x="209625" y="4102375"/>
              <a:ext cx="57775" cy="67050"/>
            </a:xfrm>
            <a:custGeom>
              <a:avLst/>
              <a:gdLst/>
              <a:ahLst/>
              <a:cxnLst/>
              <a:rect l="l" t="t" r="r" b="b"/>
              <a:pathLst>
                <a:path w="2311" h="2682" extrusionOk="0">
                  <a:moveTo>
                    <a:pt x="743" y="0"/>
                  </a:moveTo>
                  <a:cubicBezTo>
                    <a:pt x="546" y="0"/>
                    <a:pt x="362" y="95"/>
                    <a:pt x="243" y="293"/>
                  </a:cubicBezTo>
                  <a:cubicBezTo>
                    <a:pt x="0" y="597"/>
                    <a:pt x="122" y="1144"/>
                    <a:pt x="183" y="1478"/>
                  </a:cubicBezTo>
                  <a:cubicBezTo>
                    <a:pt x="304" y="1843"/>
                    <a:pt x="578" y="2208"/>
                    <a:pt x="882" y="2451"/>
                  </a:cubicBezTo>
                  <a:cubicBezTo>
                    <a:pt x="1053" y="2605"/>
                    <a:pt x="1243" y="2682"/>
                    <a:pt x="1431" y="2682"/>
                  </a:cubicBezTo>
                  <a:cubicBezTo>
                    <a:pt x="1577" y="2682"/>
                    <a:pt x="1721" y="2635"/>
                    <a:pt x="1854" y="2542"/>
                  </a:cubicBezTo>
                  <a:cubicBezTo>
                    <a:pt x="2219" y="2269"/>
                    <a:pt x="2310" y="1843"/>
                    <a:pt x="2098" y="1509"/>
                  </a:cubicBezTo>
                  <a:cubicBezTo>
                    <a:pt x="1946" y="1266"/>
                    <a:pt x="1854" y="1023"/>
                    <a:pt x="1672" y="779"/>
                  </a:cubicBezTo>
                  <a:cubicBezTo>
                    <a:pt x="1490" y="536"/>
                    <a:pt x="1368" y="232"/>
                    <a:pt x="1064" y="80"/>
                  </a:cubicBezTo>
                  <a:cubicBezTo>
                    <a:pt x="958" y="27"/>
                    <a:pt x="849" y="0"/>
                    <a:pt x="7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3" name="Google Shape;1963;p30"/>
            <p:cNvSpPr/>
            <p:nvPr/>
          </p:nvSpPr>
          <p:spPr>
            <a:xfrm>
              <a:off x="259025" y="4193275"/>
              <a:ext cx="67650" cy="54625"/>
            </a:xfrm>
            <a:custGeom>
              <a:avLst/>
              <a:gdLst/>
              <a:ahLst/>
              <a:cxnLst/>
              <a:rect l="l" t="t" r="r" b="b"/>
              <a:pathLst>
                <a:path w="2706" h="2185" extrusionOk="0">
                  <a:moveTo>
                    <a:pt x="699" y="1"/>
                  </a:moveTo>
                  <a:cubicBezTo>
                    <a:pt x="304" y="1"/>
                    <a:pt x="91" y="304"/>
                    <a:pt x="30" y="639"/>
                  </a:cubicBezTo>
                  <a:cubicBezTo>
                    <a:pt x="0" y="1064"/>
                    <a:pt x="304" y="1460"/>
                    <a:pt x="608" y="1672"/>
                  </a:cubicBezTo>
                  <a:cubicBezTo>
                    <a:pt x="912" y="1946"/>
                    <a:pt x="1246" y="2128"/>
                    <a:pt x="1672" y="2159"/>
                  </a:cubicBezTo>
                  <a:cubicBezTo>
                    <a:pt x="1746" y="2176"/>
                    <a:pt x="1819" y="2184"/>
                    <a:pt x="1890" y="2184"/>
                  </a:cubicBezTo>
                  <a:cubicBezTo>
                    <a:pt x="2196" y="2184"/>
                    <a:pt x="2460" y="2024"/>
                    <a:pt x="2584" y="1703"/>
                  </a:cubicBezTo>
                  <a:cubicBezTo>
                    <a:pt x="2705" y="1429"/>
                    <a:pt x="2584" y="943"/>
                    <a:pt x="2249" y="791"/>
                  </a:cubicBezTo>
                  <a:cubicBezTo>
                    <a:pt x="2006" y="669"/>
                    <a:pt x="1763" y="578"/>
                    <a:pt x="1550" y="426"/>
                  </a:cubicBezTo>
                  <a:cubicBezTo>
                    <a:pt x="1550" y="426"/>
                    <a:pt x="1459" y="335"/>
                    <a:pt x="1489" y="335"/>
                  </a:cubicBezTo>
                  <a:cubicBezTo>
                    <a:pt x="1398" y="304"/>
                    <a:pt x="1337" y="244"/>
                    <a:pt x="1246" y="183"/>
                  </a:cubicBezTo>
                  <a:cubicBezTo>
                    <a:pt x="1064" y="92"/>
                    <a:pt x="912" y="1"/>
                    <a:pt x="6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4" name="Google Shape;1964;p30"/>
            <p:cNvSpPr/>
            <p:nvPr/>
          </p:nvSpPr>
          <p:spPr>
            <a:xfrm>
              <a:off x="300050" y="4118150"/>
              <a:ext cx="67650" cy="58275"/>
            </a:xfrm>
            <a:custGeom>
              <a:avLst/>
              <a:gdLst/>
              <a:ahLst/>
              <a:cxnLst/>
              <a:rect l="l" t="t" r="r" b="b"/>
              <a:pathLst>
                <a:path w="2706" h="2331" extrusionOk="0">
                  <a:moveTo>
                    <a:pt x="696" y="1"/>
                  </a:moveTo>
                  <a:cubicBezTo>
                    <a:pt x="572" y="1"/>
                    <a:pt x="450" y="42"/>
                    <a:pt x="335" y="148"/>
                  </a:cubicBezTo>
                  <a:cubicBezTo>
                    <a:pt x="0" y="543"/>
                    <a:pt x="213" y="1060"/>
                    <a:pt x="487" y="1395"/>
                  </a:cubicBezTo>
                  <a:cubicBezTo>
                    <a:pt x="760" y="1759"/>
                    <a:pt x="1064" y="2002"/>
                    <a:pt x="1429" y="2246"/>
                  </a:cubicBezTo>
                  <a:cubicBezTo>
                    <a:pt x="1544" y="2303"/>
                    <a:pt x="1671" y="2330"/>
                    <a:pt x="1797" y="2330"/>
                  </a:cubicBezTo>
                  <a:cubicBezTo>
                    <a:pt x="2073" y="2330"/>
                    <a:pt x="2347" y="2201"/>
                    <a:pt x="2493" y="1972"/>
                  </a:cubicBezTo>
                  <a:cubicBezTo>
                    <a:pt x="2706" y="1638"/>
                    <a:pt x="2584" y="1182"/>
                    <a:pt x="2189" y="969"/>
                  </a:cubicBezTo>
                  <a:cubicBezTo>
                    <a:pt x="2128" y="908"/>
                    <a:pt x="2037" y="878"/>
                    <a:pt x="1976" y="817"/>
                  </a:cubicBezTo>
                  <a:cubicBezTo>
                    <a:pt x="1946" y="817"/>
                    <a:pt x="1946" y="817"/>
                    <a:pt x="1946" y="756"/>
                  </a:cubicBezTo>
                  <a:lnTo>
                    <a:pt x="1885" y="726"/>
                  </a:lnTo>
                  <a:cubicBezTo>
                    <a:pt x="1794" y="635"/>
                    <a:pt x="1703" y="574"/>
                    <a:pt x="1581" y="483"/>
                  </a:cubicBezTo>
                  <a:cubicBezTo>
                    <a:pt x="1551" y="483"/>
                    <a:pt x="1551" y="452"/>
                    <a:pt x="1551" y="452"/>
                  </a:cubicBezTo>
                  <a:lnTo>
                    <a:pt x="1520" y="422"/>
                  </a:lnTo>
                  <a:cubicBezTo>
                    <a:pt x="1305" y="249"/>
                    <a:pt x="997" y="1"/>
                    <a:pt x="6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5" name="Google Shape;1965;p30"/>
            <p:cNvSpPr/>
            <p:nvPr/>
          </p:nvSpPr>
          <p:spPr>
            <a:xfrm>
              <a:off x="343350" y="3995800"/>
              <a:ext cx="41825" cy="64850"/>
            </a:xfrm>
            <a:custGeom>
              <a:avLst/>
              <a:gdLst/>
              <a:ahLst/>
              <a:cxnLst/>
              <a:rect l="l" t="t" r="r" b="b"/>
              <a:pathLst>
                <a:path w="1673" h="2594" extrusionOk="0">
                  <a:moveTo>
                    <a:pt x="786" y="0"/>
                  </a:moveTo>
                  <a:cubicBezTo>
                    <a:pt x="557" y="0"/>
                    <a:pt x="334" y="137"/>
                    <a:pt x="244" y="422"/>
                  </a:cubicBezTo>
                  <a:cubicBezTo>
                    <a:pt x="1" y="1030"/>
                    <a:pt x="123" y="1729"/>
                    <a:pt x="518" y="2276"/>
                  </a:cubicBezTo>
                  <a:cubicBezTo>
                    <a:pt x="647" y="2457"/>
                    <a:pt x="841" y="2594"/>
                    <a:pt x="1083" y="2594"/>
                  </a:cubicBezTo>
                  <a:cubicBezTo>
                    <a:pt x="1126" y="2594"/>
                    <a:pt x="1171" y="2589"/>
                    <a:pt x="1217" y="2580"/>
                  </a:cubicBezTo>
                  <a:cubicBezTo>
                    <a:pt x="1490" y="2489"/>
                    <a:pt x="1673" y="2246"/>
                    <a:pt x="1673" y="1972"/>
                  </a:cubicBezTo>
                  <a:cubicBezTo>
                    <a:pt x="1642" y="1395"/>
                    <a:pt x="1582" y="909"/>
                    <a:pt x="1369" y="422"/>
                  </a:cubicBezTo>
                  <a:cubicBezTo>
                    <a:pt x="1261" y="145"/>
                    <a:pt x="1020" y="0"/>
                    <a:pt x="78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6" name="Google Shape;1966;p30"/>
            <p:cNvSpPr/>
            <p:nvPr/>
          </p:nvSpPr>
          <p:spPr>
            <a:xfrm>
              <a:off x="397325" y="4085800"/>
              <a:ext cx="50900" cy="76025"/>
            </a:xfrm>
            <a:custGeom>
              <a:avLst/>
              <a:gdLst/>
              <a:ahLst/>
              <a:cxnLst/>
              <a:rect l="l" t="t" r="r" b="b"/>
              <a:pathLst>
                <a:path w="2036" h="3041" extrusionOk="0">
                  <a:moveTo>
                    <a:pt x="766" y="0"/>
                  </a:moveTo>
                  <a:cubicBezTo>
                    <a:pt x="525" y="0"/>
                    <a:pt x="282" y="181"/>
                    <a:pt x="182" y="439"/>
                  </a:cubicBezTo>
                  <a:cubicBezTo>
                    <a:pt x="0" y="804"/>
                    <a:pt x="91" y="1351"/>
                    <a:pt x="213" y="1716"/>
                  </a:cubicBezTo>
                  <a:cubicBezTo>
                    <a:pt x="304" y="2172"/>
                    <a:pt x="547" y="2506"/>
                    <a:pt x="881" y="2871"/>
                  </a:cubicBezTo>
                  <a:cubicBezTo>
                    <a:pt x="1016" y="2990"/>
                    <a:pt x="1161" y="3040"/>
                    <a:pt x="1299" y="3040"/>
                  </a:cubicBezTo>
                  <a:cubicBezTo>
                    <a:pt x="1693" y="3040"/>
                    <a:pt x="2035" y="2630"/>
                    <a:pt x="1945" y="2202"/>
                  </a:cubicBezTo>
                  <a:cubicBezTo>
                    <a:pt x="1885" y="1837"/>
                    <a:pt x="1793" y="1442"/>
                    <a:pt x="1641" y="1108"/>
                  </a:cubicBezTo>
                  <a:cubicBezTo>
                    <a:pt x="1489" y="774"/>
                    <a:pt x="1398" y="439"/>
                    <a:pt x="1125" y="166"/>
                  </a:cubicBezTo>
                  <a:cubicBezTo>
                    <a:pt x="1020" y="50"/>
                    <a:pt x="893" y="0"/>
                    <a:pt x="7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7" name="Google Shape;1967;p30"/>
            <p:cNvSpPr/>
            <p:nvPr/>
          </p:nvSpPr>
          <p:spPr>
            <a:xfrm>
              <a:off x="392000" y="4189850"/>
              <a:ext cx="43700" cy="58125"/>
            </a:xfrm>
            <a:custGeom>
              <a:avLst/>
              <a:gdLst/>
              <a:ahLst/>
              <a:cxnLst/>
              <a:rect l="l" t="t" r="r" b="b"/>
              <a:pathLst>
                <a:path w="1748" h="2325" extrusionOk="0">
                  <a:moveTo>
                    <a:pt x="616" y="0"/>
                  </a:moveTo>
                  <a:cubicBezTo>
                    <a:pt x="434" y="0"/>
                    <a:pt x="251" y="102"/>
                    <a:pt x="183" y="320"/>
                  </a:cubicBezTo>
                  <a:cubicBezTo>
                    <a:pt x="91" y="654"/>
                    <a:pt x="0" y="1019"/>
                    <a:pt x="31" y="1353"/>
                  </a:cubicBezTo>
                  <a:cubicBezTo>
                    <a:pt x="122" y="1809"/>
                    <a:pt x="395" y="2144"/>
                    <a:pt x="851" y="2296"/>
                  </a:cubicBezTo>
                  <a:cubicBezTo>
                    <a:pt x="913" y="2315"/>
                    <a:pt x="974" y="2324"/>
                    <a:pt x="1033" y="2324"/>
                  </a:cubicBezTo>
                  <a:cubicBezTo>
                    <a:pt x="1437" y="2324"/>
                    <a:pt x="1748" y="1903"/>
                    <a:pt x="1642" y="1505"/>
                  </a:cubicBezTo>
                  <a:cubicBezTo>
                    <a:pt x="1550" y="1232"/>
                    <a:pt x="1398" y="1019"/>
                    <a:pt x="1246" y="806"/>
                  </a:cubicBezTo>
                  <a:cubicBezTo>
                    <a:pt x="1155" y="685"/>
                    <a:pt x="1064" y="593"/>
                    <a:pt x="1064" y="441"/>
                  </a:cubicBezTo>
                  <a:cubicBezTo>
                    <a:pt x="1064" y="156"/>
                    <a:pt x="841" y="0"/>
                    <a:pt x="6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8" name="Google Shape;1968;p30"/>
            <p:cNvSpPr/>
            <p:nvPr/>
          </p:nvSpPr>
          <p:spPr>
            <a:xfrm>
              <a:off x="528025" y="3735425"/>
              <a:ext cx="35725" cy="55575"/>
            </a:xfrm>
            <a:custGeom>
              <a:avLst/>
              <a:gdLst/>
              <a:ahLst/>
              <a:cxnLst/>
              <a:rect l="l" t="t" r="r" b="b"/>
              <a:pathLst>
                <a:path w="1429" h="2223" extrusionOk="0">
                  <a:moveTo>
                    <a:pt x="872" y="1"/>
                  </a:moveTo>
                  <a:cubicBezTo>
                    <a:pt x="701" y="1"/>
                    <a:pt x="521" y="86"/>
                    <a:pt x="426" y="229"/>
                  </a:cubicBezTo>
                  <a:cubicBezTo>
                    <a:pt x="152" y="685"/>
                    <a:pt x="0" y="1080"/>
                    <a:pt x="30" y="1597"/>
                  </a:cubicBezTo>
                  <a:cubicBezTo>
                    <a:pt x="61" y="1871"/>
                    <a:pt x="213" y="2144"/>
                    <a:pt x="486" y="2205"/>
                  </a:cubicBezTo>
                  <a:cubicBezTo>
                    <a:pt x="540" y="2217"/>
                    <a:pt x="596" y="2223"/>
                    <a:pt x="652" y="2223"/>
                  </a:cubicBezTo>
                  <a:cubicBezTo>
                    <a:pt x="883" y="2223"/>
                    <a:pt x="1118" y="2121"/>
                    <a:pt x="1216" y="1901"/>
                  </a:cubicBezTo>
                  <a:cubicBezTo>
                    <a:pt x="1368" y="1597"/>
                    <a:pt x="1429" y="1323"/>
                    <a:pt x="1429" y="1019"/>
                  </a:cubicBezTo>
                  <a:cubicBezTo>
                    <a:pt x="1429" y="715"/>
                    <a:pt x="1368" y="503"/>
                    <a:pt x="1246" y="229"/>
                  </a:cubicBezTo>
                  <a:cubicBezTo>
                    <a:pt x="1174" y="70"/>
                    <a:pt x="1026" y="1"/>
                    <a:pt x="8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9" name="Google Shape;1969;p30"/>
            <p:cNvSpPr/>
            <p:nvPr/>
          </p:nvSpPr>
          <p:spPr>
            <a:xfrm>
              <a:off x="477850" y="3819875"/>
              <a:ext cx="40300" cy="61625"/>
            </a:xfrm>
            <a:custGeom>
              <a:avLst/>
              <a:gdLst/>
              <a:ahLst/>
              <a:cxnLst/>
              <a:rect l="l" t="t" r="r" b="b"/>
              <a:pathLst>
                <a:path w="1612" h="2465" extrusionOk="0">
                  <a:moveTo>
                    <a:pt x="882" y="1"/>
                  </a:moveTo>
                  <a:cubicBezTo>
                    <a:pt x="844" y="1"/>
                    <a:pt x="803" y="4"/>
                    <a:pt x="761" y="12"/>
                  </a:cubicBezTo>
                  <a:cubicBezTo>
                    <a:pt x="366" y="43"/>
                    <a:pt x="183" y="468"/>
                    <a:pt x="92" y="772"/>
                  </a:cubicBezTo>
                  <a:cubicBezTo>
                    <a:pt x="1" y="1107"/>
                    <a:pt x="1" y="1411"/>
                    <a:pt x="31" y="1745"/>
                  </a:cubicBezTo>
                  <a:cubicBezTo>
                    <a:pt x="65" y="2205"/>
                    <a:pt x="415" y="2464"/>
                    <a:pt x="763" y="2464"/>
                  </a:cubicBezTo>
                  <a:cubicBezTo>
                    <a:pt x="1037" y="2464"/>
                    <a:pt x="1309" y="2305"/>
                    <a:pt x="1430" y="1958"/>
                  </a:cubicBezTo>
                  <a:cubicBezTo>
                    <a:pt x="1551" y="1593"/>
                    <a:pt x="1612" y="1259"/>
                    <a:pt x="1551" y="833"/>
                  </a:cubicBezTo>
                  <a:cubicBezTo>
                    <a:pt x="1468" y="417"/>
                    <a:pt x="1283" y="1"/>
                    <a:pt x="8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0" name="Google Shape;1970;p30"/>
            <p:cNvSpPr/>
            <p:nvPr/>
          </p:nvSpPr>
          <p:spPr>
            <a:xfrm>
              <a:off x="563725" y="3831200"/>
              <a:ext cx="41075" cy="64800"/>
            </a:xfrm>
            <a:custGeom>
              <a:avLst/>
              <a:gdLst/>
              <a:ahLst/>
              <a:cxnLst/>
              <a:rect l="l" t="t" r="r" b="b"/>
              <a:pathLst>
                <a:path w="1643" h="2592" extrusionOk="0">
                  <a:moveTo>
                    <a:pt x="821" y="0"/>
                  </a:moveTo>
                  <a:cubicBezTo>
                    <a:pt x="593" y="0"/>
                    <a:pt x="365" y="106"/>
                    <a:pt x="274" y="319"/>
                  </a:cubicBezTo>
                  <a:cubicBezTo>
                    <a:pt x="1" y="897"/>
                    <a:pt x="1" y="1505"/>
                    <a:pt x="153" y="2113"/>
                  </a:cubicBezTo>
                  <a:cubicBezTo>
                    <a:pt x="259" y="2432"/>
                    <a:pt x="540" y="2591"/>
                    <a:pt x="818" y="2591"/>
                  </a:cubicBezTo>
                  <a:cubicBezTo>
                    <a:pt x="1095" y="2591"/>
                    <a:pt x="1368" y="2432"/>
                    <a:pt x="1460" y="2113"/>
                  </a:cubicBezTo>
                  <a:cubicBezTo>
                    <a:pt x="1642" y="1505"/>
                    <a:pt x="1642" y="897"/>
                    <a:pt x="1368" y="319"/>
                  </a:cubicBezTo>
                  <a:cubicBezTo>
                    <a:pt x="1277" y="106"/>
                    <a:pt x="1049" y="0"/>
                    <a:pt x="82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1" name="Google Shape;1971;p30"/>
            <p:cNvSpPr/>
            <p:nvPr/>
          </p:nvSpPr>
          <p:spPr>
            <a:xfrm>
              <a:off x="514325" y="3918000"/>
              <a:ext cx="47900" cy="80575"/>
            </a:xfrm>
            <a:custGeom>
              <a:avLst/>
              <a:gdLst/>
              <a:ahLst/>
              <a:cxnLst/>
              <a:rect l="l" t="t" r="r" b="b"/>
              <a:pathLst>
                <a:path w="1916" h="3223" extrusionOk="0">
                  <a:moveTo>
                    <a:pt x="965" y="1"/>
                  </a:moveTo>
                  <a:cubicBezTo>
                    <a:pt x="753" y="1"/>
                    <a:pt x="540" y="106"/>
                    <a:pt x="396" y="343"/>
                  </a:cubicBezTo>
                  <a:cubicBezTo>
                    <a:pt x="1" y="920"/>
                    <a:pt x="1" y="1832"/>
                    <a:pt x="1" y="2470"/>
                  </a:cubicBezTo>
                  <a:cubicBezTo>
                    <a:pt x="35" y="2933"/>
                    <a:pt x="457" y="3222"/>
                    <a:pt x="861" y="3222"/>
                  </a:cubicBezTo>
                  <a:cubicBezTo>
                    <a:pt x="1173" y="3222"/>
                    <a:pt x="1476" y="3050"/>
                    <a:pt x="1582" y="2653"/>
                  </a:cubicBezTo>
                  <a:cubicBezTo>
                    <a:pt x="1734" y="2045"/>
                    <a:pt x="1916" y="1133"/>
                    <a:pt x="1642" y="495"/>
                  </a:cubicBezTo>
                  <a:cubicBezTo>
                    <a:pt x="1521" y="184"/>
                    <a:pt x="1244" y="1"/>
                    <a:pt x="9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2" name="Google Shape;1972;p30"/>
            <p:cNvSpPr/>
            <p:nvPr/>
          </p:nvSpPr>
          <p:spPr>
            <a:xfrm>
              <a:off x="465625" y="4011850"/>
              <a:ext cx="38850" cy="64425"/>
            </a:xfrm>
            <a:custGeom>
              <a:avLst/>
              <a:gdLst/>
              <a:ahLst/>
              <a:cxnLst/>
              <a:rect l="l" t="t" r="r" b="b"/>
              <a:pathLst>
                <a:path w="1554" h="2577" extrusionOk="0">
                  <a:moveTo>
                    <a:pt x="828" y="1"/>
                  </a:moveTo>
                  <a:cubicBezTo>
                    <a:pt x="695" y="1"/>
                    <a:pt x="566" y="69"/>
                    <a:pt x="490" y="206"/>
                  </a:cubicBezTo>
                  <a:cubicBezTo>
                    <a:pt x="399" y="327"/>
                    <a:pt x="277" y="419"/>
                    <a:pt x="247" y="571"/>
                  </a:cubicBezTo>
                  <a:cubicBezTo>
                    <a:pt x="216" y="692"/>
                    <a:pt x="186" y="844"/>
                    <a:pt x="125" y="966"/>
                  </a:cubicBezTo>
                  <a:cubicBezTo>
                    <a:pt x="64" y="1270"/>
                    <a:pt x="34" y="1574"/>
                    <a:pt x="34" y="1847"/>
                  </a:cubicBezTo>
                  <a:cubicBezTo>
                    <a:pt x="0" y="2320"/>
                    <a:pt x="379" y="2577"/>
                    <a:pt x="758" y="2577"/>
                  </a:cubicBezTo>
                  <a:cubicBezTo>
                    <a:pt x="1063" y="2577"/>
                    <a:pt x="1368" y="2411"/>
                    <a:pt x="1463" y="2060"/>
                  </a:cubicBezTo>
                  <a:cubicBezTo>
                    <a:pt x="1493" y="1786"/>
                    <a:pt x="1554" y="1452"/>
                    <a:pt x="1493" y="1087"/>
                  </a:cubicBezTo>
                  <a:cubicBezTo>
                    <a:pt x="1463" y="753"/>
                    <a:pt x="1402" y="479"/>
                    <a:pt x="1189" y="206"/>
                  </a:cubicBezTo>
                  <a:cubicBezTo>
                    <a:pt x="1098" y="69"/>
                    <a:pt x="961" y="1"/>
                    <a:pt x="8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3" name="Google Shape;1973;p30"/>
            <p:cNvSpPr/>
            <p:nvPr/>
          </p:nvSpPr>
          <p:spPr>
            <a:xfrm>
              <a:off x="570575" y="4050275"/>
              <a:ext cx="36500" cy="63225"/>
            </a:xfrm>
            <a:custGeom>
              <a:avLst/>
              <a:gdLst/>
              <a:ahLst/>
              <a:cxnLst/>
              <a:rect l="l" t="t" r="r" b="b"/>
              <a:pathLst>
                <a:path w="1460" h="2529" extrusionOk="0">
                  <a:moveTo>
                    <a:pt x="769" y="0"/>
                  </a:moveTo>
                  <a:cubicBezTo>
                    <a:pt x="746" y="0"/>
                    <a:pt x="723" y="2"/>
                    <a:pt x="699" y="6"/>
                  </a:cubicBezTo>
                  <a:cubicBezTo>
                    <a:pt x="0" y="219"/>
                    <a:pt x="91" y="1344"/>
                    <a:pt x="91" y="1891"/>
                  </a:cubicBezTo>
                  <a:cubicBezTo>
                    <a:pt x="61" y="2316"/>
                    <a:pt x="388" y="2529"/>
                    <a:pt x="730" y="2529"/>
                  </a:cubicBezTo>
                  <a:cubicBezTo>
                    <a:pt x="1072" y="2529"/>
                    <a:pt x="1429" y="2316"/>
                    <a:pt x="1459" y="1891"/>
                  </a:cubicBezTo>
                  <a:cubicBezTo>
                    <a:pt x="1398" y="1496"/>
                    <a:pt x="1459" y="1070"/>
                    <a:pt x="1368" y="705"/>
                  </a:cubicBezTo>
                  <a:cubicBezTo>
                    <a:pt x="1311" y="393"/>
                    <a:pt x="1095" y="0"/>
                    <a:pt x="7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4" name="Google Shape;1974;p30"/>
            <p:cNvSpPr/>
            <p:nvPr/>
          </p:nvSpPr>
          <p:spPr>
            <a:xfrm>
              <a:off x="508250" y="4130050"/>
              <a:ext cx="45625" cy="62575"/>
            </a:xfrm>
            <a:custGeom>
              <a:avLst/>
              <a:gdLst/>
              <a:ahLst/>
              <a:cxnLst/>
              <a:rect l="l" t="t" r="r" b="b"/>
              <a:pathLst>
                <a:path w="1825" h="2503" extrusionOk="0">
                  <a:moveTo>
                    <a:pt x="943" y="0"/>
                  </a:moveTo>
                  <a:cubicBezTo>
                    <a:pt x="847" y="0"/>
                    <a:pt x="752" y="21"/>
                    <a:pt x="670" y="67"/>
                  </a:cubicBezTo>
                  <a:cubicBezTo>
                    <a:pt x="122" y="402"/>
                    <a:pt x="1" y="1162"/>
                    <a:pt x="62" y="1770"/>
                  </a:cubicBezTo>
                  <a:cubicBezTo>
                    <a:pt x="92" y="2104"/>
                    <a:pt x="305" y="2438"/>
                    <a:pt x="700" y="2499"/>
                  </a:cubicBezTo>
                  <a:cubicBezTo>
                    <a:pt x="726" y="2501"/>
                    <a:pt x="752" y="2502"/>
                    <a:pt x="778" y="2502"/>
                  </a:cubicBezTo>
                  <a:cubicBezTo>
                    <a:pt x="1115" y="2502"/>
                    <a:pt x="1436" y="2319"/>
                    <a:pt x="1521" y="1952"/>
                  </a:cubicBezTo>
                  <a:cubicBezTo>
                    <a:pt x="1673" y="1435"/>
                    <a:pt x="1825" y="827"/>
                    <a:pt x="1521" y="280"/>
                  </a:cubicBezTo>
                  <a:cubicBezTo>
                    <a:pt x="1394" y="111"/>
                    <a:pt x="1163" y="0"/>
                    <a:pt x="9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5" name="Google Shape;1975;p30"/>
            <p:cNvSpPr/>
            <p:nvPr/>
          </p:nvSpPr>
          <p:spPr>
            <a:xfrm>
              <a:off x="516625" y="4215700"/>
              <a:ext cx="34975" cy="39525"/>
            </a:xfrm>
            <a:custGeom>
              <a:avLst/>
              <a:gdLst/>
              <a:ahLst/>
              <a:cxnLst/>
              <a:rect l="l" t="t" r="r" b="b"/>
              <a:pathLst>
                <a:path w="1399" h="1581" extrusionOk="0">
                  <a:moveTo>
                    <a:pt x="714" y="0"/>
                  </a:moveTo>
                  <a:cubicBezTo>
                    <a:pt x="570" y="0"/>
                    <a:pt x="426" y="46"/>
                    <a:pt x="335" y="137"/>
                  </a:cubicBezTo>
                  <a:cubicBezTo>
                    <a:pt x="61" y="411"/>
                    <a:pt x="0" y="806"/>
                    <a:pt x="152" y="1170"/>
                  </a:cubicBezTo>
                  <a:cubicBezTo>
                    <a:pt x="243" y="1444"/>
                    <a:pt x="479" y="1581"/>
                    <a:pt x="714" y="1581"/>
                  </a:cubicBezTo>
                  <a:cubicBezTo>
                    <a:pt x="950" y="1581"/>
                    <a:pt x="1186" y="1444"/>
                    <a:pt x="1277" y="1170"/>
                  </a:cubicBezTo>
                  <a:cubicBezTo>
                    <a:pt x="1398" y="806"/>
                    <a:pt x="1338" y="441"/>
                    <a:pt x="1094" y="137"/>
                  </a:cubicBezTo>
                  <a:cubicBezTo>
                    <a:pt x="1003" y="46"/>
                    <a:pt x="859" y="0"/>
                    <a:pt x="7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6" name="Google Shape;1976;p30"/>
            <p:cNvSpPr/>
            <p:nvPr/>
          </p:nvSpPr>
          <p:spPr>
            <a:xfrm>
              <a:off x="604775" y="4128075"/>
              <a:ext cx="51675" cy="73650"/>
            </a:xfrm>
            <a:custGeom>
              <a:avLst/>
              <a:gdLst/>
              <a:ahLst/>
              <a:cxnLst/>
              <a:rect l="l" t="t" r="r" b="b"/>
              <a:pathLst>
                <a:path w="2067" h="2946" extrusionOk="0">
                  <a:moveTo>
                    <a:pt x="1149" y="0"/>
                  </a:moveTo>
                  <a:cubicBezTo>
                    <a:pt x="892" y="0"/>
                    <a:pt x="631" y="121"/>
                    <a:pt x="456" y="390"/>
                  </a:cubicBezTo>
                  <a:cubicBezTo>
                    <a:pt x="91" y="998"/>
                    <a:pt x="0" y="1757"/>
                    <a:pt x="182" y="2426"/>
                  </a:cubicBezTo>
                  <a:cubicBezTo>
                    <a:pt x="268" y="2767"/>
                    <a:pt x="582" y="2945"/>
                    <a:pt x="901" y="2945"/>
                  </a:cubicBezTo>
                  <a:cubicBezTo>
                    <a:pt x="1151" y="2945"/>
                    <a:pt x="1403" y="2836"/>
                    <a:pt x="1550" y="2609"/>
                  </a:cubicBezTo>
                  <a:cubicBezTo>
                    <a:pt x="1824" y="2092"/>
                    <a:pt x="2067" y="1484"/>
                    <a:pt x="2006" y="815"/>
                  </a:cubicBezTo>
                  <a:cubicBezTo>
                    <a:pt x="1969" y="310"/>
                    <a:pt x="1563" y="0"/>
                    <a:pt x="114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7" name="Google Shape;1977;p30"/>
            <p:cNvSpPr/>
            <p:nvPr/>
          </p:nvSpPr>
          <p:spPr>
            <a:xfrm>
              <a:off x="623000" y="4231475"/>
              <a:ext cx="41050" cy="46375"/>
            </a:xfrm>
            <a:custGeom>
              <a:avLst/>
              <a:gdLst/>
              <a:ahLst/>
              <a:cxnLst/>
              <a:rect l="l" t="t" r="r" b="b"/>
              <a:pathLst>
                <a:path w="1642" h="1855" extrusionOk="0">
                  <a:moveTo>
                    <a:pt x="925" y="0"/>
                  </a:moveTo>
                  <a:cubicBezTo>
                    <a:pt x="873" y="0"/>
                    <a:pt x="817" y="8"/>
                    <a:pt x="760" y="23"/>
                  </a:cubicBezTo>
                  <a:cubicBezTo>
                    <a:pt x="487" y="114"/>
                    <a:pt x="274" y="327"/>
                    <a:pt x="153" y="600"/>
                  </a:cubicBezTo>
                  <a:cubicBezTo>
                    <a:pt x="1" y="904"/>
                    <a:pt x="31" y="1239"/>
                    <a:pt x="213" y="1512"/>
                  </a:cubicBezTo>
                  <a:cubicBezTo>
                    <a:pt x="358" y="1718"/>
                    <a:pt x="586" y="1854"/>
                    <a:pt x="812" y="1854"/>
                  </a:cubicBezTo>
                  <a:cubicBezTo>
                    <a:pt x="920" y="1854"/>
                    <a:pt x="1027" y="1824"/>
                    <a:pt x="1125" y="1755"/>
                  </a:cubicBezTo>
                  <a:cubicBezTo>
                    <a:pt x="1277" y="1634"/>
                    <a:pt x="1429" y="1512"/>
                    <a:pt x="1551" y="1330"/>
                  </a:cubicBezTo>
                  <a:cubicBezTo>
                    <a:pt x="1581" y="1147"/>
                    <a:pt x="1642" y="935"/>
                    <a:pt x="1581" y="722"/>
                  </a:cubicBezTo>
                  <a:cubicBezTo>
                    <a:pt x="1555" y="349"/>
                    <a:pt x="1295" y="0"/>
                    <a:pt x="9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8" name="Google Shape;1978;p30"/>
            <p:cNvSpPr/>
            <p:nvPr/>
          </p:nvSpPr>
          <p:spPr>
            <a:xfrm>
              <a:off x="646850" y="4022400"/>
              <a:ext cx="41525" cy="57775"/>
            </a:xfrm>
            <a:custGeom>
              <a:avLst/>
              <a:gdLst/>
              <a:ahLst/>
              <a:cxnLst/>
              <a:rect l="l" t="t" r="r" b="b"/>
              <a:pathLst>
                <a:path w="1661" h="2311" extrusionOk="0">
                  <a:moveTo>
                    <a:pt x="1050" y="0"/>
                  </a:moveTo>
                  <a:cubicBezTo>
                    <a:pt x="920" y="0"/>
                    <a:pt x="791" y="45"/>
                    <a:pt x="688" y="149"/>
                  </a:cubicBezTo>
                  <a:cubicBezTo>
                    <a:pt x="475" y="331"/>
                    <a:pt x="323" y="544"/>
                    <a:pt x="232" y="756"/>
                  </a:cubicBezTo>
                  <a:cubicBezTo>
                    <a:pt x="80" y="1030"/>
                    <a:pt x="80" y="1334"/>
                    <a:pt x="19" y="1638"/>
                  </a:cubicBezTo>
                  <a:cubicBezTo>
                    <a:pt x="1" y="2049"/>
                    <a:pt x="383" y="2310"/>
                    <a:pt x="751" y="2310"/>
                  </a:cubicBezTo>
                  <a:cubicBezTo>
                    <a:pt x="983" y="2310"/>
                    <a:pt x="1209" y="2207"/>
                    <a:pt x="1326" y="1972"/>
                  </a:cubicBezTo>
                  <a:cubicBezTo>
                    <a:pt x="1448" y="1759"/>
                    <a:pt x="1600" y="1486"/>
                    <a:pt x="1630" y="1212"/>
                  </a:cubicBezTo>
                  <a:cubicBezTo>
                    <a:pt x="1661" y="1000"/>
                    <a:pt x="1661" y="756"/>
                    <a:pt x="1661" y="544"/>
                  </a:cubicBezTo>
                  <a:cubicBezTo>
                    <a:pt x="1640" y="228"/>
                    <a:pt x="1342" y="0"/>
                    <a:pt x="10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9" name="Google Shape;1979;p30"/>
            <p:cNvSpPr/>
            <p:nvPr/>
          </p:nvSpPr>
          <p:spPr>
            <a:xfrm>
              <a:off x="707650" y="3889600"/>
              <a:ext cx="49550" cy="64325"/>
            </a:xfrm>
            <a:custGeom>
              <a:avLst/>
              <a:gdLst/>
              <a:ahLst/>
              <a:cxnLst/>
              <a:rect l="l" t="t" r="r" b="b"/>
              <a:pathLst>
                <a:path w="1982" h="2573" extrusionOk="0">
                  <a:moveTo>
                    <a:pt x="1625" y="0"/>
                  </a:moveTo>
                  <a:cubicBezTo>
                    <a:pt x="1588" y="0"/>
                    <a:pt x="1549" y="6"/>
                    <a:pt x="1508" y="20"/>
                  </a:cubicBezTo>
                  <a:cubicBezTo>
                    <a:pt x="1144" y="232"/>
                    <a:pt x="840" y="324"/>
                    <a:pt x="596" y="658"/>
                  </a:cubicBezTo>
                  <a:cubicBezTo>
                    <a:pt x="384" y="1023"/>
                    <a:pt x="201" y="1357"/>
                    <a:pt x="110" y="1752"/>
                  </a:cubicBezTo>
                  <a:cubicBezTo>
                    <a:pt x="1" y="2245"/>
                    <a:pt x="405" y="2573"/>
                    <a:pt x="793" y="2573"/>
                  </a:cubicBezTo>
                  <a:cubicBezTo>
                    <a:pt x="1051" y="2573"/>
                    <a:pt x="1302" y="2427"/>
                    <a:pt x="1387" y="2087"/>
                  </a:cubicBezTo>
                  <a:cubicBezTo>
                    <a:pt x="1478" y="1783"/>
                    <a:pt x="1539" y="1509"/>
                    <a:pt x="1660" y="1205"/>
                  </a:cubicBezTo>
                  <a:cubicBezTo>
                    <a:pt x="1782" y="932"/>
                    <a:pt x="1782" y="628"/>
                    <a:pt x="1903" y="384"/>
                  </a:cubicBezTo>
                  <a:cubicBezTo>
                    <a:pt x="1981" y="203"/>
                    <a:pt x="1838" y="0"/>
                    <a:pt x="16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0" name="Google Shape;1980;p30"/>
            <p:cNvSpPr/>
            <p:nvPr/>
          </p:nvSpPr>
          <p:spPr>
            <a:xfrm>
              <a:off x="757075" y="3969100"/>
              <a:ext cx="43775" cy="77150"/>
            </a:xfrm>
            <a:custGeom>
              <a:avLst/>
              <a:gdLst/>
              <a:ahLst/>
              <a:cxnLst/>
              <a:rect l="l" t="t" r="r" b="b"/>
              <a:pathLst>
                <a:path w="1751" h="3086" extrusionOk="0">
                  <a:moveTo>
                    <a:pt x="998" y="1"/>
                  </a:moveTo>
                  <a:cubicBezTo>
                    <a:pt x="712" y="1"/>
                    <a:pt x="430" y="166"/>
                    <a:pt x="322" y="518"/>
                  </a:cubicBezTo>
                  <a:cubicBezTo>
                    <a:pt x="139" y="1156"/>
                    <a:pt x="78" y="1703"/>
                    <a:pt x="18" y="2372"/>
                  </a:cubicBezTo>
                  <a:cubicBezTo>
                    <a:pt x="1" y="2827"/>
                    <a:pt x="405" y="3086"/>
                    <a:pt x="799" y="3086"/>
                  </a:cubicBezTo>
                  <a:cubicBezTo>
                    <a:pt x="1116" y="3086"/>
                    <a:pt x="1426" y="2919"/>
                    <a:pt x="1507" y="2554"/>
                  </a:cubicBezTo>
                  <a:cubicBezTo>
                    <a:pt x="1659" y="1946"/>
                    <a:pt x="1750" y="1369"/>
                    <a:pt x="1750" y="730"/>
                  </a:cubicBezTo>
                  <a:cubicBezTo>
                    <a:pt x="1716" y="258"/>
                    <a:pt x="1355" y="1"/>
                    <a:pt x="9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1" name="Google Shape;1981;p30"/>
            <p:cNvSpPr/>
            <p:nvPr/>
          </p:nvSpPr>
          <p:spPr>
            <a:xfrm>
              <a:off x="717225" y="4089525"/>
              <a:ext cx="42575" cy="59475"/>
            </a:xfrm>
            <a:custGeom>
              <a:avLst/>
              <a:gdLst/>
              <a:ahLst/>
              <a:cxnLst/>
              <a:rect l="l" t="t" r="r" b="b"/>
              <a:pathLst>
                <a:path w="1703" h="2379" extrusionOk="0">
                  <a:moveTo>
                    <a:pt x="1045" y="1"/>
                  </a:moveTo>
                  <a:cubicBezTo>
                    <a:pt x="879" y="1"/>
                    <a:pt x="734" y="110"/>
                    <a:pt x="609" y="260"/>
                  </a:cubicBezTo>
                  <a:cubicBezTo>
                    <a:pt x="335" y="625"/>
                    <a:pt x="213" y="1020"/>
                    <a:pt x="92" y="1445"/>
                  </a:cubicBezTo>
                  <a:cubicBezTo>
                    <a:pt x="1" y="1840"/>
                    <a:pt x="244" y="2296"/>
                    <a:pt x="639" y="2357"/>
                  </a:cubicBezTo>
                  <a:cubicBezTo>
                    <a:pt x="695" y="2371"/>
                    <a:pt x="754" y="2378"/>
                    <a:pt x="813" y="2378"/>
                  </a:cubicBezTo>
                  <a:cubicBezTo>
                    <a:pt x="1136" y="2378"/>
                    <a:pt x="1474" y="2174"/>
                    <a:pt x="1551" y="1840"/>
                  </a:cubicBezTo>
                  <a:cubicBezTo>
                    <a:pt x="1612" y="1415"/>
                    <a:pt x="1703" y="929"/>
                    <a:pt x="1612" y="442"/>
                  </a:cubicBezTo>
                  <a:cubicBezTo>
                    <a:pt x="1581" y="199"/>
                    <a:pt x="1368" y="47"/>
                    <a:pt x="1156" y="17"/>
                  </a:cubicBezTo>
                  <a:cubicBezTo>
                    <a:pt x="1118" y="6"/>
                    <a:pt x="1081" y="1"/>
                    <a:pt x="10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2" name="Google Shape;1982;p30"/>
            <p:cNvSpPr/>
            <p:nvPr/>
          </p:nvSpPr>
          <p:spPr>
            <a:xfrm>
              <a:off x="724075" y="4189100"/>
              <a:ext cx="47900" cy="69150"/>
            </a:xfrm>
            <a:custGeom>
              <a:avLst/>
              <a:gdLst/>
              <a:ahLst/>
              <a:cxnLst/>
              <a:rect l="l" t="t" r="r" b="b"/>
              <a:pathLst>
                <a:path w="1916" h="2766" extrusionOk="0">
                  <a:moveTo>
                    <a:pt x="1188" y="0"/>
                  </a:moveTo>
                  <a:cubicBezTo>
                    <a:pt x="941" y="0"/>
                    <a:pt x="685" y="116"/>
                    <a:pt x="547" y="350"/>
                  </a:cubicBezTo>
                  <a:cubicBezTo>
                    <a:pt x="213" y="927"/>
                    <a:pt x="0" y="1718"/>
                    <a:pt x="274" y="2326"/>
                  </a:cubicBezTo>
                  <a:cubicBezTo>
                    <a:pt x="365" y="2554"/>
                    <a:pt x="594" y="2766"/>
                    <a:pt x="858" y="2766"/>
                  </a:cubicBezTo>
                  <a:cubicBezTo>
                    <a:pt x="944" y="2766"/>
                    <a:pt x="1035" y="2743"/>
                    <a:pt x="1125" y="2690"/>
                  </a:cubicBezTo>
                  <a:cubicBezTo>
                    <a:pt x="1459" y="2417"/>
                    <a:pt x="1672" y="2143"/>
                    <a:pt x="1794" y="1718"/>
                  </a:cubicBezTo>
                  <a:cubicBezTo>
                    <a:pt x="1915" y="1323"/>
                    <a:pt x="1915" y="897"/>
                    <a:pt x="1824" y="502"/>
                  </a:cubicBezTo>
                  <a:cubicBezTo>
                    <a:pt x="1774" y="169"/>
                    <a:pt x="1487" y="0"/>
                    <a:pt x="11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3" name="Google Shape;1983;p30"/>
            <p:cNvSpPr/>
            <p:nvPr/>
          </p:nvSpPr>
          <p:spPr>
            <a:xfrm>
              <a:off x="812225" y="4123950"/>
              <a:ext cx="42575" cy="59550"/>
            </a:xfrm>
            <a:custGeom>
              <a:avLst/>
              <a:gdLst/>
              <a:ahLst/>
              <a:cxnLst/>
              <a:rect l="l" t="t" r="r" b="b"/>
              <a:pathLst>
                <a:path w="1703" h="2382" extrusionOk="0">
                  <a:moveTo>
                    <a:pt x="805" y="1"/>
                  </a:moveTo>
                  <a:cubicBezTo>
                    <a:pt x="588" y="1"/>
                    <a:pt x="378" y="106"/>
                    <a:pt x="243" y="342"/>
                  </a:cubicBezTo>
                  <a:cubicBezTo>
                    <a:pt x="122" y="524"/>
                    <a:pt x="91" y="767"/>
                    <a:pt x="61" y="1041"/>
                  </a:cubicBezTo>
                  <a:cubicBezTo>
                    <a:pt x="71" y="962"/>
                    <a:pt x="74" y="934"/>
                    <a:pt x="74" y="934"/>
                  </a:cubicBezTo>
                  <a:lnTo>
                    <a:pt x="74" y="934"/>
                  </a:lnTo>
                  <a:cubicBezTo>
                    <a:pt x="75" y="934"/>
                    <a:pt x="61" y="1051"/>
                    <a:pt x="61" y="1071"/>
                  </a:cubicBezTo>
                  <a:cubicBezTo>
                    <a:pt x="30" y="1132"/>
                    <a:pt x="30" y="1254"/>
                    <a:pt x="30" y="1375"/>
                  </a:cubicBezTo>
                  <a:lnTo>
                    <a:pt x="30" y="1436"/>
                  </a:lnTo>
                  <a:cubicBezTo>
                    <a:pt x="0" y="1831"/>
                    <a:pt x="152" y="2166"/>
                    <a:pt x="486" y="2318"/>
                  </a:cubicBezTo>
                  <a:cubicBezTo>
                    <a:pt x="581" y="2360"/>
                    <a:pt x="685" y="2382"/>
                    <a:pt x="790" y="2382"/>
                  </a:cubicBezTo>
                  <a:cubicBezTo>
                    <a:pt x="1056" y="2382"/>
                    <a:pt x="1328" y="2245"/>
                    <a:pt x="1459" y="1983"/>
                  </a:cubicBezTo>
                  <a:cubicBezTo>
                    <a:pt x="1611" y="1710"/>
                    <a:pt x="1702" y="1436"/>
                    <a:pt x="1702" y="1132"/>
                  </a:cubicBezTo>
                  <a:cubicBezTo>
                    <a:pt x="1672" y="767"/>
                    <a:pt x="1550" y="372"/>
                    <a:pt x="1307" y="190"/>
                  </a:cubicBezTo>
                  <a:cubicBezTo>
                    <a:pt x="1158" y="68"/>
                    <a:pt x="979" y="1"/>
                    <a:pt x="8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4" name="Google Shape;1984;p30"/>
            <p:cNvSpPr/>
            <p:nvPr/>
          </p:nvSpPr>
          <p:spPr>
            <a:xfrm>
              <a:off x="812975" y="4253650"/>
              <a:ext cx="41050" cy="56450"/>
            </a:xfrm>
            <a:custGeom>
              <a:avLst/>
              <a:gdLst/>
              <a:ahLst/>
              <a:cxnLst/>
              <a:rect l="l" t="t" r="r" b="b"/>
              <a:pathLst>
                <a:path w="1642" h="2258" extrusionOk="0">
                  <a:moveTo>
                    <a:pt x="986" y="0"/>
                  </a:moveTo>
                  <a:cubicBezTo>
                    <a:pt x="883" y="0"/>
                    <a:pt x="776" y="33"/>
                    <a:pt x="669" y="108"/>
                  </a:cubicBezTo>
                  <a:cubicBezTo>
                    <a:pt x="456" y="230"/>
                    <a:pt x="304" y="473"/>
                    <a:pt x="183" y="747"/>
                  </a:cubicBezTo>
                  <a:cubicBezTo>
                    <a:pt x="122" y="868"/>
                    <a:pt x="61" y="990"/>
                    <a:pt x="31" y="1172"/>
                  </a:cubicBezTo>
                  <a:cubicBezTo>
                    <a:pt x="0" y="1385"/>
                    <a:pt x="0" y="1537"/>
                    <a:pt x="31" y="1780"/>
                  </a:cubicBezTo>
                  <a:cubicBezTo>
                    <a:pt x="69" y="2101"/>
                    <a:pt x="364" y="2258"/>
                    <a:pt x="663" y="2258"/>
                  </a:cubicBezTo>
                  <a:cubicBezTo>
                    <a:pt x="845" y="2258"/>
                    <a:pt x="1029" y="2199"/>
                    <a:pt x="1156" y="2084"/>
                  </a:cubicBezTo>
                  <a:cubicBezTo>
                    <a:pt x="1429" y="1841"/>
                    <a:pt x="1551" y="1507"/>
                    <a:pt x="1581" y="1172"/>
                  </a:cubicBezTo>
                  <a:cubicBezTo>
                    <a:pt x="1642" y="807"/>
                    <a:pt x="1642" y="504"/>
                    <a:pt x="1490" y="291"/>
                  </a:cubicBezTo>
                  <a:cubicBezTo>
                    <a:pt x="1352" y="113"/>
                    <a:pt x="1176" y="0"/>
                    <a:pt x="98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5" name="Google Shape;1985;p30"/>
            <p:cNvSpPr/>
            <p:nvPr/>
          </p:nvSpPr>
          <p:spPr>
            <a:xfrm>
              <a:off x="996875" y="3970400"/>
              <a:ext cx="48650" cy="53275"/>
            </a:xfrm>
            <a:custGeom>
              <a:avLst/>
              <a:gdLst/>
              <a:ahLst/>
              <a:cxnLst/>
              <a:rect l="l" t="t" r="r" b="b"/>
              <a:pathLst>
                <a:path w="1946" h="2131" extrusionOk="0">
                  <a:moveTo>
                    <a:pt x="1245" y="1"/>
                  </a:moveTo>
                  <a:cubicBezTo>
                    <a:pt x="1074" y="1"/>
                    <a:pt x="901" y="61"/>
                    <a:pt x="760" y="192"/>
                  </a:cubicBezTo>
                  <a:cubicBezTo>
                    <a:pt x="517" y="405"/>
                    <a:pt x="395" y="709"/>
                    <a:pt x="213" y="1013"/>
                  </a:cubicBezTo>
                  <a:cubicBezTo>
                    <a:pt x="0" y="1317"/>
                    <a:pt x="122" y="1742"/>
                    <a:pt x="395" y="1955"/>
                  </a:cubicBezTo>
                  <a:cubicBezTo>
                    <a:pt x="510" y="2070"/>
                    <a:pt x="679" y="2130"/>
                    <a:pt x="848" y="2130"/>
                  </a:cubicBezTo>
                  <a:cubicBezTo>
                    <a:pt x="1037" y="2130"/>
                    <a:pt x="1225" y="2055"/>
                    <a:pt x="1338" y="1894"/>
                  </a:cubicBezTo>
                  <a:cubicBezTo>
                    <a:pt x="1642" y="1560"/>
                    <a:pt x="1946" y="1165"/>
                    <a:pt x="1946" y="678"/>
                  </a:cubicBezTo>
                  <a:cubicBezTo>
                    <a:pt x="1925" y="251"/>
                    <a:pt x="1591" y="1"/>
                    <a:pt x="12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6" name="Google Shape;1986;p30"/>
            <p:cNvSpPr/>
            <p:nvPr/>
          </p:nvSpPr>
          <p:spPr>
            <a:xfrm>
              <a:off x="939125" y="4055650"/>
              <a:ext cx="57000" cy="69325"/>
            </a:xfrm>
            <a:custGeom>
              <a:avLst/>
              <a:gdLst/>
              <a:ahLst/>
              <a:cxnLst/>
              <a:rect l="l" t="t" r="r" b="b"/>
              <a:pathLst>
                <a:path w="2280" h="2773" extrusionOk="0">
                  <a:moveTo>
                    <a:pt x="1672" y="0"/>
                  </a:moveTo>
                  <a:cubicBezTo>
                    <a:pt x="1574" y="0"/>
                    <a:pt x="1470" y="21"/>
                    <a:pt x="1368" y="65"/>
                  </a:cubicBezTo>
                  <a:cubicBezTo>
                    <a:pt x="1064" y="217"/>
                    <a:pt x="821" y="521"/>
                    <a:pt x="638" y="764"/>
                  </a:cubicBezTo>
                  <a:cubicBezTo>
                    <a:pt x="426" y="1068"/>
                    <a:pt x="304" y="1402"/>
                    <a:pt x="152" y="1736"/>
                  </a:cubicBezTo>
                  <a:cubicBezTo>
                    <a:pt x="0" y="2132"/>
                    <a:pt x="274" y="2588"/>
                    <a:pt x="608" y="2709"/>
                  </a:cubicBezTo>
                  <a:cubicBezTo>
                    <a:pt x="701" y="2751"/>
                    <a:pt x="806" y="2772"/>
                    <a:pt x="913" y="2772"/>
                  </a:cubicBezTo>
                  <a:cubicBezTo>
                    <a:pt x="1192" y="2772"/>
                    <a:pt x="1488" y="2630"/>
                    <a:pt x="1642" y="2344"/>
                  </a:cubicBezTo>
                  <a:cubicBezTo>
                    <a:pt x="1794" y="2040"/>
                    <a:pt x="1945" y="1797"/>
                    <a:pt x="2037" y="1433"/>
                  </a:cubicBezTo>
                  <a:cubicBezTo>
                    <a:pt x="2158" y="1189"/>
                    <a:pt x="2280" y="825"/>
                    <a:pt x="2249" y="581"/>
                  </a:cubicBezTo>
                  <a:cubicBezTo>
                    <a:pt x="2249" y="212"/>
                    <a:pt x="1986" y="0"/>
                    <a:pt x="167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7" name="Google Shape;1987;p30"/>
            <p:cNvSpPr/>
            <p:nvPr/>
          </p:nvSpPr>
          <p:spPr>
            <a:xfrm>
              <a:off x="893800" y="4187350"/>
              <a:ext cx="48375" cy="81500"/>
            </a:xfrm>
            <a:custGeom>
              <a:avLst/>
              <a:gdLst/>
              <a:ahLst/>
              <a:cxnLst/>
              <a:rect l="l" t="t" r="r" b="b"/>
              <a:pathLst>
                <a:path w="1935" h="3260" extrusionOk="0">
                  <a:moveTo>
                    <a:pt x="1433" y="1"/>
                  </a:moveTo>
                  <a:cubicBezTo>
                    <a:pt x="1317" y="1"/>
                    <a:pt x="1201" y="38"/>
                    <a:pt x="1114" y="116"/>
                  </a:cubicBezTo>
                  <a:cubicBezTo>
                    <a:pt x="445" y="785"/>
                    <a:pt x="50" y="1636"/>
                    <a:pt x="20" y="2608"/>
                  </a:cubicBezTo>
                  <a:cubicBezTo>
                    <a:pt x="1" y="3004"/>
                    <a:pt x="355" y="3259"/>
                    <a:pt x="700" y="3259"/>
                  </a:cubicBezTo>
                  <a:cubicBezTo>
                    <a:pt x="912" y="3259"/>
                    <a:pt x="1120" y="3163"/>
                    <a:pt x="1236" y="2943"/>
                  </a:cubicBezTo>
                  <a:cubicBezTo>
                    <a:pt x="1661" y="2183"/>
                    <a:pt x="1874" y="1332"/>
                    <a:pt x="1935" y="481"/>
                  </a:cubicBezTo>
                  <a:cubicBezTo>
                    <a:pt x="1935" y="170"/>
                    <a:pt x="1681" y="1"/>
                    <a:pt x="14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8" name="Google Shape;1988;p30"/>
            <p:cNvSpPr/>
            <p:nvPr/>
          </p:nvSpPr>
          <p:spPr>
            <a:xfrm>
              <a:off x="876050" y="4042975"/>
              <a:ext cx="56150" cy="64300"/>
            </a:xfrm>
            <a:custGeom>
              <a:avLst/>
              <a:gdLst/>
              <a:ahLst/>
              <a:cxnLst/>
              <a:rect l="l" t="t" r="r" b="b"/>
              <a:pathLst>
                <a:path w="2246" h="2572" extrusionOk="0">
                  <a:moveTo>
                    <a:pt x="1763" y="1"/>
                  </a:moveTo>
                  <a:cubicBezTo>
                    <a:pt x="1715" y="1"/>
                    <a:pt x="1665" y="8"/>
                    <a:pt x="1611" y="25"/>
                  </a:cubicBezTo>
                  <a:cubicBezTo>
                    <a:pt x="912" y="207"/>
                    <a:pt x="487" y="936"/>
                    <a:pt x="152" y="1544"/>
                  </a:cubicBezTo>
                  <a:cubicBezTo>
                    <a:pt x="0" y="1879"/>
                    <a:pt x="92" y="2304"/>
                    <a:pt x="426" y="2487"/>
                  </a:cubicBezTo>
                  <a:cubicBezTo>
                    <a:pt x="531" y="2544"/>
                    <a:pt x="648" y="2571"/>
                    <a:pt x="765" y="2571"/>
                  </a:cubicBezTo>
                  <a:cubicBezTo>
                    <a:pt x="1017" y="2571"/>
                    <a:pt x="1264" y="2442"/>
                    <a:pt x="1368" y="2213"/>
                  </a:cubicBezTo>
                  <a:cubicBezTo>
                    <a:pt x="1642" y="1696"/>
                    <a:pt x="2098" y="1180"/>
                    <a:pt x="2219" y="572"/>
                  </a:cubicBezTo>
                  <a:cubicBezTo>
                    <a:pt x="2245" y="309"/>
                    <a:pt x="2067" y="1"/>
                    <a:pt x="17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9" name="Google Shape;1989;p30"/>
            <p:cNvSpPr/>
            <p:nvPr/>
          </p:nvSpPr>
          <p:spPr>
            <a:xfrm>
              <a:off x="1008275" y="4168100"/>
              <a:ext cx="38775" cy="66475"/>
            </a:xfrm>
            <a:custGeom>
              <a:avLst/>
              <a:gdLst/>
              <a:ahLst/>
              <a:cxnLst/>
              <a:rect l="l" t="t" r="r" b="b"/>
              <a:pathLst>
                <a:path w="1551" h="2659" extrusionOk="0">
                  <a:moveTo>
                    <a:pt x="1011" y="1"/>
                  </a:moveTo>
                  <a:cubicBezTo>
                    <a:pt x="901" y="1"/>
                    <a:pt x="790" y="47"/>
                    <a:pt x="699" y="156"/>
                  </a:cubicBezTo>
                  <a:cubicBezTo>
                    <a:pt x="183" y="734"/>
                    <a:pt x="61" y="1311"/>
                    <a:pt x="0" y="2071"/>
                  </a:cubicBezTo>
                  <a:cubicBezTo>
                    <a:pt x="0" y="2429"/>
                    <a:pt x="327" y="2659"/>
                    <a:pt x="633" y="2659"/>
                  </a:cubicBezTo>
                  <a:cubicBezTo>
                    <a:pt x="821" y="2659"/>
                    <a:pt x="1002" y="2572"/>
                    <a:pt x="1094" y="2375"/>
                  </a:cubicBezTo>
                  <a:cubicBezTo>
                    <a:pt x="1429" y="1767"/>
                    <a:pt x="1550" y="1251"/>
                    <a:pt x="1520" y="552"/>
                  </a:cubicBezTo>
                  <a:cubicBezTo>
                    <a:pt x="1520" y="254"/>
                    <a:pt x="1267" y="1"/>
                    <a:pt x="10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0" name="Google Shape;1990;p30"/>
            <p:cNvSpPr/>
            <p:nvPr/>
          </p:nvSpPr>
          <p:spPr>
            <a:xfrm>
              <a:off x="1148075" y="4089975"/>
              <a:ext cx="61000" cy="57200"/>
            </a:xfrm>
            <a:custGeom>
              <a:avLst/>
              <a:gdLst/>
              <a:ahLst/>
              <a:cxnLst/>
              <a:rect l="l" t="t" r="r" b="b"/>
              <a:pathLst>
                <a:path w="2440" h="2288" extrusionOk="0">
                  <a:moveTo>
                    <a:pt x="2069" y="0"/>
                  </a:moveTo>
                  <a:cubicBezTo>
                    <a:pt x="2031" y="0"/>
                    <a:pt x="1990" y="9"/>
                    <a:pt x="1946" y="29"/>
                  </a:cubicBezTo>
                  <a:cubicBezTo>
                    <a:pt x="1855" y="60"/>
                    <a:pt x="1825" y="60"/>
                    <a:pt x="1764" y="120"/>
                  </a:cubicBezTo>
                  <a:cubicBezTo>
                    <a:pt x="1460" y="120"/>
                    <a:pt x="1095" y="303"/>
                    <a:pt x="882" y="485"/>
                  </a:cubicBezTo>
                  <a:cubicBezTo>
                    <a:pt x="609" y="728"/>
                    <a:pt x="366" y="1002"/>
                    <a:pt x="183" y="1275"/>
                  </a:cubicBezTo>
                  <a:cubicBezTo>
                    <a:pt x="1" y="1579"/>
                    <a:pt x="123" y="2005"/>
                    <a:pt x="427" y="2187"/>
                  </a:cubicBezTo>
                  <a:cubicBezTo>
                    <a:pt x="536" y="2257"/>
                    <a:pt x="649" y="2287"/>
                    <a:pt x="758" y="2287"/>
                  </a:cubicBezTo>
                  <a:cubicBezTo>
                    <a:pt x="983" y="2287"/>
                    <a:pt x="1195" y="2158"/>
                    <a:pt x="1338" y="1974"/>
                  </a:cubicBezTo>
                  <a:cubicBezTo>
                    <a:pt x="1490" y="1731"/>
                    <a:pt x="1673" y="1519"/>
                    <a:pt x="1855" y="1275"/>
                  </a:cubicBezTo>
                  <a:cubicBezTo>
                    <a:pt x="1977" y="1093"/>
                    <a:pt x="2129" y="911"/>
                    <a:pt x="2220" y="667"/>
                  </a:cubicBezTo>
                  <a:lnTo>
                    <a:pt x="2281" y="607"/>
                  </a:lnTo>
                  <a:cubicBezTo>
                    <a:pt x="2439" y="395"/>
                    <a:pt x="2322" y="0"/>
                    <a:pt x="20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1" name="Google Shape;1991;p30"/>
            <p:cNvSpPr/>
            <p:nvPr/>
          </p:nvSpPr>
          <p:spPr>
            <a:xfrm>
              <a:off x="1082725" y="4163425"/>
              <a:ext cx="59400" cy="58450"/>
            </a:xfrm>
            <a:custGeom>
              <a:avLst/>
              <a:gdLst/>
              <a:ahLst/>
              <a:cxnLst/>
              <a:rect l="l" t="t" r="r" b="b"/>
              <a:pathLst>
                <a:path w="2376" h="2338" extrusionOk="0">
                  <a:moveTo>
                    <a:pt x="1767" y="1"/>
                  </a:moveTo>
                  <a:cubicBezTo>
                    <a:pt x="1681" y="1"/>
                    <a:pt x="1595" y="22"/>
                    <a:pt x="1521" y="70"/>
                  </a:cubicBezTo>
                  <a:cubicBezTo>
                    <a:pt x="974" y="313"/>
                    <a:pt x="578" y="830"/>
                    <a:pt x="214" y="1316"/>
                  </a:cubicBezTo>
                  <a:cubicBezTo>
                    <a:pt x="1" y="1620"/>
                    <a:pt x="183" y="2076"/>
                    <a:pt x="487" y="2258"/>
                  </a:cubicBezTo>
                  <a:cubicBezTo>
                    <a:pt x="586" y="2313"/>
                    <a:pt x="691" y="2337"/>
                    <a:pt x="795" y="2337"/>
                  </a:cubicBezTo>
                  <a:cubicBezTo>
                    <a:pt x="1040" y="2337"/>
                    <a:pt x="1280" y="2199"/>
                    <a:pt x="1430" y="1985"/>
                  </a:cubicBezTo>
                  <a:cubicBezTo>
                    <a:pt x="1734" y="1590"/>
                    <a:pt x="2037" y="1134"/>
                    <a:pt x="2281" y="617"/>
                  </a:cubicBezTo>
                  <a:cubicBezTo>
                    <a:pt x="2375" y="263"/>
                    <a:pt x="2066" y="1"/>
                    <a:pt x="17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2" name="Google Shape;1992;p30"/>
            <p:cNvSpPr/>
            <p:nvPr/>
          </p:nvSpPr>
          <p:spPr>
            <a:xfrm>
              <a:off x="1037150" y="4268975"/>
              <a:ext cx="49400" cy="53925"/>
            </a:xfrm>
            <a:custGeom>
              <a:avLst/>
              <a:gdLst/>
              <a:ahLst/>
              <a:cxnLst/>
              <a:rect l="l" t="t" r="r" b="b"/>
              <a:pathLst>
                <a:path w="1976" h="2157" extrusionOk="0">
                  <a:moveTo>
                    <a:pt x="1242" y="0"/>
                  </a:moveTo>
                  <a:cubicBezTo>
                    <a:pt x="1204" y="0"/>
                    <a:pt x="1164" y="4"/>
                    <a:pt x="1125" y="12"/>
                  </a:cubicBezTo>
                  <a:cubicBezTo>
                    <a:pt x="578" y="164"/>
                    <a:pt x="335" y="863"/>
                    <a:pt x="122" y="1350"/>
                  </a:cubicBezTo>
                  <a:cubicBezTo>
                    <a:pt x="0" y="1653"/>
                    <a:pt x="213" y="1988"/>
                    <a:pt x="487" y="2109"/>
                  </a:cubicBezTo>
                  <a:cubicBezTo>
                    <a:pt x="566" y="2141"/>
                    <a:pt x="646" y="2157"/>
                    <a:pt x="724" y="2157"/>
                  </a:cubicBezTo>
                  <a:cubicBezTo>
                    <a:pt x="942" y="2157"/>
                    <a:pt x="1142" y="2037"/>
                    <a:pt x="1277" y="1836"/>
                  </a:cubicBezTo>
                  <a:cubicBezTo>
                    <a:pt x="1581" y="1410"/>
                    <a:pt x="1976" y="894"/>
                    <a:pt x="1794" y="407"/>
                  </a:cubicBezTo>
                  <a:cubicBezTo>
                    <a:pt x="1714" y="169"/>
                    <a:pt x="1497" y="0"/>
                    <a:pt x="124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3" name="Google Shape;1993;p30"/>
            <p:cNvSpPr/>
            <p:nvPr/>
          </p:nvSpPr>
          <p:spPr>
            <a:xfrm>
              <a:off x="1072850" y="4110375"/>
              <a:ext cx="41075" cy="42525"/>
            </a:xfrm>
            <a:custGeom>
              <a:avLst/>
              <a:gdLst/>
              <a:ahLst/>
              <a:cxnLst/>
              <a:rect l="l" t="t" r="r" b="b"/>
              <a:pathLst>
                <a:path w="1643" h="1701" extrusionOk="0">
                  <a:moveTo>
                    <a:pt x="1100" y="0"/>
                  </a:moveTo>
                  <a:cubicBezTo>
                    <a:pt x="1078" y="0"/>
                    <a:pt x="1056" y="1"/>
                    <a:pt x="1034" y="3"/>
                  </a:cubicBezTo>
                  <a:cubicBezTo>
                    <a:pt x="578" y="95"/>
                    <a:pt x="305" y="429"/>
                    <a:pt x="122" y="824"/>
                  </a:cubicBezTo>
                  <a:cubicBezTo>
                    <a:pt x="1" y="1037"/>
                    <a:pt x="1" y="1341"/>
                    <a:pt x="214" y="1523"/>
                  </a:cubicBezTo>
                  <a:cubicBezTo>
                    <a:pt x="325" y="1635"/>
                    <a:pt x="481" y="1701"/>
                    <a:pt x="635" y="1701"/>
                  </a:cubicBezTo>
                  <a:cubicBezTo>
                    <a:pt x="733" y="1701"/>
                    <a:pt x="830" y="1674"/>
                    <a:pt x="913" y="1614"/>
                  </a:cubicBezTo>
                  <a:cubicBezTo>
                    <a:pt x="1125" y="1462"/>
                    <a:pt x="1338" y="1341"/>
                    <a:pt x="1460" y="1098"/>
                  </a:cubicBezTo>
                  <a:cubicBezTo>
                    <a:pt x="1581" y="915"/>
                    <a:pt x="1642" y="703"/>
                    <a:pt x="1642" y="459"/>
                  </a:cubicBezTo>
                  <a:cubicBezTo>
                    <a:pt x="1642" y="177"/>
                    <a:pt x="1381" y="0"/>
                    <a:pt x="11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4" name="Google Shape;1994;p30"/>
            <p:cNvSpPr/>
            <p:nvPr/>
          </p:nvSpPr>
          <p:spPr>
            <a:xfrm>
              <a:off x="1156450" y="4200850"/>
              <a:ext cx="56250" cy="56450"/>
            </a:xfrm>
            <a:custGeom>
              <a:avLst/>
              <a:gdLst/>
              <a:ahLst/>
              <a:cxnLst/>
              <a:rect l="l" t="t" r="r" b="b"/>
              <a:pathLst>
                <a:path w="2250" h="2258" extrusionOk="0">
                  <a:moveTo>
                    <a:pt x="1657" y="0"/>
                  </a:moveTo>
                  <a:cubicBezTo>
                    <a:pt x="1569" y="0"/>
                    <a:pt x="1474" y="22"/>
                    <a:pt x="1368" y="62"/>
                  </a:cubicBezTo>
                  <a:cubicBezTo>
                    <a:pt x="882" y="305"/>
                    <a:pt x="578" y="731"/>
                    <a:pt x="243" y="1126"/>
                  </a:cubicBezTo>
                  <a:cubicBezTo>
                    <a:pt x="0" y="1460"/>
                    <a:pt x="152" y="1977"/>
                    <a:pt x="517" y="2160"/>
                  </a:cubicBezTo>
                  <a:cubicBezTo>
                    <a:pt x="635" y="2224"/>
                    <a:pt x="771" y="2258"/>
                    <a:pt x="907" y="2258"/>
                  </a:cubicBezTo>
                  <a:cubicBezTo>
                    <a:pt x="1156" y="2258"/>
                    <a:pt x="1402" y="2142"/>
                    <a:pt x="1520" y="1886"/>
                  </a:cubicBezTo>
                  <a:lnTo>
                    <a:pt x="1885" y="1339"/>
                  </a:lnTo>
                  <a:cubicBezTo>
                    <a:pt x="2037" y="1126"/>
                    <a:pt x="2098" y="913"/>
                    <a:pt x="2189" y="701"/>
                  </a:cubicBezTo>
                  <a:cubicBezTo>
                    <a:pt x="2250" y="457"/>
                    <a:pt x="2128" y="245"/>
                    <a:pt x="1976" y="123"/>
                  </a:cubicBezTo>
                  <a:cubicBezTo>
                    <a:pt x="1873" y="37"/>
                    <a:pt x="1771" y="0"/>
                    <a:pt x="16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5" name="Google Shape;1995;p30"/>
            <p:cNvSpPr/>
            <p:nvPr/>
          </p:nvSpPr>
          <p:spPr>
            <a:xfrm>
              <a:off x="1340350" y="4162025"/>
              <a:ext cx="53200" cy="48275"/>
            </a:xfrm>
            <a:custGeom>
              <a:avLst/>
              <a:gdLst/>
              <a:ahLst/>
              <a:cxnLst/>
              <a:rect l="l" t="t" r="r" b="b"/>
              <a:pathLst>
                <a:path w="2128" h="1931" extrusionOk="0">
                  <a:moveTo>
                    <a:pt x="1583" y="1"/>
                  </a:moveTo>
                  <a:cubicBezTo>
                    <a:pt x="1562" y="1"/>
                    <a:pt x="1540" y="2"/>
                    <a:pt x="1520" y="4"/>
                  </a:cubicBezTo>
                  <a:cubicBezTo>
                    <a:pt x="1277" y="35"/>
                    <a:pt x="1064" y="187"/>
                    <a:pt x="851" y="308"/>
                  </a:cubicBezTo>
                  <a:cubicBezTo>
                    <a:pt x="638" y="460"/>
                    <a:pt x="456" y="643"/>
                    <a:pt x="243" y="795"/>
                  </a:cubicBezTo>
                  <a:cubicBezTo>
                    <a:pt x="0" y="1038"/>
                    <a:pt x="0" y="1524"/>
                    <a:pt x="243" y="1737"/>
                  </a:cubicBezTo>
                  <a:cubicBezTo>
                    <a:pt x="391" y="1870"/>
                    <a:pt x="553" y="1931"/>
                    <a:pt x="715" y="1931"/>
                  </a:cubicBezTo>
                  <a:cubicBezTo>
                    <a:pt x="887" y="1931"/>
                    <a:pt x="1059" y="1862"/>
                    <a:pt x="1216" y="1737"/>
                  </a:cubicBezTo>
                  <a:cubicBezTo>
                    <a:pt x="1611" y="1403"/>
                    <a:pt x="2067" y="977"/>
                    <a:pt x="2128" y="430"/>
                  </a:cubicBezTo>
                  <a:cubicBezTo>
                    <a:pt x="2128" y="151"/>
                    <a:pt x="1822" y="1"/>
                    <a:pt x="15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6" name="Google Shape;1996;p30"/>
            <p:cNvSpPr/>
            <p:nvPr/>
          </p:nvSpPr>
          <p:spPr>
            <a:xfrm>
              <a:off x="1257500" y="4227100"/>
              <a:ext cx="57800" cy="46050"/>
            </a:xfrm>
            <a:custGeom>
              <a:avLst/>
              <a:gdLst/>
              <a:ahLst/>
              <a:cxnLst/>
              <a:rect l="l" t="t" r="r" b="b"/>
              <a:pathLst>
                <a:path w="2312" h="1842" extrusionOk="0">
                  <a:moveTo>
                    <a:pt x="1829" y="0"/>
                  </a:moveTo>
                  <a:cubicBezTo>
                    <a:pt x="1711" y="0"/>
                    <a:pt x="1597" y="46"/>
                    <a:pt x="1521" y="137"/>
                  </a:cubicBezTo>
                  <a:cubicBezTo>
                    <a:pt x="1531" y="117"/>
                    <a:pt x="1534" y="110"/>
                    <a:pt x="1533" y="110"/>
                  </a:cubicBezTo>
                  <a:lnTo>
                    <a:pt x="1533" y="110"/>
                  </a:lnTo>
                  <a:cubicBezTo>
                    <a:pt x="1531" y="110"/>
                    <a:pt x="1511" y="137"/>
                    <a:pt x="1490" y="137"/>
                  </a:cubicBezTo>
                  <a:cubicBezTo>
                    <a:pt x="1430" y="137"/>
                    <a:pt x="1369" y="167"/>
                    <a:pt x="1338" y="167"/>
                  </a:cubicBezTo>
                  <a:cubicBezTo>
                    <a:pt x="1186" y="198"/>
                    <a:pt x="1065" y="289"/>
                    <a:pt x="943" y="350"/>
                  </a:cubicBezTo>
                  <a:cubicBezTo>
                    <a:pt x="761" y="471"/>
                    <a:pt x="578" y="593"/>
                    <a:pt x="335" y="654"/>
                  </a:cubicBezTo>
                  <a:cubicBezTo>
                    <a:pt x="62" y="775"/>
                    <a:pt x="1" y="1110"/>
                    <a:pt x="31" y="1383"/>
                  </a:cubicBezTo>
                  <a:cubicBezTo>
                    <a:pt x="117" y="1612"/>
                    <a:pt x="338" y="1842"/>
                    <a:pt x="593" y="1842"/>
                  </a:cubicBezTo>
                  <a:cubicBezTo>
                    <a:pt x="608" y="1842"/>
                    <a:pt x="624" y="1841"/>
                    <a:pt x="639" y="1839"/>
                  </a:cubicBezTo>
                  <a:cubicBezTo>
                    <a:pt x="1034" y="1809"/>
                    <a:pt x="1338" y="1717"/>
                    <a:pt x="1642" y="1505"/>
                  </a:cubicBezTo>
                  <a:cubicBezTo>
                    <a:pt x="1946" y="1262"/>
                    <a:pt x="2037" y="1049"/>
                    <a:pt x="2189" y="745"/>
                  </a:cubicBezTo>
                  <a:cubicBezTo>
                    <a:pt x="2311" y="562"/>
                    <a:pt x="2311" y="319"/>
                    <a:pt x="2159" y="137"/>
                  </a:cubicBezTo>
                  <a:cubicBezTo>
                    <a:pt x="2068" y="46"/>
                    <a:pt x="1946" y="0"/>
                    <a:pt x="182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7" name="Google Shape;1997;p30"/>
            <p:cNvSpPr/>
            <p:nvPr/>
          </p:nvSpPr>
          <p:spPr>
            <a:xfrm>
              <a:off x="1251425" y="4168400"/>
              <a:ext cx="49425" cy="38800"/>
            </a:xfrm>
            <a:custGeom>
              <a:avLst/>
              <a:gdLst/>
              <a:ahLst/>
              <a:cxnLst/>
              <a:rect l="l" t="t" r="r" b="b"/>
              <a:pathLst>
                <a:path w="1977" h="1552" extrusionOk="0">
                  <a:moveTo>
                    <a:pt x="1565" y="0"/>
                  </a:moveTo>
                  <a:cubicBezTo>
                    <a:pt x="1521" y="0"/>
                    <a:pt x="1475" y="8"/>
                    <a:pt x="1429" y="23"/>
                  </a:cubicBezTo>
                  <a:cubicBezTo>
                    <a:pt x="1186" y="53"/>
                    <a:pt x="1004" y="53"/>
                    <a:pt x="761" y="144"/>
                  </a:cubicBezTo>
                  <a:cubicBezTo>
                    <a:pt x="548" y="266"/>
                    <a:pt x="396" y="418"/>
                    <a:pt x="244" y="600"/>
                  </a:cubicBezTo>
                  <a:cubicBezTo>
                    <a:pt x="92" y="844"/>
                    <a:pt x="1" y="1117"/>
                    <a:pt x="214" y="1330"/>
                  </a:cubicBezTo>
                  <a:cubicBezTo>
                    <a:pt x="309" y="1483"/>
                    <a:pt x="464" y="1551"/>
                    <a:pt x="619" y="1551"/>
                  </a:cubicBezTo>
                  <a:cubicBezTo>
                    <a:pt x="711" y="1551"/>
                    <a:pt x="803" y="1527"/>
                    <a:pt x="882" y="1482"/>
                  </a:cubicBezTo>
                  <a:cubicBezTo>
                    <a:pt x="1065" y="1360"/>
                    <a:pt x="1277" y="1299"/>
                    <a:pt x="1429" y="1148"/>
                  </a:cubicBezTo>
                  <a:lnTo>
                    <a:pt x="1794" y="752"/>
                  </a:lnTo>
                  <a:cubicBezTo>
                    <a:pt x="1977" y="631"/>
                    <a:pt x="1977" y="357"/>
                    <a:pt x="1916" y="205"/>
                  </a:cubicBezTo>
                  <a:cubicBezTo>
                    <a:pt x="1825" y="68"/>
                    <a:pt x="1699" y="0"/>
                    <a:pt x="15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8" name="Google Shape;1998;p30"/>
            <p:cNvSpPr/>
            <p:nvPr/>
          </p:nvSpPr>
          <p:spPr>
            <a:xfrm>
              <a:off x="1342625" y="4242500"/>
              <a:ext cx="49025" cy="38875"/>
            </a:xfrm>
            <a:custGeom>
              <a:avLst/>
              <a:gdLst/>
              <a:ahLst/>
              <a:cxnLst/>
              <a:rect l="l" t="t" r="r" b="b"/>
              <a:pathLst>
                <a:path w="1961" h="1555" extrusionOk="0">
                  <a:moveTo>
                    <a:pt x="1351" y="1"/>
                  </a:moveTo>
                  <a:cubicBezTo>
                    <a:pt x="1327" y="1"/>
                    <a:pt x="1302" y="3"/>
                    <a:pt x="1277" y="7"/>
                  </a:cubicBezTo>
                  <a:cubicBezTo>
                    <a:pt x="882" y="98"/>
                    <a:pt x="517" y="281"/>
                    <a:pt x="243" y="585"/>
                  </a:cubicBezTo>
                  <a:cubicBezTo>
                    <a:pt x="91" y="767"/>
                    <a:pt x="0" y="1041"/>
                    <a:pt x="152" y="1253"/>
                  </a:cubicBezTo>
                  <a:cubicBezTo>
                    <a:pt x="249" y="1423"/>
                    <a:pt x="462" y="1554"/>
                    <a:pt x="637" y="1554"/>
                  </a:cubicBezTo>
                  <a:cubicBezTo>
                    <a:pt x="681" y="1554"/>
                    <a:pt x="723" y="1546"/>
                    <a:pt x="760" y="1527"/>
                  </a:cubicBezTo>
                  <a:cubicBezTo>
                    <a:pt x="1003" y="1466"/>
                    <a:pt x="1186" y="1345"/>
                    <a:pt x="1368" y="1162"/>
                  </a:cubicBezTo>
                  <a:cubicBezTo>
                    <a:pt x="1520" y="1010"/>
                    <a:pt x="1642" y="858"/>
                    <a:pt x="1763" y="706"/>
                  </a:cubicBezTo>
                  <a:cubicBezTo>
                    <a:pt x="1960" y="340"/>
                    <a:pt x="1662" y="1"/>
                    <a:pt x="13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999" name="Google Shape;1999;p30"/>
          <p:cNvGrpSpPr/>
          <p:nvPr/>
        </p:nvGrpSpPr>
        <p:grpSpPr>
          <a:xfrm>
            <a:off x="6181089" y="3772849"/>
            <a:ext cx="568297" cy="929988"/>
            <a:chOff x="2782375" y="3516425"/>
            <a:chExt cx="424800" cy="695162"/>
          </a:xfrm>
        </p:grpSpPr>
        <p:sp>
          <p:nvSpPr>
            <p:cNvPr id="2000" name="Google Shape;2000;p30"/>
            <p:cNvSpPr/>
            <p:nvPr/>
          </p:nvSpPr>
          <p:spPr>
            <a:xfrm>
              <a:off x="2782375" y="3516425"/>
              <a:ext cx="424800" cy="563125"/>
            </a:xfrm>
            <a:custGeom>
              <a:avLst/>
              <a:gdLst/>
              <a:ahLst/>
              <a:cxnLst/>
              <a:rect l="l" t="t" r="r" b="b"/>
              <a:pathLst>
                <a:path w="16992" h="22525" extrusionOk="0">
                  <a:moveTo>
                    <a:pt x="8625" y="1"/>
                  </a:moveTo>
                  <a:cubicBezTo>
                    <a:pt x="7777" y="1"/>
                    <a:pt x="6935" y="373"/>
                    <a:pt x="6505" y="1088"/>
                  </a:cubicBezTo>
                  <a:cubicBezTo>
                    <a:pt x="5928" y="2031"/>
                    <a:pt x="6201" y="3368"/>
                    <a:pt x="5593" y="4280"/>
                  </a:cubicBezTo>
                  <a:cubicBezTo>
                    <a:pt x="5107" y="4979"/>
                    <a:pt x="4226" y="5283"/>
                    <a:pt x="3678" y="5982"/>
                  </a:cubicBezTo>
                  <a:cubicBezTo>
                    <a:pt x="2675" y="7259"/>
                    <a:pt x="3344" y="9174"/>
                    <a:pt x="3314" y="10845"/>
                  </a:cubicBezTo>
                  <a:cubicBezTo>
                    <a:pt x="3314" y="11301"/>
                    <a:pt x="3222" y="11757"/>
                    <a:pt x="2979" y="12122"/>
                  </a:cubicBezTo>
                  <a:cubicBezTo>
                    <a:pt x="2797" y="12426"/>
                    <a:pt x="2432" y="12578"/>
                    <a:pt x="2159" y="12821"/>
                  </a:cubicBezTo>
                  <a:cubicBezTo>
                    <a:pt x="548" y="14067"/>
                    <a:pt x="1" y="16499"/>
                    <a:pt x="730" y="18444"/>
                  </a:cubicBezTo>
                  <a:cubicBezTo>
                    <a:pt x="1672" y="20906"/>
                    <a:pt x="4134" y="22153"/>
                    <a:pt x="6657" y="22487"/>
                  </a:cubicBezTo>
                  <a:cubicBezTo>
                    <a:pt x="6933" y="22511"/>
                    <a:pt x="7267" y="22524"/>
                    <a:pt x="7640" y="22524"/>
                  </a:cubicBezTo>
                  <a:cubicBezTo>
                    <a:pt x="8705" y="22524"/>
                    <a:pt x="10094" y="22415"/>
                    <a:pt x="11399" y="22122"/>
                  </a:cubicBezTo>
                  <a:cubicBezTo>
                    <a:pt x="14347" y="21484"/>
                    <a:pt x="16992" y="19994"/>
                    <a:pt x="15594" y="17168"/>
                  </a:cubicBezTo>
                  <a:cubicBezTo>
                    <a:pt x="15350" y="16651"/>
                    <a:pt x="15016" y="16225"/>
                    <a:pt x="14864" y="15709"/>
                  </a:cubicBezTo>
                  <a:cubicBezTo>
                    <a:pt x="14530" y="14341"/>
                    <a:pt x="15837" y="12973"/>
                    <a:pt x="15654" y="11514"/>
                  </a:cubicBezTo>
                  <a:cubicBezTo>
                    <a:pt x="15442" y="9812"/>
                    <a:pt x="13344" y="9052"/>
                    <a:pt x="12493" y="7563"/>
                  </a:cubicBezTo>
                  <a:cubicBezTo>
                    <a:pt x="11794" y="6286"/>
                    <a:pt x="12037" y="4736"/>
                    <a:pt x="11824" y="3277"/>
                  </a:cubicBezTo>
                  <a:cubicBezTo>
                    <a:pt x="11581" y="2031"/>
                    <a:pt x="10913" y="845"/>
                    <a:pt x="9818" y="268"/>
                  </a:cubicBezTo>
                  <a:cubicBezTo>
                    <a:pt x="9450" y="89"/>
                    <a:pt x="9037" y="1"/>
                    <a:pt x="86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001" name="Google Shape;2001;p30"/>
            <p:cNvGrpSpPr/>
            <p:nvPr/>
          </p:nvGrpSpPr>
          <p:grpSpPr>
            <a:xfrm>
              <a:off x="2925795" y="3704408"/>
              <a:ext cx="195351" cy="507179"/>
              <a:chOff x="2475377" y="3003160"/>
              <a:chExt cx="144855" cy="376051"/>
            </a:xfrm>
          </p:grpSpPr>
          <p:sp>
            <p:nvSpPr>
              <p:cNvPr id="2002" name="Google Shape;2002;p30"/>
              <p:cNvSpPr/>
              <p:nvPr/>
            </p:nvSpPr>
            <p:spPr>
              <a:xfrm>
                <a:off x="2489356" y="3003160"/>
                <a:ext cx="44491" cy="376051"/>
              </a:xfrm>
              <a:custGeom>
                <a:avLst/>
                <a:gdLst/>
                <a:ahLst/>
                <a:cxnLst/>
                <a:rect l="l" t="t" r="r" b="b"/>
                <a:pathLst>
                  <a:path w="2129" h="17995" extrusionOk="0">
                    <a:moveTo>
                      <a:pt x="1" y="0"/>
                    </a:moveTo>
                    <a:lnTo>
                      <a:pt x="639" y="6444"/>
                    </a:lnTo>
                    <a:lnTo>
                      <a:pt x="1703" y="8845"/>
                    </a:lnTo>
                    <a:lnTo>
                      <a:pt x="1672" y="17994"/>
                    </a:lnTo>
                    <a:lnTo>
                      <a:pt x="2128" y="17994"/>
                    </a:lnTo>
                    <a:lnTo>
                      <a:pt x="1946" y="8815"/>
                    </a:lnTo>
                    <a:lnTo>
                      <a:pt x="1946" y="8784"/>
                    </a:lnTo>
                    <a:lnTo>
                      <a:pt x="791" y="6383"/>
                    </a:lnTo>
                    <a:lnTo>
                      <a:pt x="791" y="6413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03" name="Google Shape;2003;p30"/>
              <p:cNvSpPr/>
              <p:nvPr/>
            </p:nvSpPr>
            <p:spPr>
              <a:xfrm>
                <a:off x="2524922" y="3029823"/>
                <a:ext cx="71804" cy="160096"/>
              </a:xfrm>
              <a:custGeom>
                <a:avLst/>
                <a:gdLst/>
                <a:ahLst/>
                <a:cxnLst/>
                <a:rect l="l" t="t" r="r" b="b"/>
                <a:pathLst>
                  <a:path w="3436" h="7661" extrusionOk="0">
                    <a:moveTo>
                      <a:pt x="3344" y="1"/>
                    </a:moveTo>
                    <a:lnTo>
                      <a:pt x="3283" y="4043"/>
                    </a:lnTo>
                    <a:lnTo>
                      <a:pt x="3283" y="4013"/>
                    </a:lnTo>
                    <a:lnTo>
                      <a:pt x="1" y="7417"/>
                    </a:lnTo>
                    <a:lnTo>
                      <a:pt x="244" y="7660"/>
                    </a:lnTo>
                    <a:lnTo>
                      <a:pt x="3375" y="4104"/>
                    </a:lnTo>
                    <a:lnTo>
                      <a:pt x="3435" y="4074"/>
                    </a:lnTo>
                    <a:lnTo>
                      <a:pt x="3435" y="4043"/>
                    </a:lnTo>
                    <a:lnTo>
                      <a:pt x="3344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04" name="Google Shape;2004;p30"/>
              <p:cNvSpPr/>
              <p:nvPr/>
            </p:nvSpPr>
            <p:spPr>
              <a:xfrm>
                <a:off x="2475377" y="3070467"/>
                <a:ext cx="27334" cy="40040"/>
              </a:xfrm>
              <a:custGeom>
                <a:avLst/>
                <a:gdLst/>
                <a:ahLst/>
                <a:cxnLst/>
                <a:rect l="l" t="t" r="r" b="b"/>
                <a:pathLst>
                  <a:path w="1308" h="1916" extrusionOk="0">
                    <a:moveTo>
                      <a:pt x="1" y="1"/>
                    </a:moveTo>
                    <a:lnTo>
                      <a:pt x="1126" y="1916"/>
                    </a:lnTo>
                    <a:lnTo>
                      <a:pt x="1308" y="1764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05" name="Google Shape;2005;p30"/>
              <p:cNvSpPr/>
              <p:nvPr/>
            </p:nvSpPr>
            <p:spPr>
              <a:xfrm>
                <a:off x="2593525" y="3061586"/>
                <a:ext cx="26707" cy="21608"/>
              </a:xfrm>
              <a:custGeom>
                <a:avLst/>
                <a:gdLst/>
                <a:ahLst/>
                <a:cxnLst/>
                <a:rect l="l" t="t" r="r" b="b"/>
                <a:pathLst>
                  <a:path w="1278" h="1034" extrusionOk="0">
                    <a:moveTo>
                      <a:pt x="1277" y="0"/>
                    </a:moveTo>
                    <a:lnTo>
                      <a:pt x="0" y="851"/>
                    </a:lnTo>
                    <a:lnTo>
                      <a:pt x="152" y="1034"/>
                    </a:lnTo>
                    <a:lnTo>
                      <a:pt x="1277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grpSp>
        <p:nvGrpSpPr>
          <p:cNvPr id="2006" name="Google Shape;2006;p30"/>
          <p:cNvGrpSpPr/>
          <p:nvPr/>
        </p:nvGrpSpPr>
        <p:grpSpPr>
          <a:xfrm>
            <a:off x="7505388" y="3682938"/>
            <a:ext cx="416425" cy="829423"/>
            <a:chOff x="3129075" y="3472313"/>
            <a:chExt cx="416425" cy="829423"/>
          </a:xfrm>
        </p:grpSpPr>
        <p:sp>
          <p:nvSpPr>
            <p:cNvPr id="2007" name="Google Shape;2007;p30"/>
            <p:cNvSpPr/>
            <p:nvPr/>
          </p:nvSpPr>
          <p:spPr>
            <a:xfrm>
              <a:off x="3129075" y="3472313"/>
              <a:ext cx="416425" cy="730750"/>
            </a:xfrm>
            <a:custGeom>
              <a:avLst/>
              <a:gdLst/>
              <a:ahLst/>
              <a:cxnLst/>
              <a:rect l="l" t="t" r="r" b="b"/>
              <a:pathLst>
                <a:path w="16657" h="29230" extrusionOk="0">
                  <a:moveTo>
                    <a:pt x="10245" y="0"/>
                  </a:moveTo>
                  <a:cubicBezTo>
                    <a:pt x="9939" y="0"/>
                    <a:pt x="9638" y="74"/>
                    <a:pt x="9362" y="239"/>
                  </a:cubicBezTo>
                  <a:cubicBezTo>
                    <a:pt x="8572" y="726"/>
                    <a:pt x="8298" y="1820"/>
                    <a:pt x="8298" y="2762"/>
                  </a:cubicBezTo>
                  <a:cubicBezTo>
                    <a:pt x="8298" y="3704"/>
                    <a:pt x="8450" y="4707"/>
                    <a:pt x="8116" y="5619"/>
                  </a:cubicBezTo>
                  <a:cubicBezTo>
                    <a:pt x="7690" y="6714"/>
                    <a:pt x="6626" y="7443"/>
                    <a:pt x="5927" y="8416"/>
                  </a:cubicBezTo>
                  <a:cubicBezTo>
                    <a:pt x="4164" y="10878"/>
                    <a:pt x="5137" y="14221"/>
                    <a:pt x="5015" y="17261"/>
                  </a:cubicBezTo>
                  <a:cubicBezTo>
                    <a:pt x="5015" y="17930"/>
                    <a:pt x="4955" y="18568"/>
                    <a:pt x="4559" y="19085"/>
                  </a:cubicBezTo>
                  <a:cubicBezTo>
                    <a:pt x="4134" y="19692"/>
                    <a:pt x="3435" y="19996"/>
                    <a:pt x="2888" y="20513"/>
                  </a:cubicBezTo>
                  <a:cubicBezTo>
                    <a:pt x="0" y="23249"/>
                    <a:pt x="3587" y="27535"/>
                    <a:pt x="6201" y="28720"/>
                  </a:cubicBezTo>
                  <a:cubicBezTo>
                    <a:pt x="6966" y="29072"/>
                    <a:pt x="7753" y="29229"/>
                    <a:pt x="8534" y="29229"/>
                  </a:cubicBezTo>
                  <a:cubicBezTo>
                    <a:pt x="11195" y="29229"/>
                    <a:pt x="13781" y="27396"/>
                    <a:pt x="15168" y="25164"/>
                  </a:cubicBezTo>
                  <a:cubicBezTo>
                    <a:pt x="16049" y="23766"/>
                    <a:pt x="16657" y="21820"/>
                    <a:pt x="15715" y="20452"/>
                  </a:cubicBezTo>
                  <a:cubicBezTo>
                    <a:pt x="15502" y="20148"/>
                    <a:pt x="15198" y="19844"/>
                    <a:pt x="15107" y="19510"/>
                  </a:cubicBezTo>
                  <a:cubicBezTo>
                    <a:pt x="14803" y="18568"/>
                    <a:pt x="15867" y="17778"/>
                    <a:pt x="16049" y="16775"/>
                  </a:cubicBezTo>
                  <a:cubicBezTo>
                    <a:pt x="16231" y="15802"/>
                    <a:pt x="15593" y="14829"/>
                    <a:pt x="14833" y="14191"/>
                  </a:cubicBezTo>
                  <a:cubicBezTo>
                    <a:pt x="14104" y="13522"/>
                    <a:pt x="13222" y="12945"/>
                    <a:pt x="12827" y="12033"/>
                  </a:cubicBezTo>
                  <a:cubicBezTo>
                    <a:pt x="12462" y="11303"/>
                    <a:pt x="12523" y="10422"/>
                    <a:pt x="12614" y="9632"/>
                  </a:cubicBezTo>
                  <a:cubicBezTo>
                    <a:pt x="13009" y="6835"/>
                    <a:pt x="14104" y="3704"/>
                    <a:pt x="12554" y="1364"/>
                  </a:cubicBezTo>
                  <a:cubicBezTo>
                    <a:pt x="12036" y="599"/>
                    <a:pt x="11118" y="0"/>
                    <a:pt x="102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008" name="Google Shape;2008;p30"/>
            <p:cNvGrpSpPr/>
            <p:nvPr/>
          </p:nvGrpSpPr>
          <p:grpSpPr>
            <a:xfrm>
              <a:off x="3318394" y="3629919"/>
              <a:ext cx="113992" cy="671817"/>
              <a:chOff x="2772000" y="2930733"/>
              <a:chExt cx="67351" cy="397032"/>
            </a:xfrm>
          </p:grpSpPr>
          <p:sp>
            <p:nvSpPr>
              <p:cNvPr id="2009" name="Google Shape;2009;p30"/>
              <p:cNvSpPr/>
              <p:nvPr/>
            </p:nvSpPr>
            <p:spPr>
              <a:xfrm>
                <a:off x="2788509" y="2930733"/>
                <a:ext cx="12727" cy="397032"/>
              </a:xfrm>
              <a:custGeom>
                <a:avLst/>
                <a:gdLst/>
                <a:ahLst/>
                <a:cxnLst/>
                <a:rect l="l" t="t" r="r" b="b"/>
                <a:pathLst>
                  <a:path w="609" h="18999" extrusionOk="0">
                    <a:moveTo>
                      <a:pt x="305" y="1"/>
                    </a:moveTo>
                    <a:lnTo>
                      <a:pt x="1" y="18998"/>
                    </a:lnTo>
                    <a:lnTo>
                      <a:pt x="609" y="18998"/>
                    </a:lnTo>
                    <a:lnTo>
                      <a:pt x="30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10" name="Google Shape;2010;p30"/>
              <p:cNvSpPr/>
              <p:nvPr/>
            </p:nvSpPr>
            <p:spPr>
              <a:xfrm>
                <a:off x="2794234" y="3098426"/>
                <a:ext cx="45118" cy="19706"/>
              </a:xfrm>
              <a:custGeom>
                <a:avLst/>
                <a:gdLst/>
                <a:ahLst/>
                <a:cxnLst/>
                <a:rect l="l" t="t" r="r" b="b"/>
                <a:pathLst>
                  <a:path w="2159" h="943" extrusionOk="0">
                    <a:moveTo>
                      <a:pt x="2159" y="0"/>
                    </a:moveTo>
                    <a:lnTo>
                      <a:pt x="1" y="608"/>
                    </a:lnTo>
                    <a:lnTo>
                      <a:pt x="122" y="943"/>
                    </a:lnTo>
                    <a:lnTo>
                      <a:pt x="215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11" name="Google Shape;2011;p30"/>
              <p:cNvSpPr/>
              <p:nvPr/>
            </p:nvSpPr>
            <p:spPr>
              <a:xfrm>
                <a:off x="2772000" y="3005688"/>
                <a:ext cx="25432" cy="33060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1582" extrusionOk="0">
                    <a:moveTo>
                      <a:pt x="1" y="1"/>
                    </a:moveTo>
                    <a:lnTo>
                      <a:pt x="1034" y="1581"/>
                    </a:lnTo>
                    <a:lnTo>
                      <a:pt x="1216" y="1429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grpSp>
        <p:nvGrpSpPr>
          <p:cNvPr id="2012" name="Google Shape;2012;p30"/>
          <p:cNvGrpSpPr/>
          <p:nvPr/>
        </p:nvGrpSpPr>
        <p:grpSpPr>
          <a:xfrm>
            <a:off x="7785425" y="3797438"/>
            <a:ext cx="424800" cy="695162"/>
            <a:chOff x="2782375" y="3516425"/>
            <a:chExt cx="424800" cy="695162"/>
          </a:xfrm>
        </p:grpSpPr>
        <p:sp>
          <p:nvSpPr>
            <p:cNvPr id="2013" name="Google Shape;2013;p30"/>
            <p:cNvSpPr/>
            <p:nvPr/>
          </p:nvSpPr>
          <p:spPr>
            <a:xfrm>
              <a:off x="2782375" y="3516425"/>
              <a:ext cx="424800" cy="563125"/>
            </a:xfrm>
            <a:custGeom>
              <a:avLst/>
              <a:gdLst/>
              <a:ahLst/>
              <a:cxnLst/>
              <a:rect l="l" t="t" r="r" b="b"/>
              <a:pathLst>
                <a:path w="16992" h="22525" extrusionOk="0">
                  <a:moveTo>
                    <a:pt x="8625" y="1"/>
                  </a:moveTo>
                  <a:cubicBezTo>
                    <a:pt x="7777" y="1"/>
                    <a:pt x="6935" y="373"/>
                    <a:pt x="6505" y="1088"/>
                  </a:cubicBezTo>
                  <a:cubicBezTo>
                    <a:pt x="5928" y="2031"/>
                    <a:pt x="6201" y="3368"/>
                    <a:pt x="5593" y="4280"/>
                  </a:cubicBezTo>
                  <a:cubicBezTo>
                    <a:pt x="5107" y="4979"/>
                    <a:pt x="4226" y="5283"/>
                    <a:pt x="3678" y="5982"/>
                  </a:cubicBezTo>
                  <a:cubicBezTo>
                    <a:pt x="2675" y="7259"/>
                    <a:pt x="3344" y="9174"/>
                    <a:pt x="3314" y="10845"/>
                  </a:cubicBezTo>
                  <a:cubicBezTo>
                    <a:pt x="3314" y="11301"/>
                    <a:pt x="3222" y="11757"/>
                    <a:pt x="2979" y="12122"/>
                  </a:cubicBezTo>
                  <a:cubicBezTo>
                    <a:pt x="2797" y="12426"/>
                    <a:pt x="2432" y="12578"/>
                    <a:pt x="2159" y="12821"/>
                  </a:cubicBezTo>
                  <a:cubicBezTo>
                    <a:pt x="548" y="14067"/>
                    <a:pt x="1" y="16499"/>
                    <a:pt x="730" y="18444"/>
                  </a:cubicBezTo>
                  <a:cubicBezTo>
                    <a:pt x="1672" y="20906"/>
                    <a:pt x="4134" y="22153"/>
                    <a:pt x="6657" y="22487"/>
                  </a:cubicBezTo>
                  <a:cubicBezTo>
                    <a:pt x="6933" y="22511"/>
                    <a:pt x="7267" y="22524"/>
                    <a:pt x="7640" y="22524"/>
                  </a:cubicBezTo>
                  <a:cubicBezTo>
                    <a:pt x="8705" y="22524"/>
                    <a:pt x="10094" y="22415"/>
                    <a:pt x="11399" y="22122"/>
                  </a:cubicBezTo>
                  <a:cubicBezTo>
                    <a:pt x="14347" y="21484"/>
                    <a:pt x="16992" y="19994"/>
                    <a:pt x="15594" y="17168"/>
                  </a:cubicBezTo>
                  <a:cubicBezTo>
                    <a:pt x="15350" y="16651"/>
                    <a:pt x="15016" y="16225"/>
                    <a:pt x="14864" y="15709"/>
                  </a:cubicBezTo>
                  <a:cubicBezTo>
                    <a:pt x="14530" y="14341"/>
                    <a:pt x="15837" y="12973"/>
                    <a:pt x="15654" y="11514"/>
                  </a:cubicBezTo>
                  <a:cubicBezTo>
                    <a:pt x="15442" y="9812"/>
                    <a:pt x="13344" y="9052"/>
                    <a:pt x="12493" y="7563"/>
                  </a:cubicBezTo>
                  <a:cubicBezTo>
                    <a:pt x="11794" y="6286"/>
                    <a:pt x="12037" y="4736"/>
                    <a:pt x="11824" y="3277"/>
                  </a:cubicBezTo>
                  <a:cubicBezTo>
                    <a:pt x="11581" y="2031"/>
                    <a:pt x="10913" y="845"/>
                    <a:pt x="9818" y="268"/>
                  </a:cubicBezTo>
                  <a:cubicBezTo>
                    <a:pt x="9450" y="89"/>
                    <a:pt x="9037" y="1"/>
                    <a:pt x="86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014" name="Google Shape;2014;p30"/>
            <p:cNvGrpSpPr/>
            <p:nvPr/>
          </p:nvGrpSpPr>
          <p:grpSpPr>
            <a:xfrm>
              <a:off x="2925795" y="3704408"/>
              <a:ext cx="195351" cy="507179"/>
              <a:chOff x="2475377" y="3003160"/>
              <a:chExt cx="144855" cy="376051"/>
            </a:xfrm>
          </p:grpSpPr>
          <p:sp>
            <p:nvSpPr>
              <p:cNvPr id="2015" name="Google Shape;2015;p30"/>
              <p:cNvSpPr/>
              <p:nvPr/>
            </p:nvSpPr>
            <p:spPr>
              <a:xfrm>
                <a:off x="2489356" y="3003160"/>
                <a:ext cx="44491" cy="376051"/>
              </a:xfrm>
              <a:custGeom>
                <a:avLst/>
                <a:gdLst/>
                <a:ahLst/>
                <a:cxnLst/>
                <a:rect l="l" t="t" r="r" b="b"/>
                <a:pathLst>
                  <a:path w="2129" h="17995" extrusionOk="0">
                    <a:moveTo>
                      <a:pt x="1" y="0"/>
                    </a:moveTo>
                    <a:lnTo>
                      <a:pt x="639" y="6444"/>
                    </a:lnTo>
                    <a:lnTo>
                      <a:pt x="1703" y="8845"/>
                    </a:lnTo>
                    <a:lnTo>
                      <a:pt x="1672" y="17994"/>
                    </a:lnTo>
                    <a:lnTo>
                      <a:pt x="2128" y="17994"/>
                    </a:lnTo>
                    <a:lnTo>
                      <a:pt x="1946" y="8815"/>
                    </a:lnTo>
                    <a:lnTo>
                      <a:pt x="1946" y="8784"/>
                    </a:lnTo>
                    <a:lnTo>
                      <a:pt x="791" y="6383"/>
                    </a:lnTo>
                    <a:lnTo>
                      <a:pt x="791" y="6413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16" name="Google Shape;2016;p30"/>
              <p:cNvSpPr/>
              <p:nvPr/>
            </p:nvSpPr>
            <p:spPr>
              <a:xfrm>
                <a:off x="2524922" y="3029823"/>
                <a:ext cx="71804" cy="160096"/>
              </a:xfrm>
              <a:custGeom>
                <a:avLst/>
                <a:gdLst/>
                <a:ahLst/>
                <a:cxnLst/>
                <a:rect l="l" t="t" r="r" b="b"/>
                <a:pathLst>
                  <a:path w="3436" h="7661" extrusionOk="0">
                    <a:moveTo>
                      <a:pt x="3344" y="1"/>
                    </a:moveTo>
                    <a:lnTo>
                      <a:pt x="3283" y="4043"/>
                    </a:lnTo>
                    <a:lnTo>
                      <a:pt x="3283" y="4013"/>
                    </a:lnTo>
                    <a:lnTo>
                      <a:pt x="1" y="7417"/>
                    </a:lnTo>
                    <a:lnTo>
                      <a:pt x="244" y="7660"/>
                    </a:lnTo>
                    <a:lnTo>
                      <a:pt x="3375" y="4104"/>
                    </a:lnTo>
                    <a:lnTo>
                      <a:pt x="3435" y="4074"/>
                    </a:lnTo>
                    <a:lnTo>
                      <a:pt x="3435" y="4043"/>
                    </a:lnTo>
                    <a:lnTo>
                      <a:pt x="3344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17" name="Google Shape;2017;p30"/>
              <p:cNvSpPr/>
              <p:nvPr/>
            </p:nvSpPr>
            <p:spPr>
              <a:xfrm>
                <a:off x="2475377" y="3070467"/>
                <a:ext cx="27334" cy="40040"/>
              </a:xfrm>
              <a:custGeom>
                <a:avLst/>
                <a:gdLst/>
                <a:ahLst/>
                <a:cxnLst/>
                <a:rect l="l" t="t" r="r" b="b"/>
                <a:pathLst>
                  <a:path w="1308" h="1916" extrusionOk="0">
                    <a:moveTo>
                      <a:pt x="1" y="1"/>
                    </a:moveTo>
                    <a:lnTo>
                      <a:pt x="1126" y="1916"/>
                    </a:lnTo>
                    <a:lnTo>
                      <a:pt x="1308" y="1764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18" name="Google Shape;2018;p30"/>
              <p:cNvSpPr/>
              <p:nvPr/>
            </p:nvSpPr>
            <p:spPr>
              <a:xfrm>
                <a:off x="2593525" y="3061586"/>
                <a:ext cx="26707" cy="21608"/>
              </a:xfrm>
              <a:custGeom>
                <a:avLst/>
                <a:gdLst/>
                <a:ahLst/>
                <a:cxnLst/>
                <a:rect l="l" t="t" r="r" b="b"/>
                <a:pathLst>
                  <a:path w="1278" h="1034" extrusionOk="0">
                    <a:moveTo>
                      <a:pt x="1277" y="0"/>
                    </a:moveTo>
                    <a:lnTo>
                      <a:pt x="0" y="851"/>
                    </a:lnTo>
                    <a:lnTo>
                      <a:pt x="152" y="1034"/>
                    </a:lnTo>
                    <a:lnTo>
                      <a:pt x="1277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grpSp>
        <p:nvGrpSpPr>
          <p:cNvPr id="2019" name="Google Shape;2019;p30"/>
          <p:cNvGrpSpPr/>
          <p:nvPr/>
        </p:nvGrpSpPr>
        <p:grpSpPr>
          <a:xfrm>
            <a:off x="713225" y="4037638"/>
            <a:ext cx="1367075" cy="681525"/>
            <a:chOff x="85000" y="3678075"/>
            <a:chExt cx="1367075" cy="681525"/>
          </a:xfrm>
        </p:grpSpPr>
        <p:sp>
          <p:nvSpPr>
            <p:cNvPr id="2020" name="Google Shape;2020;p30"/>
            <p:cNvSpPr/>
            <p:nvPr/>
          </p:nvSpPr>
          <p:spPr>
            <a:xfrm>
              <a:off x="85000" y="3678075"/>
              <a:ext cx="1367075" cy="681525"/>
            </a:xfrm>
            <a:custGeom>
              <a:avLst/>
              <a:gdLst/>
              <a:ahLst/>
              <a:cxnLst/>
              <a:rect l="l" t="t" r="r" b="b"/>
              <a:pathLst>
                <a:path w="54683" h="27261" extrusionOk="0">
                  <a:moveTo>
                    <a:pt x="18949" y="0"/>
                  </a:moveTo>
                  <a:cubicBezTo>
                    <a:pt x="18208" y="0"/>
                    <a:pt x="17499" y="735"/>
                    <a:pt x="17052" y="1429"/>
                  </a:cubicBezTo>
                  <a:cubicBezTo>
                    <a:pt x="14621" y="5259"/>
                    <a:pt x="13526" y="9970"/>
                    <a:pt x="14013" y="14499"/>
                  </a:cubicBezTo>
                  <a:cubicBezTo>
                    <a:pt x="13466" y="13648"/>
                    <a:pt x="13253" y="12584"/>
                    <a:pt x="12797" y="11642"/>
                  </a:cubicBezTo>
                  <a:cubicBezTo>
                    <a:pt x="12376" y="10800"/>
                    <a:pt x="11566" y="9983"/>
                    <a:pt x="10654" y="9983"/>
                  </a:cubicBezTo>
                  <a:cubicBezTo>
                    <a:pt x="10579" y="9983"/>
                    <a:pt x="10503" y="9989"/>
                    <a:pt x="10426" y="10000"/>
                  </a:cubicBezTo>
                  <a:cubicBezTo>
                    <a:pt x="9241" y="10213"/>
                    <a:pt x="8663" y="11611"/>
                    <a:pt x="8785" y="12797"/>
                  </a:cubicBezTo>
                  <a:cubicBezTo>
                    <a:pt x="8906" y="13952"/>
                    <a:pt x="9423" y="15077"/>
                    <a:pt x="9514" y="16232"/>
                  </a:cubicBezTo>
                  <a:cubicBezTo>
                    <a:pt x="8602" y="14499"/>
                    <a:pt x="7569" y="12827"/>
                    <a:pt x="6475" y="11216"/>
                  </a:cubicBezTo>
                  <a:cubicBezTo>
                    <a:pt x="6049" y="10608"/>
                    <a:pt x="5563" y="9940"/>
                    <a:pt x="4864" y="9605"/>
                  </a:cubicBezTo>
                  <a:cubicBezTo>
                    <a:pt x="4502" y="9407"/>
                    <a:pt x="4116" y="9318"/>
                    <a:pt x="3728" y="9318"/>
                  </a:cubicBezTo>
                  <a:cubicBezTo>
                    <a:pt x="2453" y="9318"/>
                    <a:pt x="1159" y="10285"/>
                    <a:pt x="669" y="11520"/>
                  </a:cubicBezTo>
                  <a:cubicBezTo>
                    <a:pt x="0" y="13162"/>
                    <a:pt x="426" y="15016"/>
                    <a:pt x="1125" y="16627"/>
                  </a:cubicBezTo>
                  <a:cubicBezTo>
                    <a:pt x="1125" y="20639"/>
                    <a:pt x="7143" y="24074"/>
                    <a:pt x="10487" y="24134"/>
                  </a:cubicBezTo>
                  <a:cubicBezTo>
                    <a:pt x="16262" y="24226"/>
                    <a:pt x="21825" y="25137"/>
                    <a:pt x="27539" y="25989"/>
                  </a:cubicBezTo>
                  <a:cubicBezTo>
                    <a:pt x="31717" y="26630"/>
                    <a:pt x="35982" y="27260"/>
                    <a:pt x="40197" y="27260"/>
                  </a:cubicBezTo>
                  <a:cubicBezTo>
                    <a:pt x="42974" y="27260"/>
                    <a:pt x="45728" y="26986"/>
                    <a:pt x="48421" y="26262"/>
                  </a:cubicBezTo>
                  <a:cubicBezTo>
                    <a:pt x="50153" y="25776"/>
                    <a:pt x="51947" y="25046"/>
                    <a:pt x="53132" y="23678"/>
                  </a:cubicBezTo>
                  <a:cubicBezTo>
                    <a:pt x="54287" y="22311"/>
                    <a:pt x="54682" y="20122"/>
                    <a:pt x="53588" y="18663"/>
                  </a:cubicBezTo>
                  <a:cubicBezTo>
                    <a:pt x="52836" y="17700"/>
                    <a:pt x="51630" y="17281"/>
                    <a:pt x="50420" y="17281"/>
                  </a:cubicBezTo>
                  <a:cubicBezTo>
                    <a:pt x="50064" y="17281"/>
                    <a:pt x="49708" y="17318"/>
                    <a:pt x="49363" y="17387"/>
                  </a:cubicBezTo>
                  <a:cubicBezTo>
                    <a:pt x="47843" y="17721"/>
                    <a:pt x="46506" y="18602"/>
                    <a:pt x="45229" y="19454"/>
                  </a:cubicBezTo>
                  <a:cubicBezTo>
                    <a:pt x="45746" y="18663"/>
                    <a:pt x="46293" y="17843"/>
                    <a:pt x="46384" y="16931"/>
                  </a:cubicBezTo>
                  <a:cubicBezTo>
                    <a:pt x="46506" y="15958"/>
                    <a:pt x="46080" y="14894"/>
                    <a:pt x="45168" y="14651"/>
                  </a:cubicBezTo>
                  <a:cubicBezTo>
                    <a:pt x="44977" y="14587"/>
                    <a:pt x="44780" y="14561"/>
                    <a:pt x="44582" y="14561"/>
                  </a:cubicBezTo>
                  <a:cubicBezTo>
                    <a:pt x="44309" y="14561"/>
                    <a:pt x="44035" y="14611"/>
                    <a:pt x="43770" y="14681"/>
                  </a:cubicBezTo>
                  <a:cubicBezTo>
                    <a:pt x="41825" y="15107"/>
                    <a:pt x="40062" y="16019"/>
                    <a:pt x="38573" y="17265"/>
                  </a:cubicBezTo>
                  <a:cubicBezTo>
                    <a:pt x="39241" y="15958"/>
                    <a:pt x="39940" y="14621"/>
                    <a:pt x="39910" y="13162"/>
                  </a:cubicBezTo>
                  <a:cubicBezTo>
                    <a:pt x="39849" y="11733"/>
                    <a:pt x="38846" y="10213"/>
                    <a:pt x="37387" y="10122"/>
                  </a:cubicBezTo>
                  <a:cubicBezTo>
                    <a:pt x="37357" y="10121"/>
                    <a:pt x="37328" y="10120"/>
                    <a:pt x="37298" y="10120"/>
                  </a:cubicBezTo>
                  <a:cubicBezTo>
                    <a:pt x="36570" y="10120"/>
                    <a:pt x="35873" y="10473"/>
                    <a:pt x="35259" y="10882"/>
                  </a:cubicBezTo>
                  <a:cubicBezTo>
                    <a:pt x="33071" y="12250"/>
                    <a:pt x="31247" y="14195"/>
                    <a:pt x="29940" y="16475"/>
                  </a:cubicBezTo>
                  <a:lnTo>
                    <a:pt x="29940" y="16475"/>
                  </a:lnTo>
                  <a:cubicBezTo>
                    <a:pt x="30426" y="13374"/>
                    <a:pt x="30244" y="10244"/>
                    <a:pt x="29423" y="7234"/>
                  </a:cubicBezTo>
                  <a:cubicBezTo>
                    <a:pt x="29302" y="6809"/>
                    <a:pt x="29150" y="6383"/>
                    <a:pt x="28816" y="6140"/>
                  </a:cubicBezTo>
                  <a:cubicBezTo>
                    <a:pt x="28577" y="5987"/>
                    <a:pt x="28301" y="5929"/>
                    <a:pt x="28019" y="5929"/>
                  </a:cubicBezTo>
                  <a:cubicBezTo>
                    <a:pt x="27797" y="5929"/>
                    <a:pt x="27571" y="5965"/>
                    <a:pt x="27357" y="6019"/>
                  </a:cubicBezTo>
                  <a:cubicBezTo>
                    <a:pt x="24256" y="6809"/>
                    <a:pt x="22797" y="10396"/>
                    <a:pt x="21855" y="13466"/>
                  </a:cubicBezTo>
                  <a:cubicBezTo>
                    <a:pt x="22372" y="9362"/>
                    <a:pt x="21855" y="5137"/>
                    <a:pt x="20335" y="1307"/>
                  </a:cubicBezTo>
                  <a:cubicBezTo>
                    <a:pt x="20153" y="851"/>
                    <a:pt x="19910" y="365"/>
                    <a:pt x="19454" y="122"/>
                  </a:cubicBezTo>
                  <a:cubicBezTo>
                    <a:pt x="19285" y="38"/>
                    <a:pt x="19116" y="0"/>
                    <a:pt x="1894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21" name="Google Shape;2021;p30"/>
            <p:cNvSpPr/>
            <p:nvPr/>
          </p:nvSpPr>
          <p:spPr>
            <a:xfrm>
              <a:off x="125275" y="4024450"/>
              <a:ext cx="53225" cy="67700"/>
            </a:xfrm>
            <a:custGeom>
              <a:avLst/>
              <a:gdLst/>
              <a:ahLst/>
              <a:cxnLst/>
              <a:rect l="l" t="t" r="r" b="b"/>
              <a:pathLst>
                <a:path w="2129" h="2708" extrusionOk="0">
                  <a:moveTo>
                    <a:pt x="765" y="0"/>
                  </a:moveTo>
                  <a:cubicBezTo>
                    <a:pt x="646" y="0"/>
                    <a:pt x="522" y="47"/>
                    <a:pt x="396" y="158"/>
                  </a:cubicBezTo>
                  <a:cubicBezTo>
                    <a:pt x="0" y="522"/>
                    <a:pt x="152" y="1130"/>
                    <a:pt x="335" y="1586"/>
                  </a:cubicBezTo>
                  <a:cubicBezTo>
                    <a:pt x="547" y="2103"/>
                    <a:pt x="851" y="2498"/>
                    <a:pt x="1399" y="2681"/>
                  </a:cubicBezTo>
                  <a:cubicBezTo>
                    <a:pt x="1450" y="2699"/>
                    <a:pt x="1501" y="2708"/>
                    <a:pt x="1550" y="2708"/>
                  </a:cubicBezTo>
                  <a:cubicBezTo>
                    <a:pt x="1820" y="2708"/>
                    <a:pt x="2042" y="2447"/>
                    <a:pt x="2067" y="2164"/>
                  </a:cubicBezTo>
                  <a:cubicBezTo>
                    <a:pt x="2128" y="1677"/>
                    <a:pt x="1854" y="1222"/>
                    <a:pt x="1611" y="766"/>
                  </a:cubicBezTo>
                  <a:cubicBezTo>
                    <a:pt x="1450" y="444"/>
                    <a:pt x="1133" y="0"/>
                    <a:pt x="7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22" name="Google Shape;2022;p30"/>
            <p:cNvSpPr/>
            <p:nvPr/>
          </p:nvSpPr>
          <p:spPr>
            <a:xfrm>
              <a:off x="193650" y="3992375"/>
              <a:ext cx="57025" cy="70850"/>
            </a:xfrm>
            <a:custGeom>
              <a:avLst/>
              <a:gdLst/>
              <a:ahLst/>
              <a:cxnLst/>
              <a:rect l="l" t="t" r="r" b="b"/>
              <a:pathLst>
                <a:path w="2281" h="2834" extrusionOk="0">
                  <a:moveTo>
                    <a:pt x="879" y="1"/>
                  </a:moveTo>
                  <a:cubicBezTo>
                    <a:pt x="535" y="1"/>
                    <a:pt x="286" y="183"/>
                    <a:pt x="153" y="529"/>
                  </a:cubicBezTo>
                  <a:cubicBezTo>
                    <a:pt x="1" y="863"/>
                    <a:pt x="153" y="1289"/>
                    <a:pt x="305" y="1623"/>
                  </a:cubicBezTo>
                  <a:cubicBezTo>
                    <a:pt x="427" y="1927"/>
                    <a:pt x="609" y="2201"/>
                    <a:pt x="791" y="2444"/>
                  </a:cubicBezTo>
                  <a:cubicBezTo>
                    <a:pt x="966" y="2662"/>
                    <a:pt x="1204" y="2834"/>
                    <a:pt x="1470" y="2834"/>
                  </a:cubicBezTo>
                  <a:cubicBezTo>
                    <a:pt x="1575" y="2834"/>
                    <a:pt x="1683" y="2808"/>
                    <a:pt x="1794" y="2748"/>
                  </a:cubicBezTo>
                  <a:cubicBezTo>
                    <a:pt x="2129" y="2596"/>
                    <a:pt x="2281" y="2261"/>
                    <a:pt x="2189" y="1836"/>
                  </a:cubicBezTo>
                  <a:cubicBezTo>
                    <a:pt x="2129" y="1198"/>
                    <a:pt x="1734" y="164"/>
                    <a:pt x="1034" y="12"/>
                  </a:cubicBezTo>
                  <a:cubicBezTo>
                    <a:pt x="981" y="4"/>
                    <a:pt x="929" y="1"/>
                    <a:pt x="8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23" name="Google Shape;2023;p30"/>
            <p:cNvSpPr/>
            <p:nvPr/>
          </p:nvSpPr>
          <p:spPr>
            <a:xfrm>
              <a:off x="209625" y="4102375"/>
              <a:ext cx="57775" cy="67050"/>
            </a:xfrm>
            <a:custGeom>
              <a:avLst/>
              <a:gdLst/>
              <a:ahLst/>
              <a:cxnLst/>
              <a:rect l="l" t="t" r="r" b="b"/>
              <a:pathLst>
                <a:path w="2311" h="2682" extrusionOk="0">
                  <a:moveTo>
                    <a:pt x="743" y="0"/>
                  </a:moveTo>
                  <a:cubicBezTo>
                    <a:pt x="546" y="0"/>
                    <a:pt x="362" y="95"/>
                    <a:pt x="243" y="293"/>
                  </a:cubicBezTo>
                  <a:cubicBezTo>
                    <a:pt x="0" y="597"/>
                    <a:pt x="122" y="1144"/>
                    <a:pt x="183" y="1478"/>
                  </a:cubicBezTo>
                  <a:cubicBezTo>
                    <a:pt x="304" y="1843"/>
                    <a:pt x="578" y="2208"/>
                    <a:pt x="882" y="2451"/>
                  </a:cubicBezTo>
                  <a:cubicBezTo>
                    <a:pt x="1053" y="2605"/>
                    <a:pt x="1243" y="2682"/>
                    <a:pt x="1431" y="2682"/>
                  </a:cubicBezTo>
                  <a:cubicBezTo>
                    <a:pt x="1577" y="2682"/>
                    <a:pt x="1721" y="2635"/>
                    <a:pt x="1854" y="2542"/>
                  </a:cubicBezTo>
                  <a:cubicBezTo>
                    <a:pt x="2219" y="2269"/>
                    <a:pt x="2310" y="1843"/>
                    <a:pt x="2098" y="1509"/>
                  </a:cubicBezTo>
                  <a:cubicBezTo>
                    <a:pt x="1946" y="1266"/>
                    <a:pt x="1854" y="1023"/>
                    <a:pt x="1672" y="779"/>
                  </a:cubicBezTo>
                  <a:cubicBezTo>
                    <a:pt x="1490" y="536"/>
                    <a:pt x="1368" y="232"/>
                    <a:pt x="1064" y="80"/>
                  </a:cubicBezTo>
                  <a:cubicBezTo>
                    <a:pt x="958" y="27"/>
                    <a:pt x="849" y="0"/>
                    <a:pt x="7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24" name="Google Shape;2024;p30"/>
            <p:cNvSpPr/>
            <p:nvPr/>
          </p:nvSpPr>
          <p:spPr>
            <a:xfrm>
              <a:off x="259025" y="4193275"/>
              <a:ext cx="67650" cy="54625"/>
            </a:xfrm>
            <a:custGeom>
              <a:avLst/>
              <a:gdLst/>
              <a:ahLst/>
              <a:cxnLst/>
              <a:rect l="l" t="t" r="r" b="b"/>
              <a:pathLst>
                <a:path w="2706" h="2185" extrusionOk="0">
                  <a:moveTo>
                    <a:pt x="699" y="1"/>
                  </a:moveTo>
                  <a:cubicBezTo>
                    <a:pt x="304" y="1"/>
                    <a:pt x="91" y="304"/>
                    <a:pt x="30" y="639"/>
                  </a:cubicBezTo>
                  <a:cubicBezTo>
                    <a:pt x="0" y="1064"/>
                    <a:pt x="304" y="1460"/>
                    <a:pt x="608" y="1672"/>
                  </a:cubicBezTo>
                  <a:cubicBezTo>
                    <a:pt x="912" y="1946"/>
                    <a:pt x="1246" y="2128"/>
                    <a:pt x="1672" y="2159"/>
                  </a:cubicBezTo>
                  <a:cubicBezTo>
                    <a:pt x="1746" y="2176"/>
                    <a:pt x="1819" y="2184"/>
                    <a:pt x="1890" y="2184"/>
                  </a:cubicBezTo>
                  <a:cubicBezTo>
                    <a:pt x="2196" y="2184"/>
                    <a:pt x="2460" y="2024"/>
                    <a:pt x="2584" y="1703"/>
                  </a:cubicBezTo>
                  <a:cubicBezTo>
                    <a:pt x="2705" y="1429"/>
                    <a:pt x="2584" y="943"/>
                    <a:pt x="2249" y="791"/>
                  </a:cubicBezTo>
                  <a:cubicBezTo>
                    <a:pt x="2006" y="669"/>
                    <a:pt x="1763" y="578"/>
                    <a:pt x="1550" y="426"/>
                  </a:cubicBezTo>
                  <a:cubicBezTo>
                    <a:pt x="1550" y="426"/>
                    <a:pt x="1459" y="335"/>
                    <a:pt x="1489" y="335"/>
                  </a:cubicBezTo>
                  <a:cubicBezTo>
                    <a:pt x="1398" y="304"/>
                    <a:pt x="1337" y="244"/>
                    <a:pt x="1246" y="183"/>
                  </a:cubicBezTo>
                  <a:cubicBezTo>
                    <a:pt x="1064" y="92"/>
                    <a:pt x="912" y="1"/>
                    <a:pt x="6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25" name="Google Shape;2025;p30"/>
            <p:cNvSpPr/>
            <p:nvPr/>
          </p:nvSpPr>
          <p:spPr>
            <a:xfrm>
              <a:off x="300050" y="4118150"/>
              <a:ext cx="67650" cy="58275"/>
            </a:xfrm>
            <a:custGeom>
              <a:avLst/>
              <a:gdLst/>
              <a:ahLst/>
              <a:cxnLst/>
              <a:rect l="l" t="t" r="r" b="b"/>
              <a:pathLst>
                <a:path w="2706" h="2331" extrusionOk="0">
                  <a:moveTo>
                    <a:pt x="696" y="1"/>
                  </a:moveTo>
                  <a:cubicBezTo>
                    <a:pt x="572" y="1"/>
                    <a:pt x="450" y="42"/>
                    <a:pt x="335" y="148"/>
                  </a:cubicBezTo>
                  <a:cubicBezTo>
                    <a:pt x="0" y="543"/>
                    <a:pt x="213" y="1060"/>
                    <a:pt x="487" y="1395"/>
                  </a:cubicBezTo>
                  <a:cubicBezTo>
                    <a:pt x="760" y="1759"/>
                    <a:pt x="1064" y="2002"/>
                    <a:pt x="1429" y="2246"/>
                  </a:cubicBezTo>
                  <a:cubicBezTo>
                    <a:pt x="1544" y="2303"/>
                    <a:pt x="1671" y="2330"/>
                    <a:pt x="1797" y="2330"/>
                  </a:cubicBezTo>
                  <a:cubicBezTo>
                    <a:pt x="2073" y="2330"/>
                    <a:pt x="2347" y="2201"/>
                    <a:pt x="2493" y="1972"/>
                  </a:cubicBezTo>
                  <a:cubicBezTo>
                    <a:pt x="2706" y="1638"/>
                    <a:pt x="2584" y="1182"/>
                    <a:pt x="2189" y="969"/>
                  </a:cubicBezTo>
                  <a:cubicBezTo>
                    <a:pt x="2128" y="908"/>
                    <a:pt x="2037" y="878"/>
                    <a:pt x="1976" y="817"/>
                  </a:cubicBezTo>
                  <a:cubicBezTo>
                    <a:pt x="1946" y="817"/>
                    <a:pt x="1946" y="817"/>
                    <a:pt x="1946" y="756"/>
                  </a:cubicBezTo>
                  <a:lnTo>
                    <a:pt x="1885" y="726"/>
                  </a:lnTo>
                  <a:cubicBezTo>
                    <a:pt x="1794" y="635"/>
                    <a:pt x="1703" y="574"/>
                    <a:pt x="1581" y="483"/>
                  </a:cubicBezTo>
                  <a:cubicBezTo>
                    <a:pt x="1551" y="483"/>
                    <a:pt x="1551" y="452"/>
                    <a:pt x="1551" y="452"/>
                  </a:cubicBezTo>
                  <a:lnTo>
                    <a:pt x="1520" y="422"/>
                  </a:lnTo>
                  <a:cubicBezTo>
                    <a:pt x="1305" y="249"/>
                    <a:pt x="997" y="1"/>
                    <a:pt x="6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26" name="Google Shape;2026;p30"/>
            <p:cNvSpPr/>
            <p:nvPr/>
          </p:nvSpPr>
          <p:spPr>
            <a:xfrm>
              <a:off x="343350" y="3995800"/>
              <a:ext cx="41825" cy="64850"/>
            </a:xfrm>
            <a:custGeom>
              <a:avLst/>
              <a:gdLst/>
              <a:ahLst/>
              <a:cxnLst/>
              <a:rect l="l" t="t" r="r" b="b"/>
              <a:pathLst>
                <a:path w="1673" h="2594" extrusionOk="0">
                  <a:moveTo>
                    <a:pt x="786" y="0"/>
                  </a:moveTo>
                  <a:cubicBezTo>
                    <a:pt x="557" y="0"/>
                    <a:pt x="334" y="137"/>
                    <a:pt x="244" y="422"/>
                  </a:cubicBezTo>
                  <a:cubicBezTo>
                    <a:pt x="1" y="1030"/>
                    <a:pt x="123" y="1729"/>
                    <a:pt x="518" y="2276"/>
                  </a:cubicBezTo>
                  <a:cubicBezTo>
                    <a:pt x="647" y="2457"/>
                    <a:pt x="841" y="2594"/>
                    <a:pt x="1083" y="2594"/>
                  </a:cubicBezTo>
                  <a:cubicBezTo>
                    <a:pt x="1126" y="2594"/>
                    <a:pt x="1171" y="2589"/>
                    <a:pt x="1217" y="2580"/>
                  </a:cubicBezTo>
                  <a:cubicBezTo>
                    <a:pt x="1490" y="2489"/>
                    <a:pt x="1673" y="2246"/>
                    <a:pt x="1673" y="1972"/>
                  </a:cubicBezTo>
                  <a:cubicBezTo>
                    <a:pt x="1642" y="1395"/>
                    <a:pt x="1582" y="909"/>
                    <a:pt x="1369" y="422"/>
                  </a:cubicBezTo>
                  <a:cubicBezTo>
                    <a:pt x="1261" y="145"/>
                    <a:pt x="1020" y="0"/>
                    <a:pt x="78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27" name="Google Shape;2027;p30"/>
            <p:cNvSpPr/>
            <p:nvPr/>
          </p:nvSpPr>
          <p:spPr>
            <a:xfrm>
              <a:off x="397325" y="4085800"/>
              <a:ext cx="50900" cy="76025"/>
            </a:xfrm>
            <a:custGeom>
              <a:avLst/>
              <a:gdLst/>
              <a:ahLst/>
              <a:cxnLst/>
              <a:rect l="l" t="t" r="r" b="b"/>
              <a:pathLst>
                <a:path w="2036" h="3041" extrusionOk="0">
                  <a:moveTo>
                    <a:pt x="766" y="0"/>
                  </a:moveTo>
                  <a:cubicBezTo>
                    <a:pt x="525" y="0"/>
                    <a:pt x="282" y="181"/>
                    <a:pt x="182" y="439"/>
                  </a:cubicBezTo>
                  <a:cubicBezTo>
                    <a:pt x="0" y="804"/>
                    <a:pt x="91" y="1351"/>
                    <a:pt x="213" y="1716"/>
                  </a:cubicBezTo>
                  <a:cubicBezTo>
                    <a:pt x="304" y="2172"/>
                    <a:pt x="547" y="2506"/>
                    <a:pt x="881" y="2871"/>
                  </a:cubicBezTo>
                  <a:cubicBezTo>
                    <a:pt x="1016" y="2990"/>
                    <a:pt x="1161" y="3040"/>
                    <a:pt x="1299" y="3040"/>
                  </a:cubicBezTo>
                  <a:cubicBezTo>
                    <a:pt x="1693" y="3040"/>
                    <a:pt x="2035" y="2630"/>
                    <a:pt x="1945" y="2202"/>
                  </a:cubicBezTo>
                  <a:cubicBezTo>
                    <a:pt x="1885" y="1837"/>
                    <a:pt x="1793" y="1442"/>
                    <a:pt x="1641" y="1108"/>
                  </a:cubicBezTo>
                  <a:cubicBezTo>
                    <a:pt x="1489" y="774"/>
                    <a:pt x="1398" y="439"/>
                    <a:pt x="1125" y="166"/>
                  </a:cubicBezTo>
                  <a:cubicBezTo>
                    <a:pt x="1020" y="50"/>
                    <a:pt x="893" y="0"/>
                    <a:pt x="7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28" name="Google Shape;2028;p30"/>
            <p:cNvSpPr/>
            <p:nvPr/>
          </p:nvSpPr>
          <p:spPr>
            <a:xfrm>
              <a:off x="392000" y="4189850"/>
              <a:ext cx="43700" cy="58125"/>
            </a:xfrm>
            <a:custGeom>
              <a:avLst/>
              <a:gdLst/>
              <a:ahLst/>
              <a:cxnLst/>
              <a:rect l="l" t="t" r="r" b="b"/>
              <a:pathLst>
                <a:path w="1748" h="2325" extrusionOk="0">
                  <a:moveTo>
                    <a:pt x="616" y="0"/>
                  </a:moveTo>
                  <a:cubicBezTo>
                    <a:pt x="434" y="0"/>
                    <a:pt x="251" y="102"/>
                    <a:pt x="183" y="320"/>
                  </a:cubicBezTo>
                  <a:cubicBezTo>
                    <a:pt x="91" y="654"/>
                    <a:pt x="0" y="1019"/>
                    <a:pt x="31" y="1353"/>
                  </a:cubicBezTo>
                  <a:cubicBezTo>
                    <a:pt x="122" y="1809"/>
                    <a:pt x="395" y="2144"/>
                    <a:pt x="851" y="2296"/>
                  </a:cubicBezTo>
                  <a:cubicBezTo>
                    <a:pt x="913" y="2315"/>
                    <a:pt x="974" y="2324"/>
                    <a:pt x="1033" y="2324"/>
                  </a:cubicBezTo>
                  <a:cubicBezTo>
                    <a:pt x="1437" y="2324"/>
                    <a:pt x="1748" y="1903"/>
                    <a:pt x="1642" y="1505"/>
                  </a:cubicBezTo>
                  <a:cubicBezTo>
                    <a:pt x="1550" y="1232"/>
                    <a:pt x="1398" y="1019"/>
                    <a:pt x="1246" y="806"/>
                  </a:cubicBezTo>
                  <a:cubicBezTo>
                    <a:pt x="1155" y="685"/>
                    <a:pt x="1064" y="593"/>
                    <a:pt x="1064" y="441"/>
                  </a:cubicBezTo>
                  <a:cubicBezTo>
                    <a:pt x="1064" y="156"/>
                    <a:pt x="841" y="0"/>
                    <a:pt x="6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29" name="Google Shape;2029;p30"/>
            <p:cNvSpPr/>
            <p:nvPr/>
          </p:nvSpPr>
          <p:spPr>
            <a:xfrm>
              <a:off x="528025" y="3735425"/>
              <a:ext cx="35725" cy="55575"/>
            </a:xfrm>
            <a:custGeom>
              <a:avLst/>
              <a:gdLst/>
              <a:ahLst/>
              <a:cxnLst/>
              <a:rect l="l" t="t" r="r" b="b"/>
              <a:pathLst>
                <a:path w="1429" h="2223" extrusionOk="0">
                  <a:moveTo>
                    <a:pt x="872" y="1"/>
                  </a:moveTo>
                  <a:cubicBezTo>
                    <a:pt x="701" y="1"/>
                    <a:pt x="521" y="86"/>
                    <a:pt x="426" y="229"/>
                  </a:cubicBezTo>
                  <a:cubicBezTo>
                    <a:pt x="152" y="685"/>
                    <a:pt x="0" y="1080"/>
                    <a:pt x="30" y="1597"/>
                  </a:cubicBezTo>
                  <a:cubicBezTo>
                    <a:pt x="61" y="1871"/>
                    <a:pt x="213" y="2144"/>
                    <a:pt x="486" y="2205"/>
                  </a:cubicBezTo>
                  <a:cubicBezTo>
                    <a:pt x="540" y="2217"/>
                    <a:pt x="596" y="2223"/>
                    <a:pt x="652" y="2223"/>
                  </a:cubicBezTo>
                  <a:cubicBezTo>
                    <a:pt x="883" y="2223"/>
                    <a:pt x="1118" y="2121"/>
                    <a:pt x="1216" y="1901"/>
                  </a:cubicBezTo>
                  <a:cubicBezTo>
                    <a:pt x="1368" y="1597"/>
                    <a:pt x="1429" y="1323"/>
                    <a:pt x="1429" y="1019"/>
                  </a:cubicBezTo>
                  <a:cubicBezTo>
                    <a:pt x="1429" y="715"/>
                    <a:pt x="1368" y="503"/>
                    <a:pt x="1246" y="229"/>
                  </a:cubicBezTo>
                  <a:cubicBezTo>
                    <a:pt x="1174" y="70"/>
                    <a:pt x="1026" y="1"/>
                    <a:pt x="8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30" name="Google Shape;2030;p30"/>
            <p:cNvSpPr/>
            <p:nvPr/>
          </p:nvSpPr>
          <p:spPr>
            <a:xfrm>
              <a:off x="477850" y="3819875"/>
              <a:ext cx="40300" cy="61625"/>
            </a:xfrm>
            <a:custGeom>
              <a:avLst/>
              <a:gdLst/>
              <a:ahLst/>
              <a:cxnLst/>
              <a:rect l="l" t="t" r="r" b="b"/>
              <a:pathLst>
                <a:path w="1612" h="2465" extrusionOk="0">
                  <a:moveTo>
                    <a:pt x="882" y="1"/>
                  </a:moveTo>
                  <a:cubicBezTo>
                    <a:pt x="844" y="1"/>
                    <a:pt x="803" y="4"/>
                    <a:pt x="761" y="12"/>
                  </a:cubicBezTo>
                  <a:cubicBezTo>
                    <a:pt x="366" y="43"/>
                    <a:pt x="183" y="468"/>
                    <a:pt x="92" y="772"/>
                  </a:cubicBezTo>
                  <a:cubicBezTo>
                    <a:pt x="1" y="1107"/>
                    <a:pt x="1" y="1411"/>
                    <a:pt x="31" y="1745"/>
                  </a:cubicBezTo>
                  <a:cubicBezTo>
                    <a:pt x="65" y="2205"/>
                    <a:pt x="415" y="2464"/>
                    <a:pt x="763" y="2464"/>
                  </a:cubicBezTo>
                  <a:cubicBezTo>
                    <a:pt x="1037" y="2464"/>
                    <a:pt x="1309" y="2305"/>
                    <a:pt x="1430" y="1958"/>
                  </a:cubicBezTo>
                  <a:cubicBezTo>
                    <a:pt x="1551" y="1593"/>
                    <a:pt x="1612" y="1259"/>
                    <a:pt x="1551" y="833"/>
                  </a:cubicBezTo>
                  <a:cubicBezTo>
                    <a:pt x="1468" y="417"/>
                    <a:pt x="1283" y="1"/>
                    <a:pt x="8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31" name="Google Shape;2031;p30"/>
            <p:cNvSpPr/>
            <p:nvPr/>
          </p:nvSpPr>
          <p:spPr>
            <a:xfrm>
              <a:off x="563725" y="3831200"/>
              <a:ext cx="41075" cy="64800"/>
            </a:xfrm>
            <a:custGeom>
              <a:avLst/>
              <a:gdLst/>
              <a:ahLst/>
              <a:cxnLst/>
              <a:rect l="l" t="t" r="r" b="b"/>
              <a:pathLst>
                <a:path w="1643" h="2592" extrusionOk="0">
                  <a:moveTo>
                    <a:pt x="821" y="0"/>
                  </a:moveTo>
                  <a:cubicBezTo>
                    <a:pt x="593" y="0"/>
                    <a:pt x="365" y="106"/>
                    <a:pt x="274" y="319"/>
                  </a:cubicBezTo>
                  <a:cubicBezTo>
                    <a:pt x="1" y="897"/>
                    <a:pt x="1" y="1505"/>
                    <a:pt x="153" y="2113"/>
                  </a:cubicBezTo>
                  <a:cubicBezTo>
                    <a:pt x="259" y="2432"/>
                    <a:pt x="540" y="2591"/>
                    <a:pt x="818" y="2591"/>
                  </a:cubicBezTo>
                  <a:cubicBezTo>
                    <a:pt x="1095" y="2591"/>
                    <a:pt x="1368" y="2432"/>
                    <a:pt x="1460" y="2113"/>
                  </a:cubicBezTo>
                  <a:cubicBezTo>
                    <a:pt x="1642" y="1505"/>
                    <a:pt x="1642" y="897"/>
                    <a:pt x="1368" y="319"/>
                  </a:cubicBezTo>
                  <a:cubicBezTo>
                    <a:pt x="1277" y="106"/>
                    <a:pt x="1049" y="0"/>
                    <a:pt x="82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32" name="Google Shape;2032;p30"/>
            <p:cNvSpPr/>
            <p:nvPr/>
          </p:nvSpPr>
          <p:spPr>
            <a:xfrm>
              <a:off x="514325" y="3918000"/>
              <a:ext cx="47900" cy="80575"/>
            </a:xfrm>
            <a:custGeom>
              <a:avLst/>
              <a:gdLst/>
              <a:ahLst/>
              <a:cxnLst/>
              <a:rect l="l" t="t" r="r" b="b"/>
              <a:pathLst>
                <a:path w="1916" h="3223" extrusionOk="0">
                  <a:moveTo>
                    <a:pt x="965" y="1"/>
                  </a:moveTo>
                  <a:cubicBezTo>
                    <a:pt x="753" y="1"/>
                    <a:pt x="540" y="106"/>
                    <a:pt x="396" y="343"/>
                  </a:cubicBezTo>
                  <a:cubicBezTo>
                    <a:pt x="1" y="920"/>
                    <a:pt x="1" y="1832"/>
                    <a:pt x="1" y="2470"/>
                  </a:cubicBezTo>
                  <a:cubicBezTo>
                    <a:pt x="35" y="2933"/>
                    <a:pt x="457" y="3222"/>
                    <a:pt x="861" y="3222"/>
                  </a:cubicBezTo>
                  <a:cubicBezTo>
                    <a:pt x="1173" y="3222"/>
                    <a:pt x="1476" y="3050"/>
                    <a:pt x="1582" y="2653"/>
                  </a:cubicBezTo>
                  <a:cubicBezTo>
                    <a:pt x="1734" y="2045"/>
                    <a:pt x="1916" y="1133"/>
                    <a:pt x="1642" y="495"/>
                  </a:cubicBezTo>
                  <a:cubicBezTo>
                    <a:pt x="1521" y="184"/>
                    <a:pt x="1244" y="1"/>
                    <a:pt x="9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33" name="Google Shape;2033;p30"/>
            <p:cNvSpPr/>
            <p:nvPr/>
          </p:nvSpPr>
          <p:spPr>
            <a:xfrm>
              <a:off x="465625" y="4011850"/>
              <a:ext cx="38850" cy="64425"/>
            </a:xfrm>
            <a:custGeom>
              <a:avLst/>
              <a:gdLst/>
              <a:ahLst/>
              <a:cxnLst/>
              <a:rect l="l" t="t" r="r" b="b"/>
              <a:pathLst>
                <a:path w="1554" h="2577" extrusionOk="0">
                  <a:moveTo>
                    <a:pt x="828" y="1"/>
                  </a:moveTo>
                  <a:cubicBezTo>
                    <a:pt x="695" y="1"/>
                    <a:pt x="566" y="69"/>
                    <a:pt x="490" y="206"/>
                  </a:cubicBezTo>
                  <a:cubicBezTo>
                    <a:pt x="399" y="327"/>
                    <a:pt x="277" y="419"/>
                    <a:pt x="247" y="571"/>
                  </a:cubicBezTo>
                  <a:cubicBezTo>
                    <a:pt x="216" y="692"/>
                    <a:pt x="186" y="844"/>
                    <a:pt x="125" y="966"/>
                  </a:cubicBezTo>
                  <a:cubicBezTo>
                    <a:pt x="64" y="1270"/>
                    <a:pt x="34" y="1574"/>
                    <a:pt x="34" y="1847"/>
                  </a:cubicBezTo>
                  <a:cubicBezTo>
                    <a:pt x="0" y="2320"/>
                    <a:pt x="379" y="2577"/>
                    <a:pt x="758" y="2577"/>
                  </a:cubicBezTo>
                  <a:cubicBezTo>
                    <a:pt x="1063" y="2577"/>
                    <a:pt x="1368" y="2411"/>
                    <a:pt x="1463" y="2060"/>
                  </a:cubicBezTo>
                  <a:cubicBezTo>
                    <a:pt x="1493" y="1786"/>
                    <a:pt x="1554" y="1452"/>
                    <a:pt x="1493" y="1087"/>
                  </a:cubicBezTo>
                  <a:cubicBezTo>
                    <a:pt x="1463" y="753"/>
                    <a:pt x="1402" y="479"/>
                    <a:pt x="1189" y="206"/>
                  </a:cubicBezTo>
                  <a:cubicBezTo>
                    <a:pt x="1098" y="69"/>
                    <a:pt x="961" y="1"/>
                    <a:pt x="8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34" name="Google Shape;2034;p30"/>
            <p:cNvSpPr/>
            <p:nvPr/>
          </p:nvSpPr>
          <p:spPr>
            <a:xfrm>
              <a:off x="570575" y="4050275"/>
              <a:ext cx="36500" cy="63225"/>
            </a:xfrm>
            <a:custGeom>
              <a:avLst/>
              <a:gdLst/>
              <a:ahLst/>
              <a:cxnLst/>
              <a:rect l="l" t="t" r="r" b="b"/>
              <a:pathLst>
                <a:path w="1460" h="2529" extrusionOk="0">
                  <a:moveTo>
                    <a:pt x="769" y="0"/>
                  </a:moveTo>
                  <a:cubicBezTo>
                    <a:pt x="746" y="0"/>
                    <a:pt x="723" y="2"/>
                    <a:pt x="699" y="6"/>
                  </a:cubicBezTo>
                  <a:cubicBezTo>
                    <a:pt x="0" y="219"/>
                    <a:pt x="91" y="1344"/>
                    <a:pt x="91" y="1891"/>
                  </a:cubicBezTo>
                  <a:cubicBezTo>
                    <a:pt x="61" y="2316"/>
                    <a:pt x="388" y="2529"/>
                    <a:pt x="730" y="2529"/>
                  </a:cubicBezTo>
                  <a:cubicBezTo>
                    <a:pt x="1072" y="2529"/>
                    <a:pt x="1429" y="2316"/>
                    <a:pt x="1459" y="1891"/>
                  </a:cubicBezTo>
                  <a:cubicBezTo>
                    <a:pt x="1398" y="1496"/>
                    <a:pt x="1459" y="1070"/>
                    <a:pt x="1368" y="705"/>
                  </a:cubicBezTo>
                  <a:cubicBezTo>
                    <a:pt x="1311" y="393"/>
                    <a:pt x="1095" y="0"/>
                    <a:pt x="7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35" name="Google Shape;2035;p30"/>
            <p:cNvSpPr/>
            <p:nvPr/>
          </p:nvSpPr>
          <p:spPr>
            <a:xfrm>
              <a:off x="508250" y="4130050"/>
              <a:ext cx="45625" cy="62575"/>
            </a:xfrm>
            <a:custGeom>
              <a:avLst/>
              <a:gdLst/>
              <a:ahLst/>
              <a:cxnLst/>
              <a:rect l="l" t="t" r="r" b="b"/>
              <a:pathLst>
                <a:path w="1825" h="2503" extrusionOk="0">
                  <a:moveTo>
                    <a:pt x="943" y="0"/>
                  </a:moveTo>
                  <a:cubicBezTo>
                    <a:pt x="847" y="0"/>
                    <a:pt x="752" y="21"/>
                    <a:pt x="670" y="67"/>
                  </a:cubicBezTo>
                  <a:cubicBezTo>
                    <a:pt x="122" y="402"/>
                    <a:pt x="1" y="1162"/>
                    <a:pt x="62" y="1770"/>
                  </a:cubicBezTo>
                  <a:cubicBezTo>
                    <a:pt x="92" y="2104"/>
                    <a:pt x="305" y="2438"/>
                    <a:pt x="700" y="2499"/>
                  </a:cubicBezTo>
                  <a:cubicBezTo>
                    <a:pt x="726" y="2501"/>
                    <a:pt x="752" y="2502"/>
                    <a:pt x="778" y="2502"/>
                  </a:cubicBezTo>
                  <a:cubicBezTo>
                    <a:pt x="1115" y="2502"/>
                    <a:pt x="1436" y="2319"/>
                    <a:pt x="1521" y="1952"/>
                  </a:cubicBezTo>
                  <a:cubicBezTo>
                    <a:pt x="1673" y="1435"/>
                    <a:pt x="1825" y="827"/>
                    <a:pt x="1521" y="280"/>
                  </a:cubicBezTo>
                  <a:cubicBezTo>
                    <a:pt x="1394" y="111"/>
                    <a:pt x="1163" y="0"/>
                    <a:pt x="9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36" name="Google Shape;2036;p30"/>
            <p:cNvSpPr/>
            <p:nvPr/>
          </p:nvSpPr>
          <p:spPr>
            <a:xfrm>
              <a:off x="516625" y="4215700"/>
              <a:ext cx="34975" cy="39525"/>
            </a:xfrm>
            <a:custGeom>
              <a:avLst/>
              <a:gdLst/>
              <a:ahLst/>
              <a:cxnLst/>
              <a:rect l="l" t="t" r="r" b="b"/>
              <a:pathLst>
                <a:path w="1399" h="1581" extrusionOk="0">
                  <a:moveTo>
                    <a:pt x="714" y="0"/>
                  </a:moveTo>
                  <a:cubicBezTo>
                    <a:pt x="570" y="0"/>
                    <a:pt x="426" y="46"/>
                    <a:pt x="335" y="137"/>
                  </a:cubicBezTo>
                  <a:cubicBezTo>
                    <a:pt x="61" y="411"/>
                    <a:pt x="0" y="806"/>
                    <a:pt x="152" y="1170"/>
                  </a:cubicBezTo>
                  <a:cubicBezTo>
                    <a:pt x="243" y="1444"/>
                    <a:pt x="479" y="1581"/>
                    <a:pt x="714" y="1581"/>
                  </a:cubicBezTo>
                  <a:cubicBezTo>
                    <a:pt x="950" y="1581"/>
                    <a:pt x="1186" y="1444"/>
                    <a:pt x="1277" y="1170"/>
                  </a:cubicBezTo>
                  <a:cubicBezTo>
                    <a:pt x="1398" y="806"/>
                    <a:pt x="1338" y="441"/>
                    <a:pt x="1094" y="137"/>
                  </a:cubicBezTo>
                  <a:cubicBezTo>
                    <a:pt x="1003" y="46"/>
                    <a:pt x="859" y="0"/>
                    <a:pt x="7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37" name="Google Shape;2037;p30"/>
            <p:cNvSpPr/>
            <p:nvPr/>
          </p:nvSpPr>
          <p:spPr>
            <a:xfrm>
              <a:off x="604775" y="4128075"/>
              <a:ext cx="51675" cy="73650"/>
            </a:xfrm>
            <a:custGeom>
              <a:avLst/>
              <a:gdLst/>
              <a:ahLst/>
              <a:cxnLst/>
              <a:rect l="l" t="t" r="r" b="b"/>
              <a:pathLst>
                <a:path w="2067" h="2946" extrusionOk="0">
                  <a:moveTo>
                    <a:pt x="1149" y="0"/>
                  </a:moveTo>
                  <a:cubicBezTo>
                    <a:pt x="892" y="0"/>
                    <a:pt x="631" y="121"/>
                    <a:pt x="456" y="390"/>
                  </a:cubicBezTo>
                  <a:cubicBezTo>
                    <a:pt x="91" y="998"/>
                    <a:pt x="0" y="1757"/>
                    <a:pt x="182" y="2426"/>
                  </a:cubicBezTo>
                  <a:cubicBezTo>
                    <a:pt x="268" y="2767"/>
                    <a:pt x="582" y="2945"/>
                    <a:pt x="901" y="2945"/>
                  </a:cubicBezTo>
                  <a:cubicBezTo>
                    <a:pt x="1151" y="2945"/>
                    <a:pt x="1403" y="2836"/>
                    <a:pt x="1550" y="2609"/>
                  </a:cubicBezTo>
                  <a:cubicBezTo>
                    <a:pt x="1824" y="2092"/>
                    <a:pt x="2067" y="1484"/>
                    <a:pt x="2006" y="815"/>
                  </a:cubicBezTo>
                  <a:cubicBezTo>
                    <a:pt x="1969" y="310"/>
                    <a:pt x="1563" y="0"/>
                    <a:pt x="114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38" name="Google Shape;2038;p30"/>
            <p:cNvSpPr/>
            <p:nvPr/>
          </p:nvSpPr>
          <p:spPr>
            <a:xfrm>
              <a:off x="623000" y="4231475"/>
              <a:ext cx="41050" cy="46375"/>
            </a:xfrm>
            <a:custGeom>
              <a:avLst/>
              <a:gdLst/>
              <a:ahLst/>
              <a:cxnLst/>
              <a:rect l="l" t="t" r="r" b="b"/>
              <a:pathLst>
                <a:path w="1642" h="1855" extrusionOk="0">
                  <a:moveTo>
                    <a:pt x="925" y="0"/>
                  </a:moveTo>
                  <a:cubicBezTo>
                    <a:pt x="873" y="0"/>
                    <a:pt x="817" y="8"/>
                    <a:pt x="760" y="23"/>
                  </a:cubicBezTo>
                  <a:cubicBezTo>
                    <a:pt x="487" y="114"/>
                    <a:pt x="274" y="327"/>
                    <a:pt x="153" y="600"/>
                  </a:cubicBezTo>
                  <a:cubicBezTo>
                    <a:pt x="1" y="904"/>
                    <a:pt x="31" y="1239"/>
                    <a:pt x="213" y="1512"/>
                  </a:cubicBezTo>
                  <a:cubicBezTo>
                    <a:pt x="358" y="1718"/>
                    <a:pt x="586" y="1854"/>
                    <a:pt x="812" y="1854"/>
                  </a:cubicBezTo>
                  <a:cubicBezTo>
                    <a:pt x="920" y="1854"/>
                    <a:pt x="1027" y="1824"/>
                    <a:pt x="1125" y="1755"/>
                  </a:cubicBezTo>
                  <a:cubicBezTo>
                    <a:pt x="1277" y="1634"/>
                    <a:pt x="1429" y="1512"/>
                    <a:pt x="1551" y="1330"/>
                  </a:cubicBezTo>
                  <a:cubicBezTo>
                    <a:pt x="1581" y="1147"/>
                    <a:pt x="1642" y="935"/>
                    <a:pt x="1581" y="722"/>
                  </a:cubicBezTo>
                  <a:cubicBezTo>
                    <a:pt x="1555" y="349"/>
                    <a:pt x="1295" y="0"/>
                    <a:pt x="9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39" name="Google Shape;2039;p30"/>
            <p:cNvSpPr/>
            <p:nvPr/>
          </p:nvSpPr>
          <p:spPr>
            <a:xfrm>
              <a:off x="646850" y="4022400"/>
              <a:ext cx="41525" cy="57775"/>
            </a:xfrm>
            <a:custGeom>
              <a:avLst/>
              <a:gdLst/>
              <a:ahLst/>
              <a:cxnLst/>
              <a:rect l="l" t="t" r="r" b="b"/>
              <a:pathLst>
                <a:path w="1661" h="2311" extrusionOk="0">
                  <a:moveTo>
                    <a:pt x="1050" y="0"/>
                  </a:moveTo>
                  <a:cubicBezTo>
                    <a:pt x="920" y="0"/>
                    <a:pt x="791" y="45"/>
                    <a:pt x="688" y="149"/>
                  </a:cubicBezTo>
                  <a:cubicBezTo>
                    <a:pt x="475" y="331"/>
                    <a:pt x="323" y="544"/>
                    <a:pt x="232" y="756"/>
                  </a:cubicBezTo>
                  <a:cubicBezTo>
                    <a:pt x="80" y="1030"/>
                    <a:pt x="80" y="1334"/>
                    <a:pt x="19" y="1638"/>
                  </a:cubicBezTo>
                  <a:cubicBezTo>
                    <a:pt x="1" y="2049"/>
                    <a:pt x="383" y="2310"/>
                    <a:pt x="751" y="2310"/>
                  </a:cubicBezTo>
                  <a:cubicBezTo>
                    <a:pt x="983" y="2310"/>
                    <a:pt x="1209" y="2207"/>
                    <a:pt x="1326" y="1972"/>
                  </a:cubicBezTo>
                  <a:cubicBezTo>
                    <a:pt x="1448" y="1759"/>
                    <a:pt x="1600" y="1486"/>
                    <a:pt x="1630" y="1212"/>
                  </a:cubicBezTo>
                  <a:cubicBezTo>
                    <a:pt x="1661" y="1000"/>
                    <a:pt x="1661" y="756"/>
                    <a:pt x="1661" y="544"/>
                  </a:cubicBezTo>
                  <a:cubicBezTo>
                    <a:pt x="1640" y="228"/>
                    <a:pt x="1342" y="0"/>
                    <a:pt x="10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0" name="Google Shape;2040;p30"/>
            <p:cNvSpPr/>
            <p:nvPr/>
          </p:nvSpPr>
          <p:spPr>
            <a:xfrm>
              <a:off x="707650" y="3889600"/>
              <a:ext cx="49550" cy="64325"/>
            </a:xfrm>
            <a:custGeom>
              <a:avLst/>
              <a:gdLst/>
              <a:ahLst/>
              <a:cxnLst/>
              <a:rect l="l" t="t" r="r" b="b"/>
              <a:pathLst>
                <a:path w="1982" h="2573" extrusionOk="0">
                  <a:moveTo>
                    <a:pt x="1625" y="0"/>
                  </a:moveTo>
                  <a:cubicBezTo>
                    <a:pt x="1588" y="0"/>
                    <a:pt x="1549" y="6"/>
                    <a:pt x="1508" y="20"/>
                  </a:cubicBezTo>
                  <a:cubicBezTo>
                    <a:pt x="1144" y="232"/>
                    <a:pt x="840" y="324"/>
                    <a:pt x="596" y="658"/>
                  </a:cubicBezTo>
                  <a:cubicBezTo>
                    <a:pt x="384" y="1023"/>
                    <a:pt x="201" y="1357"/>
                    <a:pt x="110" y="1752"/>
                  </a:cubicBezTo>
                  <a:cubicBezTo>
                    <a:pt x="1" y="2245"/>
                    <a:pt x="405" y="2573"/>
                    <a:pt x="793" y="2573"/>
                  </a:cubicBezTo>
                  <a:cubicBezTo>
                    <a:pt x="1051" y="2573"/>
                    <a:pt x="1302" y="2427"/>
                    <a:pt x="1387" y="2087"/>
                  </a:cubicBezTo>
                  <a:cubicBezTo>
                    <a:pt x="1478" y="1783"/>
                    <a:pt x="1539" y="1509"/>
                    <a:pt x="1660" y="1205"/>
                  </a:cubicBezTo>
                  <a:cubicBezTo>
                    <a:pt x="1782" y="932"/>
                    <a:pt x="1782" y="628"/>
                    <a:pt x="1903" y="384"/>
                  </a:cubicBezTo>
                  <a:cubicBezTo>
                    <a:pt x="1981" y="203"/>
                    <a:pt x="1838" y="0"/>
                    <a:pt x="16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1" name="Google Shape;2041;p30"/>
            <p:cNvSpPr/>
            <p:nvPr/>
          </p:nvSpPr>
          <p:spPr>
            <a:xfrm>
              <a:off x="757075" y="3969100"/>
              <a:ext cx="43775" cy="77150"/>
            </a:xfrm>
            <a:custGeom>
              <a:avLst/>
              <a:gdLst/>
              <a:ahLst/>
              <a:cxnLst/>
              <a:rect l="l" t="t" r="r" b="b"/>
              <a:pathLst>
                <a:path w="1751" h="3086" extrusionOk="0">
                  <a:moveTo>
                    <a:pt x="998" y="1"/>
                  </a:moveTo>
                  <a:cubicBezTo>
                    <a:pt x="712" y="1"/>
                    <a:pt x="430" y="166"/>
                    <a:pt x="322" y="518"/>
                  </a:cubicBezTo>
                  <a:cubicBezTo>
                    <a:pt x="139" y="1156"/>
                    <a:pt x="78" y="1703"/>
                    <a:pt x="18" y="2372"/>
                  </a:cubicBezTo>
                  <a:cubicBezTo>
                    <a:pt x="1" y="2827"/>
                    <a:pt x="405" y="3086"/>
                    <a:pt x="799" y="3086"/>
                  </a:cubicBezTo>
                  <a:cubicBezTo>
                    <a:pt x="1116" y="3086"/>
                    <a:pt x="1426" y="2919"/>
                    <a:pt x="1507" y="2554"/>
                  </a:cubicBezTo>
                  <a:cubicBezTo>
                    <a:pt x="1659" y="1946"/>
                    <a:pt x="1750" y="1369"/>
                    <a:pt x="1750" y="730"/>
                  </a:cubicBezTo>
                  <a:cubicBezTo>
                    <a:pt x="1716" y="258"/>
                    <a:pt x="1355" y="1"/>
                    <a:pt x="9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2" name="Google Shape;2042;p30"/>
            <p:cNvSpPr/>
            <p:nvPr/>
          </p:nvSpPr>
          <p:spPr>
            <a:xfrm>
              <a:off x="717225" y="4089525"/>
              <a:ext cx="42575" cy="59475"/>
            </a:xfrm>
            <a:custGeom>
              <a:avLst/>
              <a:gdLst/>
              <a:ahLst/>
              <a:cxnLst/>
              <a:rect l="l" t="t" r="r" b="b"/>
              <a:pathLst>
                <a:path w="1703" h="2379" extrusionOk="0">
                  <a:moveTo>
                    <a:pt x="1045" y="1"/>
                  </a:moveTo>
                  <a:cubicBezTo>
                    <a:pt x="879" y="1"/>
                    <a:pt x="734" y="110"/>
                    <a:pt x="609" y="260"/>
                  </a:cubicBezTo>
                  <a:cubicBezTo>
                    <a:pt x="335" y="625"/>
                    <a:pt x="213" y="1020"/>
                    <a:pt x="92" y="1445"/>
                  </a:cubicBezTo>
                  <a:cubicBezTo>
                    <a:pt x="1" y="1840"/>
                    <a:pt x="244" y="2296"/>
                    <a:pt x="639" y="2357"/>
                  </a:cubicBezTo>
                  <a:cubicBezTo>
                    <a:pt x="695" y="2371"/>
                    <a:pt x="754" y="2378"/>
                    <a:pt x="813" y="2378"/>
                  </a:cubicBezTo>
                  <a:cubicBezTo>
                    <a:pt x="1136" y="2378"/>
                    <a:pt x="1474" y="2174"/>
                    <a:pt x="1551" y="1840"/>
                  </a:cubicBezTo>
                  <a:cubicBezTo>
                    <a:pt x="1612" y="1415"/>
                    <a:pt x="1703" y="929"/>
                    <a:pt x="1612" y="442"/>
                  </a:cubicBezTo>
                  <a:cubicBezTo>
                    <a:pt x="1581" y="199"/>
                    <a:pt x="1368" y="47"/>
                    <a:pt x="1156" y="17"/>
                  </a:cubicBezTo>
                  <a:cubicBezTo>
                    <a:pt x="1118" y="6"/>
                    <a:pt x="1081" y="1"/>
                    <a:pt x="10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3" name="Google Shape;2043;p30"/>
            <p:cNvSpPr/>
            <p:nvPr/>
          </p:nvSpPr>
          <p:spPr>
            <a:xfrm>
              <a:off x="724075" y="4189100"/>
              <a:ext cx="47900" cy="69150"/>
            </a:xfrm>
            <a:custGeom>
              <a:avLst/>
              <a:gdLst/>
              <a:ahLst/>
              <a:cxnLst/>
              <a:rect l="l" t="t" r="r" b="b"/>
              <a:pathLst>
                <a:path w="1916" h="2766" extrusionOk="0">
                  <a:moveTo>
                    <a:pt x="1188" y="0"/>
                  </a:moveTo>
                  <a:cubicBezTo>
                    <a:pt x="941" y="0"/>
                    <a:pt x="685" y="116"/>
                    <a:pt x="547" y="350"/>
                  </a:cubicBezTo>
                  <a:cubicBezTo>
                    <a:pt x="213" y="927"/>
                    <a:pt x="0" y="1718"/>
                    <a:pt x="274" y="2326"/>
                  </a:cubicBezTo>
                  <a:cubicBezTo>
                    <a:pt x="365" y="2554"/>
                    <a:pt x="594" y="2766"/>
                    <a:pt x="858" y="2766"/>
                  </a:cubicBezTo>
                  <a:cubicBezTo>
                    <a:pt x="944" y="2766"/>
                    <a:pt x="1035" y="2743"/>
                    <a:pt x="1125" y="2690"/>
                  </a:cubicBezTo>
                  <a:cubicBezTo>
                    <a:pt x="1459" y="2417"/>
                    <a:pt x="1672" y="2143"/>
                    <a:pt x="1794" y="1718"/>
                  </a:cubicBezTo>
                  <a:cubicBezTo>
                    <a:pt x="1915" y="1323"/>
                    <a:pt x="1915" y="897"/>
                    <a:pt x="1824" y="502"/>
                  </a:cubicBezTo>
                  <a:cubicBezTo>
                    <a:pt x="1774" y="169"/>
                    <a:pt x="1487" y="0"/>
                    <a:pt x="11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4" name="Google Shape;2044;p30"/>
            <p:cNvSpPr/>
            <p:nvPr/>
          </p:nvSpPr>
          <p:spPr>
            <a:xfrm>
              <a:off x="812225" y="4123950"/>
              <a:ext cx="42575" cy="59550"/>
            </a:xfrm>
            <a:custGeom>
              <a:avLst/>
              <a:gdLst/>
              <a:ahLst/>
              <a:cxnLst/>
              <a:rect l="l" t="t" r="r" b="b"/>
              <a:pathLst>
                <a:path w="1703" h="2382" extrusionOk="0">
                  <a:moveTo>
                    <a:pt x="805" y="1"/>
                  </a:moveTo>
                  <a:cubicBezTo>
                    <a:pt x="588" y="1"/>
                    <a:pt x="378" y="106"/>
                    <a:pt x="243" y="342"/>
                  </a:cubicBezTo>
                  <a:cubicBezTo>
                    <a:pt x="122" y="524"/>
                    <a:pt x="91" y="767"/>
                    <a:pt x="61" y="1041"/>
                  </a:cubicBezTo>
                  <a:cubicBezTo>
                    <a:pt x="71" y="962"/>
                    <a:pt x="74" y="934"/>
                    <a:pt x="74" y="934"/>
                  </a:cubicBezTo>
                  <a:lnTo>
                    <a:pt x="74" y="934"/>
                  </a:lnTo>
                  <a:cubicBezTo>
                    <a:pt x="75" y="934"/>
                    <a:pt x="61" y="1051"/>
                    <a:pt x="61" y="1071"/>
                  </a:cubicBezTo>
                  <a:cubicBezTo>
                    <a:pt x="30" y="1132"/>
                    <a:pt x="30" y="1254"/>
                    <a:pt x="30" y="1375"/>
                  </a:cubicBezTo>
                  <a:lnTo>
                    <a:pt x="30" y="1436"/>
                  </a:lnTo>
                  <a:cubicBezTo>
                    <a:pt x="0" y="1831"/>
                    <a:pt x="152" y="2166"/>
                    <a:pt x="486" y="2318"/>
                  </a:cubicBezTo>
                  <a:cubicBezTo>
                    <a:pt x="581" y="2360"/>
                    <a:pt x="685" y="2382"/>
                    <a:pt x="790" y="2382"/>
                  </a:cubicBezTo>
                  <a:cubicBezTo>
                    <a:pt x="1056" y="2382"/>
                    <a:pt x="1328" y="2245"/>
                    <a:pt x="1459" y="1983"/>
                  </a:cubicBezTo>
                  <a:cubicBezTo>
                    <a:pt x="1611" y="1710"/>
                    <a:pt x="1702" y="1436"/>
                    <a:pt x="1702" y="1132"/>
                  </a:cubicBezTo>
                  <a:cubicBezTo>
                    <a:pt x="1672" y="767"/>
                    <a:pt x="1550" y="372"/>
                    <a:pt x="1307" y="190"/>
                  </a:cubicBezTo>
                  <a:cubicBezTo>
                    <a:pt x="1158" y="68"/>
                    <a:pt x="979" y="1"/>
                    <a:pt x="8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5" name="Google Shape;2045;p30"/>
            <p:cNvSpPr/>
            <p:nvPr/>
          </p:nvSpPr>
          <p:spPr>
            <a:xfrm>
              <a:off x="812975" y="4253650"/>
              <a:ext cx="41050" cy="56450"/>
            </a:xfrm>
            <a:custGeom>
              <a:avLst/>
              <a:gdLst/>
              <a:ahLst/>
              <a:cxnLst/>
              <a:rect l="l" t="t" r="r" b="b"/>
              <a:pathLst>
                <a:path w="1642" h="2258" extrusionOk="0">
                  <a:moveTo>
                    <a:pt x="986" y="0"/>
                  </a:moveTo>
                  <a:cubicBezTo>
                    <a:pt x="883" y="0"/>
                    <a:pt x="776" y="33"/>
                    <a:pt x="669" y="108"/>
                  </a:cubicBezTo>
                  <a:cubicBezTo>
                    <a:pt x="456" y="230"/>
                    <a:pt x="304" y="473"/>
                    <a:pt x="183" y="747"/>
                  </a:cubicBezTo>
                  <a:cubicBezTo>
                    <a:pt x="122" y="868"/>
                    <a:pt x="61" y="990"/>
                    <a:pt x="31" y="1172"/>
                  </a:cubicBezTo>
                  <a:cubicBezTo>
                    <a:pt x="0" y="1385"/>
                    <a:pt x="0" y="1537"/>
                    <a:pt x="31" y="1780"/>
                  </a:cubicBezTo>
                  <a:cubicBezTo>
                    <a:pt x="69" y="2101"/>
                    <a:pt x="364" y="2258"/>
                    <a:pt x="663" y="2258"/>
                  </a:cubicBezTo>
                  <a:cubicBezTo>
                    <a:pt x="845" y="2258"/>
                    <a:pt x="1029" y="2199"/>
                    <a:pt x="1156" y="2084"/>
                  </a:cubicBezTo>
                  <a:cubicBezTo>
                    <a:pt x="1429" y="1841"/>
                    <a:pt x="1551" y="1507"/>
                    <a:pt x="1581" y="1172"/>
                  </a:cubicBezTo>
                  <a:cubicBezTo>
                    <a:pt x="1642" y="807"/>
                    <a:pt x="1642" y="504"/>
                    <a:pt x="1490" y="291"/>
                  </a:cubicBezTo>
                  <a:cubicBezTo>
                    <a:pt x="1352" y="113"/>
                    <a:pt x="1176" y="0"/>
                    <a:pt x="98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6" name="Google Shape;2046;p30"/>
            <p:cNvSpPr/>
            <p:nvPr/>
          </p:nvSpPr>
          <p:spPr>
            <a:xfrm>
              <a:off x="996875" y="3970400"/>
              <a:ext cx="48650" cy="53275"/>
            </a:xfrm>
            <a:custGeom>
              <a:avLst/>
              <a:gdLst/>
              <a:ahLst/>
              <a:cxnLst/>
              <a:rect l="l" t="t" r="r" b="b"/>
              <a:pathLst>
                <a:path w="1946" h="2131" extrusionOk="0">
                  <a:moveTo>
                    <a:pt x="1245" y="1"/>
                  </a:moveTo>
                  <a:cubicBezTo>
                    <a:pt x="1074" y="1"/>
                    <a:pt x="901" y="61"/>
                    <a:pt x="760" y="192"/>
                  </a:cubicBezTo>
                  <a:cubicBezTo>
                    <a:pt x="517" y="405"/>
                    <a:pt x="395" y="709"/>
                    <a:pt x="213" y="1013"/>
                  </a:cubicBezTo>
                  <a:cubicBezTo>
                    <a:pt x="0" y="1317"/>
                    <a:pt x="122" y="1742"/>
                    <a:pt x="395" y="1955"/>
                  </a:cubicBezTo>
                  <a:cubicBezTo>
                    <a:pt x="510" y="2070"/>
                    <a:pt x="679" y="2130"/>
                    <a:pt x="848" y="2130"/>
                  </a:cubicBezTo>
                  <a:cubicBezTo>
                    <a:pt x="1037" y="2130"/>
                    <a:pt x="1225" y="2055"/>
                    <a:pt x="1338" y="1894"/>
                  </a:cubicBezTo>
                  <a:cubicBezTo>
                    <a:pt x="1642" y="1560"/>
                    <a:pt x="1946" y="1165"/>
                    <a:pt x="1946" y="678"/>
                  </a:cubicBezTo>
                  <a:cubicBezTo>
                    <a:pt x="1925" y="251"/>
                    <a:pt x="1591" y="1"/>
                    <a:pt x="12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7" name="Google Shape;2047;p30"/>
            <p:cNvSpPr/>
            <p:nvPr/>
          </p:nvSpPr>
          <p:spPr>
            <a:xfrm>
              <a:off x="939125" y="4055650"/>
              <a:ext cx="57000" cy="69325"/>
            </a:xfrm>
            <a:custGeom>
              <a:avLst/>
              <a:gdLst/>
              <a:ahLst/>
              <a:cxnLst/>
              <a:rect l="l" t="t" r="r" b="b"/>
              <a:pathLst>
                <a:path w="2280" h="2773" extrusionOk="0">
                  <a:moveTo>
                    <a:pt x="1672" y="0"/>
                  </a:moveTo>
                  <a:cubicBezTo>
                    <a:pt x="1574" y="0"/>
                    <a:pt x="1470" y="21"/>
                    <a:pt x="1368" y="65"/>
                  </a:cubicBezTo>
                  <a:cubicBezTo>
                    <a:pt x="1064" y="217"/>
                    <a:pt x="821" y="521"/>
                    <a:pt x="638" y="764"/>
                  </a:cubicBezTo>
                  <a:cubicBezTo>
                    <a:pt x="426" y="1068"/>
                    <a:pt x="304" y="1402"/>
                    <a:pt x="152" y="1736"/>
                  </a:cubicBezTo>
                  <a:cubicBezTo>
                    <a:pt x="0" y="2132"/>
                    <a:pt x="274" y="2588"/>
                    <a:pt x="608" y="2709"/>
                  </a:cubicBezTo>
                  <a:cubicBezTo>
                    <a:pt x="701" y="2751"/>
                    <a:pt x="806" y="2772"/>
                    <a:pt x="913" y="2772"/>
                  </a:cubicBezTo>
                  <a:cubicBezTo>
                    <a:pt x="1192" y="2772"/>
                    <a:pt x="1488" y="2630"/>
                    <a:pt x="1642" y="2344"/>
                  </a:cubicBezTo>
                  <a:cubicBezTo>
                    <a:pt x="1794" y="2040"/>
                    <a:pt x="1945" y="1797"/>
                    <a:pt x="2037" y="1433"/>
                  </a:cubicBezTo>
                  <a:cubicBezTo>
                    <a:pt x="2158" y="1189"/>
                    <a:pt x="2280" y="825"/>
                    <a:pt x="2249" y="581"/>
                  </a:cubicBezTo>
                  <a:cubicBezTo>
                    <a:pt x="2249" y="212"/>
                    <a:pt x="1986" y="0"/>
                    <a:pt x="167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8" name="Google Shape;2048;p30"/>
            <p:cNvSpPr/>
            <p:nvPr/>
          </p:nvSpPr>
          <p:spPr>
            <a:xfrm>
              <a:off x="893800" y="4187350"/>
              <a:ext cx="48375" cy="81500"/>
            </a:xfrm>
            <a:custGeom>
              <a:avLst/>
              <a:gdLst/>
              <a:ahLst/>
              <a:cxnLst/>
              <a:rect l="l" t="t" r="r" b="b"/>
              <a:pathLst>
                <a:path w="1935" h="3260" extrusionOk="0">
                  <a:moveTo>
                    <a:pt x="1433" y="1"/>
                  </a:moveTo>
                  <a:cubicBezTo>
                    <a:pt x="1317" y="1"/>
                    <a:pt x="1201" y="38"/>
                    <a:pt x="1114" y="116"/>
                  </a:cubicBezTo>
                  <a:cubicBezTo>
                    <a:pt x="445" y="785"/>
                    <a:pt x="50" y="1636"/>
                    <a:pt x="20" y="2608"/>
                  </a:cubicBezTo>
                  <a:cubicBezTo>
                    <a:pt x="1" y="3004"/>
                    <a:pt x="355" y="3259"/>
                    <a:pt x="700" y="3259"/>
                  </a:cubicBezTo>
                  <a:cubicBezTo>
                    <a:pt x="912" y="3259"/>
                    <a:pt x="1120" y="3163"/>
                    <a:pt x="1236" y="2943"/>
                  </a:cubicBezTo>
                  <a:cubicBezTo>
                    <a:pt x="1661" y="2183"/>
                    <a:pt x="1874" y="1332"/>
                    <a:pt x="1935" y="481"/>
                  </a:cubicBezTo>
                  <a:cubicBezTo>
                    <a:pt x="1935" y="170"/>
                    <a:pt x="1681" y="1"/>
                    <a:pt x="14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9" name="Google Shape;2049;p30"/>
            <p:cNvSpPr/>
            <p:nvPr/>
          </p:nvSpPr>
          <p:spPr>
            <a:xfrm>
              <a:off x="876050" y="4042975"/>
              <a:ext cx="56150" cy="64300"/>
            </a:xfrm>
            <a:custGeom>
              <a:avLst/>
              <a:gdLst/>
              <a:ahLst/>
              <a:cxnLst/>
              <a:rect l="l" t="t" r="r" b="b"/>
              <a:pathLst>
                <a:path w="2246" h="2572" extrusionOk="0">
                  <a:moveTo>
                    <a:pt x="1763" y="1"/>
                  </a:moveTo>
                  <a:cubicBezTo>
                    <a:pt x="1715" y="1"/>
                    <a:pt x="1665" y="8"/>
                    <a:pt x="1611" y="25"/>
                  </a:cubicBezTo>
                  <a:cubicBezTo>
                    <a:pt x="912" y="207"/>
                    <a:pt x="487" y="936"/>
                    <a:pt x="152" y="1544"/>
                  </a:cubicBezTo>
                  <a:cubicBezTo>
                    <a:pt x="0" y="1879"/>
                    <a:pt x="92" y="2304"/>
                    <a:pt x="426" y="2487"/>
                  </a:cubicBezTo>
                  <a:cubicBezTo>
                    <a:pt x="531" y="2544"/>
                    <a:pt x="648" y="2571"/>
                    <a:pt x="765" y="2571"/>
                  </a:cubicBezTo>
                  <a:cubicBezTo>
                    <a:pt x="1017" y="2571"/>
                    <a:pt x="1264" y="2442"/>
                    <a:pt x="1368" y="2213"/>
                  </a:cubicBezTo>
                  <a:cubicBezTo>
                    <a:pt x="1642" y="1696"/>
                    <a:pt x="2098" y="1180"/>
                    <a:pt x="2219" y="572"/>
                  </a:cubicBezTo>
                  <a:cubicBezTo>
                    <a:pt x="2245" y="309"/>
                    <a:pt x="2067" y="1"/>
                    <a:pt x="17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50" name="Google Shape;2050;p30"/>
            <p:cNvSpPr/>
            <p:nvPr/>
          </p:nvSpPr>
          <p:spPr>
            <a:xfrm>
              <a:off x="1008275" y="4168100"/>
              <a:ext cx="38775" cy="66475"/>
            </a:xfrm>
            <a:custGeom>
              <a:avLst/>
              <a:gdLst/>
              <a:ahLst/>
              <a:cxnLst/>
              <a:rect l="l" t="t" r="r" b="b"/>
              <a:pathLst>
                <a:path w="1551" h="2659" extrusionOk="0">
                  <a:moveTo>
                    <a:pt x="1011" y="1"/>
                  </a:moveTo>
                  <a:cubicBezTo>
                    <a:pt x="901" y="1"/>
                    <a:pt x="790" y="47"/>
                    <a:pt x="699" y="156"/>
                  </a:cubicBezTo>
                  <a:cubicBezTo>
                    <a:pt x="183" y="734"/>
                    <a:pt x="61" y="1311"/>
                    <a:pt x="0" y="2071"/>
                  </a:cubicBezTo>
                  <a:cubicBezTo>
                    <a:pt x="0" y="2429"/>
                    <a:pt x="327" y="2659"/>
                    <a:pt x="633" y="2659"/>
                  </a:cubicBezTo>
                  <a:cubicBezTo>
                    <a:pt x="821" y="2659"/>
                    <a:pt x="1002" y="2572"/>
                    <a:pt x="1094" y="2375"/>
                  </a:cubicBezTo>
                  <a:cubicBezTo>
                    <a:pt x="1429" y="1767"/>
                    <a:pt x="1550" y="1251"/>
                    <a:pt x="1520" y="552"/>
                  </a:cubicBezTo>
                  <a:cubicBezTo>
                    <a:pt x="1520" y="254"/>
                    <a:pt x="1267" y="1"/>
                    <a:pt x="10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51" name="Google Shape;2051;p30"/>
            <p:cNvSpPr/>
            <p:nvPr/>
          </p:nvSpPr>
          <p:spPr>
            <a:xfrm>
              <a:off x="1148075" y="4089975"/>
              <a:ext cx="61000" cy="57200"/>
            </a:xfrm>
            <a:custGeom>
              <a:avLst/>
              <a:gdLst/>
              <a:ahLst/>
              <a:cxnLst/>
              <a:rect l="l" t="t" r="r" b="b"/>
              <a:pathLst>
                <a:path w="2440" h="2288" extrusionOk="0">
                  <a:moveTo>
                    <a:pt x="2069" y="0"/>
                  </a:moveTo>
                  <a:cubicBezTo>
                    <a:pt x="2031" y="0"/>
                    <a:pt x="1990" y="9"/>
                    <a:pt x="1946" y="29"/>
                  </a:cubicBezTo>
                  <a:cubicBezTo>
                    <a:pt x="1855" y="60"/>
                    <a:pt x="1825" y="60"/>
                    <a:pt x="1764" y="120"/>
                  </a:cubicBezTo>
                  <a:cubicBezTo>
                    <a:pt x="1460" y="120"/>
                    <a:pt x="1095" y="303"/>
                    <a:pt x="882" y="485"/>
                  </a:cubicBezTo>
                  <a:cubicBezTo>
                    <a:pt x="609" y="728"/>
                    <a:pt x="366" y="1002"/>
                    <a:pt x="183" y="1275"/>
                  </a:cubicBezTo>
                  <a:cubicBezTo>
                    <a:pt x="1" y="1579"/>
                    <a:pt x="123" y="2005"/>
                    <a:pt x="427" y="2187"/>
                  </a:cubicBezTo>
                  <a:cubicBezTo>
                    <a:pt x="536" y="2257"/>
                    <a:pt x="649" y="2287"/>
                    <a:pt x="758" y="2287"/>
                  </a:cubicBezTo>
                  <a:cubicBezTo>
                    <a:pt x="983" y="2287"/>
                    <a:pt x="1195" y="2158"/>
                    <a:pt x="1338" y="1974"/>
                  </a:cubicBezTo>
                  <a:cubicBezTo>
                    <a:pt x="1490" y="1731"/>
                    <a:pt x="1673" y="1519"/>
                    <a:pt x="1855" y="1275"/>
                  </a:cubicBezTo>
                  <a:cubicBezTo>
                    <a:pt x="1977" y="1093"/>
                    <a:pt x="2129" y="911"/>
                    <a:pt x="2220" y="667"/>
                  </a:cubicBezTo>
                  <a:lnTo>
                    <a:pt x="2281" y="607"/>
                  </a:lnTo>
                  <a:cubicBezTo>
                    <a:pt x="2439" y="395"/>
                    <a:pt x="2322" y="0"/>
                    <a:pt x="20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52" name="Google Shape;2052;p30"/>
            <p:cNvSpPr/>
            <p:nvPr/>
          </p:nvSpPr>
          <p:spPr>
            <a:xfrm>
              <a:off x="1082725" y="4163425"/>
              <a:ext cx="59400" cy="58450"/>
            </a:xfrm>
            <a:custGeom>
              <a:avLst/>
              <a:gdLst/>
              <a:ahLst/>
              <a:cxnLst/>
              <a:rect l="l" t="t" r="r" b="b"/>
              <a:pathLst>
                <a:path w="2376" h="2338" extrusionOk="0">
                  <a:moveTo>
                    <a:pt x="1767" y="1"/>
                  </a:moveTo>
                  <a:cubicBezTo>
                    <a:pt x="1681" y="1"/>
                    <a:pt x="1595" y="22"/>
                    <a:pt x="1521" y="70"/>
                  </a:cubicBezTo>
                  <a:cubicBezTo>
                    <a:pt x="974" y="313"/>
                    <a:pt x="578" y="830"/>
                    <a:pt x="214" y="1316"/>
                  </a:cubicBezTo>
                  <a:cubicBezTo>
                    <a:pt x="1" y="1620"/>
                    <a:pt x="183" y="2076"/>
                    <a:pt x="487" y="2258"/>
                  </a:cubicBezTo>
                  <a:cubicBezTo>
                    <a:pt x="586" y="2313"/>
                    <a:pt x="691" y="2337"/>
                    <a:pt x="795" y="2337"/>
                  </a:cubicBezTo>
                  <a:cubicBezTo>
                    <a:pt x="1040" y="2337"/>
                    <a:pt x="1280" y="2199"/>
                    <a:pt x="1430" y="1985"/>
                  </a:cubicBezTo>
                  <a:cubicBezTo>
                    <a:pt x="1734" y="1590"/>
                    <a:pt x="2037" y="1134"/>
                    <a:pt x="2281" y="617"/>
                  </a:cubicBezTo>
                  <a:cubicBezTo>
                    <a:pt x="2375" y="263"/>
                    <a:pt x="2066" y="1"/>
                    <a:pt x="17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53" name="Google Shape;2053;p30"/>
            <p:cNvSpPr/>
            <p:nvPr/>
          </p:nvSpPr>
          <p:spPr>
            <a:xfrm>
              <a:off x="1037150" y="4268975"/>
              <a:ext cx="49400" cy="53925"/>
            </a:xfrm>
            <a:custGeom>
              <a:avLst/>
              <a:gdLst/>
              <a:ahLst/>
              <a:cxnLst/>
              <a:rect l="l" t="t" r="r" b="b"/>
              <a:pathLst>
                <a:path w="1976" h="2157" extrusionOk="0">
                  <a:moveTo>
                    <a:pt x="1242" y="0"/>
                  </a:moveTo>
                  <a:cubicBezTo>
                    <a:pt x="1204" y="0"/>
                    <a:pt x="1164" y="4"/>
                    <a:pt x="1125" y="12"/>
                  </a:cubicBezTo>
                  <a:cubicBezTo>
                    <a:pt x="578" y="164"/>
                    <a:pt x="335" y="863"/>
                    <a:pt x="122" y="1350"/>
                  </a:cubicBezTo>
                  <a:cubicBezTo>
                    <a:pt x="0" y="1653"/>
                    <a:pt x="213" y="1988"/>
                    <a:pt x="487" y="2109"/>
                  </a:cubicBezTo>
                  <a:cubicBezTo>
                    <a:pt x="566" y="2141"/>
                    <a:pt x="646" y="2157"/>
                    <a:pt x="724" y="2157"/>
                  </a:cubicBezTo>
                  <a:cubicBezTo>
                    <a:pt x="942" y="2157"/>
                    <a:pt x="1142" y="2037"/>
                    <a:pt x="1277" y="1836"/>
                  </a:cubicBezTo>
                  <a:cubicBezTo>
                    <a:pt x="1581" y="1410"/>
                    <a:pt x="1976" y="894"/>
                    <a:pt x="1794" y="407"/>
                  </a:cubicBezTo>
                  <a:cubicBezTo>
                    <a:pt x="1714" y="169"/>
                    <a:pt x="1497" y="0"/>
                    <a:pt x="124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54" name="Google Shape;2054;p30"/>
            <p:cNvSpPr/>
            <p:nvPr/>
          </p:nvSpPr>
          <p:spPr>
            <a:xfrm>
              <a:off x="1072850" y="4110375"/>
              <a:ext cx="41075" cy="42525"/>
            </a:xfrm>
            <a:custGeom>
              <a:avLst/>
              <a:gdLst/>
              <a:ahLst/>
              <a:cxnLst/>
              <a:rect l="l" t="t" r="r" b="b"/>
              <a:pathLst>
                <a:path w="1643" h="1701" extrusionOk="0">
                  <a:moveTo>
                    <a:pt x="1100" y="0"/>
                  </a:moveTo>
                  <a:cubicBezTo>
                    <a:pt x="1078" y="0"/>
                    <a:pt x="1056" y="1"/>
                    <a:pt x="1034" y="3"/>
                  </a:cubicBezTo>
                  <a:cubicBezTo>
                    <a:pt x="578" y="95"/>
                    <a:pt x="305" y="429"/>
                    <a:pt x="122" y="824"/>
                  </a:cubicBezTo>
                  <a:cubicBezTo>
                    <a:pt x="1" y="1037"/>
                    <a:pt x="1" y="1341"/>
                    <a:pt x="214" y="1523"/>
                  </a:cubicBezTo>
                  <a:cubicBezTo>
                    <a:pt x="325" y="1635"/>
                    <a:pt x="481" y="1701"/>
                    <a:pt x="635" y="1701"/>
                  </a:cubicBezTo>
                  <a:cubicBezTo>
                    <a:pt x="733" y="1701"/>
                    <a:pt x="830" y="1674"/>
                    <a:pt x="913" y="1614"/>
                  </a:cubicBezTo>
                  <a:cubicBezTo>
                    <a:pt x="1125" y="1462"/>
                    <a:pt x="1338" y="1341"/>
                    <a:pt x="1460" y="1098"/>
                  </a:cubicBezTo>
                  <a:cubicBezTo>
                    <a:pt x="1581" y="915"/>
                    <a:pt x="1642" y="703"/>
                    <a:pt x="1642" y="459"/>
                  </a:cubicBezTo>
                  <a:cubicBezTo>
                    <a:pt x="1642" y="177"/>
                    <a:pt x="1381" y="0"/>
                    <a:pt x="11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55" name="Google Shape;2055;p30"/>
            <p:cNvSpPr/>
            <p:nvPr/>
          </p:nvSpPr>
          <p:spPr>
            <a:xfrm>
              <a:off x="1156450" y="4200850"/>
              <a:ext cx="56250" cy="56450"/>
            </a:xfrm>
            <a:custGeom>
              <a:avLst/>
              <a:gdLst/>
              <a:ahLst/>
              <a:cxnLst/>
              <a:rect l="l" t="t" r="r" b="b"/>
              <a:pathLst>
                <a:path w="2250" h="2258" extrusionOk="0">
                  <a:moveTo>
                    <a:pt x="1657" y="0"/>
                  </a:moveTo>
                  <a:cubicBezTo>
                    <a:pt x="1569" y="0"/>
                    <a:pt x="1474" y="22"/>
                    <a:pt x="1368" y="62"/>
                  </a:cubicBezTo>
                  <a:cubicBezTo>
                    <a:pt x="882" y="305"/>
                    <a:pt x="578" y="731"/>
                    <a:pt x="243" y="1126"/>
                  </a:cubicBezTo>
                  <a:cubicBezTo>
                    <a:pt x="0" y="1460"/>
                    <a:pt x="152" y="1977"/>
                    <a:pt x="517" y="2160"/>
                  </a:cubicBezTo>
                  <a:cubicBezTo>
                    <a:pt x="635" y="2224"/>
                    <a:pt x="771" y="2258"/>
                    <a:pt x="907" y="2258"/>
                  </a:cubicBezTo>
                  <a:cubicBezTo>
                    <a:pt x="1156" y="2258"/>
                    <a:pt x="1402" y="2142"/>
                    <a:pt x="1520" y="1886"/>
                  </a:cubicBezTo>
                  <a:lnTo>
                    <a:pt x="1885" y="1339"/>
                  </a:lnTo>
                  <a:cubicBezTo>
                    <a:pt x="2037" y="1126"/>
                    <a:pt x="2098" y="913"/>
                    <a:pt x="2189" y="701"/>
                  </a:cubicBezTo>
                  <a:cubicBezTo>
                    <a:pt x="2250" y="457"/>
                    <a:pt x="2128" y="245"/>
                    <a:pt x="1976" y="123"/>
                  </a:cubicBezTo>
                  <a:cubicBezTo>
                    <a:pt x="1873" y="37"/>
                    <a:pt x="1771" y="0"/>
                    <a:pt x="16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56" name="Google Shape;2056;p30"/>
            <p:cNvSpPr/>
            <p:nvPr/>
          </p:nvSpPr>
          <p:spPr>
            <a:xfrm>
              <a:off x="1340350" y="4162025"/>
              <a:ext cx="53200" cy="48275"/>
            </a:xfrm>
            <a:custGeom>
              <a:avLst/>
              <a:gdLst/>
              <a:ahLst/>
              <a:cxnLst/>
              <a:rect l="l" t="t" r="r" b="b"/>
              <a:pathLst>
                <a:path w="2128" h="1931" extrusionOk="0">
                  <a:moveTo>
                    <a:pt x="1583" y="1"/>
                  </a:moveTo>
                  <a:cubicBezTo>
                    <a:pt x="1562" y="1"/>
                    <a:pt x="1540" y="2"/>
                    <a:pt x="1520" y="4"/>
                  </a:cubicBezTo>
                  <a:cubicBezTo>
                    <a:pt x="1277" y="35"/>
                    <a:pt x="1064" y="187"/>
                    <a:pt x="851" y="308"/>
                  </a:cubicBezTo>
                  <a:cubicBezTo>
                    <a:pt x="638" y="460"/>
                    <a:pt x="456" y="643"/>
                    <a:pt x="243" y="795"/>
                  </a:cubicBezTo>
                  <a:cubicBezTo>
                    <a:pt x="0" y="1038"/>
                    <a:pt x="0" y="1524"/>
                    <a:pt x="243" y="1737"/>
                  </a:cubicBezTo>
                  <a:cubicBezTo>
                    <a:pt x="391" y="1870"/>
                    <a:pt x="553" y="1931"/>
                    <a:pt x="715" y="1931"/>
                  </a:cubicBezTo>
                  <a:cubicBezTo>
                    <a:pt x="887" y="1931"/>
                    <a:pt x="1059" y="1862"/>
                    <a:pt x="1216" y="1737"/>
                  </a:cubicBezTo>
                  <a:cubicBezTo>
                    <a:pt x="1611" y="1403"/>
                    <a:pt x="2067" y="977"/>
                    <a:pt x="2128" y="430"/>
                  </a:cubicBezTo>
                  <a:cubicBezTo>
                    <a:pt x="2128" y="151"/>
                    <a:pt x="1822" y="1"/>
                    <a:pt x="15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57" name="Google Shape;2057;p30"/>
            <p:cNvSpPr/>
            <p:nvPr/>
          </p:nvSpPr>
          <p:spPr>
            <a:xfrm>
              <a:off x="1257500" y="4227100"/>
              <a:ext cx="57800" cy="46050"/>
            </a:xfrm>
            <a:custGeom>
              <a:avLst/>
              <a:gdLst/>
              <a:ahLst/>
              <a:cxnLst/>
              <a:rect l="l" t="t" r="r" b="b"/>
              <a:pathLst>
                <a:path w="2312" h="1842" extrusionOk="0">
                  <a:moveTo>
                    <a:pt x="1829" y="0"/>
                  </a:moveTo>
                  <a:cubicBezTo>
                    <a:pt x="1711" y="0"/>
                    <a:pt x="1597" y="46"/>
                    <a:pt x="1521" y="137"/>
                  </a:cubicBezTo>
                  <a:cubicBezTo>
                    <a:pt x="1531" y="117"/>
                    <a:pt x="1534" y="110"/>
                    <a:pt x="1533" y="110"/>
                  </a:cubicBezTo>
                  <a:lnTo>
                    <a:pt x="1533" y="110"/>
                  </a:lnTo>
                  <a:cubicBezTo>
                    <a:pt x="1531" y="110"/>
                    <a:pt x="1511" y="137"/>
                    <a:pt x="1490" y="137"/>
                  </a:cubicBezTo>
                  <a:cubicBezTo>
                    <a:pt x="1430" y="137"/>
                    <a:pt x="1369" y="167"/>
                    <a:pt x="1338" y="167"/>
                  </a:cubicBezTo>
                  <a:cubicBezTo>
                    <a:pt x="1186" y="198"/>
                    <a:pt x="1065" y="289"/>
                    <a:pt x="943" y="350"/>
                  </a:cubicBezTo>
                  <a:cubicBezTo>
                    <a:pt x="761" y="471"/>
                    <a:pt x="578" y="593"/>
                    <a:pt x="335" y="654"/>
                  </a:cubicBezTo>
                  <a:cubicBezTo>
                    <a:pt x="62" y="775"/>
                    <a:pt x="1" y="1110"/>
                    <a:pt x="31" y="1383"/>
                  </a:cubicBezTo>
                  <a:cubicBezTo>
                    <a:pt x="117" y="1612"/>
                    <a:pt x="338" y="1842"/>
                    <a:pt x="593" y="1842"/>
                  </a:cubicBezTo>
                  <a:cubicBezTo>
                    <a:pt x="608" y="1842"/>
                    <a:pt x="624" y="1841"/>
                    <a:pt x="639" y="1839"/>
                  </a:cubicBezTo>
                  <a:cubicBezTo>
                    <a:pt x="1034" y="1809"/>
                    <a:pt x="1338" y="1717"/>
                    <a:pt x="1642" y="1505"/>
                  </a:cubicBezTo>
                  <a:cubicBezTo>
                    <a:pt x="1946" y="1262"/>
                    <a:pt x="2037" y="1049"/>
                    <a:pt x="2189" y="745"/>
                  </a:cubicBezTo>
                  <a:cubicBezTo>
                    <a:pt x="2311" y="562"/>
                    <a:pt x="2311" y="319"/>
                    <a:pt x="2159" y="137"/>
                  </a:cubicBezTo>
                  <a:cubicBezTo>
                    <a:pt x="2068" y="46"/>
                    <a:pt x="1946" y="0"/>
                    <a:pt x="182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58" name="Google Shape;2058;p30"/>
            <p:cNvSpPr/>
            <p:nvPr/>
          </p:nvSpPr>
          <p:spPr>
            <a:xfrm>
              <a:off x="1251425" y="4168400"/>
              <a:ext cx="49425" cy="38800"/>
            </a:xfrm>
            <a:custGeom>
              <a:avLst/>
              <a:gdLst/>
              <a:ahLst/>
              <a:cxnLst/>
              <a:rect l="l" t="t" r="r" b="b"/>
              <a:pathLst>
                <a:path w="1977" h="1552" extrusionOk="0">
                  <a:moveTo>
                    <a:pt x="1565" y="0"/>
                  </a:moveTo>
                  <a:cubicBezTo>
                    <a:pt x="1521" y="0"/>
                    <a:pt x="1475" y="8"/>
                    <a:pt x="1429" y="23"/>
                  </a:cubicBezTo>
                  <a:cubicBezTo>
                    <a:pt x="1186" y="53"/>
                    <a:pt x="1004" y="53"/>
                    <a:pt x="761" y="144"/>
                  </a:cubicBezTo>
                  <a:cubicBezTo>
                    <a:pt x="548" y="266"/>
                    <a:pt x="396" y="418"/>
                    <a:pt x="244" y="600"/>
                  </a:cubicBezTo>
                  <a:cubicBezTo>
                    <a:pt x="92" y="844"/>
                    <a:pt x="1" y="1117"/>
                    <a:pt x="214" y="1330"/>
                  </a:cubicBezTo>
                  <a:cubicBezTo>
                    <a:pt x="309" y="1483"/>
                    <a:pt x="464" y="1551"/>
                    <a:pt x="619" y="1551"/>
                  </a:cubicBezTo>
                  <a:cubicBezTo>
                    <a:pt x="711" y="1551"/>
                    <a:pt x="803" y="1527"/>
                    <a:pt x="882" y="1482"/>
                  </a:cubicBezTo>
                  <a:cubicBezTo>
                    <a:pt x="1065" y="1360"/>
                    <a:pt x="1277" y="1299"/>
                    <a:pt x="1429" y="1148"/>
                  </a:cubicBezTo>
                  <a:lnTo>
                    <a:pt x="1794" y="752"/>
                  </a:lnTo>
                  <a:cubicBezTo>
                    <a:pt x="1977" y="631"/>
                    <a:pt x="1977" y="357"/>
                    <a:pt x="1916" y="205"/>
                  </a:cubicBezTo>
                  <a:cubicBezTo>
                    <a:pt x="1825" y="68"/>
                    <a:pt x="1699" y="0"/>
                    <a:pt x="15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59" name="Google Shape;2059;p30"/>
            <p:cNvSpPr/>
            <p:nvPr/>
          </p:nvSpPr>
          <p:spPr>
            <a:xfrm>
              <a:off x="1342625" y="4242500"/>
              <a:ext cx="49025" cy="38875"/>
            </a:xfrm>
            <a:custGeom>
              <a:avLst/>
              <a:gdLst/>
              <a:ahLst/>
              <a:cxnLst/>
              <a:rect l="l" t="t" r="r" b="b"/>
              <a:pathLst>
                <a:path w="1961" h="1555" extrusionOk="0">
                  <a:moveTo>
                    <a:pt x="1351" y="1"/>
                  </a:moveTo>
                  <a:cubicBezTo>
                    <a:pt x="1327" y="1"/>
                    <a:pt x="1302" y="3"/>
                    <a:pt x="1277" y="7"/>
                  </a:cubicBezTo>
                  <a:cubicBezTo>
                    <a:pt x="882" y="98"/>
                    <a:pt x="517" y="281"/>
                    <a:pt x="243" y="585"/>
                  </a:cubicBezTo>
                  <a:cubicBezTo>
                    <a:pt x="91" y="767"/>
                    <a:pt x="0" y="1041"/>
                    <a:pt x="152" y="1253"/>
                  </a:cubicBezTo>
                  <a:cubicBezTo>
                    <a:pt x="249" y="1423"/>
                    <a:pt x="462" y="1554"/>
                    <a:pt x="637" y="1554"/>
                  </a:cubicBezTo>
                  <a:cubicBezTo>
                    <a:pt x="681" y="1554"/>
                    <a:pt x="723" y="1546"/>
                    <a:pt x="760" y="1527"/>
                  </a:cubicBezTo>
                  <a:cubicBezTo>
                    <a:pt x="1003" y="1466"/>
                    <a:pt x="1186" y="1345"/>
                    <a:pt x="1368" y="1162"/>
                  </a:cubicBezTo>
                  <a:cubicBezTo>
                    <a:pt x="1520" y="1010"/>
                    <a:pt x="1642" y="858"/>
                    <a:pt x="1763" y="706"/>
                  </a:cubicBezTo>
                  <a:cubicBezTo>
                    <a:pt x="1960" y="340"/>
                    <a:pt x="1662" y="1"/>
                    <a:pt x="13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60" name="Google Shape;2060;p30"/>
          <p:cNvGrpSpPr/>
          <p:nvPr/>
        </p:nvGrpSpPr>
        <p:grpSpPr>
          <a:xfrm>
            <a:off x="1732400" y="4037638"/>
            <a:ext cx="1367075" cy="681525"/>
            <a:chOff x="85000" y="3678075"/>
            <a:chExt cx="1367075" cy="681525"/>
          </a:xfrm>
        </p:grpSpPr>
        <p:sp>
          <p:nvSpPr>
            <p:cNvPr id="2061" name="Google Shape;2061;p30"/>
            <p:cNvSpPr/>
            <p:nvPr/>
          </p:nvSpPr>
          <p:spPr>
            <a:xfrm>
              <a:off x="85000" y="3678075"/>
              <a:ext cx="1367075" cy="681525"/>
            </a:xfrm>
            <a:custGeom>
              <a:avLst/>
              <a:gdLst/>
              <a:ahLst/>
              <a:cxnLst/>
              <a:rect l="l" t="t" r="r" b="b"/>
              <a:pathLst>
                <a:path w="54683" h="27261" extrusionOk="0">
                  <a:moveTo>
                    <a:pt x="18949" y="0"/>
                  </a:moveTo>
                  <a:cubicBezTo>
                    <a:pt x="18208" y="0"/>
                    <a:pt x="17499" y="735"/>
                    <a:pt x="17052" y="1429"/>
                  </a:cubicBezTo>
                  <a:cubicBezTo>
                    <a:pt x="14621" y="5259"/>
                    <a:pt x="13526" y="9970"/>
                    <a:pt x="14013" y="14499"/>
                  </a:cubicBezTo>
                  <a:cubicBezTo>
                    <a:pt x="13466" y="13648"/>
                    <a:pt x="13253" y="12584"/>
                    <a:pt x="12797" y="11642"/>
                  </a:cubicBezTo>
                  <a:cubicBezTo>
                    <a:pt x="12376" y="10800"/>
                    <a:pt x="11566" y="9983"/>
                    <a:pt x="10654" y="9983"/>
                  </a:cubicBezTo>
                  <a:cubicBezTo>
                    <a:pt x="10579" y="9983"/>
                    <a:pt x="10503" y="9989"/>
                    <a:pt x="10426" y="10000"/>
                  </a:cubicBezTo>
                  <a:cubicBezTo>
                    <a:pt x="9241" y="10213"/>
                    <a:pt x="8663" y="11611"/>
                    <a:pt x="8785" y="12797"/>
                  </a:cubicBezTo>
                  <a:cubicBezTo>
                    <a:pt x="8906" y="13952"/>
                    <a:pt x="9423" y="15077"/>
                    <a:pt x="9514" y="16232"/>
                  </a:cubicBezTo>
                  <a:cubicBezTo>
                    <a:pt x="8602" y="14499"/>
                    <a:pt x="7569" y="12827"/>
                    <a:pt x="6475" y="11216"/>
                  </a:cubicBezTo>
                  <a:cubicBezTo>
                    <a:pt x="6049" y="10608"/>
                    <a:pt x="5563" y="9940"/>
                    <a:pt x="4864" y="9605"/>
                  </a:cubicBezTo>
                  <a:cubicBezTo>
                    <a:pt x="4502" y="9407"/>
                    <a:pt x="4116" y="9318"/>
                    <a:pt x="3728" y="9318"/>
                  </a:cubicBezTo>
                  <a:cubicBezTo>
                    <a:pt x="2453" y="9318"/>
                    <a:pt x="1159" y="10285"/>
                    <a:pt x="669" y="11520"/>
                  </a:cubicBezTo>
                  <a:cubicBezTo>
                    <a:pt x="0" y="13162"/>
                    <a:pt x="426" y="15016"/>
                    <a:pt x="1125" y="16627"/>
                  </a:cubicBezTo>
                  <a:cubicBezTo>
                    <a:pt x="1125" y="20639"/>
                    <a:pt x="7143" y="24074"/>
                    <a:pt x="10487" y="24134"/>
                  </a:cubicBezTo>
                  <a:cubicBezTo>
                    <a:pt x="16262" y="24226"/>
                    <a:pt x="21825" y="25137"/>
                    <a:pt x="27539" y="25989"/>
                  </a:cubicBezTo>
                  <a:cubicBezTo>
                    <a:pt x="31717" y="26630"/>
                    <a:pt x="35982" y="27260"/>
                    <a:pt x="40197" y="27260"/>
                  </a:cubicBezTo>
                  <a:cubicBezTo>
                    <a:pt x="42974" y="27260"/>
                    <a:pt x="45728" y="26986"/>
                    <a:pt x="48421" y="26262"/>
                  </a:cubicBezTo>
                  <a:cubicBezTo>
                    <a:pt x="50153" y="25776"/>
                    <a:pt x="51947" y="25046"/>
                    <a:pt x="53132" y="23678"/>
                  </a:cubicBezTo>
                  <a:cubicBezTo>
                    <a:pt x="54287" y="22311"/>
                    <a:pt x="54682" y="20122"/>
                    <a:pt x="53588" y="18663"/>
                  </a:cubicBezTo>
                  <a:cubicBezTo>
                    <a:pt x="52836" y="17700"/>
                    <a:pt x="51630" y="17281"/>
                    <a:pt x="50420" y="17281"/>
                  </a:cubicBezTo>
                  <a:cubicBezTo>
                    <a:pt x="50064" y="17281"/>
                    <a:pt x="49708" y="17318"/>
                    <a:pt x="49363" y="17387"/>
                  </a:cubicBezTo>
                  <a:cubicBezTo>
                    <a:pt x="47843" y="17721"/>
                    <a:pt x="46506" y="18602"/>
                    <a:pt x="45229" y="19454"/>
                  </a:cubicBezTo>
                  <a:cubicBezTo>
                    <a:pt x="45746" y="18663"/>
                    <a:pt x="46293" y="17843"/>
                    <a:pt x="46384" y="16931"/>
                  </a:cubicBezTo>
                  <a:cubicBezTo>
                    <a:pt x="46506" y="15958"/>
                    <a:pt x="46080" y="14894"/>
                    <a:pt x="45168" y="14651"/>
                  </a:cubicBezTo>
                  <a:cubicBezTo>
                    <a:pt x="44977" y="14587"/>
                    <a:pt x="44780" y="14561"/>
                    <a:pt x="44582" y="14561"/>
                  </a:cubicBezTo>
                  <a:cubicBezTo>
                    <a:pt x="44309" y="14561"/>
                    <a:pt x="44035" y="14611"/>
                    <a:pt x="43770" y="14681"/>
                  </a:cubicBezTo>
                  <a:cubicBezTo>
                    <a:pt x="41825" y="15107"/>
                    <a:pt x="40062" y="16019"/>
                    <a:pt x="38573" y="17265"/>
                  </a:cubicBezTo>
                  <a:cubicBezTo>
                    <a:pt x="39241" y="15958"/>
                    <a:pt x="39940" y="14621"/>
                    <a:pt x="39910" y="13162"/>
                  </a:cubicBezTo>
                  <a:cubicBezTo>
                    <a:pt x="39849" y="11733"/>
                    <a:pt x="38846" y="10213"/>
                    <a:pt x="37387" y="10122"/>
                  </a:cubicBezTo>
                  <a:cubicBezTo>
                    <a:pt x="37357" y="10121"/>
                    <a:pt x="37328" y="10120"/>
                    <a:pt x="37298" y="10120"/>
                  </a:cubicBezTo>
                  <a:cubicBezTo>
                    <a:pt x="36570" y="10120"/>
                    <a:pt x="35873" y="10473"/>
                    <a:pt x="35259" y="10882"/>
                  </a:cubicBezTo>
                  <a:cubicBezTo>
                    <a:pt x="33071" y="12250"/>
                    <a:pt x="31247" y="14195"/>
                    <a:pt x="29940" y="16475"/>
                  </a:cubicBezTo>
                  <a:lnTo>
                    <a:pt x="29940" y="16475"/>
                  </a:lnTo>
                  <a:cubicBezTo>
                    <a:pt x="30426" y="13374"/>
                    <a:pt x="30244" y="10244"/>
                    <a:pt x="29423" y="7234"/>
                  </a:cubicBezTo>
                  <a:cubicBezTo>
                    <a:pt x="29302" y="6809"/>
                    <a:pt x="29150" y="6383"/>
                    <a:pt x="28816" y="6140"/>
                  </a:cubicBezTo>
                  <a:cubicBezTo>
                    <a:pt x="28577" y="5987"/>
                    <a:pt x="28301" y="5929"/>
                    <a:pt x="28019" y="5929"/>
                  </a:cubicBezTo>
                  <a:cubicBezTo>
                    <a:pt x="27797" y="5929"/>
                    <a:pt x="27571" y="5965"/>
                    <a:pt x="27357" y="6019"/>
                  </a:cubicBezTo>
                  <a:cubicBezTo>
                    <a:pt x="24256" y="6809"/>
                    <a:pt x="22797" y="10396"/>
                    <a:pt x="21855" y="13466"/>
                  </a:cubicBezTo>
                  <a:cubicBezTo>
                    <a:pt x="22372" y="9362"/>
                    <a:pt x="21855" y="5137"/>
                    <a:pt x="20335" y="1307"/>
                  </a:cubicBezTo>
                  <a:cubicBezTo>
                    <a:pt x="20153" y="851"/>
                    <a:pt x="19910" y="365"/>
                    <a:pt x="19454" y="122"/>
                  </a:cubicBezTo>
                  <a:cubicBezTo>
                    <a:pt x="19285" y="38"/>
                    <a:pt x="19116" y="0"/>
                    <a:pt x="1894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62" name="Google Shape;2062;p30"/>
            <p:cNvSpPr/>
            <p:nvPr/>
          </p:nvSpPr>
          <p:spPr>
            <a:xfrm>
              <a:off x="125275" y="4024450"/>
              <a:ext cx="53225" cy="67700"/>
            </a:xfrm>
            <a:custGeom>
              <a:avLst/>
              <a:gdLst/>
              <a:ahLst/>
              <a:cxnLst/>
              <a:rect l="l" t="t" r="r" b="b"/>
              <a:pathLst>
                <a:path w="2129" h="2708" extrusionOk="0">
                  <a:moveTo>
                    <a:pt x="765" y="0"/>
                  </a:moveTo>
                  <a:cubicBezTo>
                    <a:pt x="646" y="0"/>
                    <a:pt x="522" y="47"/>
                    <a:pt x="396" y="158"/>
                  </a:cubicBezTo>
                  <a:cubicBezTo>
                    <a:pt x="0" y="522"/>
                    <a:pt x="152" y="1130"/>
                    <a:pt x="335" y="1586"/>
                  </a:cubicBezTo>
                  <a:cubicBezTo>
                    <a:pt x="547" y="2103"/>
                    <a:pt x="851" y="2498"/>
                    <a:pt x="1399" y="2681"/>
                  </a:cubicBezTo>
                  <a:cubicBezTo>
                    <a:pt x="1450" y="2699"/>
                    <a:pt x="1501" y="2708"/>
                    <a:pt x="1550" y="2708"/>
                  </a:cubicBezTo>
                  <a:cubicBezTo>
                    <a:pt x="1820" y="2708"/>
                    <a:pt x="2042" y="2447"/>
                    <a:pt x="2067" y="2164"/>
                  </a:cubicBezTo>
                  <a:cubicBezTo>
                    <a:pt x="2128" y="1677"/>
                    <a:pt x="1854" y="1222"/>
                    <a:pt x="1611" y="766"/>
                  </a:cubicBezTo>
                  <a:cubicBezTo>
                    <a:pt x="1450" y="444"/>
                    <a:pt x="1133" y="0"/>
                    <a:pt x="7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63" name="Google Shape;2063;p30"/>
            <p:cNvSpPr/>
            <p:nvPr/>
          </p:nvSpPr>
          <p:spPr>
            <a:xfrm>
              <a:off x="193650" y="3992375"/>
              <a:ext cx="57025" cy="70850"/>
            </a:xfrm>
            <a:custGeom>
              <a:avLst/>
              <a:gdLst/>
              <a:ahLst/>
              <a:cxnLst/>
              <a:rect l="l" t="t" r="r" b="b"/>
              <a:pathLst>
                <a:path w="2281" h="2834" extrusionOk="0">
                  <a:moveTo>
                    <a:pt x="879" y="1"/>
                  </a:moveTo>
                  <a:cubicBezTo>
                    <a:pt x="535" y="1"/>
                    <a:pt x="286" y="183"/>
                    <a:pt x="153" y="529"/>
                  </a:cubicBezTo>
                  <a:cubicBezTo>
                    <a:pt x="1" y="863"/>
                    <a:pt x="153" y="1289"/>
                    <a:pt x="305" y="1623"/>
                  </a:cubicBezTo>
                  <a:cubicBezTo>
                    <a:pt x="427" y="1927"/>
                    <a:pt x="609" y="2201"/>
                    <a:pt x="791" y="2444"/>
                  </a:cubicBezTo>
                  <a:cubicBezTo>
                    <a:pt x="966" y="2662"/>
                    <a:pt x="1204" y="2834"/>
                    <a:pt x="1470" y="2834"/>
                  </a:cubicBezTo>
                  <a:cubicBezTo>
                    <a:pt x="1575" y="2834"/>
                    <a:pt x="1683" y="2808"/>
                    <a:pt x="1794" y="2748"/>
                  </a:cubicBezTo>
                  <a:cubicBezTo>
                    <a:pt x="2129" y="2596"/>
                    <a:pt x="2281" y="2261"/>
                    <a:pt x="2189" y="1836"/>
                  </a:cubicBezTo>
                  <a:cubicBezTo>
                    <a:pt x="2129" y="1198"/>
                    <a:pt x="1734" y="164"/>
                    <a:pt x="1034" y="12"/>
                  </a:cubicBezTo>
                  <a:cubicBezTo>
                    <a:pt x="981" y="4"/>
                    <a:pt x="929" y="1"/>
                    <a:pt x="8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64" name="Google Shape;2064;p30"/>
            <p:cNvSpPr/>
            <p:nvPr/>
          </p:nvSpPr>
          <p:spPr>
            <a:xfrm>
              <a:off x="209625" y="4102375"/>
              <a:ext cx="57775" cy="67050"/>
            </a:xfrm>
            <a:custGeom>
              <a:avLst/>
              <a:gdLst/>
              <a:ahLst/>
              <a:cxnLst/>
              <a:rect l="l" t="t" r="r" b="b"/>
              <a:pathLst>
                <a:path w="2311" h="2682" extrusionOk="0">
                  <a:moveTo>
                    <a:pt x="743" y="0"/>
                  </a:moveTo>
                  <a:cubicBezTo>
                    <a:pt x="546" y="0"/>
                    <a:pt x="362" y="95"/>
                    <a:pt x="243" y="293"/>
                  </a:cubicBezTo>
                  <a:cubicBezTo>
                    <a:pt x="0" y="597"/>
                    <a:pt x="122" y="1144"/>
                    <a:pt x="183" y="1478"/>
                  </a:cubicBezTo>
                  <a:cubicBezTo>
                    <a:pt x="304" y="1843"/>
                    <a:pt x="578" y="2208"/>
                    <a:pt x="882" y="2451"/>
                  </a:cubicBezTo>
                  <a:cubicBezTo>
                    <a:pt x="1053" y="2605"/>
                    <a:pt x="1243" y="2682"/>
                    <a:pt x="1431" y="2682"/>
                  </a:cubicBezTo>
                  <a:cubicBezTo>
                    <a:pt x="1577" y="2682"/>
                    <a:pt x="1721" y="2635"/>
                    <a:pt x="1854" y="2542"/>
                  </a:cubicBezTo>
                  <a:cubicBezTo>
                    <a:pt x="2219" y="2269"/>
                    <a:pt x="2310" y="1843"/>
                    <a:pt x="2098" y="1509"/>
                  </a:cubicBezTo>
                  <a:cubicBezTo>
                    <a:pt x="1946" y="1266"/>
                    <a:pt x="1854" y="1023"/>
                    <a:pt x="1672" y="779"/>
                  </a:cubicBezTo>
                  <a:cubicBezTo>
                    <a:pt x="1490" y="536"/>
                    <a:pt x="1368" y="232"/>
                    <a:pt x="1064" y="80"/>
                  </a:cubicBezTo>
                  <a:cubicBezTo>
                    <a:pt x="958" y="27"/>
                    <a:pt x="849" y="0"/>
                    <a:pt x="7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65" name="Google Shape;2065;p30"/>
            <p:cNvSpPr/>
            <p:nvPr/>
          </p:nvSpPr>
          <p:spPr>
            <a:xfrm>
              <a:off x="259025" y="4193275"/>
              <a:ext cx="67650" cy="54625"/>
            </a:xfrm>
            <a:custGeom>
              <a:avLst/>
              <a:gdLst/>
              <a:ahLst/>
              <a:cxnLst/>
              <a:rect l="l" t="t" r="r" b="b"/>
              <a:pathLst>
                <a:path w="2706" h="2185" extrusionOk="0">
                  <a:moveTo>
                    <a:pt x="699" y="1"/>
                  </a:moveTo>
                  <a:cubicBezTo>
                    <a:pt x="304" y="1"/>
                    <a:pt x="91" y="304"/>
                    <a:pt x="30" y="639"/>
                  </a:cubicBezTo>
                  <a:cubicBezTo>
                    <a:pt x="0" y="1064"/>
                    <a:pt x="304" y="1460"/>
                    <a:pt x="608" y="1672"/>
                  </a:cubicBezTo>
                  <a:cubicBezTo>
                    <a:pt x="912" y="1946"/>
                    <a:pt x="1246" y="2128"/>
                    <a:pt x="1672" y="2159"/>
                  </a:cubicBezTo>
                  <a:cubicBezTo>
                    <a:pt x="1746" y="2176"/>
                    <a:pt x="1819" y="2184"/>
                    <a:pt x="1890" y="2184"/>
                  </a:cubicBezTo>
                  <a:cubicBezTo>
                    <a:pt x="2196" y="2184"/>
                    <a:pt x="2460" y="2024"/>
                    <a:pt x="2584" y="1703"/>
                  </a:cubicBezTo>
                  <a:cubicBezTo>
                    <a:pt x="2705" y="1429"/>
                    <a:pt x="2584" y="943"/>
                    <a:pt x="2249" y="791"/>
                  </a:cubicBezTo>
                  <a:cubicBezTo>
                    <a:pt x="2006" y="669"/>
                    <a:pt x="1763" y="578"/>
                    <a:pt x="1550" y="426"/>
                  </a:cubicBezTo>
                  <a:cubicBezTo>
                    <a:pt x="1550" y="426"/>
                    <a:pt x="1459" y="335"/>
                    <a:pt x="1489" y="335"/>
                  </a:cubicBezTo>
                  <a:cubicBezTo>
                    <a:pt x="1398" y="304"/>
                    <a:pt x="1337" y="244"/>
                    <a:pt x="1246" y="183"/>
                  </a:cubicBezTo>
                  <a:cubicBezTo>
                    <a:pt x="1064" y="92"/>
                    <a:pt x="912" y="1"/>
                    <a:pt x="6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66" name="Google Shape;2066;p30"/>
            <p:cNvSpPr/>
            <p:nvPr/>
          </p:nvSpPr>
          <p:spPr>
            <a:xfrm>
              <a:off x="300050" y="4118150"/>
              <a:ext cx="67650" cy="58275"/>
            </a:xfrm>
            <a:custGeom>
              <a:avLst/>
              <a:gdLst/>
              <a:ahLst/>
              <a:cxnLst/>
              <a:rect l="l" t="t" r="r" b="b"/>
              <a:pathLst>
                <a:path w="2706" h="2331" extrusionOk="0">
                  <a:moveTo>
                    <a:pt x="696" y="1"/>
                  </a:moveTo>
                  <a:cubicBezTo>
                    <a:pt x="572" y="1"/>
                    <a:pt x="450" y="42"/>
                    <a:pt x="335" y="148"/>
                  </a:cubicBezTo>
                  <a:cubicBezTo>
                    <a:pt x="0" y="543"/>
                    <a:pt x="213" y="1060"/>
                    <a:pt x="487" y="1395"/>
                  </a:cubicBezTo>
                  <a:cubicBezTo>
                    <a:pt x="760" y="1759"/>
                    <a:pt x="1064" y="2002"/>
                    <a:pt x="1429" y="2246"/>
                  </a:cubicBezTo>
                  <a:cubicBezTo>
                    <a:pt x="1544" y="2303"/>
                    <a:pt x="1671" y="2330"/>
                    <a:pt x="1797" y="2330"/>
                  </a:cubicBezTo>
                  <a:cubicBezTo>
                    <a:pt x="2073" y="2330"/>
                    <a:pt x="2347" y="2201"/>
                    <a:pt x="2493" y="1972"/>
                  </a:cubicBezTo>
                  <a:cubicBezTo>
                    <a:pt x="2706" y="1638"/>
                    <a:pt x="2584" y="1182"/>
                    <a:pt x="2189" y="969"/>
                  </a:cubicBezTo>
                  <a:cubicBezTo>
                    <a:pt x="2128" y="908"/>
                    <a:pt x="2037" y="878"/>
                    <a:pt x="1976" y="817"/>
                  </a:cubicBezTo>
                  <a:cubicBezTo>
                    <a:pt x="1946" y="817"/>
                    <a:pt x="1946" y="817"/>
                    <a:pt x="1946" y="756"/>
                  </a:cubicBezTo>
                  <a:lnTo>
                    <a:pt x="1885" y="726"/>
                  </a:lnTo>
                  <a:cubicBezTo>
                    <a:pt x="1794" y="635"/>
                    <a:pt x="1703" y="574"/>
                    <a:pt x="1581" y="483"/>
                  </a:cubicBezTo>
                  <a:cubicBezTo>
                    <a:pt x="1551" y="483"/>
                    <a:pt x="1551" y="452"/>
                    <a:pt x="1551" y="452"/>
                  </a:cubicBezTo>
                  <a:lnTo>
                    <a:pt x="1520" y="422"/>
                  </a:lnTo>
                  <a:cubicBezTo>
                    <a:pt x="1305" y="249"/>
                    <a:pt x="997" y="1"/>
                    <a:pt x="6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67" name="Google Shape;2067;p30"/>
            <p:cNvSpPr/>
            <p:nvPr/>
          </p:nvSpPr>
          <p:spPr>
            <a:xfrm>
              <a:off x="343350" y="3995800"/>
              <a:ext cx="41825" cy="64850"/>
            </a:xfrm>
            <a:custGeom>
              <a:avLst/>
              <a:gdLst/>
              <a:ahLst/>
              <a:cxnLst/>
              <a:rect l="l" t="t" r="r" b="b"/>
              <a:pathLst>
                <a:path w="1673" h="2594" extrusionOk="0">
                  <a:moveTo>
                    <a:pt x="786" y="0"/>
                  </a:moveTo>
                  <a:cubicBezTo>
                    <a:pt x="557" y="0"/>
                    <a:pt x="334" y="137"/>
                    <a:pt x="244" y="422"/>
                  </a:cubicBezTo>
                  <a:cubicBezTo>
                    <a:pt x="1" y="1030"/>
                    <a:pt x="123" y="1729"/>
                    <a:pt x="518" y="2276"/>
                  </a:cubicBezTo>
                  <a:cubicBezTo>
                    <a:pt x="647" y="2457"/>
                    <a:pt x="841" y="2594"/>
                    <a:pt x="1083" y="2594"/>
                  </a:cubicBezTo>
                  <a:cubicBezTo>
                    <a:pt x="1126" y="2594"/>
                    <a:pt x="1171" y="2589"/>
                    <a:pt x="1217" y="2580"/>
                  </a:cubicBezTo>
                  <a:cubicBezTo>
                    <a:pt x="1490" y="2489"/>
                    <a:pt x="1673" y="2246"/>
                    <a:pt x="1673" y="1972"/>
                  </a:cubicBezTo>
                  <a:cubicBezTo>
                    <a:pt x="1642" y="1395"/>
                    <a:pt x="1582" y="909"/>
                    <a:pt x="1369" y="422"/>
                  </a:cubicBezTo>
                  <a:cubicBezTo>
                    <a:pt x="1261" y="145"/>
                    <a:pt x="1020" y="0"/>
                    <a:pt x="78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68" name="Google Shape;2068;p30"/>
            <p:cNvSpPr/>
            <p:nvPr/>
          </p:nvSpPr>
          <p:spPr>
            <a:xfrm>
              <a:off x="397325" y="4085800"/>
              <a:ext cx="50900" cy="76025"/>
            </a:xfrm>
            <a:custGeom>
              <a:avLst/>
              <a:gdLst/>
              <a:ahLst/>
              <a:cxnLst/>
              <a:rect l="l" t="t" r="r" b="b"/>
              <a:pathLst>
                <a:path w="2036" h="3041" extrusionOk="0">
                  <a:moveTo>
                    <a:pt x="766" y="0"/>
                  </a:moveTo>
                  <a:cubicBezTo>
                    <a:pt x="525" y="0"/>
                    <a:pt x="282" y="181"/>
                    <a:pt x="182" y="439"/>
                  </a:cubicBezTo>
                  <a:cubicBezTo>
                    <a:pt x="0" y="804"/>
                    <a:pt x="91" y="1351"/>
                    <a:pt x="213" y="1716"/>
                  </a:cubicBezTo>
                  <a:cubicBezTo>
                    <a:pt x="304" y="2172"/>
                    <a:pt x="547" y="2506"/>
                    <a:pt x="881" y="2871"/>
                  </a:cubicBezTo>
                  <a:cubicBezTo>
                    <a:pt x="1016" y="2990"/>
                    <a:pt x="1161" y="3040"/>
                    <a:pt x="1299" y="3040"/>
                  </a:cubicBezTo>
                  <a:cubicBezTo>
                    <a:pt x="1693" y="3040"/>
                    <a:pt x="2035" y="2630"/>
                    <a:pt x="1945" y="2202"/>
                  </a:cubicBezTo>
                  <a:cubicBezTo>
                    <a:pt x="1885" y="1837"/>
                    <a:pt x="1793" y="1442"/>
                    <a:pt x="1641" y="1108"/>
                  </a:cubicBezTo>
                  <a:cubicBezTo>
                    <a:pt x="1489" y="774"/>
                    <a:pt x="1398" y="439"/>
                    <a:pt x="1125" y="166"/>
                  </a:cubicBezTo>
                  <a:cubicBezTo>
                    <a:pt x="1020" y="50"/>
                    <a:pt x="893" y="0"/>
                    <a:pt x="7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69" name="Google Shape;2069;p30"/>
            <p:cNvSpPr/>
            <p:nvPr/>
          </p:nvSpPr>
          <p:spPr>
            <a:xfrm>
              <a:off x="392000" y="4189850"/>
              <a:ext cx="43700" cy="58125"/>
            </a:xfrm>
            <a:custGeom>
              <a:avLst/>
              <a:gdLst/>
              <a:ahLst/>
              <a:cxnLst/>
              <a:rect l="l" t="t" r="r" b="b"/>
              <a:pathLst>
                <a:path w="1748" h="2325" extrusionOk="0">
                  <a:moveTo>
                    <a:pt x="616" y="0"/>
                  </a:moveTo>
                  <a:cubicBezTo>
                    <a:pt x="434" y="0"/>
                    <a:pt x="251" y="102"/>
                    <a:pt x="183" y="320"/>
                  </a:cubicBezTo>
                  <a:cubicBezTo>
                    <a:pt x="91" y="654"/>
                    <a:pt x="0" y="1019"/>
                    <a:pt x="31" y="1353"/>
                  </a:cubicBezTo>
                  <a:cubicBezTo>
                    <a:pt x="122" y="1809"/>
                    <a:pt x="395" y="2144"/>
                    <a:pt x="851" y="2296"/>
                  </a:cubicBezTo>
                  <a:cubicBezTo>
                    <a:pt x="913" y="2315"/>
                    <a:pt x="974" y="2324"/>
                    <a:pt x="1033" y="2324"/>
                  </a:cubicBezTo>
                  <a:cubicBezTo>
                    <a:pt x="1437" y="2324"/>
                    <a:pt x="1748" y="1903"/>
                    <a:pt x="1642" y="1505"/>
                  </a:cubicBezTo>
                  <a:cubicBezTo>
                    <a:pt x="1550" y="1232"/>
                    <a:pt x="1398" y="1019"/>
                    <a:pt x="1246" y="806"/>
                  </a:cubicBezTo>
                  <a:cubicBezTo>
                    <a:pt x="1155" y="685"/>
                    <a:pt x="1064" y="593"/>
                    <a:pt x="1064" y="441"/>
                  </a:cubicBezTo>
                  <a:cubicBezTo>
                    <a:pt x="1064" y="156"/>
                    <a:pt x="841" y="0"/>
                    <a:pt x="6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0" name="Google Shape;2070;p30"/>
            <p:cNvSpPr/>
            <p:nvPr/>
          </p:nvSpPr>
          <p:spPr>
            <a:xfrm>
              <a:off x="528025" y="3735425"/>
              <a:ext cx="35725" cy="55575"/>
            </a:xfrm>
            <a:custGeom>
              <a:avLst/>
              <a:gdLst/>
              <a:ahLst/>
              <a:cxnLst/>
              <a:rect l="l" t="t" r="r" b="b"/>
              <a:pathLst>
                <a:path w="1429" h="2223" extrusionOk="0">
                  <a:moveTo>
                    <a:pt x="872" y="1"/>
                  </a:moveTo>
                  <a:cubicBezTo>
                    <a:pt x="701" y="1"/>
                    <a:pt x="521" y="86"/>
                    <a:pt x="426" y="229"/>
                  </a:cubicBezTo>
                  <a:cubicBezTo>
                    <a:pt x="152" y="685"/>
                    <a:pt x="0" y="1080"/>
                    <a:pt x="30" y="1597"/>
                  </a:cubicBezTo>
                  <a:cubicBezTo>
                    <a:pt x="61" y="1871"/>
                    <a:pt x="213" y="2144"/>
                    <a:pt x="486" y="2205"/>
                  </a:cubicBezTo>
                  <a:cubicBezTo>
                    <a:pt x="540" y="2217"/>
                    <a:pt x="596" y="2223"/>
                    <a:pt x="652" y="2223"/>
                  </a:cubicBezTo>
                  <a:cubicBezTo>
                    <a:pt x="883" y="2223"/>
                    <a:pt x="1118" y="2121"/>
                    <a:pt x="1216" y="1901"/>
                  </a:cubicBezTo>
                  <a:cubicBezTo>
                    <a:pt x="1368" y="1597"/>
                    <a:pt x="1429" y="1323"/>
                    <a:pt x="1429" y="1019"/>
                  </a:cubicBezTo>
                  <a:cubicBezTo>
                    <a:pt x="1429" y="715"/>
                    <a:pt x="1368" y="503"/>
                    <a:pt x="1246" y="229"/>
                  </a:cubicBezTo>
                  <a:cubicBezTo>
                    <a:pt x="1174" y="70"/>
                    <a:pt x="1026" y="1"/>
                    <a:pt x="8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1" name="Google Shape;2071;p30"/>
            <p:cNvSpPr/>
            <p:nvPr/>
          </p:nvSpPr>
          <p:spPr>
            <a:xfrm>
              <a:off x="477850" y="3819875"/>
              <a:ext cx="40300" cy="61625"/>
            </a:xfrm>
            <a:custGeom>
              <a:avLst/>
              <a:gdLst/>
              <a:ahLst/>
              <a:cxnLst/>
              <a:rect l="l" t="t" r="r" b="b"/>
              <a:pathLst>
                <a:path w="1612" h="2465" extrusionOk="0">
                  <a:moveTo>
                    <a:pt x="882" y="1"/>
                  </a:moveTo>
                  <a:cubicBezTo>
                    <a:pt x="844" y="1"/>
                    <a:pt x="803" y="4"/>
                    <a:pt x="761" y="12"/>
                  </a:cubicBezTo>
                  <a:cubicBezTo>
                    <a:pt x="366" y="43"/>
                    <a:pt x="183" y="468"/>
                    <a:pt x="92" y="772"/>
                  </a:cubicBezTo>
                  <a:cubicBezTo>
                    <a:pt x="1" y="1107"/>
                    <a:pt x="1" y="1411"/>
                    <a:pt x="31" y="1745"/>
                  </a:cubicBezTo>
                  <a:cubicBezTo>
                    <a:pt x="65" y="2205"/>
                    <a:pt x="415" y="2464"/>
                    <a:pt x="763" y="2464"/>
                  </a:cubicBezTo>
                  <a:cubicBezTo>
                    <a:pt x="1037" y="2464"/>
                    <a:pt x="1309" y="2305"/>
                    <a:pt x="1430" y="1958"/>
                  </a:cubicBezTo>
                  <a:cubicBezTo>
                    <a:pt x="1551" y="1593"/>
                    <a:pt x="1612" y="1259"/>
                    <a:pt x="1551" y="833"/>
                  </a:cubicBezTo>
                  <a:cubicBezTo>
                    <a:pt x="1468" y="417"/>
                    <a:pt x="1283" y="1"/>
                    <a:pt x="8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2" name="Google Shape;2072;p30"/>
            <p:cNvSpPr/>
            <p:nvPr/>
          </p:nvSpPr>
          <p:spPr>
            <a:xfrm>
              <a:off x="563725" y="3831200"/>
              <a:ext cx="41075" cy="64800"/>
            </a:xfrm>
            <a:custGeom>
              <a:avLst/>
              <a:gdLst/>
              <a:ahLst/>
              <a:cxnLst/>
              <a:rect l="l" t="t" r="r" b="b"/>
              <a:pathLst>
                <a:path w="1643" h="2592" extrusionOk="0">
                  <a:moveTo>
                    <a:pt x="821" y="0"/>
                  </a:moveTo>
                  <a:cubicBezTo>
                    <a:pt x="593" y="0"/>
                    <a:pt x="365" y="106"/>
                    <a:pt x="274" y="319"/>
                  </a:cubicBezTo>
                  <a:cubicBezTo>
                    <a:pt x="1" y="897"/>
                    <a:pt x="1" y="1505"/>
                    <a:pt x="153" y="2113"/>
                  </a:cubicBezTo>
                  <a:cubicBezTo>
                    <a:pt x="259" y="2432"/>
                    <a:pt x="540" y="2591"/>
                    <a:pt x="818" y="2591"/>
                  </a:cubicBezTo>
                  <a:cubicBezTo>
                    <a:pt x="1095" y="2591"/>
                    <a:pt x="1368" y="2432"/>
                    <a:pt x="1460" y="2113"/>
                  </a:cubicBezTo>
                  <a:cubicBezTo>
                    <a:pt x="1642" y="1505"/>
                    <a:pt x="1642" y="897"/>
                    <a:pt x="1368" y="319"/>
                  </a:cubicBezTo>
                  <a:cubicBezTo>
                    <a:pt x="1277" y="106"/>
                    <a:pt x="1049" y="0"/>
                    <a:pt x="82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3" name="Google Shape;2073;p30"/>
            <p:cNvSpPr/>
            <p:nvPr/>
          </p:nvSpPr>
          <p:spPr>
            <a:xfrm>
              <a:off x="514325" y="3918000"/>
              <a:ext cx="47900" cy="80575"/>
            </a:xfrm>
            <a:custGeom>
              <a:avLst/>
              <a:gdLst/>
              <a:ahLst/>
              <a:cxnLst/>
              <a:rect l="l" t="t" r="r" b="b"/>
              <a:pathLst>
                <a:path w="1916" h="3223" extrusionOk="0">
                  <a:moveTo>
                    <a:pt x="965" y="1"/>
                  </a:moveTo>
                  <a:cubicBezTo>
                    <a:pt x="753" y="1"/>
                    <a:pt x="540" y="106"/>
                    <a:pt x="396" y="343"/>
                  </a:cubicBezTo>
                  <a:cubicBezTo>
                    <a:pt x="1" y="920"/>
                    <a:pt x="1" y="1832"/>
                    <a:pt x="1" y="2470"/>
                  </a:cubicBezTo>
                  <a:cubicBezTo>
                    <a:pt x="35" y="2933"/>
                    <a:pt x="457" y="3222"/>
                    <a:pt x="861" y="3222"/>
                  </a:cubicBezTo>
                  <a:cubicBezTo>
                    <a:pt x="1173" y="3222"/>
                    <a:pt x="1476" y="3050"/>
                    <a:pt x="1582" y="2653"/>
                  </a:cubicBezTo>
                  <a:cubicBezTo>
                    <a:pt x="1734" y="2045"/>
                    <a:pt x="1916" y="1133"/>
                    <a:pt x="1642" y="495"/>
                  </a:cubicBezTo>
                  <a:cubicBezTo>
                    <a:pt x="1521" y="184"/>
                    <a:pt x="1244" y="1"/>
                    <a:pt x="9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4" name="Google Shape;2074;p30"/>
            <p:cNvSpPr/>
            <p:nvPr/>
          </p:nvSpPr>
          <p:spPr>
            <a:xfrm>
              <a:off x="465625" y="4011850"/>
              <a:ext cx="38850" cy="64425"/>
            </a:xfrm>
            <a:custGeom>
              <a:avLst/>
              <a:gdLst/>
              <a:ahLst/>
              <a:cxnLst/>
              <a:rect l="l" t="t" r="r" b="b"/>
              <a:pathLst>
                <a:path w="1554" h="2577" extrusionOk="0">
                  <a:moveTo>
                    <a:pt x="828" y="1"/>
                  </a:moveTo>
                  <a:cubicBezTo>
                    <a:pt x="695" y="1"/>
                    <a:pt x="566" y="69"/>
                    <a:pt x="490" y="206"/>
                  </a:cubicBezTo>
                  <a:cubicBezTo>
                    <a:pt x="399" y="327"/>
                    <a:pt x="277" y="419"/>
                    <a:pt x="247" y="571"/>
                  </a:cubicBezTo>
                  <a:cubicBezTo>
                    <a:pt x="216" y="692"/>
                    <a:pt x="186" y="844"/>
                    <a:pt x="125" y="966"/>
                  </a:cubicBezTo>
                  <a:cubicBezTo>
                    <a:pt x="64" y="1270"/>
                    <a:pt x="34" y="1574"/>
                    <a:pt x="34" y="1847"/>
                  </a:cubicBezTo>
                  <a:cubicBezTo>
                    <a:pt x="0" y="2320"/>
                    <a:pt x="379" y="2577"/>
                    <a:pt x="758" y="2577"/>
                  </a:cubicBezTo>
                  <a:cubicBezTo>
                    <a:pt x="1063" y="2577"/>
                    <a:pt x="1368" y="2411"/>
                    <a:pt x="1463" y="2060"/>
                  </a:cubicBezTo>
                  <a:cubicBezTo>
                    <a:pt x="1493" y="1786"/>
                    <a:pt x="1554" y="1452"/>
                    <a:pt x="1493" y="1087"/>
                  </a:cubicBezTo>
                  <a:cubicBezTo>
                    <a:pt x="1463" y="753"/>
                    <a:pt x="1402" y="479"/>
                    <a:pt x="1189" y="206"/>
                  </a:cubicBezTo>
                  <a:cubicBezTo>
                    <a:pt x="1098" y="69"/>
                    <a:pt x="961" y="1"/>
                    <a:pt x="8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5" name="Google Shape;2075;p30"/>
            <p:cNvSpPr/>
            <p:nvPr/>
          </p:nvSpPr>
          <p:spPr>
            <a:xfrm>
              <a:off x="570575" y="4050275"/>
              <a:ext cx="36500" cy="63225"/>
            </a:xfrm>
            <a:custGeom>
              <a:avLst/>
              <a:gdLst/>
              <a:ahLst/>
              <a:cxnLst/>
              <a:rect l="l" t="t" r="r" b="b"/>
              <a:pathLst>
                <a:path w="1460" h="2529" extrusionOk="0">
                  <a:moveTo>
                    <a:pt x="769" y="0"/>
                  </a:moveTo>
                  <a:cubicBezTo>
                    <a:pt x="746" y="0"/>
                    <a:pt x="723" y="2"/>
                    <a:pt x="699" y="6"/>
                  </a:cubicBezTo>
                  <a:cubicBezTo>
                    <a:pt x="0" y="219"/>
                    <a:pt x="91" y="1344"/>
                    <a:pt x="91" y="1891"/>
                  </a:cubicBezTo>
                  <a:cubicBezTo>
                    <a:pt x="61" y="2316"/>
                    <a:pt x="388" y="2529"/>
                    <a:pt x="730" y="2529"/>
                  </a:cubicBezTo>
                  <a:cubicBezTo>
                    <a:pt x="1072" y="2529"/>
                    <a:pt x="1429" y="2316"/>
                    <a:pt x="1459" y="1891"/>
                  </a:cubicBezTo>
                  <a:cubicBezTo>
                    <a:pt x="1398" y="1496"/>
                    <a:pt x="1459" y="1070"/>
                    <a:pt x="1368" y="705"/>
                  </a:cubicBezTo>
                  <a:cubicBezTo>
                    <a:pt x="1311" y="393"/>
                    <a:pt x="1095" y="0"/>
                    <a:pt x="7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6" name="Google Shape;2076;p30"/>
            <p:cNvSpPr/>
            <p:nvPr/>
          </p:nvSpPr>
          <p:spPr>
            <a:xfrm>
              <a:off x="508250" y="4130050"/>
              <a:ext cx="45625" cy="62575"/>
            </a:xfrm>
            <a:custGeom>
              <a:avLst/>
              <a:gdLst/>
              <a:ahLst/>
              <a:cxnLst/>
              <a:rect l="l" t="t" r="r" b="b"/>
              <a:pathLst>
                <a:path w="1825" h="2503" extrusionOk="0">
                  <a:moveTo>
                    <a:pt x="943" y="0"/>
                  </a:moveTo>
                  <a:cubicBezTo>
                    <a:pt x="847" y="0"/>
                    <a:pt x="752" y="21"/>
                    <a:pt x="670" y="67"/>
                  </a:cubicBezTo>
                  <a:cubicBezTo>
                    <a:pt x="122" y="402"/>
                    <a:pt x="1" y="1162"/>
                    <a:pt x="62" y="1770"/>
                  </a:cubicBezTo>
                  <a:cubicBezTo>
                    <a:pt x="92" y="2104"/>
                    <a:pt x="305" y="2438"/>
                    <a:pt x="700" y="2499"/>
                  </a:cubicBezTo>
                  <a:cubicBezTo>
                    <a:pt x="726" y="2501"/>
                    <a:pt x="752" y="2502"/>
                    <a:pt x="778" y="2502"/>
                  </a:cubicBezTo>
                  <a:cubicBezTo>
                    <a:pt x="1115" y="2502"/>
                    <a:pt x="1436" y="2319"/>
                    <a:pt x="1521" y="1952"/>
                  </a:cubicBezTo>
                  <a:cubicBezTo>
                    <a:pt x="1673" y="1435"/>
                    <a:pt x="1825" y="827"/>
                    <a:pt x="1521" y="280"/>
                  </a:cubicBezTo>
                  <a:cubicBezTo>
                    <a:pt x="1394" y="111"/>
                    <a:pt x="1163" y="0"/>
                    <a:pt x="9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7" name="Google Shape;2077;p30"/>
            <p:cNvSpPr/>
            <p:nvPr/>
          </p:nvSpPr>
          <p:spPr>
            <a:xfrm>
              <a:off x="516625" y="4215700"/>
              <a:ext cx="34975" cy="39525"/>
            </a:xfrm>
            <a:custGeom>
              <a:avLst/>
              <a:gdLst/>
              <a:ahLst/>
              <a:cxnLst/>
              <a:rect l="l" t="t" r="r" b="b"/>
              <a:pathLst>
                <a:path w="1399" h="1581" extrusionOk="0">
                  <a:moveTo>
                    <a:pt x="714" y="0"/>
                  </a:moveTo>
                  <a:cubicBezTo>
                    <a:pt x="570" y="0"/>
                    <a:pt x="426" y="46"/>
                    <a:pt x="335" y="137"/>
                  </a:cubicBezTo>
                  <a:cubicBezTo>
                    <a:pt x="61" y="411"/>
                    <a:pt x="0" y="806"/>
                    <a:pt x="152" y="1170"/>
                  </a:cubicBezTo>
                  <a:cubicBezTo>
                    <a:pt x="243" y="1444"/>
                    <a:pt x="479" y="1581"/>
                    <a:pt x="714" y="1581"/>
                  </a:cubicBezTo>
                  <a:cubicBezTo>
                    <a:pt x="950" y="1581"/>
                    <a:pt x="1186" y="1444"/>
                    <a:pt x="1277" y="1170"/>
                  </a:cubicBezTo>
                  <a:cubicBezTo>
                    <a:pt x="1398" y="806"/>
                    <a:pt x="1338" y="441"/>
                    <a:pt x="1094" y="137"/>
                  </a:cubicBezTo>
                  <a:cubicBezTo>
                    <a:pt x="1003" y="46"/>
                    <a:pt x="859" y="0"/>
                    <a:pt x="7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8" name="Google Shape;2078;p30"/>
            <p:cNvSpPr/>
            <p:nvPr/>
          </p:nvSpPr>
          <p:spPr>
            <a:xfrm>
              <a:off x="604775" y="4128075"/>
              <a:ext cx="51675" cy="73650"/>
            </a:xfrm>
            <a:custGeom>
              <a:avLst/>
              <a:gdLst/>
              <a:ahLst/>
              <a:cxnLst/>
              <a:rect l="l" t="t" r="r" b="b"/>
              <a:pathLst>
                <a:path w="2067" h="2946" extrusionOk="0">
                  <a:moveTo>
                    <a:pt x="1149" y="0"/>
                  </a:moveTo>
                  <a:cubicBezTo>
                    <a:pt x="892" y="0"/>
                    <a:pt x="631" y="121"/>
                    <a:pt x="456" y="390"/>
                  </a:cubicBezTo>
                  <a:cubicBezTo>
                    <a:pt x="91" y="998"/>
                    <a:pt x="0" y="1757"/>
                    <a:pt x="182" y="2426"/>
                  </a:cubicBezTo>
                  <a:cubicBezTo>
                    <a:pt x="268" y="2767"/>
                    <a:pt x="582" y="2945"/>
                    <a:pt x="901" y="2945"/>
                  </a:cubicBezTo>
                  <a:cubicBezTo>
                    <a:pt x="1151" y="2945"/>
                    <a:pt x="1403" y="2836"/>
                    <a:pt x="1550" y="2609"/>
                  </a:cubicBezTo>
                  <a:cubicBezTo>
                    <a:pt x="1824" y="2092"/>
                    <a:pt x="2067" y="1484"/>
                    <a:pt x="2006" y="815"/>
                  </a:cubicBezTo>
                  <a:cubicBezTo>
                    <a:pt x="1969" y="310"/>
                    <a:pt x="1563" y="0"/>
                    <a:pt x="114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9" name="Google Shape;2079;p30"/>
            <p:cNvSpPr/>
            <p:nvPr/>
          </p:nvSpPr>
          <p:spPr>
            <a:xfrm>
              <a:off x="623000" y="4231475"/>
              <a:ext cx="41050" cy="46375"/>
            </a:xfrm>
            <a:custGeom>
              <a:avLst/>
              <a:gdLst/>
              <a:ahLst/>
              <a:cxnLst/>
              <a:rect l="l" t="t" r="r" b="b"/>
              <a:pathLst>
                <a:path w="1642" h="1855" extrusionOk="0">
                  <a:moveTo>
                    <a:pt x="925" y="0"/>
                  </a:moveTo>
                  <a:cubicBezTo>
                    <a:pt x="873" y="0"/>
                    <a:pt x="817" y="8"/>
                    <a:pt x="760" y="23"/>
                  </a:cubicBezTo>
                  <a:cubicBezTo>
                    <a:pt x="487" y="114"/>
                    <a:pt x="274" y="327"/>
                    <a:pt x="153" y="600"/>
                  </a:cubicBezTo>
                  <a:cubicBezTo>
                    <a:pt x="1" y="904"/>
                    <a:pt x="31" y="1239"/>
                    <a:pt x="213" y="1512"/>
                  </a:cubicBezTo>
                  <a:cubicBezTo>
                    <a:pt x="358" y="1718"/>
                    <a:pt x="586" y="1854"/>
                    <a:pt x="812" y="1854"/>
                  </a:cubicBezTo>
                  <a:cubicBezTo>
                    <a:pt x="920" y="1854"/>
                    <a:pt x="1027" y="1824"/>
                    <a:pt x="1125" y="1755"/>
                  </a:cubicBezTo>
                  <a:cubicBezTo>
                    <a:pt x="1277" y="1634"/>
                    <a:pt x="1429" y="1512"/>
                    <a:pt x="1551" y="1330"/>
                  </a:cubicBezTo>
                  <a:cubicBezTo>
                    <a:pt x="1581" y="1147"/>
                    <a:pt x="1642" y="935"/>
                    <a:pt x="1581" y="722"/>
                  </a:cubicBezTo>
                  <a:cubicBezTo>
                    <a:pt x="1555" y="349"/>
                    <a:pt x="1295" y="0"/>
                    <a:pt x="9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0" name="Google Shape;2080;p30"/>
            <p:cNvSpPr/>
            <p:nvPr/>
          </p:nvSpPr>
          <p:spPr>
            <a:xfrm>
              <a:off x="646850" y="4022400"/>
              <a:ext cx="41525" cy="57775"/>
            </a:xfrm>
            <a:custGeom>
              <a:avLst/>
              <a:gdLst/>
              <a:ahLst/>
              <a:cxnLst/>
              <a:rect l="l" t="t" r="r" b="b"/>
              <a:pathLst>
                <a:path w="1661" h="2311" extrusionOk="0">
                  <a:moveTo>
                    <a:pt x="1050" y="0"/>
                  </a:moveTo>
                  <a:cubicBezTo>
                    <a:pt x="920" y="0"/>
                    <a:pt x="791" y="45"/>
                    <a:pt x="688" y="149"/>
                  </a:cubicBezTo>
                  <a:cubicBezTo>
                    <a:pt x="475" y="331"/>
                    <a:pt x="323" y="544"/>
                    <a:pt x="232" y="756"/>
                  </a:cubicBezTo>
                  <a:cubicBezTo>
                    <a:pt x="80" y="1030"/>
                    <a:pt x="80" y="1334"/>
                    <a:pt x="19" y="1638"/>
                  </a:cubicBezTo>
                  <a:cubicBezTo>
                    <a:pt x="1" y="2049"/>
                    <a:pt x="383" y="2310"/>
                    <a:pt x="751" y="2310"/>
                  </a:cubicBezTo>
                  <a:cubicBezTo>
                    <a:pt x="983" y="2310"/>
                    <a:pt x="1209" y="2207"/>
                    <a:pt x="1326" y="1972"/>
                  </a:cubicBezTo>
                  <a:cubicBezTo>
                    <a:pt x="1448" y="1759"/>
                    <a:pt x="1600" y="1486"/>
                    <a:pt x="1630" y="1212"/>
                  </a:cubicBezTo>
                  <a:cubicBezTo>
                    <a:pt x="1661" y="1000"/>
                    <a:pt x="1661" y="756"/>
                    <a:pt x="1661" y="544"/>
                  </a:cubicBezTo>
                  <a:cubicBezTo>
                    <a:pt x="1640" y="228"/>
                    <a:pt x="1342" y="0"/>
                    <a:pt x="10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1" name="Google Shape;2081;p30"/>
            <p:cNvSpPr/>
            <p:nvPr/>
          </p:nvSpPr>
          <p:spPr>
            <a:xfrm>
              <a:off x="707650" y="3889600"/>
              <a:ext cx="49550" cy="64325"/>
            </a:xfrm>
            <a:custGeom>
              <a:avLst/>
              <a:gdLst/>
              <a:ahLst/>
              <a:cxnLst/>
              <a:rect l="l" t="t" r="r" b="b"/>
              <a:pathLst>
                <a:path w="1982" h="2573" extrusionOk="0">
                  <a:moveTo>
                    <a:pt x="1625" y="0"/>
                  </a:moveTo>
                  <a:cubicBezTo>
                    <a:pt x="1588" y="0"/>
                    <a:pt x="1549" y="6"/>
                    <a:pt x="1508" y="20"/>
                  </a:cubicBezTo>
                  <a:cubicBezTo>
                    <a:pt x="1144" y="232"/>
                    <a:pt x="840" y="324"/>
                    <a:pt x="596" y="658"/>
                  </a:cubicBezTo>
                  <a:cubicBezTo>
                    <a:pt x="384" y="1023"/>
                    <a:pt x="201" y="1357"/>
                    <a:pt x="110" y="1752"/>
                  </a:cubicBezTo>
                  <a:cubicBezTo>
                    <a:pt x="1" y="2245"/>
                    <a:pt x="405" y="2573"/>
                    <a:pt x="793" y="2573"/>
                  </a:cubicBezTo>
                  <a:cubicBezTo>
                    <a:pt x="1051" y="2573"/>
                    <a:pt x="1302" y="2427"/>
                    <a:pt x="1387" y="2087"/>
                  </a:cubicBezTo>
                  <a:cubicBezTo>
                    <a:pt x="1478" y="1783"/>
                    <a:pt x="1539" y="1509"/>
                    <a:pt x="1660" y="1205"/>
                  </a:cubicBezTo>
                  <a:cubicBezTo>
                    <a:pt x="1782" y="932"/>
                    <a:pt x="1782" y="628"/>
                    <a:pt x="1903" y="384"/>
                  </a:cubicBezTo>
                  <a:cubicBezTo>
                    <a:pt x="1981" y="203"/>
                    <a:pt x="1838" y="0"/>
                    <a:pt x="16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2" name="Google Shape;2082;p30"/>
            <p:cNvSpPr/>
            <p:nvPr/>
          </p:nvSpPr>
          <p:spPr>
            <a:xfrm>
              <a:off x="757075" y="3969100"/>
              <a:ext cx="43775" cy="77150"/>
            </a:xfrm>
            <a:custGeom>
              <a:avLst/>
              <a:gdLst/>
              <a:ahLst/>
              <a:cxnLst/>
              <a:rect l="l" t="t" r="r" b="b"/>
              <a:pathLst>
                <a:path w="1751" h="3086" extrusionOk="0">
                  <a:moveTo>
                    <a:pt x="998" y="1"/>
                  </a:moveTo>
                  <a:cubicBezTo>
                    <a:pt x="712" y="1"/>
                    <a:pt x="430" y="166"/>
                    <a:pt x="322" y="518"/>
                  </a:cubicBezTo>
                  <a:cubicBezTo>
                    <a:pt x="139" y="1156"/>
                    <a:pt x="78" y="1703"/>
                    <a:pt x="18" y="2372"/>
                  </a:cubicBezTo>
                  <a:cubicBezTo>
                    <a:pt x="1" y="2827"/>
                    <a:pt x="405" y="3086"/>
                    <a:pt x="799" y="3086"/>
                  </a:cubicBezTo>
                  <a:cubicBezTo>
                    <a:pt x="1116" y="3086"/>
                    <a:pt x="1426" y="2919"/>
                    <a:pt x="1507" y="2554"/>
                  </a:cubicBezTo>
                  <a:cubicBezTo>
                    <a:pt x="1659" y="1946"/>
                    <a:pt x="1750" y="1369"/>
                    <a:pt x="1750" y="730"/>
                  </a:cubicBezTo>
                  <a:cubicBezTo>
                    <a:pt x="1716" y="258"/>
                    <a:pt x="1355" y="1"/>
                    <a:pt x="9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3" name="Google Shape;2083;p30"/>
            <p:cNvSpPr/>
            <p:nvPr/>
          </p:nvSpPr>
          <p:spPr>
            <a:xfrm>
              <a:off x="717225" y="4089525"/>
              <a:ext cx="42575" cy="59475"/>
            </a:xfrm>
            <a:custGeom>
              <a:avLst/>
              <a:gdLst/>
              <a:ahLst/>
              <a:cxnLst/>
              <a:rect l="l" t="t" r="r" b="b"/>
              <a:pathLst>
                <a:path w="1703" h="2379" extrusionOk="0">
                  <a:moveTo>
                    <a:pt x="1045" y="1"/>
                  </a:moveTo>
                  <a:cubicBezTo>
                    <a:pt x="879" y="1"/>
                    <a:pt x="734" y="110"/>
                    <a:pt x="609" y="260"/>
                  </a:cubicBezTo>
                  <a:cubicBezTo>
                    <a:pt x="335" y="625"/>
                    <a:pt x="213" y="1020"/>
                    <a:pt x="92" y="1445"/>
                  </a:cubicBezTo>
                  <a:cubicBezTo>
                    <a:pt x="1" y="1840"/>
                    <a:pt x="244" y="2296"/>
                    <a:pt x="639" y="2357"/>
                  </a:cubicBezTo>
                  <a:cubicBezTo>
                    <a:pt x="695" y="2371"/>
                    <a:pt x="754" y="2378"/>
                    <a:pt x="813" y="2378"/>
                  </a:cubicBezTo>
                  <a:cubicBezTo>
                    <a:pt x="1136" y="2378"/>
                    <a:pt x="1474" y="2174"/>
                    <a:pt x="1551" y="1840"/>
                  </a:cubicBezTo>
                  <a:cubicBezTo>
                    <a:pt x="1612" y="1415"/>
                    <a:pt x="1703" y="929"/>
                    <a:pt x="1612" y="442"/>
                  </a:cubicBezTo>
                  <a:cubicBezTo>
                    <a:pt x="1581" y="199"/>
                    <a:pt x="1368" y="47"/>
                    <a:pt x="1156" y="17"/>
                  </a:cubicBezTo>
                  <a:cubicBezTo>
                    <a:pt x="1118" y="6"/>
                    <a:pt x="1081" y="1"/>
                    <a:pt x="10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4" name="Google Shape;2084;p30"/>
            <p:cNvSpPr/>
            <p:nvPr/>
          </p:nvSpPr>
          <p:spPr>
            <a:xfrm>
              <a:off x="724075" y="4189100"/>
              <a:ext cx="47900" cy="69150"/>
            </a:xfrm>
            <a:custGeom>
              <a:avLst/>
              <a:gdLst/>
              <a:ahLst/>
              <a:cxnLst/>
              <a:rect l="l" t="t" r="r" b="b"/>
              <a:pathLst>
                <a:path w="1916" h="2766" extrusionOk="0">
                  <a:moveTo>
                    <a:pt x="1188" y="0"/>
                  </a:moveTo>
                  <a:cubicBezTo>
                    <a:pt x="941" y="0"/>
                    <a:pt x="685" y="116"/>
                    <a:pt x="547" y="350"/>
                  </a:cubicBezTo>
                  <a:cubicBezTo>
                    <a:pt x="213" y="927"/>
                    <a:pt x="0" y="1718"/>
                    <a:pt x="274" y="2326"/>
                  </a:cubicBezTo>
                  <a:cubicBezTo>
                    <a:pt x="365" y="2554"/>
                    <a:pt x="594" y="2766"/>
                    <a:pt x="858" y="2766"/>
                  </a:cubicBezTo>
                  <a:cubicBezTo>
                    <a:pt x="944" y="2766"/>
                    <a:pt x="1035" y="2743"/>
                    <a:pt x="1125" y="2690"/>
                  </a:cubicBezTo>
                  <a:cubicBezTo>
                    <a:pt x="1459" y="2417"/>
                    <a:pt x="1672" y="2143"/>
                    <a:pt x="1794" y="1718"/>
                  </a:cubicBezTo>
                  <a:cubicBezTo>
                    <a:pt x="1915" y="1323"/>
                    <a:pt x="1915" y="897"/>
                    <a:pt x="1824" y="502"/>
                  </a:cubicBezTo>
                  <a:cubicBezTo>
                    <a:pt x="1774" y="169"/>
                    <a:pt x="1487" y="0"/>
                    <a:pt x="11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5" name="Google Shape;2085;p30"/>
            <p:cNvSpPr/>
            <p:nvPr/>
          </p:nvSpPr>
          <p:spPr>
            <a:xfrm>
              <a:off x="812225" y="4123950"/>
              <a:ext cx="42575" cy="59550"/>
            </a:xfrm>
            <a:custGeom>
              <a:avLst/>
              <a:gdLst/>
              <a:ahLst/>
              <a:cxnLst/>
              <a:rect l="l" t="t" r="r" b="b"/>
              <a:pathLst>
                <a:path w="1703" h="2382" extrusionOk="0">
                  <a:moveTo>
                    <a:pt x="805" y="1"/>
                  </a:moveTo>
                  <a:cubicBezTo>
                    <a:pt x="588" y="1"/>
                    <a:pt x="378" y="106"/>
                    <a:pt x="243" y="342"/>
                  </a:cubicBezTo>
                  <a:cubicBezTo>
                    <a:pt x="122" y="524"/>
                    <a:pt x="91" y="767"/>
                    <a:pt x="61" y="1041"/>
                  </a:cubicBezTo>
                  <a:cubicBezTo>
                    <a:pt x="71" y="962"/>
                    <a:pt x="74" y="934"/>
                    <a:pt x="74" y="934"/>
                  </a:cubicBezTo>
                  <a:lnTo>
                    <a:pt x="74" y="934"/>
                  </a:lnTo>
                  <a:cubicBezTo>
                    <a:pt x="75" y="934"/>
                    <a:pt x="61" y="1051"/>
                    <a:pt x="61" y="1071"/>
                  </a:cubicBezTo>
                  <a:cubicBezTo>
                    <a:pt x="30" y="1132"/>
                    <a:pt x="30" y="1254"/>
                    <a:pt x="30" y="1375"/>
                  </a:cubicBezTo>
                  <a:lnTo>
                    <a:pt x="30" y="1436"/>
                  </a:lnTo>
                  <a:cubicBezTo>
                    <a:pt x="0" y="1831"/>
                    <a:pt x="152" y="2166"/>
                    <a:pt x="486" y="2318"/>
                  </a:cubicBezTo>
                  <a:cubicBezTo>
                    <a:pt x="581" y="2360"/>
                    <a:pt x="685" y="2382"/>
                    <a:pt x="790" y="2382"/>
                  </a:cubicBezTo>
                  <a:cubicBezTo>
                    <a:pt x="1056" y="2382"/>
                    <a:pt x="1328" y="2245"/>
                    <a:pt x="1459" y="1983"/>
                  </a:cubicBezTo>
                  <a:cubicBezTo>
                    <a:pt x="1611" y="1710"/>
                    <a:pt x="1702" y="1436"/>
                    <a:pt x="1702" y="1132"/>
                  </a:cubicBezTo>
                  <a:cubicBezTo>
                    <a:pt x="1672" y="767"/>
                    <a:pt x="1550" y="372"/>
                    <a:pt x="1307" y="190"/>
                  </a:cubicBezTo>
                  <a:cubicBezTo>
                    <a:pt x="1158" y="68"/>
                    <a:pt x="979" y="1"/>
                    <a:pt x="8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6" name="Google Shape;2086;p30"/>
            <p:cNvSpPr/>
            <p:nvPr/>
          </p:nvSpPr>
          <p:spPr>
            <a:xfrm>
              <a:off x="812975" y="4253650"/>
              <a:ext cx="41050" cy="56450"/>
            </a:xfrm>
            <a:custGeom>
              <a:avLst/>
              <a:gdLst/>
              <a:ahLst/>
              <a:cxnLst/>
              <a:rect l="l" t="t" r="r" b="b"/>
              <a:pathLst>
                <a:path w="1642" h="2258" extrusionOk="0">
                  <a:moveTo>
                    <a:pt x="986" y="0"/>
                  </a:moveTo>
                  <a:cubicBezTo>
                    <a:pt x="883" y="0"/>
                    <a:pt x="776" y="33"/>
                    <a:pt x="669" y="108"/>
                  </a:cubicBezTo>
                  <a:cubicBezTo>
                    <a:pt x="456" y="230"/>
                    <a:pt x="304" y="473"/>
                    <a:pt x="183" y="747"/>
                  </a:cubicBezTo>
                  <a:cubicBezTo>
                    <a:pt x="122" y="868"/>
                    <a:pt x="61" y="990"/>
                    <a:pt x="31" y="1172"/>
                  </a:cubicBezTo>
                  <a:cubicBezTo>
                    <a:pt x="0" y="1385"/>
                    <a:pt x="0" y="1537"/>
                    <a:pt x="31" y="1780"/>
                  </a:cubicBezTo>
                  <a:cubicBezTo>
                    <a:pt x="69" y="2101"/>
                    <a:pt x="364" y="2258"/>
                    <a:pt x="663" y="2258"/>
                  </a:cubicBezTo>
                  <a:cubicBezTo>
                    <a:pt x="845" y="2258"/>
                    <a:pt x="1029" y="2199"/>
                    <a:pt x="1156" y="2084"/>
                  </a:cubicBezTo>
                  <a:cubicBezTo>
                    <a:pt x="1429" y="1841"/>
                    <a:pt x="1551" y="1507"/>
                    <a:pt x="1581" y="1172"/>
                  </a:cubicBezTo>
                  <a:cubicBezTo>
                    <a:pt x="1642" y="807"/>
                    <a:pt x="1642" y="504"/>
                    <a:pt x="1490" y="291"/>
                  </a:cubicBezTo>
                  <a:cubicBezTo>
                    <a:pt x="1352" y="113"/>
                    <a:pt x="1176" y="0"/>
                    <a:pt x="98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7" name="Google Shape;2087;p30"/>
            <p:cNvSpPr/>
            <p:nvPr/>
          </p:nvSpPr>
          <p:spPr>
            <a:xfrm>
              <a:off x="996875" y="3970400"/>
              <a:ext cx="48650" cy="53275"/>
            </a:xfrm>
            <a:custGeom>
              <a:avLst/>
              <a:gdLst/>
              <a:ahLst/>
              <a:cxnLst/>
              <a:rect l="l" t="t" r="r" b="b"/>
              <a:pathLst>
                <a:path w="1946" h="2131" extrusionOk="0">
                  <a:moveTo>
                    <a:pt x="1245" y="1"/>
                  </a:moveTo>
                  <a:cubicBezTo>
                    <a:pt x="1074" y="1"/>
                    <a:pt x="901" y="61"/>
                    <a:pt x="760" y="192"/>
                  </a:cubicBezTo>
                  <a:cubicBezTo>
                    <a:pt x="517" y="405"/>
                    <a:pt x="395" y="709"/>
                    <a:pt x="213" y="1013"/>
                  </a:cubicBezTo>
                  <a:cubicBezTo>
                    <a:pt x="0" y="1317"/>
                    <a:pt x="122" y="1742"/>
                    <a:pt x="395" y="1955"/>
                  </a:cubicBezTo>
                  <a:cubicBezTo>
                    <a:pt x="510" y="2070"/>
                    <a:pt x="679" y="2130"/>
                    <a:pt x="848" y="2130"/>
                  </a:cubicBezTo>
                  <a:cubicBezTo>
                    <a:pt x="1037" y="2130"/>
                    <a:pt x="1225" y="2055"/>
                    <a:pt x="1338" y="1894"/>
                  </a:cubicBezTo>
                  <a:cubicBezTo>
                    <a:pt x="1642" y="1560"/>
                    <a:pt x="1946" y="1165"/>
                    <a:pt x="1946" y="678"/>
                  </a:cubicBezTo>
                  <a:cubicBezTo>
                    <a:pt x="1925" y="251"/>
                    <a:pt x="1591" y="1"/>
                    <a:pt x="12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8" name="Google Shape;2088;p30"/>
            <p:cNvSpPr/>
            <p:nvPr/>
          </p:nvSpPr>
          <p:spPr>
            <a:xfrm>
              <a:off x="939125" y="4055650"/>
              <a:ext cx="57000" cy="69325"/>
            </a:xfrm>
            <a:custGeom>
              <a:avLst/>
              <a:gdLst/>
              <a:ahLst/>
              <a:cxnLst/>
              <a:rect l="l" t="t" r="r" b="b"/>
              <a:pathLst>
                <a:path w="2280" h="2773" extrusionOk="0">
                  <a:moveTo>
                    <a:pt x="1672" y="0"/>
                  </a:moveTo>
                  <a:cubicBezTo>
                    <a:pt x="1574" y="0"/>
                    <a:pt x="1470" y="21"/>
                    <a:pt x="1368" y="65"/>
                  </a:cubicBezTo>
                  <a:cubicBezTo>
                    <a:pt x="1064" y="217"/>
                    <a:pt x="821" y="521"/>
                    <a:pt x="638" y="764"/>
                  </a:cubicBezTo>
                  <a:cubicBezTo>
                    <a:pt x="426" y="1068"/>
                    <a:pt x="304" y="1402"/>
                    <a:pt x="152" y="1736"/>
                  </a:cubicBezTo>
                  <a:cubicBezTo>
                    <a:pt x="0" y="2132"/>
                    <a:pt x="274" y="2588"/>
                    <a:pt x="608" y="2709"/>
                  </a:cubicBezTo>
                  <a:cubicBezTo>
                    <a:pt x="701" y="2751"/>
                    <a:pt x="806" y="2772"/>
                    <a:pt x="913" y="2772"/>
                  </a:cubicBezTo>
                  <a:cubicBezTo>
                    <a:pt x="1192" y="2772"/>
                    <a:pt x="1488" y="2630"/>
                    <a:pt x="1642" y="2344"/>
                  </a:cubicBezTo>
                  <a:cubicBezTo>
                    <a:pt x="1794" y="2040"/>
                    <a:pt x="1945" y="1797"/>
                    <a:pt x="2037" y="1433"/>
                  </a:cubicBezTo>
                  <a:cubicBezTo>
                    <a:pt x="2158" y="1189"/>
                    <a:pt x="2280" y="825"/>
                    <a:pt x="2249" y="581"/>
                  </a:cubicBezTo>
                  <a:cubicBezTo>
                    <a:pt x="2249" y="212"/>
                    <a:pt x="1986" y="0"/>
                    <a:pt x="167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9" name="Google Shape;2089;p30"/>
            <p:cNvSpPr/>
            <p:nvPr/>
          </p:nvSpPr>
          <p:spPr>
            <a:xfrm>
              <a:off x="893800" y="4187350"/>
              <a:ext cx="48375" cy="81500"/>
            </a:xfrm>
            <a:custGeom>
              <a:avLst/>
              <a:gdLst/>
              <a:ahLst/>
              <a:cxnLst/>
              <a:rect l="l" t="t" r="r" b="b"/>
              <a:pathLst>
                <a:path w="1935" h="3260" extrusionOk="0">
                  <a:moveTo>
                    <a:pt x="1433" y="1"/>
                  </a:moveTo>
                  <a:cubicBezTo>
                    <a:pt x="1317" y="1"/>
                    <a:pt x="1201" y="38"/>
                    <a:pt x="1114" y="116"/>
                  </a:cubicBezTo>
                  <a:cubicBezTo>
                    <a:pt x="445" y="785"/>
                    <a:pt x="50" y="1636"/>
                    <a:pt x="20" y="2608"/>
                  </a:cubicBezTo>
                  <a:cubicBezTo>
                    <a:pt x="1" y="3004"/>
                    <a:pt x="355" y="3259"/>
                    <a:pt x="700" y="3259"/>
                  </a:cubicBezTo>
                  <a:cubicBezTo>
                    <a:pt x="912" y="3259"/>
                    <a:pt x="1120" y="3163"/>
                    <a:pt x="1236" y="2943"/>
                  </a:cubicBezTo>
                  <a:cubicBezTo>
                    <a:pt x="1661" y="2183"/>
                    <a:pt x="1874" y="1332"/>
                    <a:pt x="1935" y="481"/>
                  </a:cubicBezTo>
                  <a:cubicBezTo>
                    <a:pt x="1935" y="170"/>
                    <a:pt x="1681" y="1"/>
                    <a:pt x="14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0" name="Google Shape;2090;p30"/>
            <p:cNvSpPr/>
            <p:nvPr/>
          </p:nvSpPr>
          <p:spPr>
            <a:xfrm>
              <a:off x="876050" y="4042975"/>
              <a:ext cx="56150" cy="64300"/>
            </a:xfrm>
            <a:custGeom>
              <a:avLst/>
              <a:gdLst/>
              <a:ahLst/>
              <a:cxnLst/>
              <a:rect l="l" t="t" r="r" b="b"/>
              <a:pathLst>
                <a:path w="2246" h="2572" extrusionOk="0">
                  <a:moveTo>
                    <a:pt x="1763" y="1"/>
                  </a:moveTo>
                  <a:cubicBezTo>
                    <a:pt x="1715" y="1"/>
                    <a:pt x="1665" y="8"/>
                    <a:pt x="1611" y="25"/>
                  </a:cubicBezTo>
                  <a:cubicBezTo>
                    <a:pt x="912" y="207"/>
                    <a:pt x="487" y="936"/>
                    <a:pt x="152" y="1544"/>
                  </a:cubicBezTo>
                  <a:cubicBezTo>
                    <a:pt x="0" y="1879"/>
                    <a:pt x="92" y="2304"/>
                    <a:pt x="426" y="2487"/>
                  </a:cubicBezTo>
                  <a:cubicBezTo>
                    <a:pt x="531" y="2544"/>
                    <a:pt x="648" y="2571"/>
                    <a:pt x="765" y="2571"/>
                  </a:cubicBezTo>
                  <a:cubicBezTo>
                    <a:pt x="1017" y="2571"/>
                    <a:pt x="1264" y="2442"/>
                    <a:pt x="1368" y="2213"/>
                  </a:cubicBezTo>
                  <a:cubicBezTo>
                    <a:pt x="1642" y="1696"/>
                    <a:pt x="2098" y="1180"/>
                    <a:pt x="2219" y="572"/>
                  </a:cubicBezTo>
                  <a:cubicBezTo>
                    <a:pt x="2245" y="309"/>
                    <a:pt x="2067" y="1"/>
                    <a:pt x="17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1" name="Google Shape;2091;p30"/>
            <p:cNvSpPr/>
            <p:nvPr/>
          </p:nvSpPr>
          <p:spPr>
            <a:xfrm>
              <a:off x="1008275" y="4168100"/>
              <a:ext cx="38775" cy="66475"/>
            </a:xfrm>
            <a:custGeom>
              <a:avLst/>
              <a:gdLst/>
              <a:ahLst/>
              <a:cxnLst/>
              <a:rect l="l" t="t" r="r" b="b"/>
              <a:pathLst>
                <a:path w="1551" h="2659" extrusionOk="0">
                  <a:moveTo>
                    <a:pt x="1011" y="1"/>
                  </a:moveTo>
                  <a:cubicBezTo>
                    <a:pt x="901" y="1"/>
                    <a:pt x="790" y="47"/>
                    <a:pt x="699" y="156"/>
                  </a:cubicBezTo>
                  <a:cubicBezTo>
                    <a:pt x="183" y="734"/>
                    <a:pt x="61" y="1311"/>
                    <a:pt x="0" y="2071"/>
                  </a:cubicBezTo>
                  <a:cubicBezTo>
                    <a:pt x="0" y="2429"/>
                    <a:pt x="327" y="2659"/>
                    <a:pt x="633" y="2659"/>
                  </a:cubicBezTo>
                  <a:cubicBezTo>
                    <a:pt x="821" y="2659"/>
                    <a:pt x="1002" y="2572"/>
                    <a:pt x="1094" y="2375"/>
                  </a:cubicBezTo>
                  <a:cubicBezTo>
                    <a:pt x="1429" y="1767"/>
                    <a:pt x="1550" y="1251"/>
                    <a:pt x="1520" y="552"/>
                  </a:cubicBezTo>
                  <a:cubicBezTo>
                    <a:pt x="1520" y="254"/>
                    <a:pt x="1267" y="1"/>
                    <a:pt x="10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2" name="Google Shape;2092;p30"/>
            <p:cNvSpPr/>
            <p:nvPr/>
          </p:nvSpPr>
          <p:spPr>
            <a:xfrm>
              <a:off x="1148075" y="4089975"/>
              <a:ext cx="61000" cy="57200"/>
            </a:xfrm>
            <a:custGeom>
              <a:avLst/>
              <a:gdLst/>
              <a:ahLst/>
              <a:cxnLst/>
              <a:rect l="l" t="t" r="r" b="b"/>
              <a:pathLst>
                <a:path w="2440" h="2288" extrusionOk="0">
                  <a:moveTo>
                    <a:pt x="2069" y="0"/>
                  </a:moveTo>
                  <a:cubicBezTo>
                    <a:pt x="2031" y="0"/>
                    <a:pt x="1990" y="9"/>
                    <a:pt x="1946" y="29"/>
                  </a:cubicBezTo>
                  <a:cubicBezTo>
                    <a:pt x="1855" y="60"/>
                    <a:pt x="1825" y="60"/>
                    <a:pt x="1764" y="120"/>
                  </a:cubicBezTo>
                  <a:cubicBezTo>
                    <a:pt x="1460" y="120"/>
                    <a:pt x="1095" y="303"/>
                    <a:pt x="882" y="485"/>
                  </a:cubicBezTo>
                  <a:cubicBezTo>
                    <a:pt x="609" y="728"/>
                    <a:pt x="366" y="1002"/>
                    <a:pt x="183" y="1275"/>
                  </a:cubicBezTo>
                  <a:cubicBezTo>
                    <a:pt x="1" y="1579"/>
                    <a:pt x="123" y="2005"/>
                    <a:pt x="427" y="2187"/>
                  </a:cubicBezTo>
                  <a:cubicBezTo>
                    <a:pt x="536" y="2257"/>
                    <a:pt x="649" y="2287"/>
                    <a:pt x="758" y="2287"/>
                  </a:cubicBezTo>
                  <a:cubicBezTo>
                    <a:pt x="983" y="2287"/>
                    <a:pt x="1195" y="2158"/>
                    <a:pt x="1338" y="1974"/>
                  </a:cubicBezTo>
                  <a:cubicBezTo>
                    <a:pt x="1490" y="1731"/>
                    <a:pt x="1673" y="1519"/>
                    <a:pt x="1855" y="1275"/>
                  </a:cubicBezTo>
                  <a:cubicBezTo>
                    <a:pt x="1977" y="1093"/>
                    <a:pt x="2129" y="911"/>
                    <a:pt x="2220" y="667"/>
                  </a:cubicBezTo>
                  <a:lnTo>
                    <a:pt x="2281" y="607"/>
                  </a:lnTo>
                  <a:cubicBezTo>
                    <a:pt x="2439" y="395"/>
                    <a:pt x="2322" y="0"/>
                    <a:pt x="20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3" name="Google Shape;2093;p30"/>
            <p:cNvSpPr/>
            <p:nvPr/>
          </p:nvSpPr>
          <p:spPr>
            <a:xfrm>
              <a:off x="1082725" y="4163425"/>
              <a:ext cx="59400" cy="58450"/>
            </a:xfrm>
            <a:custGeom>
              <a:avLst/>
              <a:gdLst/>
              <a:ahLst/>
              <a:cxnLst/>
              <a:rect l="l" t="t" r="r" b="b"/>
              <a:pathLst>
                <a:path w="2376" h="2338" extrusionOk="0">
                  <a:moveTo>
                    <a:pt x="1767" y="1"/>
                  </a:moveTo>
                  <a:cubicBezTo>
                    <a:pt x="1681" y="1"/>
                    <a:pt x="1595" y="22"/>
                    <a:pt x="1521" y="70"/>
                  </a:cubicBezTo>
                  <a:cubicBezTo>
                    <a:pt x="974" y="313"/>
                    <a:pt x="578" y="830"/>
                    <a:pt x="214" y="1316"/>
                  </a:cubicBezTo>
                  <a:cubicBezTo>
                    <a:pt x="1" y="1620"/>
                    <a:pt x="183" y="2076"/>
                    <a:pt x="487" y="2258"/>
                  </a:cubicBezTo>
                  <a:cubicBezTo>
                    <a:pt x="586" y="2313"/>
                    <a:pt x="691" y="2337"/>
                    <a:pt x="795" y="2337"/>
                  </a:cubicBezTo>
                  <a:cubicBezTo>
                    <a:pt x="1040" y="2337"/>
                    <a:pt x="1280" y="2199"/>
                    <a:pt x="1430" y="1985"/>
                  </a:cubicBezTo>
                  <a:cubicBezTo>
                    <a:pt x="1734" y="1590"/>
                    <a:pt x="2037" y="1134"/>
                    <a:pt x="2281" y="617"/>
                  </a:cubicBezTo>
                  <a:cubicBezTo>
                    <a:pt x="2375" y="263"/>
                    <a:pt x="2066" y="1"/>
                    <a:pt x="17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4" name="Google Shape;2094;p30"/>
            <p:cNvSpPr/>
            <p:nvPr/>
          </p:nvSpPr>
          <p:spPr>
            <a:xfrm>
              <a:off x="1037150" y="4268975"/>
              <a:ext cx="49400" cy="53925"/>
            </a:xfrm>
            <a:custGeom>
              <a:avLst/>
              <a:gdLst/>
              <a:ahLst/>
              <a:cxnLst/>
              <a:rect l="l" t="t" r="r" b="b"/>
              <a:pathLst>
                <a:path w="1976" h="2157" extrusionOk="0">
                  <a:moveTo>
                    <a:pt x="1242" y="0"/>
                  </a:moveTo>
                  <a:cubicBezTo>
                    <a:pt x="1204" y="0"/>
                    <a:pt x="1164" y="4"/>
                    <a:pt x="1125" y="12"/>
                  </a:cubicBezTo>
                  <a:cubicBezTo>
                    <a:pt x="578" y="164"/>
                    <a:pt x="335" y="863"/>
                    <a:pt x="122" y="1350"/>
                  </a:cubicBezTo>
                  <a:cubicBezTo>
                    <a:pt x="0" y="1653"/>
                    <a:pt x="213" y="1988"/>
                    <a:pt x="487" y="2109"/>
                  </a:cubicBezTo>
                  <a:cubicBezTo>
                    <a:pt x="566" y="2141"/>
                    <a:pt x="646" y="2157"/>
                    <a:pt x="724" y="2157"/>
                  </a:cubicBezTo>
                  <a:cubicBezTo>
                    <a:pt x="942" y="2157"/>
                    <a:pt x="1142" y="2037"/>
                    <a:pt x="1277" y="1836"/>
                  </a:cubicBezTo>
                  <a:cubicBezTo>
                    <a:pt x="1581" y="1410"/>
                    <a:pt x="1976" y="894"/>
                    <a:pt x="1794" y="407"/>
                  </a:cubicBezTo>
                  <a:cubicBezTo>
                    <a:pt x="1714" y="169"/>
                    <a:pt x="1497" y="0"/>
                    <a:pt x="124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5" name="Google Shape;2095;p30"/>
            <p:cNvSpPr/>
            <p:nvPr/>
          </p:nvSpPr>
          <p:spPr>
            <a:xfrm>
              <a:off x="1072850" y="4110375"/>
              <a:ext cx="41075" cy="42525"/>
            </a:xfrm>
            <a:custGeom>
              <a:avLst/>
              <a:gdLst/>
              <a:ahLst/>
              <a:cxnLst/>
              <a:rect l="l" t="t" r="r" b="b"/>
              <a:pathLst>
                <a:path w="1643" h="1701" extrusionOk="0">
                  <a:moveTo>
                    <a:pt x="1100" y="0"/>
                  </a:moveTo>
                  <a:cubicBezTo>
                    <a:pt x="1078" y="0"/>
                    <a:pt x="1056" y="1"/>
                    <a:pt x="1034" y="3"/>
                  </a:cubicBezTo>
                  <a:cubicBezTo>
                    <a:pt x="578" y="95"/>
                    <a:pt x="305" y="429"/>
                    <a:pt x="122" y="824"/>
                  </a:cubicBezTo>
                  <a:cubicBezTo>
                    <a:pt x="1" y="1037"/>
                    <a:pt x="1" y="1341"/>
                    <a:pt x="214" y="1523"/>
                  </a:cubicBezTo>
                  <a:cubicBezTo>
                    <a:pt x="325" y="1635"/>
                    <a:pt x="481" y="1701"/>
                    <a:pt x="635" y="1701"/>
                  </a:cubicBezTo>
                  <a:cubicBezTo>
                    <a:pt x="733" y="1701"/>
                    <a:pt x="830" y="1674"/>
                    <a:pt x="913" y="1614"/>
                  </a:cubicBezTo>
                  <a:cubicBezTo>
                    <a:pt x="1125" y="1462"/>
                    <a:pt x="1338" y="1341"/>
                    <a:pt x="1460" y="1098"/>
                  </a:cubicBezTo>
                  <a:cubicBezTo>
                    <a:pt x="1581" y="915"/>
                    <a:pt x="1642" y="703"/>
                    <a:pt x="1642" y="459"/>
                  </a:cubicBezTo>
                  <a:cubicBezTo>
                    <a:pt x="1642" y="177"/>
                    <a:pt x="1381" y="0"/>
                    <a:pt x="11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6" name="Google Shape;2096;p30"/>
            <p:cNvSpPr/>
            <p:nvPr/>
          </p:nvSpPr>
          <p:spPr>
            <a:xfrm>
              <a:off x="1156450" y="4200850"/>
              <a:ext cx="56250" cy="56450"/>
            </a:xfrm>
            <a:custGeom>
              <a:avLst/>
              <a:gdLst/>
              <a:ahLst/>
              <a:cxnLst/>
              <a:rect l="l" t="t" r="r" b="b"/>
              <a:pathLst>
                <a:path w="2250" h="2258" extrusionOk="0">
                  <a:moveTo>
                    <a:pt x="1657" y="0"/>
                  </a:moveTo>
                  <a:cubicBezTo>
                    <a:pt x="1569" y="0"/>
                    <a:pt x="1474" y="22"/>
                    <a:pt x="1368" y="62"/>
                  </a:cubicBezTo>
                  <a:cubicBezTo>
                    <a:pt x="882" y="305"/>
                    <a:pt x="578" y="731"/>
                    <a:pt x="243" y="1126"/>
                  </a:cubicBezTo>
                  <a:cubicBezTo>
                    <a:pt x="0" y="1460"/>
                    <a:pt x="152" y="1977"/>
                    <a:pt x="517" y="2160"/>
                  </a:cubicBezTo>
                  <a:cubicBezTo>
                    <a:pt x="635" y="2224"/>
                    <a:pt x="771" y="2258"/>
                    <a:pt x="907" y="2258"/>
                  </a:cubicBezTo>
                  <a:cubicBezTo>
                    <a:pt x="1156" y="2258"/>
                    <a:pt x="1402" y="2142"/>
                    <a:pt x="1520" y="1886"/>
                  </a:cubicBezTo>
                  <a:lnTo>
                    <a:pt x="1885" y="1339"/>
                  </a:lnTo>
                  <a:cubicBezTo>
                    <a:pt x="2037" y="1126"/>
                    <a:pt x="2098" y="913"/>
                    <a:pt x="2189" y="701"/>
                  </a:cubicBezTo>
                  <a:cubicBezTo>
                    <a:pt x="2250" y="457"/>
                    <a:pt x="2128" y="245"/>
                    <a:pt x="1976" y="123"/>
                  </a:cubicBezTo>
                  <a:cubicBezTo>
                    <a:pt x="1873" y="37"/>
                    <a:pt x="1771" y="0"/>
                    <a:pt x="16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7" name="Google Shape;2097;p30"/>
            <p:cNvSpPr/>
            <p:nvPr/>
          </p:nvSpPr>
          <p:spPr>
            <a:xfrm>
              <a:off x="1340350" y="4162025"/>
              <a:ext cx="53200" cy="48275"/>
            </a:xfrm>
            <a:custGeom>
              <a:avLst/>
              <a:gdLst/>
              <a:ahLst/>
              <a:cxnLst/>
              <a:rect l="l" t="t" r="r" b="b"/>
              <a:pathLst>
                <a:path w="2128" h="1931" extrusionOk="0">
                  <a:moveTo>
                    <a:pt x="1583" y="1"/>
                  </a:moveTo>
                  <a:cubicBezTo>
                    <a:pt x="1562" y="1"/>
                    <a:pt x="1540" y="2"/>
                    <a:pt x="1520" y="4"/>
                  </a:cubicBezTo>
                  <a:cubicBezTo>
                    <a:pt x="1277" y="35"/>
                    <a:pt x="1064" y="187"/>
                    <a:pt x="851" y="308"/>
                  </a:cubicBezTo>
                  <a:cubicBezTo>
                    <a:pt x="638" y="460"/>
                    <a:pt x="456" y="643"/>
                    <a:pt x="243" y="795"/>
                  </a:cubicBezTo>
                  <a:cubicBezTo>
                    <a:pt x="0" y="1038"/>
                    <a:pt x="0" y="1524"/>
                    <a:pt x="243" y="1737"/>
                  </a:cubicBezTo>
                  <a:cubicBezTo>
                    <a:pt x="391" y="1870"/>
                    <a:pt x="553" y="1931"/>
                    <a:pt x="715" y="1931"/>
                  </a:cubicBezTo>
                  <a:cubicBezTo>
                    <a:pt x="887" y="1931"/>
                    <a:pt x="1059" y="1862"/>
                    <a:pt x="1216" y="1737"/>
                  </a:cubicBezTo>
                  <a:cubicBezTo>
                    <a:pt x="1611" y="1403"/>
                    <a:pt x="2067" y="977"/>
                    <a:pt x="2128" y="430"/>
                  </a:cubicBezTo>
                  <a:cubicBezTo>
                    <a:pt x="2128" y="151"/>
                    <a:pt x="1822" y="1"/>
                    <a:pt x="15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8" name="Google Shape;2098;p30"/>
            <p:cNvSpPr/>
            <p:nvPr/>
          </p:nvSpPr>
          <p:spPr>
            <a:xfrm>
              <a:off x="1257500" y="4227100"/>
              <a:ext cx="57800" cy="46050"/>
            </a:xfrm>
            <a:custGeom>
              <a:avLst/>
              <a:gdLst/>
              <a:ahLst/>
              <a:cxnLst/>
              <a:rect l="l" t="t" r="r" b="b"/>
              <a:pathLst>
                <a:path w="2312" h="1842" extrusionOk="0">
                  <a:moveTo>
                    <a:pt x="1829" y="0"/>
                  </a:moveTo>
                  <a:cubicBezTo>
                    <a:pt x="1711" y="0"/>
                    <a:pt x="1597" y="46"/>
                    <a:pt x="1521" y="137"/>
                  </a:cubicBezTo>
                  <a:cubicBezTo>
                    <a:pt x="1531" y="117"/>
                    <a:pt x="1534" y="110"/>
                    <a:pt x="1533" y="110"/>
                  </a:cubicBezTo>
                  <a:lnTo>
                    <a:pt x="1533" y="110"/>
                  </a:lnTo>
                  <a:cubicBezTo>
                    <a:pt x="1531" y="110"/>
                    <a:pt x="1511" y="137"/>
                    <a:pt x="1490" y="137"/>
                  </a:cubicBezTo>
                  <a:cubicBezTo>
                    <a:pt x="1430" y="137"/>
                    <a:pt x="1369" y="167"/>
                    <a:pt x="1338" y="167"/>
                  </a:cubicBezTo>
                  <a:cubicBezTo>
                    <a:pt x="1186" y="198"/>
                    <a:pt x="1065" y="289"/>
                    <a:pt x="943" y="350"/>
                  </a:cubicBezTo>
                  <a:cubicBezTo>
                    <a:pt x="761" y="471"/>
                    <a:pt x="578" y="593"/>
                    <a:pt x="335" y="654"/>
                  </a:cubicBezTo>
                  <a:cubicBezTo>
                    <a:pt x="62" y="775"/>
                    <a:pt x="1" y="1110"/>
                    <a:pt x="31" y="1383"/>
                  </a:cubicBezTo>
                  <a:cubicBezTo>
                    <a:pt x="117" y="1612"/>
                    <a:pt x="338" y="1842"/>
                    <a:pt x="593" y="1842"/>
                  </a:cubicBezTo>
                  <a:cubicBezTo>
                    <a:pt x="608" y="1842"/>
                    <a:pt x="624" y="1841"/>
                    <a:pt x="639" y="1839"/>
                  </a:cubicBezTo>
                  <a:cubicBezTo>
                    <a:pt x="1034" y="1809"/>
                    <a:pt x="1338" y="1717"/>
                    <a:pt x="1642" y="1505"/>
                  </a:cubicBezTo>
                  <a:cubicBezTo>
                    <a:pt x="1946" y="1262"/>
                    <a:pt x="2037" y="1049"/>
                    <a:pt x="2189" y="745"/>
                  </a:cubicBezTo>
                  <a:cubicBezTo>
                    <a:pt x="2311" y="562"/>
                    <a:pt x="2311" y="319"/>
                    <a:pt x="2159" y="137"/>
                  </a:cubicBezTo>
                  <a:cubicBezTo>
                    <a:pt x="2068" y="46"/>
                    <a:pt x="1946" y="0"/>
                    <a:pt x="182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9" name="Google Shape;2099;p30"/>
            <p:cNvSpPr/>
            <p:nvPr/>
          </p:nvSpPr>
          <p:spPr>
            <a:xfrm>
              <a:off x="1251425" y="4168400"/>
              <a:ext cx="49425" cy="38800"/>
            </a:xfrm>
            <a:custGeom>
              <a:avLst/>
              <a:gdLst/>
              <a:ahLst/>
              <a:cxnLst/>
              <a:rect l="l" t="t" r="r" b="b"/>
              <a:pathLst>
                <a:path w="1977" h="1552" extrusionOk="0">
                  <a:moveTo>
                    <a:pt x="1565" y="0"/>
                  </a:moveTo>
                  <a:cubicBezTo>
                    <a:pt x="1521" y="0"/>
                    <a:pt x="1475" y="8"/>
                    <a:pt x="1429" y="23"/>
                  </a:cubicBezTo>
                  <a:cubicBezTo>
                    <a:pt x="1186" y="53"/>
                    <a:pt x="1004" y="53"/>
                    <a:pt x="761" y="144"/>
                  </a:cubicBezTo>
                  <a:cubicBezTo>
                    <a:pt x="548" y="266"/>
                    <a:pt x="396" y="418"/>
                    <a:pt x="244" y="600"/>
                  </a:cubicBezTo>
                  <a:cubicBezTo>
                    <a:pt x="92" y="844"/>
                    <a:pt x="1" y="1117"/>
                    <a:pt x="214" y="1330"/>
                  </a:cubicBezTo>
                  <a:cubicBezTo>
                    <a:pt x="309" y="1483"/>
                    <a:pt x="464" y="1551"/>
                    <a:pt x="619" y="1551"/>
                  </a:cubicBezTo>
                  <a:cubicBezTo>
                    <a:pt x="711" y="1551"/>
                    <a:pt x="803" y="1527"/>
                    <a:pt x="882" y="1482"/>
                  </a:cubicBezTo>
                  <a:cubicBezTo>
                    <a:pt x="1065" y="1360"/>
                    <a:pt x="1277" y="1299"/>
                    <a:pt x="1429" y="1148"/>
                  </a:cubicBezTo>
                  <a:lnTo>
                    <a:pt x="1794" y="752"/>
                  </a:lnTo>
                  <a:cubicBezTo>
                    <a:pt x="1977" y="631"/>
                    <a:pt x="1977" y="357"/>
                    <a:pt x="1916" y="205"/>
                  </a:cubicBezTo>
                  <a:cubicBezTo>
                    <a:pt x="1825" y="68"/>
                    <a:pt x="1699" y="0"/>
                    <a:pt x="15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00" name="Google Shape;2100;p30"/>
            <p:cNvSpPr/>
            <p:nvPr/>
          </p:nvSpPr>
          <p:spPr>
            <a:xfrm>
              <a:off x="1342625" y="4242500"/>
              <a:ext cx="49025" cy="38875"/>
            </a:xfrm>
            <a:custGeom>
              <a:avLst/>
              <a:gdLst/>
              <a:ahLst/>
              <a:cxnLst/>
              <a:rect l="l" t="t" r="r" b="b"/>
              <a:pathLst>
                <a:path w="1961" h="1555" extrusionOk="0">
                  <a:moveTo>
                    <a:pt x="1351" y="1"/>
                  </a:moveTo>
                  <a:cubicBezTo>
                    <a:pt x="1327" y="1"/>
                    <a:pt x="1302" y="3"/>
                    <a:pt x="1277" y="7"/>
                  </a:cubicBezTo>
                  <a:cubicBezTo>
                    <a:pt x="882" y="98"/>
                    <a:pt x="517" y="281"/>
                    <a:pt x="243" y="585"/>
                  </a:cubicBezTo>
                  <a:cubicBezTo>
                    <a:pt x="91" y="767"/>
                    <a:pt x="0" y="1041"/>
                    <a:pt x="152" y="1253"/>
                  </a:cubicBezTo>
                  <a:cubicBezTo>
                    <a:pt x="249" y="1423"/>
                    <a:pt x="462" y="1554"/>
                    <a:pt x="637" y="1554"/>
                  </a:cubicBezTo>
                  <a:cubicBezTo>
                    <a:pt x="681" y="1554"/>
                    <a:pt x="723" y="1546"/>
                    <a:pt x="760" y="1527"/>
                  </a:cubicBezTo>
                  <a:cubicBezTo>
                    <a:pt x="1003" y="1466"/>
                    <a:pt x="1186" y="1345"/>
                    <a:pt x="1368" y="1162"/>
                  </a:cubicBezTo>
                  <a:cubicBezTo>
                    <a:pt x="1520" y="1010"/>
                    <a:pt x="1642" y="858"/>
                    <a:pt x="1763" y="706"/>
                  </a:cubicBezTo>
                  <a:cubicBezTo>
                    <a:pt x="1960" y="340"/>
                    <a:pt x="1662" y="1"/>
                    <a:pt x="13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47">
    <p:spTree>
      <p:nvGrpSpPr>
        <p:cNvPr id="1" name="Shape 2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2" name="Google Shape;2102;p31"/>
          <p:cNvSpPr/>
          <p:nvPr/>
        </p:nvSpPr>
        <p:spPr>
          <a:xfrm>
            <a:off x="-114300" y="2990725"/>
            <a:ext cx="9318053" cy="2007853"/>
          </a:xfrm>
          <a:custGeom>
            <a:avLst/>
            <a:gdLst/>
            <a:ahLst/>
            <a:cxnLst/>
            <a:rect l="l" t="t" r="r" b="b"/>
            <a:pathLst>
              <a:path w="288061" h="96081" extrusionOk="0">
                <a:moveTo>
                  <a:pt x="287909" y="67357"/>
                </a:moveTo>
                <a:cubicBezTo>
                  <a:pt x="286328" y="65078"/>
                  <a:pt x="283927" y="63619"/>
                  <a:pt x="281252" y="63467"/>
                </a:cubicBezTo>
                <a:cubicBezTo>
                  <a:pt x="280948" y="58482"/>
                  <a:pt x="277361" y="53770"/>
                  <a:pt x="272407" y="52555"/>
                </a:cubicBezTo>
                <a:cubicBezTo>
                  <a:pt x="267817" y="51400"/>
                  <a:pt x="262832" y="53375"/>
                  <a:pt x="260066" y="57114"/>
                </a:cubicBezTo>
                <a:cubicBezTo>
                  <a:pt x="258820" y="54895"/>
                  <a:pt x="257452" y="52737"/>
                  <a:pt x="256024" y="50609"/>
                </a:cubicBezTo>
                <a:cubicBezTo>
                  <a:pt x="254321" y="48056"/>
                  <a:pt x="252589" y="45320"/>
                  <a:pt x="250340" y="43193"/>
                </a:cubicBezTo>
                <a:cubicBezTo>
                  <a:pt x="247300" y="40396"/>
                  <a:pt x="242498" y="39059"/>
                  <a:pt x="239154" y="41521"/>
                </a:cubicBezTo>
                <a:cubicBezTo>
                  <a:pt x="237270" y="38694"/>
                  <a:pt x="234078" y="36749"/>
                  <a:pt x="230491" y="36962"/>
                </a:cubicBezTo>
                <a:cubicBezTo>
                  <a:pt x="227695" y="37114"/>
                  <a:pt x="225172" y="38573"/>
                  <a:pt x="223470" y="40700"/>
                </a:cubicBezTo>
                <a:cubicBezTo>
                  <a:pt x="221373" y="33709"/>
                  <a:pt x="219488" y="26627"/>
                  <a:pt x="216874" y="19849"/>
                </a:cubicBezTo>
                <a:cubicBezTo>
                  <a:pt x="214534" y="13800"/>
                  <a:pt x="210521" y="8481"/>
                  <a:pt x="203591" y="7995"/>
                </a:cubicBezTo>
                <a:cubicBezTo>
                  <a:pt x="196752" y="7478"/>
                  <a:pt x="190308" y="11672"/>
                  <a:pt x="185445" y="16049"/>
                </a:cubicBezTo>
                <a:cubicBezTo>
                  <a:pt x="180186" y="20761"/>
                  <a:pt x="175779" y="26414"/>
                  <a:pt x="172435" y="32645"/>
                </a:cubicBezTo>
                <a:cubicBezTo>
                  <a:pt x="169031" y="39029"/>
                  <a:pt x="166751" y="45898"/>
                  <a:pt x="165688" y="53041"/>
                </a:cubicBezTo>
                <a:cubicBezTo>
                  <a:pt x="159760" y="50305"/>
                  <a:pt x="152131" y="52828"/>
                  <a:pt x="148788" y="58360"/>
                </a:cubicBezTo>
                <a:cubicBezTo>
                  <a:pt x="146690" y="54895"/>
                  <a:pt x="144015" y="51673"/>
                  <a:pt x="140885" y="49181"/>
                </a:cubicBezTo>
                <a:cubicBezTo>
                  <a:pt x="139395" y="48026"/>
                  <a:pt x="137541" y="47114"/>
                  <a:pt x="135626" y="47661"/>
                </a:cubicBezTo>
                <a:cubicBezTo>
                  <a:pt x="134654" y="47965"/>
                  <a:pt x="133803" y="48603"/>
                  <a:pt x="133316" y="49424"/>
                </a:cubicBezTo>
                <a:cubicBezTo>
                  <a:pt x="130398" y="47357"/>
                  <a:pt x="128878" y="43527"/>
                  <a:pt x="125413" y="42068"/>
                </a:cubicBezTo>
                <a:cubicBezTo>
                  <a:pt x="123316" y="41187"/>
                  <a:pt x="120884" y="41095"/>
                  <a:pt x="119152" y="42250"/>
                </a:cubicBezTo>
                <a:cubicBezTo>
                  <a:pt x="117875" y="38147"/>
                  <a:pt x="116173" y="33922"/>
                  <a:pt x="112647" y="31338"/>
                </a:cubicBezTo>
                <a:cubicBezTo>
                  <a:pt x="109638" y="29180"/>
                  <a:pt x="105778" y="28481"/>
                  <a:pt x="102495" y="30062"/>
                </a:cubicBezTo>
                <a:cubicBezTo>
                  <a:pt x="100215" y="19028"/>
                  <a:pt x="96233" y="5593"/>
                  <a:pt x="83771" y="2767"/>
                </a:cubicBezTo>
                <a:cubicBezTo>
                  <a:pt x="71583" y="1"/>
                  <a:pt x="62798" y="11764"/>
                  <a:pt x="58360" y="21429"/>
                </a:cubicBezTo>
                <a:cubicBezTo>
                  <a:pt x="55230" y="28177"/>
                  <a:pt x="53254" y="35290"/>
                  <a:pt x="52281" y="42615"/>
                </a:cubicBezTo>
                <a:cubicBezTo>
                  <a:pt x="49120" y="41703"/>
                  <a:pt x="45625" y="41004"/>
                  <a:pt x="42555" y="42250"/>
                </a:cubicBezTo>
                <a:cubicBezTo>
                  <a:pt x="38816" y="43770"/>
                  <a:pt x="37843" y="47934"/>
                  <a:pt x="34895" y="50366"/>
                </a:cubicBezTo>
                <a:cubicBezTo>
                  <a:pt x="30852" y="53770"/>
                  <a:pt x="22949" y="56445"/>
                  <a:pt x="21430" y="62008"/>
                </a:cubicBezTo>
                <a:cubicBezTo>
                  <a:pt x="16262" y="60062"/>
                  <a:pt x="9818" y="62129"/>
                  <a:pt x="5958" y="66081"/>
                </a:cubicBezTo>
                <a:cubicBezTo>
                  <a:pt x="4742" y="67327"/>
                  <a:pt x="3800" y="68695"/>
                  <a:pt x="3071" y="70123"/>
                </a:cubicBezTo>
                <a:cubicBezTo>
                  <a:pt x="1" y="76445"/>
                  <a:pt x="1064" y="84409"/>
                  <a:pt x="3071" y="91096"/>
                </a:cubicBezTo>
                <a:cubicBezTo>
                  <a:pt x="3283" y="91856"/>
                  <a:pt x="3527" y="92586"/>
                  <a:pt x="3800" y="93315"/>
                </a:cubicBezTo>
                <a:cubicBezTo>
                  <a:pt x="4013" y="94045"/>
                  <a:pt x="4621" y="94500"/>
                  <a:pt x="5350" y="94531"/>
                </a:cubicBezTo>
                <a:cubicBezTo>
                  <a:pt x="42190" y="96081"/>
                  <a:pt x="79029" y="92920"/>
                  <a:pt x="115687" y="89668"/>
                </a:cubicBezTo>
                <a:cubicBezTo>
                  <a:pt x="152496" y="86446"/>
                  <a:pt x="189275" y="83710"/>
                  <a:pt x="226145" y="82221"/>
                </a:cubicBezTo>
                <a:cubicBezTo>
                  <a:pt x="246753" y="81400"/>
                  <a:pt x="267422" y="80883"/>
                  <a:pt x="288061" y="80701"/>
                </a:cubicBezTo>
                <a:lnTo>
                  <a:pt x="288061" y="67631"/>
                </a:lnTo>
                <a:cubicBezTo>
                  <a:pt x="288030" y="67509"/>
                  <a:pt x="287939" y="67448"/>
                  <a:pt x="287909" y="6735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103" name="Google Shape;2103;p31"/>
          <p:cNvSpPr/>
          <p:nvPr/>
        </p:nvSpPr>
        <p:spPr>
          <a:xfrm flipH="1">
            <a:off x="-2410925" y="4069650"/>
            <a:ext cx="8585275" cy="3749450"/>
          </a:xfrm>
          <a:custGeom>
            <a:avLst/>
            <a:gdLst/>
            <a:ahLst/>
            <a:cxnLst/>
            <a:rect l="l" t="t" r="r" b="b"/>
            <a:pathLst>
              <a:path w="343411" h="149978" extrusionOk="0">
                <a:moveTo>
                  <a:pt x="248936" y="0"/>
                </a:moveTo>
                <a:cubicBezTo>
                  <a:pt x="233996" y="0"/>
                  <a:pt x="219075" y="596"/>
                  <a:pt x="204199" y="2073"/>
                </a:cubicBezTo>
                <a:cubicBezTo>
                  <a:pt x="185688" y="3927"/>
                  <a:pt x="167389" y="7118"/>
                  <a:pt x="149091" y="10553"/>
                </a:cubicBezTo>
                <a:cubicBezTo>
                  <a:pt x="117297" y="16602"/>
                  <a:pt x="85534" y="23654"/>
                  <a:pt x="53132" y="26055"/>
                </a:cubicBezTo>
                <a:cubicBezTo>
                  <a:pt x="51725" y="26160"/>
                  <a:pt x="50232" y="26201"/>
                  <a:pt x="48676" y="26201"/>
                </a:cubicBezTo>
                <a:cubicBezTo>
                  <a:pt x="43413" y="26201"/>
                  <a:pt x="37430" y="25736"/>
                  <a:pt x="31651" y="25736"/>
                </a:cubicBezTo>
                <a:cubicBezTo>
                  <a:pt x="25841" y="25736"/>
                  <a:pt x="20237" y="26206"/>
                  <a:pt x="15776" y="28091"/>
                </a:cubicBezTo>
                <a:cubicBezTo>
                  <a:pt x="5319" y="32559"/>
                  <a:pt x="2523" y="46420"/>
                  <a:pt x="1733" y="56177"/>
                </a:cubicBezTo>
                <a:cubicBezTo>
                  <a:pt x="274" y="73776"/>
                  <a:pt x="0" y="91466"/>
                  <a:pt x="912" y="109156"/>
                </a:cubicBezTo>
                <a:cubicBezTo>
                  <a:pt x="2896" y="109090"/>
                  <a:pt x="4879" y="109059"/>
                  <a:pt x="6859" y="109059"/>
                </a:cubicBezTo>
                <a:cubicBezTo>
                  <a:pt x="32188" y="109059"/>
                  <a:pt x="57252" y="114200"/>
                  <a:pt x="82342" y="117667"/>
                </a:cubicBezTo>
                <a:cubicBezTo>
                  <a:pt x="128331" y="123989"/>
                  <a:pt x="174897" y="124658"/>
                  <a:pt x="221068" y="129552"/>
                </a:cubicBezTo>
                <a:cubicBezTo>
                  <a:pt x="258880" y="133534"/>
                  <a:pt x="296389" y="140373"/>
                  <a:pt x="333076" y="149978"/>
                </a:cubicBezTo>
                <a:cubicBezTo>
                  <a:pt x="340675" y="102165"/>
                  <a:pt x="342043" y="53624"/>
                  <a:pt x="343411" y="5264"/>
                </a:cubicBezTo>
                <a:cubicBezTo>
                  <a:pt x="311994" y="2646"/>
                  <a:pt x="280423" y="0"/>
                  <a:pt x="24893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104" name="Google Shape;2104;p31"/>
          <p:cNvSpPr/>
          <p:nvPr/>
        </p:nvSpPr>
        <p:spPr>
          <a:xfrm>
            <a:off x="-38476" y="4512349"/>
            <a:ext cx="9252651" cy="806609"/>
          </a:xfrm>
          <a:custGeom>
            <a:avLst/>
            <a:gdLst/>
            <a:ahLst/>
            <a:cxnLst/>
            <a:rect l="l" t="t" r="r" b="b"/>
            <a:pathLst>
              <a:path w="284960" h="59893" extrusionOk="0">
                <a:moveTo>
                  <a:pt x="231706" y="1"/>
                </a:moveTo>
                <a:cubicBezTo>
                  <a:pt x="226944" y="1"/>
                  <a:pt x="222181" y="56"/>
                  <a:pt x="217420" y="165"/>
                </a:cubicBezTo>
                <a:cubicBezTo>
                  <a:pt x="171401" y="1320"/>
                  <a:pt x="125504" y="7734"/>
                  <a:pt x="80944" y="19253"/>
                </a:cubicBezTo>
                <a:cubicBezTo>
                  <a:pt x="58755" y="24968"/>
                  <a:pt x="36870" y="31959"/>
                  <a:pt x="15471" y="40257"/>
                </a:cubicBezTo>
                <a:cubicBezTo>
                  <a:pt x="11581" y="41746"/>
                  <a:pt x="4985" y="43296"/>
                  <a:pt x="0" y="46002"/>
                </a:cubicBezTo>
                <a:lnTo>
                  <a:pt x="0" y="59892"/>
                </a:lnTo>
                <a:lnTo>
                  <a:pt x="284960" y="59892"/>
                </a:lnTo>
                <a:lnTo>
                  <a:pt x="284960" y="2323"/>
                </a:lnTo>
                <a:cubicBezTo>
                  <a:pt x="267245" y="765"/>
                  <a:pt x="249475" y="1"/>
                  <a:pt x="23170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105" name="Google Shape;2105;p31"/>
          <p:cNvGrpSpPr/>
          <p:nvPr/>
        </p:nvGrpSpPr>
        <p:grpSpPr>
          <a:xfrm>
            <a:off x="7445084" y="3737037"/>
            <a:ext cx="561604" cy="1098433"/>
            <a:chOff x="7406984" y="2443449"/>
            <a:chExt cx="561604" cy="1098433"/>
          </a:xfrm>
        </p:grpSpPr>
        <p:sp>
          <p:nvSpPr>
            <p:cNvPr id="2106" name="Google Shape;2106;p31"/>
            <p:cNvSpPr/>
            <p:nvPr/>
          </p:nvSpPr>
          <p:spPr>
            <a:xfrm>
              <a:off x="7406984" y="2443449"/>
              <a:ext cx="561604" cy="832907"/>
            </a:xfrm>
            <a:custGeom>
              <a:avLst/>
              <a:gdLst/>
              <a:ahLst/>
              <a:cxnLst/>
              <a:rect l="l" t="t" r="r" b="b"/>
              <a:pathLst>
                <a:path w="18268" h="27093" extrusionOk="0">
                  <a:moveTo>
                    <a:pt x="10703" y="1"/>
                  </a:moveTo>
                  <a:cubicBezTo>
                    <a:pt x="7835" y="1"/>
                    <a:pt x="4854" y="3163"/>
                    <a:pt x="2480" y="9823"/>
                  </a:cubicBezTo>
                  <a:cubicBezTo>
                    <a:pt x="1452" y="12696"/>
                    <a:pt x="665" y="15660"/>
                    <a:pt x="363" y="18684"/>
                  </a:cubicBezTo>
                  <a:cubicBezTo>
                    <a:pt x="182" y="20559"/>
                    <a:pt x="0" y="23221"/>
                    <a:pt x="1301" y="24733"/>
                  </a:cubicBezTo>
                  <a:cubicBezTo>
                    <a:pt x="1577" y="25049"/>
                    <a:pt x="2009" y="25262"/>
                    <a:pt x="2418" y="25262"/>
                  </a:cubicBezTo>
                  <a:cubicBezTo>
                    <a:pt x="2635" y="25262"/>
                    <a:pt x="2846" y="25202"/>
                    <a:pt x="3025" y="25066"/>
                  </a:cubicBezTo>
                  <a:cubicBezTo>
                    <a:pt x="3629" y="24612"/>
                    <a:pt x="3539" y="23554"/>
                    <a:pt x="4144" y="23100"/>
                  </a:cubicBezTo>
                  <a:lnTo>
                    <a:pt x="4597" y="24703"/>
                  </a:lnTo>
                  <a:cubicBezTo>
                    <a:pt x="4900" y="23977"/>
                    <a:pt x="5172" y="23221"/>
                    <a:pt x="5474" y="22495"/>
                  </a:cubicBezTo>
                  <a:cubicBezTo>
                    <a:pt x="6503" y="23191"/>
                    <a:pt x="6140" y="24884"/>
                    <a:pt x="7017" y="25792"/>
                  </a:cubicBezTo>
                  <a:cubicBezTo>
                    <a:pt x="7138" y="25913"/>
                    <a:pt x="7289" y="26003"/>
                    <a:pt x="7470" y="26003"/>
                  </a:cubicBezTo>
                  <a:cubicBezTo>
                    <a:pt x="7652" y="26003"/>
                    <a:pt x="7803" y="25882"/>
                    <a:pt x="7954" y="25822"/>
                  </a:cubicBezTo>
                  <a:cubicBezTo>
                    <a:pt x="8499" y="25429"/>
                    <a:pt x="8952" y="25035"/>
                    <a:pt x="9406" y="24582"/>
                  </a:cubicBezTo>
                  <a:cubicBezTo>
                    <a:pt x="9436" y="25429"/>
                    <a:pt x="9588" y="26306"/>
                    <a:pt x="9920" y="27092"/>
                  </a:cubicBezTo>
                  <a:cubicBezTo>
                    <a:pt x="10465" y="26306"/>
                    <a:pt x="10918" y="25398"/>
                    <a:pt x="11221" y="24491"/>
                  </a:cubicBezTo>
                  <a:cubicBezTo>
                    <a:pt x="11372" y="24975"/>
                    <a:pt x="11523" y="25429"/>
                    <a:pt x="11674" y="25943"/>
                  </a:cubicBezTo>
                  <a:cubicBezTo>
                    <a:pt x="11716" y="25963"/>
                    <a:pt x="11753" y="25973"/>
                    <a:pt x="11788" y="25973"/>
                  </a:cubicBezTo>
                  <a:cubicBezTo>
                    <a:pt x="12158" y="25973"/>
                    <a:pt x="12206" y="24914"/>
                    <a:pt x="12713" y="24914"/>
                  </a:cubicBezTo>
                  <a:cubicBezTo>
                    <a:pt x="12720" y="24914"/>
                    <a:pt x="12726" y="24914"/>
                    <a:pt x="12733" y="24915"/>
                  </a:cubicBezTo>
                  <a:cubicBezTo>
                    <a:pt x="13096" y="24915"/>
                    <a:pt x="13096" y="25489"/>
                    <a:pt x="13217" y="25852"/>
                  </a:cubicBezTo>
                  <a:cubicBezTo>
                    <a:pt x="13336" y="26261"/>
                    <a:pt x="13743" y="26449"/>
                    <a:pt x="14168" y="26449"/>
                  </a:cubicBezTo>
                  <a:cubicBezTo>
                    <a:pt x="14497" y="26449"/>
                    <a:pt x="14837" y="26336"/>
                    <a:pt x="15062" y="26124"/>
                  </a:cubicBezTo>
                  <a:cubicBezTo>
                    <a:pt x="15606" y="25640"/>
                    <a:pt x="15757" y="24824"/>
                    <a:pt x="15818" y="24068"/>
                  </a:cubicBezTo>
                  <a:cubicBezTo>
                    <a:pt x="16211" y="24521"/>
                    <a:pt x="16453" y="25096"/>
                    <a:pt x="16514" y="25701"/>
                  </a:cubicBezTo>
                  <a:cubicBezTo>
                    <a:pt x="16563" y="25751"/>
                    <a:pt x="16620" y="25772"/>
                    <a:pt x="16678" y="25772"/>
                  </a:cubicBezTo>
                  <a:cubicBezTo>
                    <a:pt x="16903" y="25772"/>
                    <a:pt x="17161" y="25451"/>
                    <a:pt x="17209" y="25187"/>
                  </a:cubicBezTo>
                  <a:cubicBezTo>
                    <a:pt x="18268" y="21346"/>
                    <a:pt x="17451" y="16204"/>
                    <a:pt x="17028" y="12333"/>
                  </a:cubicBezTo>
                  <a:cubicBezTo>
                    <a:pt x="16695" y="9127"/>
                    <a:pt x="16514" y="3622"/>
                    <a:pt x="13852" y="1324"/>
                  </a:cubicBezTo>
                  <a:cubicBezTo>
                    <a:pt x="12844" y="448"/>
                    <a:pt x="11781" y="1"/>
                    <a:pt x="1070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107" name="Google Shape;2107;p31"/>
            <p:cNvGrpSpPr/>
            <p:nvPr/>
          </p:nvGrpSpPr>
          <p:grpSpPr>
            <a:xfrm>
              <a:off x="7564315" y="2702387"/>
              <a:ext cx="323331" cy="839495"/>
              <a:chOff x="2475377" y="3003160"/>
              <a:chExt cx="144855" cy="376051"/>
            </a:xfrm>
          </p:grpSpPr>
          <p:sp>
            <p:nvSpPr>
              <p:cNvPr id="2108" name="Google Shape;2108;p31"/>
              <p:cNvSpPr/>
              <p:nvPr/>
            </p:nvSpPr>
            <p:spPr>
              <a:xfrm>
                <a:off x="2489356" y="3003160"/>
                <a:ext cx="44491" cy="376051"/>
              </a:xfrm>
              <a:custGeom>
                <a:avLst/>
                <a:gdLst/>
                <a:ahLst/>
                <a:cxnLst/>
                <a:rect l="l" t="t" r="r" b="b"/>
                <a:pathLst>
                  <a:path w="2129" h="17995" extrusionOk="0">
                    <a:moveTo>
                      <a:pt x="1" y="0"/>
                    </a:moveTo>
                    <a:lnTo>
                      <a:pt x="639" y="6444"/>
                    </a:lnTo>
                    <a:lnTo>
                      <a:pt x="1703" y="8845"/>
                    </a:lnTo>
                    <a:lnTo>
                      <a:pt x="1672" y="17994"/>
                    </a:lnTo>
                    <a:lnTo>
                      <a:pt x="2128" y="17994"/>
                    </a:lnTo>
                    <a:lnTo>
                      <a:pt x="1946" y="8815"/>
                    </a:lnTo>
                    <a:lnTo>
                      <a:pt x="1946" y="8784"/>
                    </a:lnTo>
                    <a:lnTo>
                      <a:pt x="791" y="6383"/>
                    </a:lnTo>
                    <a:lnTo>
                      <a:pt x="791" y="6413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09" name="Google Shape;2109;p31"/>
              <p:cNvSpPr/>
              <p:nvPr/>
            </p:nvSpPr>
            <p:spPr>
              <a:xfrm>
                <a:off x="2524922" y="3029823"/>
                <a:ext cx="71804" cy="160096"/>
              </a:xfrm>
              <a:custGeom>
                <a:avLst/>
                <a:gdLst/>
                <a:ahLst/>
                <a:cxnLst/>
                <a:rect l="l" t="t" r="r" b="b"/>
                <a:pathLst>
                  <a:path w="3436" h="7661" extrusionOk="0">
                    <a:moveTo>
                      <a:pt x="3344" y="1"/>
                    </a:moveTo>
                    <a:lnTo>
                      <a:pt x="3283" y="4043"/>
                    </a:lnTo>
                    <a:lnTo>
                      <a:pt x="3283" y="4013"/>
                    </a:lnTo>
                    <a:lnTo>
                      <a:pt x="1" y="7417"/>
                    </a:lnTo>
                    <a:lnTo>
                      <a:pt x="244" y="7660"/>
                    </a:lnTo>
                    <a:lnTo>
                      <a:pt x="3375" y="4104"/>
                    </a:lnTo>
                    <a:lnTo>
                      <a:pt x="3435" y="4074"/>
                    </a:lnTo>
                    <a:lnTo>
                      <a:pt x="3435" y="4043"/>
                    </a:lnTo>
                    <a:lnTo>
                      <a:pt x="3344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10" name="Google Shape;2110;p31"/>
              <p:cNvSpPr/>
              <p:nvPr/>
            </p:nvSpPr>
            <p:spPr>
              <a:xfrm>
                <a:off x="2475377" y="3070467"/>
                <a:ext cx="27334" cy="40040"/>
              </a:xfrm>
              <a:custGeom>
                <a:avLst/>
                <a:gdLst/>
                <a:ahLst/>
                <a:cxnLst/>
                <a:rect l="l" t="t" r="r" b="b"/>
                <a:pathLst>
                  <a:path w="1308" h="1916" extrusionOk="0">
                    <a:moveTo>
                      <a:pt x="1" y="1"/>
                    </a:moveTo>
                    <a:lnTo>
                      <a:pt x="1126" y="1916"/>
                    </a:lnTo>
                    <a:lnTo>
                      <a:pt x="1308" y="1764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11" name="Google Shape;2111;p31"/>
              <p:cNvSpPr/>
              <p:nvPr/>
            </p:nvSpPr>
            <p:spPr>
              <a:xfrm>
                <a:off x="2593525" y="3061586"/>
                <a:ext cx="26707" cy="21608"/>
              </a:xfrm>
              <a:custGeom>
                <a:avLst/>
                <a:gdLst/>
                <a:ahLst/>
                <a:cxnLst/>
                <a:rect l="l" t="t" r="r" b="b"/>
                <a:pathLst>
                  <a:path w="1278" h="1034" extrusionOk="0">
                    <a:moveTo>
                      <a:pt x="1277" y="0"/>
                    </a:moveTo>
                    <a:lnTo>
                      <a:pt x="0" y="851"/>
                    </a:lnTo>
                    <a:lnTo>
                      <a:pt x="152" y="1034"/>
                    </a:lnTo>
                    <a:lnTo>
                      <a:pt x="1277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grpSp>
        <p:nvGrpSpPr>
          <p:cNvPr id="2112" name="Google Shape;2112;p31"/>
          <p:cNvGrpSpPr/>
          <p:nvPr/>
        </p:nvGrpSpPr>
        <p:grpSpPr>
          <a:xfrm>
            <a:off x="2173650" y="3495614"/>
            <a:ext cx="561610" cy="1502912"/>
            <a:chOff x="6351275" y="1611400"/>
            <a:chExt cx="431775" cy="1155375"/>
          </a:xfrm>
        </p:grpSpPr>
        <p:sp>
          <p:nvSpPr>
            <p:cNvPr id="2113" name="Google Shape;2113;p31"/>
            <p:cNvSpPr/>
            <p:nvPr/>
          </p:nvSpPr>
          <p:spPr>
            <a:xfrm>
              <a:off x="6556200" y="1611400"/>
              <a:ext cx="62025" cy="1155375"/>
            </a:xfrm>
            <a:custGeom>
              <a:avLst/>
              <a:gdLst/>
              <a:ahLst/>
              <a:cxnLst/>
              <a:rect l="l" t="t" r="r" b="b"/>
              <a:pathLst>
                <a:path w="2481" h="46215" extrusionOk="0">
                  <a:moveTo>
                    <a:pt x="2420" y="1"/>
                  </a:moveTo>
                  <a:lnTo>
                    <a:pt x="1754" y="11857"/>
                  </a:lnTo>
                  <a:lnTo>
                    <a:pt x="0" y="45821"/>
                  </a:lnTo>
                  <a:lnTo>
                    <a:pt x="1422" y="46214"/>
                  </a:lnTo>
                  <a:lnTo>
                    <a:pt x="2208" y="21081"/>
                  </a:lnTo>
                  <a:lnTo>
                    <a:pt x="2480" y="11887"/>
                  </a:lnTo>
                  <a:lnTo>
                    <a:pt x="242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114" name="Google Shape;2114;p31"/>
            <p:cNvGrpSpPr/>
            <p:nvPr/>
          </p:nvGrpSpPr>
          <p:grpSpPr>
            <a:xfrm>
              <a:off x="6493425" y="1758850"/>
              <a:ext cx="194350" cy="799225"/>
              <a:chOff x="6493425" y="1758850"/>
              <a:chExt cx="194350" cy="799225"/>
            </a:xfrm>
          </p:grpSpPr>
          <p:sp>
            <p:nvSpPr>
              <p:cNvPr id="2115" name="Google Shape;2115;p31"/>
              <p:cNvSpPr/>
              <p:nvPr/>
            </p:nvSpPr>
            <p:spPr>
              <a:xfrm>
                <a:off x="6493425" y="2441625"/>
                <a:ext cx="84725" cy="116450"/>
              </a:xfrm>
              <a:custGeom>
                <a:avLst/>
                <a:gdLst/>
                <a:ahLst/>
                <a:cxnLst/>
                <a:rect l="l" t="t" r="r" b="b"/>
                <a:pathLst>
                  <a:path w="3389" h="4658" fill="none" extrusionOk="0">
                    <a:moveTo>
                      <a:pt x="3388" y="4658"/>
                    </a:moveTo>
                    <a:lnTo>
                      <a:pt x="1059" y="2208"/>
                    </a:lnTo>
                    <a:lnTo>
                      <a:pt x="1" y="0"/>
                    </a:lnTo>
                  </a:path>
                </a:pathLst>
              </a:custGeom>
              <a:solidFill>
                <a:schemeClr val="dk2"/>
              </a:solidFill>
              <a:ln w="4525" cap="flat" cmpd="sng">
                <a:solidFill>
                  <a:srgbClr val="32330E"/>
                </a:solidFill>
                <a:prstDash val="solid"/>
                <a:miter lim="30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16" name="Google Shape;2116;p31"/>
              <p:cNvSpPr/>
              <p:nvPr/>
            </p:nvSpPr>
            <p:spPr>
              <a:xfrm>
                <a:off x="6588700" y="2388700"/>
                <a:ext cx="83200" cy="63525"/>
              </a:xfrm>
              <a:custGeom>
                <a:avLst/>
                <a:gdLst/>
                <a:ahLst/>
                <a:cxnLst/>
                <a:rect l="l" t="t" r="r" b="b"/>
                <a:pathLst>
                  <a:path w="3328" h="2541" fill="none" extrusionOk="0">
                    <a:moveTo>
                      <a:pt x="1" y="2541"/>
                    </a:moveTo>
                    <a:lnTo>
                      <a:pt x="1936" y="1573"/>
                    </a:lnTo>
                    <a:lnTo>
                      <a:pt x="3327" y="0"/>
                    </a:lnTo>
                  </a:path>
                </a:pathLst>
              </a:custGeom>
              <a:solidFill>
                <a:schemeClr val="dk2"/>
              </a:solidFill>
              <a:ln w="4525" cap="flat" cmpd="sng">
                <a:solidFill>
                  <a:srgbClr val="32330E"/>
                </a:solidFill>
                <a:prstDash val="solid"/>
                <a:miter lim="30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17" name="Google Shape;2117;p31"/>
              <p:cNvSpPr/>
              <p:nvPr/>
            </p:nvSpPr>
            <p:spPr>
              <a:xfrm>
                <a:off x="6533500" y="2328200"/>
                <a:ext cx="67325" cy="43125"/>
              </a:xfrm>
              <a:custGeom>
                <a:avLst/>
                <a:gdLst/>
                <a:ahLst/>
                <a:cxnLst/>
                <a:rect l="l" t="t" r="r" b="b"/>
                <a:pathLst>
                  <a:path w="2693" h="1725" fill="none" extrusionOk="0">
                    <a:moveTo>
                      <a:pt x="2692" y="1724"/>
                    </a:moveTo>
                    <a:lnTo>
                      <a:pt x="1" y="0"/>
                    </a:lnTo>
                  </a:path>
                </a:pathLst>
              </a:custGeom>
              <a:solidFill>
                <a:schemeClr val="dk2"/>
              </a:solidFill>
              <a:ln w="4525" cap="flat" cmpd="sng">
                <a:solidFill>
                  <a:srgbClr val="32330E"/>
                </a:solidFill>
                <a:prstDash val="solid"/>
                <a:miter lim="30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18" name="Google Shape;2118;p31"/>
              <p:cNvSpPr/>
              <p:nvPr/>
            </p:nvSpPr>
            <p:spPr>
              <a:xfrm>
                <a:off x="6591725" y="2300975"/>
                <a:ext cx="45400" cy="30275"/>
              </a:xfrm>
              <a:custGeom>
                <a:avLst/>
                <a:gdLst/>
                <a:ahLst/>
                <a:cxnLst/>
                <a:rect l="l" t="t" r="r" b="b"/>
                <a:pathLst>
                  <a:path w="1816" h="1211" fill="none" extrusionOk="0">
                    <a:moveTo>
                      <a:pt x="1" y="1210"/>
                    </a:moveTo>
                    <a:lnTo>
                      <a:pt x="1815" y="1"/>
                    </a:lnTo>
                  </a:path>
                </a:pathLst>
              </a:custGeom>
              <a:solidFill>
                <a:schemeClr val="dk2"/>
              </a:solidFill>
              <a:ln w="4525" cap="flat" cmpd="sng">
                <a:solidFill>
                  <a:srgbClr val="32330E"/>
                </a:solidFill>
                <a:prstDash val="solid"/>
                <a:miter lim="30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19" name="Google Shape;2119;p31"/>
              <p:cNvSpPr/>
              <p:nvPr/>
            </p:nvSpPr>
            <p:spPr>
              <a:xfrm>
                <a:off x="6593250" y="2204950"/>
                <a:ext cx="94525" cy="49175"/>
              </a:xfrm>
              <a:custGeom>
                <a:avLst/>
                <a:gdLst/>
                <a:ahLst/>
                <a:cxnLst/>
                <a:rect l="l" t="t" r="r" b="b"/>
                <a:pathLst>
                  <a:path w="3781" h="1967" fill="none" extrusionOk="0">
                    <a:moveTo>
                      <a:pt x="0" y="1604"/>
                    </a:moveTo>
                    <a:lnTo>
                      <a:pt x="2420" y="1967"/>
                    </a:lnTo>
                    <a:lnTo>
                      <a:pt x="3781" y="1"/>
                    </a:lnTo>
                  </a:path>
                </a:pathLst>
              </a:custGeom>
              <a:solidFill>
                <a:schemeClr val="dk2"/>
              </a:solidFill>
              <a:ln w="4525" cap="flat" cmpd="sng">
                <a:solidFill>
                  <a:srgbClr val="32330E"/>
                </a:solidFill>
                <a:prstDash val="solid"/>
                <a:miter lim="30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20" name="Google Shape;2120;p31"/>
              <p:cNvSpPr/>
              <p:nvPr/>
            </p:nvSpPr>
            <p:spPr>
              <a:xfrm>
                <a:off x="6641625" y="2193600"/>
                <a:ext cx="19675" cy="43125"/>
              </a:xfrm>
              <a:custGeom>
                <a:avLst/>
                <a:gdLst/>
                <a:ahLst/>
                <a:cxnLst/>
                <a:rect l="l" t="t" r="r" b="b"/>
                <a:pathLst>
                  <a:path w="787" h="1725" fill="none" extrusionOk="0">
                    <a:moveTo>
                      <a:pt x="1" y="1"/>
                    </a:moveTo>
                    <a:lnTo>
                      <a:pt x="787" y="1725"/>
                    </a:lnTo>
                  </a:path>
                </a:pathLst>
              </a:custGeom>
              <a:solidFill>
                <a:schemeClr val="dk2"/>
              </a:solidFill>
              <a:ln w="4525" cap="flat" cmpd="sng">
                <a:solidFill>
                  <a:srgbClr val="32330E"/>
                </a:solidFill>
                <a:prstDash val="solid"/>
                <a:miter lim="30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21" name="Google Shape;2121;p31"/>
              <p:cNvSpPr/>
              <p:nvPr/>
            </p:nvSpPr>
            <p:spPr>
              <a:xfrm>
                <a:off x="6533500" y="2118000"/>
                <a:ext cx="63550" cy="64300"/>
              </a:xfrm>
              <a:custGeom>
                <a:avLst/>
                <a:gdLst/>
                <a:ahLst/>
                <a:cxnLst/>
                <a:rect l="l" t="t" r="r" b="b"/>
                <a:pathLst>
                  <a:path w="2542" h="2572" fill="none" extrusionOk="0">
                    <a:moveTo>
                      <a:pt x="2541" y="2571"/>
                    </a:moveTo>
                    <a:lnTo>
                      <a:pt x="575" y="2420"/>
                    </a:lnTo>
                    <a:lnTo>
                      <a:pt x="1" y="1"/>
                    </a:lnTo>
                  </a:path>
                </a:pathLst>
              </a:custGeom>
              <a:solidFill>
                <a:schemeClr val="dk2"/>
              </a:solidFill>
              <a:ln w="4525" cap="flat" cmpd="sng">
                <a:solidFill>
                  <a:srgbClr val="32330E"/>
                </a:solidFill>
                <a:prstDash val="solid"/>
                <a:miter lim="30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22" name="Google Shape;2122;p31"/>
              <p:cNvSpPr/>
              <p:nvPr/>
            </p:nvSpPr>
            <p:spPr>
              <a:xfrm>
                <a:off x="6542575" y="2127075"/>
                <a:ext cx="31775" cy="28750"/>
              </a:xfrm>
              <a:custGeom>
                <a:avLst/>
                <a:gdLst/>
                <a:ahLst/>
                <a:cxnLst/>
                <a:rect l="l" t="t" r="r" b="b"/>
                <a:pathLst>
                  <a:path w="1271" h="1150" fill="none" extrusionOk="0">
                    <a:moveTo>
                      <a:pt x="1271" y="0"/>
                    </a:moveTo>
                    <a:lnTo>
                      <a:pt x="1" y="1150"/>
                    </a:lnTo>
                  </a:path>
                </a:pathLst>
              </a:custGeom>
              <a:solidFill>
                <a:schemeClr val="dk2"/>
              </a:solidFill>
              <a:ln w="4525" cap="flat" cmpd="sng">
                <a:solidFill>
                  <a:srgbClr val="32330E"/>
                </a:solidFill>
                <a:prstDash val="solid"/>
                <a:miter lim="30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23" name="Google Shape;2123;p31"/>
              <p:cNvSpPr/>
              <p:nvPr/>
            </p:nvSpPr>
            <p:spPr>
              <a:xfrm>
                <a:off x="6605325" y="2066575"/>
                <a:ext cx="55975" cy="67325"/>
              </a:xfrm>
              <a:custGeom>
                <a:avLst/>
                <a:gdLst/>
                <a:ahLst/>
                <a:cxnLst/>
                <a:rect l="l" t="t" r="r" b="b"/>
                <a:pathLst>
                  <a:path w="2239" h="2693" fill="none" extrusionOk="0">
                    <a:moveTo>
                      <a:pt x="2239" y="1"/>
                    </a:moveTo>
                    <a:lnTo>
                      <a:pt x="1" y="2693"/>
                    </a:lnTo>
                  </a:path>
                </a:pathLst>
              </a:custGeom>
              <a:solidFill>
                <a:schemeClr val="dk2"/>
              </a:solidFill>
              <a:ln w="4525" cap="flat" cmpd="sng">
                <a:solidFill>
                  <a:srgbClr val="32330E"/>
                </a:solidFill>
                <a:prstDash val="solid"/>
                <a:miter lim="30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24" name="Google Shape;2124;p31"/>
              <p:cNvSpPr/>
              <p:nvPr/>
            </p:nvSpPr>
            <p:spPr>
              <a:xfrm>
                <a:off x="6566775" y="2021975"/>
                <a:ext cx="34050" cy="46900"/>
              </a:xfrm>
              <a:custGeom>
                <a:avLst/>
                <a:gdLst/>
                <a:ahLst/>
                <a:cxnLst/>
                <a:rect l="l" t="t" r="r" b="b"/>
                <a:pathLst>
                  <a:path w="1362" h="1876" fill="none" extrusionOk="0">
                    <a:moveTo>
                      <a:pt x="0" y="0"/>
                    </a:moveTo>
                    <a:lnTo>
                      <a:pt x="1361" y="1876"/>
                    </a:lnTo>
                  </a:path>
                </a:pathLst>
              </a:custGeom>
              <a:solidFill>
                <a:schemeClr val="dk2"/>
              </a:solidFill>
              <a:ln w="4525" cap="flat" cmpd="sng">
                <a:solidFill>
                  <a:srgbClr val="32330E"/>
                </a:solidFill>
                <a:prstDash val="solid"/>
                <a:miter lim="30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25" name="Google Shape;2125;p31"/>
              <p:cNvSpPr/>
              <p:nvPr/>
            </p:nvSpPr>
            <p:spPr>
              <a:xfrm>
                <a:off x="6566025" y="1863200"/>
                <a:ext cx="34800" cy="60500"/>
              </a:xfrm>
              <a:custGeom>
                <a:avLst/>
                <a:gdLst/>
                <a:ahLst/>
                <a:cxnLst/>
                <a:rect l="l" t="t" r="r" b="b"/>
                <a:pathLst>
                  <a:path w="1392" h="2420" fill="none" extrusionOk="0">
                    <a:moveTo>
                      <a:pt x="0" y="0"/>
                    </a:moveTo>
                    <a:lnTo>
                      <a:pt x="1391" y="2420"/>
                    </a:lnTo>
                  </a:path>
                </a:pathLst>
              </a:custGeom>
              <a:solidFill>
                <a:schemeClr val="dk2"/>
              </a:solidFill>
              <a:ln w="4525" cap="flat" cmpd="sng">
                <a:solidFill>
                  <a:srgbClr val="32330E"/>
                </a:solidFill>
                <a:prstDash val="solid"/>
                <a:miter lim="30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26" name="Google Shape;2126;p31"/>
              <p:cNvSpPr/>
              <p:nvPr/>
            </p:nvSpPr>
            <p:spPr>
              <a:xfrm>
                <a:off x="6578875" y="1758850"/>
                <a:ext cx="67325" cy="121000"/>
              </a:xfrm>
              <a:custGeom>
                <a:avLst/>
                <a:gdLst/>
                <a:ahLst/>
                <a:cxnLst/>
                <a:rect l="l" t="t" r="r" b="b"/>
                <a:pathLst>
                  <a:path w="2693" h="4840" fill="none" extrusionOk="0">
                    <a:moveTo>
                      <a:pt x="2692" y="2511"/>
                    </a:moveTo>
                    <a:lnTo>
                      <a:pt x="1422" y="4840"/>
                    </a:lnTo>
                    <a:lnTo>
                      <a:pt x="0" y="0"/>
                    </a:lnTo>
                  </a:path>
                </a:pathLst>
              </a:custGeom>
              <a:solidFill>
                <a:schemeClr val="dk2"/>
              </a:solidFill>
              <a:ln w="4525" cap="flat" cmpd="sng">
                <a:solidFill>
                  <a:srgbClr val="32330E"/>
                </a:solidFill>
                <a:prstDash val="solid"/>
                <a:miter lim="30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2127" name="Google Shape;2127;p31"/>
            <p:cNvGrpSpPr/>
            <p:nvPr/>
          </p:nvGrpSpPr>
          <p:grpSpPr>
            <a:xfrm>
              <a:off x="6351275" y="1643050"/>
              <a:ext cx="431775" cy="903700"/>
              <a:chOff x="6351275" y="1643050"/>
              <a:chExt cx="431775" cy="903700"/>
            </a:xfrm>
          </p:grpSpPr>
          <p:sp>
            <p:nvSpPr>
              <p:cNvPr id="2128" name="Google Shape;2128;p31"/>
              <p:cNvSpPr/>
              <p:nvPr/>
            </p:nvSpPr>
            <p:spPr>
              <a:xfrm>
                <a:off x="6572825" y="1790000"/>
                <a:ext cx="114950" cy="49775"/>
              </a:xfrm>
              <a:custGeom>
                <a:avLst/>
                <a:gdLst/>
                <a:ahLst/>
                <a:cxnLst/>
                <a:rect l="l" t="t" r="r" b="b"/>
                <a:pathLst>
                  <a:path w="4598" h="1991" extrusionOk="0">
                    <a:moveTo>
                      <a:pt x="1481" y="1"/>
                    </a:moveTo>
                    <a:cubicBezTo>
                      <a:pt x="885" y="1"/>
                      <a:pt x="0" y="1023"/>
                      <a:pt x="0" y="1023"/>
                    </a:cubicBezTo>
                    <a:lnTo>
                      <a:pt x="4598" y="1991"/>
                    </a:lnTo>
                    <a:cubicBezTo>
                      <a:pt x="4598" y="1991"/>
                      <a:pt x="4537" y="902"/>
                      <a:pt x="3902" y="418"/>
                    </a:cubicBezTo>
                    <a:cubicBezTo>
                      <a:pt x="3781" y="327"/>
                      <a:pt x="3644" y="294"/>
                      <a:pt x="3501" y="294"/>
                    </a:cubicBezTo>
                    <a:cubicBezTo>
                      <a:pt x="3139" y="294"/>
                      <a:pt x="2729" y="500"/>
                      <a:pt x="2378" y="500"/>
                    </a:cubicBezTo>
                    <a:cubicBezTo>
                      <a:pt x="2173" y="500"/>
                      <a:pt x="1988" y="429"/>
                      <a:pt x="1845" y="206"/>
                    </a:cubicBezTo>
                    <a:cubicBezTo>
                      <a:pt x="1752" y="60"/>
                      <a:pt x="1625" y="1"/>
                      <a:pt x="14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grpSp>
            <p:nvGrpSpPr>
              <p:cNvPr id="2129" name="Google Shape;2129;p31"/>
              <p:cNvGrpSpPr/>
              <p:nvPr/>
            </p:nvGrpSpPr>
            <p:grpSpPr>
              <a:xfrm>
                <a:off x="6351275" y="1643050"/>
                <a:ext cx="431775" cy="903700"/>
                <a:chOff x="6351275" y="1643050"/>
                <a:chExt cx="431775" cy="903700"/>
              </a:xfrm>
            </p:grpSpPr>
            <p:sp>
              <p:nvSpPr>
                <p:cNvPr id="2130" name="Google Shape;2130;p31"/>
                <p:cNvSpPr/>
                <p:nvPr/>
              </p:nvSpPr>
              <p:spPr>
                <a:xfrm>
                  <a:off x="6351275" y="2403400"/>
                  <a:ext cx="232925" cy="97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17" h="3889" extrusionOk="0">
                      <a:moveTo>
                        <a:pt x="6629" y="0"/>
                      </a:moveTo>
                      <a:cubicBezTo>
                        <a:pt x="5579" y="0"/>
                        <a:pt x="4686" y="1405"/>
                        <a:pt x="3672" y="1405"/>
                      </a:cubicBezTo>
                      <a:cubicBezTo>
                        <a:pt x="3434" y="1405"/>
                        <a:pt x="3189" y="1327"/>
                        <a:pt x="2934" y="1136"/>
                      </a:cubicBezTo>
                      <a:cubicBezTo>
                        <a:pt x="2755" y="995"/>
                        <a:pt x="2574" y="933"/>
                        <a:pt x="2395" y="933"/>
                      </a:cubicBezTo>
                      <a:cubicBezTo>
                        <a:pt x="1155" y="933"/>
                        <a:pt x="1" y="3888"/>
                        <a:pt x="1" y="3888"/>
                      </a:cubicBezTo>
                      <a:lnTo>
                        <a:pt x="9316" y="2557"/>
                      </a:lnTo>
                      <a:cubicBezTo>
                        <a:pt x="9316" y="2557"/>
                        <a:pt x="8348" y="561"/>
                        <a:pt x="6957" y="47"/>
                      </a:cubicBezTo>
                      <a:cubicBezTo>
                        <a:pt x="6846" y="15"/>
                        <a:pt x="6737" y="0"/>
                        <a:pt x="662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131" name="Google Shape;2131;p31"/>
                <p:cNvSpPr/>
                <p:nvPr/>
              </p:nvSpPr>
              <p:spPr>
                <a:xfrm>
                  <a:off x="6532750" y="1721150"/>
                  <a:ext cx="105875" cy="4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35" h="1751" extrusionOk="0">
                      <a:moveTo>
                        <a:pt x="2988" y="1"/>
                      </a:moveTo>
                      <a:cubicBezTo>
                        <a:pt x="2526" y="1"/>
                        <a:pt x="2106" y="628"/>
                        <a:pt x="1653" y="628"/>
                      </a:cubicBezTo>
                      <a:cubicBezTo>
                        <a:pt x="1548" y="628"/>
                        <a:pt x="1441" y="594"/>
                        <a:pt x="1331" y="510"/>
                      </a:cubicBezTo>
                      <a:cubicBezTo>
                        <a:pt x="1253" y="451"/>
                        <a:pt x="1174" y="425"/>
                        <a:pt x="1095" y="425"/>
                      </a:cubicBezTo>
                      <a:cubicBezTo>
                        <a:pt x="535" y="425"/>
                        <a:pt x="0" y="1750"/>
                        <a:pt x="0" y="1750"/>
                      </a:cubicBezTo>
                      <a:lnTo>
                        <a:pt x="4235" y="1146"/>
                      </a:lnTo>
                      <a:cubicBezTo>
                        <a:pt x="4235" y="1146"/>
                        <a:pt x="3811" y="238"/>
                        <a:pt x="3146" y="26"/>
                      </a:cubicBezTo>
                      <a:cubicBezTo>
                        <a:pt x="3093" y="9"/>
                        <a:pt x="3040" y="1"/>
                        <a:pt x="298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132" name="Google Shape;2132;p31"/>
                <p:cNvSpPr/>
                <p:nvPr/>
              </p:nvSpPr>
              <p:spPr>
                <a:xfrm>
                  <a:off x="6574325" y="2155525"/>
                  <a:ext cx="188300" cy="81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32" h="3248" extrusionOk="0">
                      <a:moveTo>
                        <a:pt x="2443" y="0"/>
                      </a:moveTo>
                      <a:cubicBezTo>
                        <a:pt x="1460" y="0"/>
                        <a:pt x="1" y="1615"/>
                        <a:pt x="1" y="1615"/>
                      </a:cubicBezTo>
                      <a:lnTo>
                        <a:pt x="7532" y="3248"/>
                      </a:lnTo>
                      <a:cubicBezTo>
                        <a:pt x="7532" y="3248"/>
                        <a:pt x="7381" y="1433"/>
                        <a:pt x="6443" y="677"/>
                      </a:cubicBezTo>
                      <a:cubicBezTo>
                        <a:pt x="6246" y="517"/>
                        <a:pt x="6022" y="460"/>
                        <a:pt x="5784" y="460"/>
                      </a:cubicBezTo>
                      <a:cubicBezTo>
                        <a:pt x="5190" y="460"/>
                        <a:pt x="4507" y="815"/>
                        <a:pt x="3922" y="815"/>
                      </a:cubicBezTo>
                      <a:cubicBezTo>
                        <a:pt x="3591" y="815"/>
                        <a:pt x="3291" y="701"/>
                        <a:pt x="3056" y="344"/>
                      </a:cubicBezTo>
                      <a:cubicBezTo>
                        <a:pt x="2900" y="99"/>
                        <a:pt x="2686" y="0"/>
                        <a:pt x="244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133" name="Google Shape;2133;p31"/>
                <p:cNvSpPr/>
                <p:nvPr/>
              </p:nvSpPr>
              <p:spPr>
                <a:xfrm>
                  <a:off x="6570700" y="2336600"/>
                  <a:ext cx="212350" cy="127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94" h="5109" extrusionOk="0">
                      <a:moveTo>
                        <a:pt x="1022" y="1"/>
                      </a:moveTo>
                      <a:cubicBezTo>
                        <a:pt x="411" y="1"/>
                        <a:pt x="1" y="365"/>
                        <a:pt x="116" y="1630"/>
                      </a:cubicBezTo>
                      <a:lnTo>
                        <a:pt x="8493" y="5108"/>
                      </a:lnTo>
                      <a:cubicBezTo>
                        <a:pt x="8493" y="5108"/>
                        <a:pt x="7319" y="1635"/>
                        <a:pt x="6142" y="1635"/>
                      </a:cubicBezTo>
                      <a:cubicBezTo>
                        <a:pt x="6039" y="1635"/>
                        <a:pt x="5935" y="1662"/>
                        <a:pt x="5832" y="1721"/>
                      </a:cubicBezTo>
                      <a:cubicBezTo>
                        <a:pt x="5665" y="1814"/>
                        <a:pt x="5531" y="1854"/>
                        <a:pt x="5423" y="1854"/>
                      </a:cubicBezTo>
                      <a:cubicBezTo>
                        <a:pt x="4785" y="1854"/>
                        <a:pt x="5028" y="468"/>
                        <a:pt x="4497" y="468"/>
                      </a:cubicBezTo>
                      <a:cubicBezTo>
                        <a:pt x="4417" y="468"/>
                        <a:pt x="4320" y="499"/>
                        <a:pt x="4199" y="572"/>
                      </a:cubicBezTo>
                      <a:cubicBezTo>
                        <a:pt x="4088" y="638"/>
                        <a:pt x="3951" y="666"/>
                        <a:pt x="3797" y="666"/>
                      </a:cubicBezTo>
                      <a:cubicBezTo>
                        <a:pt x="3041" y="666"/>
                        <a:pt x="1848" y="1"/>
                        <a:pt x="102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134" name="Google Shape;2134;p31"/>
                <p:cNvSpPr/>
                <p:nvPr/>
              </p:nvSpPr>
              <p:spPr>
                <a:xfrm>
                  <a:off x="6592075" y="1643050"/>
                  <a:ext cx="76050" cy="45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2" h="1820" extrusionOk="0">
                      <a:moveTo>
                        <a:pt x="363" y="1"/>
                      </a:moveTo>
                      <a:cubicBezTo>
                        <a:pt x="144" y="1"/>
                        <a:pt x="1" y="129"/>
                        <a:pt x="47" y="580"/>
                      </a:cubicBezTo>
                      <a:lnTo>
                        <a:pt x="3041" y="1820"/>
                      </a:lnTo>
                      <a:cubicBezTo>
                        <a:pt x="3041" y="1820"/>
                        <a:pt x="2635" y="577"/>
                        <a:pt x="2218" y="577"/>
                      </a:cubicBezTo>
                      <a:cubicBezTo>
                        <a:pt x="2180" y="577"/>
                        <a:pt x="2142" y="587"/>
                        <a:pt x="2104" y="610"/>
                      </a:cubicBezTo>
                      <a:cubicBezTo>
                        <a:pt x="2040" y="646"/>
                        <a:pt x="1989" y="661"/>
                        <a:pt x="1948" y="661"/>
                      </a:cubicBezTo>
                      <a:cubicBezTo>
                        <a:pt x="1713" y="661"/>
                        <a:pt x="1810" y="154"/>
                        <a:pt x="1625" y="154"/>
                      </a:cubicBezTo>
                      <a:cubicBezTo>
                        <a:pt x="1599" y="154"/>
                        <a:pt x="1568" y="164"/>
                        <a:pt x="1529" y="187"/>
                      </a:cubicBezTo>
                      <a:cubicBezTo>
                        <a:pt x="1481" y="214"/>
                        <a:pt x="1424" y="225"/>
                        <a:pt x="1360" y="225"/>
                      </a:cubicBezTo>
                      <a:cubicBezTo>
                        <a:pt x="1073" y="225"/>
                        <a:pt x="653" y="1"/>
                        <a:pt x="36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135" name="Google Shape;2135;p31"/>
                <p:cNvSpPr/>
                <p:nvPr/>
              </p:nvSpPr>
              <p:spPr>
                <a:xfrm>
                  <a:off x="6451850" y="2089825"/>
                  <a:ext cx="182350" cy="6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94" h="2580" extrusionOk="0">
                      <a:moveTo>
                        <a:pt x="6279" y="0"/>
                      </a:moveTo>
                      <a:cubicBezTo>
                        <a:pt x="5651" y="0"/>
                        <a:pt x="4825" y="229"/>
                        <a:pt x="4232" y="229"/>
                      </a:cubicBezTo>
                      <a:cubicBezTo>
                        <a:pt x="4028" y="229"/>
                        <a:pt x="3852" y="202"/>
                        <a:pt x="3720" y="129"/>
                      </a:cubicBezTo>
                      <a:cubicBezTo>
                        <a:pt x="3614" y="76"/>
                        <a:pt x="3530" y="54"/>
                        <a:pt x="3462" y="54"/>
                      </a:cubicBezTo>
                      <a:cubicBezTo>
                        <a:pt x="3061" y="54"/>
                        <a:pt x="3206" y="831"/>
                        <a:pt x="2700" y="831"/>
                      </a:cubicBezTo>
                      <a:cubicBezTo>
                        <a:pt x="2603" y="831"/>
                        <a:pt x="2482" y="802"/>
                        <a:pt x="2329" y="734"/>
                      </a:cubicBezTo>
                      <a:cubicBezTo>
                        <a:pt x="2231" y="694"/>
                        <a:pt x="2132" y="675"/>
                        <a:pt x="2033" y="675"/>
                      </a:cubicBezTo>
                      <a:cubicBezTo>
                        <a:pt x="1028" y="675"/>
                        <a:pt x="0" y="2579"/>
                        <a:pt x="0" y="2579"/>
                      </a:cubicBezTo>
                      <a:lnTo>
                        <a:pt x="7168" y="1007"/>
                      </a:lnTo>
                      <a:cubicBezTo>
                        <a:pt x="7293" y="206"/>
                        <a:pt x="6875" y="0"/>
                        <a:pt x="627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136" name="Google Shape;2136;p31"/>
                <p:cNvSpPr/>
                <p:nvPr/>
              </p:nvSpPr>
              <p:spPr>
                <a:xfrm>
                  <a:off x="6590725" y="2040650"/>
                  <a:ext cx="139400" cy="55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6" h="2218" extrusionOk="0">
                      <a:moveTo>
                        <a:pt x="698" y="1"/>
                      </a:moveTo>
                      <a:cubicBezTo>
                        <a:pt x="283" y="1"/>
                        <a:pt x="1" y="162"/>
                        <a:pt x="71" y="735"/>
                      </a:cubicBezTo>
                      <a:lnTo>
                        <a:pt x="5575" y="2217"/>
                      </a:lnTo>
                      <a:cubicBezTo>
                        <a:pt x="5575" y="2217"/>
                        <a:pt x="4854" y="671"/>
                        <a:pt x="4053" y="671"/>
                      </a:cubicBezTo>
                      <a:cubicBezTo>
                        <a:pt x="3986" y="671"/>
                        <a:pt x="3919" y="682"/>
                        <a:pt x="3851" y="705"/>
                      </a:cubicBezTo>
                      <a:cubicBezTo>
                        <a:pt x="3736" y="749"/>
                        <a:pt x="3644" y="768"/>
                        <a:pt x="3570" y="768"/>
                      </a:cubicBezTo>
                      <a:cubicBezTo>
                        <a:pt x="3150" y="768"/>
                        <a:pt x="3305" y="169"/>
                        <a:pt x="2989" y="169"/>
                      </a:cubicBezTo>
                      <a:cubicBezTo>
                        <a:pt x="2937" y="169"/>
                        <a:pt x="2873" y="185"/>
                        <a:pt x="2793" y="221"/>
                      </a:cubicBezTo>
                      <a:cubicBezTo>
                        <a:pt x="2710" y="256"/>
                        <a:pt x="2608" y="270"/>
                        <a:pt x="2493" y="270"/>
                      </a:cubicBezTo>
                      <a:cubicBezTo>
                        <a:pt x="1991" y="270"/>
                        <a:pt x="1234" y="1"/>
                        <a:pt x="69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137" name="Google Shape;2137;p31"/>
                <p:cNvSpPr/>
                <p:nvPr/>
              </p:nvSpPr>
              <p:spPr>
                <a:xfrm>
                  <a:off x="6408750" y="2300925"/>
                  <a:ext cx="196600" cy="5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64" h="2120" extrusionOk="0">
                      <a:moveTo>
                        <a:pt x="4542" y="0"/>
                      </a:moveTo>
                      <a:cubicBezTo>
                        <a:pt x="4520" y="0"/>
                        <a:pt x="4499" y="1"/>
                        <a:pt x="4477" y="3"/>
                      </a:cubicBezTo>
                      <a:cubicBezTo>
                        <a:pt x="3630" y="154"/>
                        <a:pt x="3781" y="789"/>
                        <a:pt x="2178" y="940"/>
                      </a:cubicBezTo>
                      <a:cubicBezTo>
                        <a:pt x="545" y="1091"/>
                        <a:pt x="0" y="2120"/>
                        <a:pt x="0" y="2120"/>
                      </a:cubicBezTo>
                      <a:lnTo>
                        <a:pt x="7864" y="850"/>
                      </a:lnTo>
                      <a:lnTo>
                        <a:pt x="7864" y="850"/>
                      </a:lnTo>
                      <a:cubicBezTo>
                        <a:pt x="7687" y="863"/>
                        <a:pt x="7522" y="870"/>
                        <a:pt x="7367" y="870"/>
                      </a:cubicBezTo>
                      <a:cubicBezTo>
                        <a:pt x="5574" y="870"/>
                        <a:pt x="5249" y="0"/>
                        <a:pt x="454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138" name="Google Shape;2138;p31"/>
                <p:cNvSpPr/>
                <p:nvPr/>
              </p:nvSpPr>
              <p:spPr>
                <a:xfrm>
                  <a:off x="6512325" y="1841850"/>
                  <a:ext cx="159575" cy="42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83" h="1702" extrusionOk="0">
                      <a:moveTo>
                        <a:pt x="3752" y="1"/>
                      </a:moveTo>
                      <a:cubicBezTo>
                        <a:pt x="3722" y="1"/>
                        <a:pt x="3692" y="3"/>
                        <a:pt x="3660" y="7"/>
                      </a:cubicBezTo>
                      <a:cubicBezTo>
                        <a:pt x="2965" y="98"/>
                        <a:pt x="3086" y="642"/>
                        <a:pt x="1755" y="763"/>
                      </a:cubicBezTo>
                      <a:cubicBezTo>
                        <a:pt x="455" y="854"/>
                        <a:pt x="1" y="1701"/>
                        <a:pt x="1" y="1701"/>
                      </a:cubicBezTo>
                      <a:lnTo>
                        <a:pt x="6382" y="642"/>
                      </a:lnTo>
                      <a:lnTo>
                        <a:pt x="6382" y="642"/>
                      </a:lnTo>
                      <a:cubicBezTo>
                        <a:pt x="6235" y="655"/>
                        <a:pt x="6099" y="660"/>
                        <a:pt x="5971" y="660"/>
                      </a:cubicBezTo>
                      <a:cubicBezTo>
                        <a:pt x="4576" y="660"/>
                        <a:pt x="4275" y="1"/>
                        <a:pt x="375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139" name="Google Shape;2139;p31"/>
                <p:cNvSpPr/>
                <p:nvPr/>
              </p:nvSpPr>
              <p:spPr>
                <a:xfrm>
                  <a:off x="6580375" y="2270600"/>
                  <a:ext cx="164875" cy="59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5" h="2396" extrusionOk="0">
                      <a:moveTo>
                        <a:pt x="787" y="0"/>
                      </a:moveTo>
                      <a:cubicBezTo>
                        <a:pt x="468" y="0"/>
                        <a:pt x="180" y="220"/>
                        <a:pt x="1" y="883"/>
                      </a:cubicBezTo>
                      <a:lnTo>
                        <a:pt x="6594" y="2395"/>
                      </a:lnTo>
                      <a:cubicBezTo>
                        <a:pt x="6594" y="2395"/>
                        <a:pt x="4447" y="1669"/>
                        <a:pt x="3963" y="913"/>
                      </a:cubicBezTo>
                      <a:cubicBezTo>
                        <a:pt x="3696" y="496"/>
                        <a:pt x="3355" y="272"/>
                        <a:pt x="3073" y="272"/>
                      </a:cubicBezTo>
                      <a:cubicBezTo>
                        <a:pt x="2844" y="272"/>
                        <a:pt x="2653" y="420"/>
                        <a:pt x="2572" y="732"/>
                      </a:cubicBezTo>
                      <a:cubicBezTo>
                        <a:pt x="2557" y="819"/>
                        <a:pt x="2518" y="855"/>
                        <a:pt x="2459" y="855"/>
                      </a:cubicBezTo>
                      <a:cubicBezTo>
                        <a:pt x="2171" y="855"/>
                        <a:pt x="1418" y="0"/>
                        <a:pt x="78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140" name="Google Shape;2140;p31"/>
                <p:cNvSpPr/>
                <p:nvPr/>
              </p:nvSpPr>
              <p:spPr>
                <a:xfrm>
                  <a:off x="6588700" y="1961350"/>
                  <a:ext cx="165625" cy="59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25" h="2396" extrusionOk="0">
                      <a:moveTo>
                        <a:pt x="768" y="0"/>
                      </a:moveTo>
                      <a:cubicBezTo>
                        <a:pt x="452" y="0"/>
                        <a:pt x="171" y="220"/>
                        <a:pt x="1" y="883"/>
                      </a:cubicBezTo>
                      <a:lnTo>
                        <a:pt x="6624" y="2395"/>
                      </a:lnTo>
                      <a:cubicBezTo>
                        <a:pt x="6624" y="2395"/>
                        <a:pt x="4446" y="1669"/>
                        <a:pt x="3963" y="913"/>
                      </a:cubicBezTo>
                      <a:cubicBezTo>
                        <a:pt x="3698" y="499"/>
                        <a:pt x="3360" y="285"/>
                        <a:pt x="3079" y="285"/>
                      </a:cubicBezTo>
                      <a:cubicBezTo>
                        <a:pt x="2847" y="285"/>
                        <a:pt x="2653" y="431"/>
                        <a:pt x="2571" y="732"/>
                      </a:cubicBezTo>
                      <a:cubicBezTo>
                        <a:pt x="2553" y="819"/>
                        <a:pt x="2511" y="855"/>
                        <a:pt x="2449" y="855"/>
                      </a:cubicBezTo>
                      <a:cubicBezTo>
                        <a:pt x="2148" y="855"/>
                        <a:pt x="1391" y="0"/>
                        <a:pt x="76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141" name="Google Shape;2141;p31"/>
                <p:cNvSpPr/>
                <p:nvPr/>
              </p:nvSpPr>
              <p:spPr>
                <a:xfrm>
                  <a:off x="6553925" y="2475975"/>
                  <a:ext cx="174675" cy="70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87" h="2831" extrusionOk="0">
                      <a:moveTo>
                        <a:pt x="1082" y="0"/>
                      </a:moveTo>
                      <a:cubicBezTo>
                        <a:pt x="542" y="0"/>
                        <a:pt x="105" y="425"/>
                        <a:pt x="0" y="864"/>
                      </a:cubicBezTo>
                      <a:lnTo>
                        <a:pt x="6987" y="2830"/>
                      </a:lnTo>
                      <a:cubicBezTo>
                        <a:pt x="6987" y="2830"/>
                        <a:pt x="5747" y="1136"/>
                        <a:pt x="4114" y="380"/>
                      </a:cubicBezTo>
                      <a:cubicBezTo>
                        <a:pt x="3725" y="190"/>
                        <a:pt x="3443" y="123"/>
                        <a:pt x="3227" y="123"/>
                      </a:cubicBezTo>
                      <a:cubicBezTo>
                        <a:pt x="2733" y="123"/>
                        <a:pt x="2578" y="467"/>
                        <a:pt x="2273" y="467"/>
                      </a:cubicBezTo>
                      <a:cubicBezTo>
                        <a:pt x="2159" y="467"/>
                        <a:pt x="2025" y="420"/>
                        <a:pt x="1845" y="290"/>
                      </a:cubicBezTo>
                      <a:cubicBezTo>
                        <a:pt x="1584" y="84"/>
                        <a:pt x="1323" y="0"/>
                        <a:pt x="108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142" name="Google Shape;2142;p31"/>
                <p:cNvSpPr/>
                <p:nvPr/>
              </p:nvSpPr>
              <p:spPr>
                <a:xfrm>
                  <a:off x="6584925" y="1888450"/>
                  <a:ext cx="137625" cy="56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05" h="2257" extrusionOk="0">
                      <a:moveTo>
                        <a:pt x="895" y="0"/>
                      </a:moveTo>
                      <a:cubicBezTo>
                        <a:pt x="445" y="0"/>
                        <a:pt x="86" y="350"/>
                        <a:pt x="0" y="714"/>
                      </a:cubicBezTo>
                      <a:lnTo>
                        <a:pt x="5505" y="2257"/>
                      </a:lnTo>
                      <a:cubicBezTo>
                        <a:pt x="5505" y="2257"/>
                        <a:pt x="4537" y="926"/>
                        <a:pt x="3236" y="291"/>
                      </a:cubicBezTo>
                      <a:cubicBezTo>
                        <a:pt x="2931" y="138"/>
                        <a:pt x="2709" y="85"/>
                        <a:pt x="2540" y="85"/>
                      </a:cubicBezTo>
                      <a:cubicBezTo>
                        <a:pt x="2155" y="85"/>
                        <a:pt x="2038" y="358"/>
                        <a:pt x="1815" y="358"/>
                      </a:cubicBezTo>
                      <a:cubicBezTo>
                        <a:pt x="1728" y="358"/>
                        <a:pt x="1624" y="316"/>
                        <a:pt x="1482" y="200"/>
                      </a:cubicBezTo>
                      <a:cubicBezTo>
                        <a:pt x="1280" y="59"/>
                        <a:pt x="1080" y="0"/>
                        <a:pt x="89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143" name="Google Shape;2143;p31"/>
                <p:cNvSpPr/>
                <p:nvPr/>
              </p:nvSpPr>
              <p:spPr>
                <a:xfrm>
                  <a:off x="6469225" y="2225800"/>
                  <a:ext cx="131600" cy="41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64" h="1647" extrusionOk="0">
                      <a:moveTo>
                        <a:pt x="3689" y="1"/>
                      </a:moveTo>
                      <a:cubicBezTo>
                        <a:pt x="1400" y="1"/>
                        <a:pt x="1" y="1647"/>
                        <a:pt x="1" y="1647"/>
                      </a:cubicBezTo>
                      <a:lnTo>
                        <a:pt x="5263" y="255"/>
                      </a:lnTo>
                      <a:cubicBezTo>
                        <a:pt x="4702" y="75"/>
                        <a:pt x="4175" y="1"/>
                        <a:pt x="3689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144" name="Google Shape;2144;p31"/>
                <p:cNvSpPr/>
                <p:nvPr/>
              </p:nvSpPr>
              <p:spPr>
                <a:xfrm>
                  <a:off x="6527450" y="1939000"/>
                  <a:ext cx="102100" cy="32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84" h="1294" extrusionOk="0">
                      <a:moveTo>
                        <a:pt x="2846" y="1"/>
                      </a:moveTo>
                      <a:cubicBezTo>
                        <a:pt x="1067" y="1"/>
                        <a:pt x="1" y="1293"/>
                        <a:pt x="1" y="1293"/>
                      </a:cubicBezTo>
                      <a:lnTo>
                        <a:pt x="4084" y="204"/>
                      </a:lnTo>
                      <a:cubicBezTo>
                        <a:pt x="3641" y="60"/>
                        <a:pt x="3227" y="1"/>
                        <a:pt x="284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145" name="Google Shape;2145;p31"/>
                <p:cNvSpPr/>
                <p:nvPr/>
              </p:nvSpPr>
              <p:spPr>
                <a:xfrm>
                  <a:off x="6574850" y="2414925"/>
                  <a:ext cx="125025" cy="54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01" h="2188" extrusionOk="0">
                      <a:moveTo>
                        <a:pt x="821" y="0"/>
                      </a:moveTo>
                      <a:cubicBezTo>
                        <a:pt x="320" y="0"/>
                        <a:pt x="0" y="70"/>
                        <a:pt x="10" y="70"/>
                      </a:cubicBezTo>
                      <a:lnTo>
                        <a:pt x="5000" y="2187"/>
                      </a:lnTo>
                      <a:cubicBezTo>
                        <a:pt x="3712" y="305"/>
                        <a:pt x="1869" y="0"/>
                        <a:pt x="82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146" name="Google Shape;2146;p31"/>
                <p:cNvSpPr/>
                <p:nvPr/>
              </p:nvSpPr>
              <p:spPr>
                <a:xfrm>
                  <a:off x="6594000" y="1691450"/>
                  <a:ext cx="96050" cy="41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42" h="1669" extrusionOk="0">
                      <a:moveTo>
                        <a:pt x="0" y="35"/>
                      </a:moveTo>
                      <a:cubicBezTo>
                        <a:pt x="0" y="36"/>
                        <a:pt x="1" y="36"/>
                        <a:pt x="3" y="36"/>
                      </a:cubicBezTo>
                      <a:lnTo>
                        <a:pt x="3" y="36"/>
                      </a:lnTo>
                      <a:lnTo>
                        <a:pt x="0" y="35"/>
                      </a:lnTo>
                      <a:close/>
                      <a:moveTo>
                        <a:pt x="592" y="1"/>
                      </a:moveTo>
                      <a:cubicBezTo>
                        <a:pt x="266" y="1"/>
                        <a:pt x="46" y="36"/>
                        <a:pt x="7" y="36"/>
                      </a:cubicBezTo>
                      <a:cubicBezTo>
                        <a:pt x="5" y="36"/>
                        <a:pt x="4" y="36"/>
                        <a:pt x="3" y="36"/>
                      </a:cubicBezTo>
                      <a:lnTo>
                        <a:pt x="3" y="36"/>
                      </a:lnTo>
                      <a:lnTo>
                        <a:pt x="3841" y="1668"/>
                      </a:lnTo>
                      <a:cubicBezTo>
                        <a:pt x="2822" y="212"/>
                        <a:pt x="1388" y="1"/>
                        <a:pt x="59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147" name="Google Shape;2147;p31"/>
                <p:cNvSpPr/>
                <p:nvPr/>
              </p:nvSpPr>
              <p:spPr>
                <a:xfrm>
                  <a:off x="6597525" y="1760725"/>
                  <a:ext cx="72100" cy="32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84" h="1287" extrusionOk="0">
                      <a:moveTo>
                        <a:pt x="520" y="0"/>
                      </a:moveTo>
                      <a:cubicBezTo>
                        <a:pt x="204" y="0"/>
                        <a:pt x="0" y="56"/>
                        <a:pt x="10" y="77"/>
                      </a:cubicBezTo>
                      <a:lnTo>
                        <a:pt x="2884" y="1286"/>
                      </a:lnTo>
                      <a:cubicBezTo>
                        <a:pt x="2166" y="209"/>
                        <a:pt x="1132" y="0"/>
                        <a:pt x="52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</p:grpSp>
          <p:sp>
            <p:nvSpPr>
              <p:cNvPr id="2148" name="Google Shape;2148;p31"/>
              <p:cNvSpPr/>
              <p:nvPr/>
            </p:nvSpPr>
            <p:spPr>
              <a:xfrm>
                <a:off x="6513100" y="2006100"/>
                <a:ext cx="131575" cy="40850"/>
              </a:xfrm>
              <a:custGeom>
                <a:avLst/>
                <a:gdLst/>
                <a:ahLst/>
                <a:cxnLst/>
                <a:rect l="l" t="t" r="r" b="b"/>
                <a:pathLst>
                  <a:path w="5263" h="1634" extrusionOk="0">
                    <a:moveTo>
                      <a:pt x="3711" y="1"/>
                    </a:moveTo>
                    <a:cubicBezTo>
                      <a:pt x="1437" y="1"/>
                      <a:pt x="54" y="1595"/>
                      <a:pt x="2" y="1633"/>
                    </a:cubicBezTo>
                    <a:lnTo>
                      <a:pt x="2" y="1633"/>
                    </a:lnTo>
                    <a:lnTo>
                      <a:pt x="5263" y="242"/>
                    </a:lnTo>
                    <a:cubicBezTo>
                      <a:pt x="4709" y="71"/>
                      <a:pt x="4190" y="1"/>
                      <a:pt x="3711" y="1"/>
                    </a:cubicBezTo>
                    <a:close/>
                    <a:moveTo>
                      <a:pt x="2" y="1633"/>
                    </a:moveTo>
                    <a:lnTo>
                      <a:pt x="0" y="1634"/>
                    </a:lnTo>
                    <a:cubicBezTo>
                      <a:pt x="0" y="1634"/>
                      <a:pt x="0" y="1634"/>
                      <a:pt x="0" y="1634"/>
                    </a:cubicBezTo>
                    <a:cubicBezTo>
                      <a:pt x="1" y="1634"/>
                      <a:pt x="1" y="1634"/>
                      <a:pt x="2" y="1633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grpSp>
        <p:nvGrpSpPr>
          <p:cNvPr id="2149" name="Google Shape;2149;p31"/>
          <p:cNvGrpSpPr/>
          <p:nvPr/>
        </p:nvGrpSpPr>
        <p:grpSpPr>
          <a:xfrm>
            <a:off x="7924796" y="4012488"/>
            <a:ext cx="601782" cy="904320"/>
            <a:chOff x="8405871" y="2740751"/>
            <a:chExt cx="601782" cy="904320"/>
          </a:xfrm>
        </p:grpSpPr>
        <p:sp>
          <p:nvSpPr>
            <p:cNvPr id="2150" name="Google Shape;2150;p31"/>
            <p:cNvSpPr/>
            <p:nvPr/>
          </p:nvSpPr>
          <p:spPr>
            <a:xfrm>
              <a:off x="8405871" y="2740751"/>
              <a:ext cx="601782" cy="551325"/>
            </a:xfrm>
            <a:custGeom>
              <a:avLst/>
              <a:gdLst/>
              <a:ahLst/>
              <a:cxnLst/>
              <a:rect l="l" t="t" r="r" b="b"/>
              <a:pathLst>
                <a:path w="15123" h="13855" extrusionOk="0">
                  <a:moveTo>
                    <a:pt x="9995" y="0"/>
                  </a:moveTo>
                  <a:cubicBezTo>
                    <a:pt x="9450" y="0"/>
                    <a:pt x="8903" y="61"/>
                    <a:pt x="8378" y="152"/>
                  </a:cubicBezTo>
                  <a:cubicBezTo>
                    <a:pt x="6927" y="363"/>
                    <a:pt x="5596" y="908"/>
                    <a:pt x="4598" y="1876"/>
                  </a:cubicBezTo>
                  <a:cubicBezTo>
                    <a:pt x="2420" y="3932"/>
                    <a:pt x="1" y="7471"/>
                    <a:pt x="454" y="10616"/>
                  </a:cubicBezTo>
                  <a:cubicBezTo>
                    <a:pt x="723" y="12452"/>
                    <a:pt x="1638" y="12879"/>
                    <a:pt x="2941" y="12879"/>
                  </a:cubicBezTo>
                  <a:cubicBezTo>
                    <a:pt x="3399" y="12879"/>
                    <a:pt x="3904" y="12826"/>
                    <a:pt x="4447" y="12764"/>
                  </a:cubicBezTo>
                  <a:cubicBezTo>
                    <a:pt x="5492" y="12642"/>
                    <a:pt x="6733" y="12149"/>
                    <a:pt x="7887" y="12149"/>
                  </a:cubicBezTo>
                  <a:cubicBezTo>
                    <a:pt x="8168" y="12149"/>
                    <a:pt x="8444" y="12178"/>
                    <a:pt x="8711" y="12249"/>
                  </a:cubicBezTo>
                  <a:cubicBezTo>
                    <a:pt x="9796" y="12527"/>
                    <a:pt x="10804" y="13854"/>
                    <a:pt x="11946" y="13854"/>
                  </a:cubicBezTo>
                  <a:cubicBezTo>
                    <a:pt x="12046" y="13854"/>
                    <a:pt x="12147" y="13844"/>
                    <a:pt x="12250" y="13822"/>
                  </a:cubicBezTo>
                  <a:cubicBezTo>
                    <a:pt x="15123" y="13247"/>
                    <a:pt x="14337" y="7350"/>
                    <a:pt x="14337" y="5293"/>
                  </a:cubicBezTo>
                  <a:cubicBezTo>
                    <a:pt x="14337" y="3720"/>
                    <a:pt x="14306" y="2057"/>
                    <a:pt x="13006" y="968"/>
                  </a:cubicBezTo>
                  <a:cubicBezTo>
                    <a:pt x="12159" y="242"/>
                    <a:pt x="11084" y="0"/>
                    <a:pt x="99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151" name="Google Shape;2151;p31"/>
            <p:cNvGrpSpPr/>
            <p:nvPr/>
          </p:nvGrpSpPr>
          <p:grpSpPr>
            <a:xfrm>
              <a:off x="8582259" y="2832519"/>
              <a:ext cx="249004" cy="812553"/>
              <a:chOff x="5536859" y="2632856"/>
              <a:chExt cx="197560" cy="644730"/>
            </a:xfrm>
          </p:grpSpPr>
          <p:sp>
            <p:nvSpPr>
              <p:cNvPr id="2152" name="Google Shape;2152;p31"/>
              <p:cNvSpPr/>
              <p:nvPr/>
            </p:nvSpPr>
            <p:spPr>
              <a:xfrm>
                <a:off x="5581305" y="2632856"/>
                <a:ext cx="64824" cy="644730"/>
              </a:xfrm>
              <a:custGeom>
                <a:avLst/>
                <a:gdLst/>
                <a:ahLst/>
                <a:cxnLst/>
                <a:rect l="l" t="t" r="r" b="b"/>
                <a:pathLst>
                  <a:path w="3102" h="30852" extrusionOk="0">
                    <a:moveTo>
                      <a:pt x="62" y="0"/>
                    </a:moveTo>
                    <a:lnTo>
                      <a:pt x="1" y="5988"/>
                    </a:lnTo>
                    <a:lnTo>
                      <a:pt x="31" y="6019"/>
                    </a:lnTo>
                    <a:lnTo>
                      <a:pt x="2523" y="11032"/>
                    </a:lnTo>
                    <a:lnTo>
                      <a:pt x="2281" y="30852"/>
                    </a:lnTo>
                    <a:lnTo>
                      <a:pt x="3101" y="30852"/>
                    </a:lnTo>
                    <a:lnTo>
                      <a:pt x="2828" y="10943"/>
                    </a:lnTo>
                    <a:lnTo>
                      <a:pt x="2828" y="10912"/>
                    </a:lnTo>
                    <a:lnTo>
                      <a:pt x="2828" y="10882"/>
                    </a:lnTo>
                    <a:lnTo>
                      <a:pt x="153" y="5928"/>
                    </a:lnTo>
                    <a:lnTo>
                      <a:pt x="153" y="5988"/>
                    </a:lnTo>
                    <a:lnTo>
                      <a:pt x="6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53" name="Google Shape;2153;p31"/>
              <p:cNvSpPr/>
              <p:nvPr/>
            </p:nvSpPr>
            <p:spPr>
              <a:xfrm>
                <a:off x="5632752" y="2632856"/>
                <a:ext cx="101666" cy="325228"/>
              </a:xfrm>
              <a:custGeom>
                <a:avLst/>
                <a:gdLst/>
                <a:ahLst/>
                <a:cxnLst/>
                <a:rect l="l" t="t" r="r" b="b"/>
                <a:pathLst>
                  <a:path w="4865" h="15563" extrusionOk="0">
                    <a:moveTo>
                      <a:pt x="4621" y="0"/>
                    </a:moveTo>
                    <a:lnTo>
                      <a:pt x="4410" y="10847"/>
                    </a:lnTo>
                    <a:lnTo>
                      <a:pt x="1" y="15046"/>
                    </a:lnTo>
                    <a:lnTo>
                      <a:pt x="457" y="15563"/>
                    </a:lnTo>
                    <a:lnTo>
                      <a:pt x="4773" y="11095"/>
                    </a:lnTo>
                    <a:lnTo>
                      <a:pt x="4864" y="11034"/>
                    </a:lnTo>
                    <a:lnTo>
                      <a:pt x="4834" y="10943"/>
                    </a:lnTo>
                    <a:lnTo>
                      <a:pt x="462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54" name="Google Shape;2154;p31"/>
              <p:cNvSpPr/>
              <p:nvPr/>
            </p:nvSpPr>
            <p:spPr>
              <a:xfrm>
                <a:off x="5683572" y="2708438"/>
                <a:ext cx="48294" cy="69881"/>
              </a:xfrm>
              <a:custGeom>
                <a:avLst/>
                <a:gdLst/>
                <a:ahLst/>
                <a:cxnLst/>
                <a:rect l="l" t="t" r="r" b="b"/>
                <a:pathLst>
                  <a:path w="2311" h="3344" extrusionOk="0">
                    <a:moveTo>
                      <a:pt x="1" y="0"/>
                    </a:moveTo>
                    <a:lnTo>
                      <a:pt x="2037" y="3344"/>
                    </a:lnTo>
                    <a:lnTo>
                      <a:pt x="2311" y="319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55" name="Google Shape;2155;p31"/>
              <p:cNvSpPr/>
              <p:nvPr/>
            </p:nvSpPr>
            <p:spPr>
              <a:xfrm>
                <a:off x="5536859" y="2815782"/>
                <a:ext cx="102920" cy="86411"/>
              </a:xfrm>
              <a:custGeom>
                <a:avLst/>
                <a:gdLst/>
                <a:ahLst/>
                <a:cxnLst/>
                <a:rect l="l" t="t" r="r" b="b"/>
                <a:pathLst>
                  <a:path w="4925" h="4135" extrusionOk="0">
                    <a:moveTo>
                      <a:pt x="0" y="0"/>
                    </a:moveTo>
                    <a:lnTo>
                      <a:pt x="699" y="2250"/>
                    </a:lnTo>
                    <a:lnTo>
                      <a:pt x="760" y="2280"/>
                    </a:lnTo>
                    <a:lnTo>
                      <a:pt x="790" y="2280"/>
                    </a:lnTo>
                    <a:lnTo>
                      <a:pt x="4711" y="4134"/>
                    </a:lnTo>
                    <a:lnTo>
                      <a:pt x="4924" y="3678"/>
                    </a:lnTo>
                    <a:lnTo>
                      <a:pt x="821" y="2128"/>
                    </a:lnTo>
                    <a:lnTo>
                      <a:pt x="912" y="215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grpSp>
        <p:nvGrpSpPr>
          <p:cNvPr id="2156" name="Google Shape;2156;p31"/>
          <p:cNvGrpSpPr/>
          <p:nvPr/>
        </p:nvGrpSpPr>
        <p:grpSpPr>
          <a:xfrm>
            <a:off x="2630850" y="3495614"/>
            <a:ext cx="561610" cy="1502912"/>
            <a:chOff x="6351275" y="1611400"/>
            <a:chExt cx="431775" cy="1155375"/>
          </a:xfrm>
        </p:grpSpPr>
        <p:sp>
          <p:nvSpPr>
            <p:cNvPr id="2157" name="Google Shape;2157;p31"/>
            <p:cNvSpPr/>
            <p:nvPr/>
          </p:nvSpPr>
          <p:spPr>
            <a:xfrm>
              <a:off x="6556200" y="1611400"/>
              <a:ext cx="62025" cy="1155375"/>
            </a:xfrm>
            <a:custGeom>
              <a:avLst/>
              <a:gdLst/>
              <a:ahLst/>
              <a:cxnLst/>
              <a:rect l="l" t="t" r="r" b="b"/>
              <a:pathLst>
                <a:path w="2481" h="46215" extrusionOk="0">
                  <a:moveTo>
                    <a:pt x="2420" y="1"/>
                  </a:moveTo>
                  <a:lnTo>
                    <a:pt x="1754" y="11857"/>
                  </a:lnTo>
                  <a:lnTo>
                    <a:pt x="0" y="45821"/>
                  </a:lnTo>
                  <a:lnTo>
                    <a:pt x="1422" y="46214"/>
                  </a:lnTo>
                  <a:lnTo>
                    <a:pt x="2208" y="21081"/>
                  </a:lnTo>
                  <a:lnTo>
                    <a:pt x="2480" y="11887"/>
                  </a:lnTo>
                  <a:lnTo>
                    <a:pt x="242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158" name="Google Shape;2158;p31"/>
            <p:cNvGrpSpPr/>
            <p:nvPr/>
          </p:nvGrpSpPr>
          <p:grpSpPr>
            <a:xfrm>
              <a:off x="6493425" y="1758850"/>
              <a:ext cx="194350" cy="799225"/>
              <a:chOff x="6493425" y="1758850"/>
              <a:chExt cx="194350" cy="799225"/>
            </a:xfrm>
          </p:grpSpPr>
          <p:sp>
            <p:nvSpPr>
              <p:cNvPr id="2159" name="Google Shape;2159;p31"/>
              <p:cNvSpPr/>
              <p:nvPr/>
            </p:nvSpPr>
            <p:spPr>
              <a:xfrm>
                <a:off x="6493425" y="2441625"/>
                <a:ext cx="84725" cy="116450"/>
              </a:xfrm>
              <a:custGeom>
                <a:avLst/>
                <a:gdLst/>
                <a:ahLst/>
                <a:cxnLst/>
                <a:rect l="l" t="t" r="r" b="b"/>
                <a:pathLst>
                  <a:path w="3389" h="4658" fill="none" extrusionOk="0">
                    <a:moveTo>
                      <a:pt x="3388" y="4658"/>
                    </a:moveTo>
                    <a:lnTo>
                      <a:pt x="1059" y="2208"/>
                    </a:lnTo>
                    <a:lnTo>
                      <a:pt x="1" y="0"/>
                    </a:lnTo>
                  </a:path>
                </a:pathLst>
              </a:custGeom>
              <a:solidFill>
                <a:schemeClr val="dk2"/>
              </a:solidFill>
              <a:ln w="4525" cap="flat" cmpd="sng">
                <a:solidFill>
                  <a:srgbClr val="32330E"/>
                </a:solidFill>
                <a:prstDash val="solid"/>
                <a:miter lim="30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60" name="Google Shape;2160;p31"/>
              <p:cNvSpPr/>
              <p:nvPr/>
            </p:nvSpPr>
            <p:spPr>
              <a:xfrm>
                <a:off x="6588700" y="2388700"/>
                <a:ext cx="83200" cy="63525"/>
              </a:xfrm>
              <a:custGeom>
                <a:avLst/>
                <a:gdLst/>
                <a:ahLst/>
                <a:cxnLst/>
                <a:rect l="l" t="t" r="r" b="b"/>
                <a:pathLst>
                  <a:path w="3328" h="2541" fill="none" extrusionOk="0">
                    <a:moveTo>
                      <a:pt x="1" y="2541"/>
                    </a:moveTo>
                    <a:lnTo>
                      <a:pt x="1936" y="1573"/>
                    </a:lnTo>
                    <a:lnTo>
                      <a:pt x="3327" y="0"/>
                    </a:lnTo>
                  </a:path>
                </a:pathLst>
              </a:custGeom>
              <a:solidFill>
                <a:schemeClr val="dk2"/>
              </a:solidFill>
              <a:ln w="4525" cap="flat" cmpd="sng">
                <a:solidFill>
                  <a:srgbClr val="32330E"/>
                </a:solidFill>
                <a:prstDash val="solid"/>
                <a:miter lim="30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61" name="Google Shape;2161;p31"/>
              <p:cNvSpPr/>
              <p:nvPr/>
            </p:nvSpPr>
            <p:spPr>
              <a:xfrm>
                <a:off x="6533500" y="2328200"/>
                <a:ext cx="67325" cy="43125"/>
              </a:xfrm>
              <a:custGeom>
                <a:avLst/>
                <a:gdLst/>
                <a:ahLst/>
                <a:cxnLst/>
                <a:rect l="l" t="t" r="r" b="b"/>
                <a:pathLst>
                  <a:path w="2693" h="1725" fill="none" extrusionOk="0">
                    <a:moveTo>
                      <a:pt x="2692" y="1724"/>
                    </a:moveTo>
                    <a:lnTo>
                      <a:pt x="1" y="0"/>
                    </a:lnTo>
                  </a:path>
                </a:pathLst>
              </a:custGeom>
              <a:solidFill>
                <a:schemeClr val="dk2"/>
              </a:solidFill>
              <a:ln w="4525" cap="flat" cmpd="sng">
                <a:solidFill>
                  <a:srgbClr val="32330E"/>
                </a:solidFill>
                <a:prstDash val="solid"/>
                <a:miter lim="30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62" name="Google Shape;2162;p31"/>
              <p:cNvSpPr/>
              <p:nvPr/>
            </p:nvSpPr>
            <p:spPr>
              <a:xfrm>
                <a:off x="6591725" y="2300975"/>
                <a:ext cx="45400" cy="30275"/>
              </a:xfrm>
              <a:custGeom>
                <a:avLst/>
                <a:gdLst/>
                <a:ahLst/>
                <a:cxnLst/>
                <a:rect l="l" t="t" r="r" b="b"/>
                <a:pathLst>
                  <a:path w="1816" h="1211" fill="none" extrusionOk="0">
                    <a:moveTo>
                      <a:pt x="1" y="1210"/>
                    </a:moveTo>
                    <a:lnTo>
                      <a:pt x="1815" y="1"/>
                    </a:lnTo>
                  </a:path>
                </a:pathLst>
              </a:custGeom>
              <a:solidFill>
                <a:schemeClr val="dk2"/>
              </a:solidFill>
              <a:ln w="4525" cap="flat" cmpd="sng">
                <a:solidFill>
                  <a:srgbClr val="32330E"/>
                </a:solidFill>
                <a:prstDash val="solid"/>
                <a:miter lim="30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63" name="Google Shape;2163;p31"/>
              <p:cNvSpPr/>
              <p:nvPr/>
            </p:nvSpPr>
            <p:spPr>
              <a:xfrm>
                <a:off x="6593250" y="2204950"/>
                <a:ext cx="94525" cy="49175"/>
              </a:xfrm>
              <a:custGeom>
                <a:avLst/>
                <a:gdLst/>
                <a:ahLst/>
                <a:cxnLst/>
                <a:rect l="l" t="t" r="r" b="b"/>
                <a:pathLst>
                  <a:path w="3781" h="1967" fill="none" extrusionOk="0">
                    <a:moveTo>
                      <a:pt x="0" y="1604"/>
                    </a:moveTo>
                    <a:lnTo>
                      <a:pt x="2420" y="1967"/>
                    </a:lnTo>
                    <a:lnTo>
                      <a:pt x="3781" y="1"/>
                    </a:lnTo>
                  </a:path>
                </a:pathLst>
              </a:custGeom>
              <a:solidFill>
                <a:schemeClr val="dk2"/>
              </a:solidFill>
              <a:ln w="4525" cap="flat" cmpd="sng">
                <a:solidFill>
                  <a:srgbClr val="32330E"/>
                </a:solidFill>
                <a:prstDash val="solid"/>
                <a:miter lim="30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64" name="Google Shape;2164;p31"/>
              <p:cNvSpPr/>
              <p:nvPr/>
            </p:nvSpPr>
            <p:spPr>
              <a:xfrm>
                <a:off x="6641625" y="2193600"/>
                <a:ext cx="19675" cy="43125"/>
              </a:xfrm>
              <a:custGeom>
                <a:avLst/>
                <a:gdLst/>
                <a:ahLst/>
                <a:cxnLst/>
                <a:rect l="l" t="t" r="r" b="b"/>
                <a:pathLst>
                  <a:path w="787" h="1725" fill="none" extrusionOk="0">
                    <a:moveTo>
                      <a:pt x="1" y="1"/>
                    </a:moveTo>
                    <a:lnTo>
                      <a:pt x="787" y="1725"/>
                    </a:lnTo>
                  </a:path>
                </a:pathLst>
              </a:custGeom>
              <a:solidFill>
                <a:schemeClr val="dk2"/>
              </a:solidFill>
              <a:ln w="4525" cap="flat" cmpd="sng">
                <a:solidFill>
                  <a:srgbClr val="32330E"/>
                </a:solidFill>
                <a:prstDash val="solid"/>
                <a:miter lim="30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65" name="Google Shape;2165;p31"/>
              <p:cNvSpPr/>
              <p:nvPr/>
            </p:nvSpPr>
            <p:spPr>
              <a:xfrm>
                <a:off x="6533500" y="2118000"/>
                <a:ext cx="63550" cy="64300"/>
              </a:xfrm>
              <a:custGeom>
                <a:avLst/>
                <a:gdLst/>
                <a:ahLst/>
                <a:cxnLst/>
                <a:rect l="l" t="t" r="r" b="b"/>
                <a:pathLst>
                  <a:path w="2542" h="2572" fill="none" extrusionOk="0">
                    <a:moveTo>
                      <a:pt x="2541" y="2571"/>
                    </a:moveTo>
                    <a:lnTo>
                      <a:pt x="575" y="2420"/>
                    </a:lnTo>
                    <a:lnTo>
                      <a:pt x="1" y="1"/>
                    </a:lnTo>
                  </a:path>
                </a:pathLst>
              </a:custGeom>
              <a:solidFill>
                <a:schemeClr val="dk2"/>
              </a:solidFill>
              <a:ln w="4525" cap="flat" cmpd="sng">
                <a:solidFill>
                  <a:srgbClr val="32330E"/>
                </a:solidFill>
                <a:prstDash val="solid"/>
                <a:miter lim="30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66" name="Google Shape;2166;p31"/>
              <p:cNvSpPr/>
              <p:nvPr/>
            </p:nvSpPr>
            <p:spPr>
              <a:xfrm>
                <a:off x="6542575" y="2127075"/>
                <a:ext cx="31775" cy="28750"/>
              </a:xfrm>
              <a:custGeom>
                <a:avLst/>
                <a:gdLst/>
                <a:ahLst/>
                <a:cxnLst/>
                <a:rect l="l" t="t" r="r" b="b"/>
                <a:pathLst>
                  <a:path w="1271" h="1150" fill="none" extrusionOk="0">
                    <a:moveTo>
                      <a:pt x="1271" y="0"/>
                    </a:moveTo>
                    <a:lnTo>
                      <a:pt x="1" y="1150"/>
                    </a:lnTo>
                  </a:path>
                </a:pathLst>
              </a:custGeom>
              <a:solidFill>
                <a:schemeClr val="dk2"/>
              </a:solidFill>
              <a:ln w="4525" cap="flat" cmpd="sng">
                <a:solidFill>
                  <a:srgbClr val="32330E"/>
                </a:solidFill>
                <a:prstDash val="solid"/>
                <a:miter lim="30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67" name="Google Shape;2167;p31"/>
              <p:cNvSpPr/>
              <p:nvPr/>
            </p:nvSpPr>
            <p:spPr>
              <a:xfrm>
                <a:off x="6605325" y="2066575"/>
                <a:ext cx="55975" cy="67325"/>
              </a:xfrm>
              <a:custGeom>
                <a:avLst/>
                <a:gdLst/>
                <a:ahLst/>
                <a:cxnLst/>
                <a:rect l="l" t="t" r="r" b="b"/>
                <a:pathLst>
                  <a:path w="2239" h="2693" fill="none" extrusionOk="0">
                    <a:moveTo>
                      <a:pt x="2239" y="1"/>
                    </a:moveTo>
                    <a:lnTo>
                      <a:pt x="1" y="2693"/>
                    </a:lnTo>
                  </a:path>
                </a:pathLst>
              </a:custGeom>
              <a:solidFill>
                <a:schemeClr val="dk2"/>
              </a:solidFill>
              <a:ln w="4525" cap="flat" cmpd="sng">
                <a:solidFill>
                  <a:srgbClr val="32330E"/>
                </a:solidFill>
                <a:prstDash val="solid"/>
                <a:miter lim="30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68" name="Google Shape;2168;p31"/>
              <p:cNvSpPr/>
              <p:nvPr/>
            </p:nvSpPr>
            <p:spPr>
              <a:xfrm>
                <a:off x="6566775" y="2021975"/>
                <a:ext cx="34050" cy="46900"/>
              </a:xfrm>
              <a:custGeom>
                <a:avLst/>
                <a:gdLst/>
                <a:ahLst/>
                <a:cxnLst/>
                <a:rect l="l" t="t" r="r" b="b"/>
                <a:pathLst>
                  <a:path w="1362" h="1876" fill="none" extrusionOk="0">
                    <a:moveTo>
                      <a:pt x="0" y="0"/>
                    </a:moveTo>
                    <a:lnTo>
                      <a:pt x="1361" y="1876"/>
                    </a:lnTo>
                  </a:path>
                </a:pathLst>
              </a:custGeom>
              <a:solidFill>
                <a:schemeClr val="dk2"/>
              </a:solidFill>
              <a:ln w="4525" cap="flat" cmpd="sng">
                <a:solidFill>
                  <a:srgbClr val="32330E"/>
                </a:solidFill>
                <a:prstDash val="solid"/>
                <a:miter lim="30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69" name="Google Shape;2169;p31"/>
              <p:cNvSpPr/>
              <p:nvPr/>
            </p:nvSpPr>
            <p:spPr>
              <a:xfrm>
                <a:off x="6566025" y="1863200"/>
                <a:ext cx="34800" cy="60500"/>
              </a:xfrm>
              <a:custGeom>
                <a:avLst/>
                <a:gdLst/>
                <a:ahLst/>
                <a:cxnLst/>
                <a:rect l="l" t="t" r="r" b="b"/>
                <a:pathLst>
                  <a:path w="1392" h="2420" fill="none" extrusionOk="0">
                    <a:moveTo>
                      <a:pt x="0" y="0"/>
                    </a:moveTo>
                    <a:lnTo>
                      <a:pt x="1391" y="2420"/>
                    </a:lnTo>
                  </a:path>
                </a:pathLst>
              </a:custGeom>
              <a:solidFill>
                <a:schemeClr val="dk2"/>
              </a:solidFill>
              <a:ln w="4525" cap="flat" cmpd="sng">
                <a:solidFill>
                  <a:srgbClr val="32330E"/>
                </a:solidFill>
                <a:prstDash val="solid"/>
                <a:miter lim="30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70" name="Google Shape;2170;p31"/>
              <p:cNvSpPr/>
              <p:nvPr/>
            </p:nvSpPr>
            <p:spPr>
              <a:xfrm>
                <a:off x="6578875" y="1758850"/>
                <a:ext cx="67325" cy="121000"/>
              </a:xfrm>
              <a:custGeom>
                <a:avLst/>
                <a:gdLst/>
                <a:ahLst/>
                <a:cxnLst/>
                <a:rect l="l" t="t" r="r" b="b"/>
                <a:pathLst>
                  <a:path w="2693" h="4840" fill="none" extrusionOk="0">
                    <a:moveTo>
                      <a:pt x="2692" y="2511"/>
                    </a:moveTo>
                    <a:lnTo>
                      <a:pt x="1422" y="4840"/>
                    </a:lnTo>
                    <a:lnTo>
                      <a:pt x="0" y="0"/>
                    </a:lnTo>
                  </a:path>
                </a:pathLst>
              </a:custGeom>
              <a:solidFill>
                <a:schemeClr val="dk2"/>
              </a:solidFill>
              <a:ln w="4525" cap="flat" cmpd="sng">
                <a:solidFill>
                  <a:srgbClr val="32330E"/>
                </a:solidFill>
                <a:prstDash val="solid"/>
                <a:miter lim="30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2171" name="Google Shape;2171;p31"/>
            <p:cNvGrpSpPr/>
            <p:nvPr/>
          </p:nvGrpSpPr>
          <p:grpSpPr>
            <a:xfrm>
              <a:off x="6351275" y="1643050"/>
              <a:ext cx="431775" cy="903700"/>
              <a:chOff x="6351275" y="1643050"/>
              <a:chExt cx="431775" cy="903700"/>
            </a:xfrm>
          </p:grpSpPr>
          <p:sp>
            <p:nvSpPr>
              <p:cNvPr id="2172" name="Google Shape;2172;p31"/>
              <p:cNvSpPr/>
              <p:nvPr/>
            </p:nvSpPr>
            <p:spPr>
              <a:xfrm>
                <a:off x="6572825" y="1790000"/>
                <a:ext cx="114950" cy="49775"/>
              </a:xfrm>
              <a:custGeom>
                <a:avLst/>
                <a:gdLst/>
                <a:ahLst/>
                <a:cxnLst/>
                <a:rect l="l" t="t" r="r" b="b"/>
                <a:pathLst>
                  <a:path w="4598" h="1991" extrusionOk="0">
                    <a:moveTo>
                      <a:pt x="1481" y="1"/>
                    </a:moveTo>
                    <a:cubicBezTo>
                      <a:pt x="885" y="1"/>
                      <a:pt x="0" y="1023"/>
                      <a:pt x="0" y="1023"/>
                    </a:cubicBezTo>
                    <a:lnTo>
                      <a:pt x="4598" y="1991"/>
                    </a:lnTo>
                    <a:cubicBezTo>
                      <a:pt x="4598" y="1991"/>
                      <a:pt x="4537" y="902"/>
                      <a:pt x="3902" y="418"/>
                    </a:cubicBezTo>
                    <a:cubicBezTo>
                      <a:pt x="3781" y="327"/>
                      <a:pt x="3644" y="294"/>
                      <a:pt x="3501" y="294"/>
                    </a:cubicBezTo>
                    <a:cubicBezTo>
                      <a:pt x="3139" y="294"/>
                      <a:pt x="2729" y="500"/>
                      <a:pt x="2378" y="500"/>
                    </a:cubicBezTo>
                    <a:cubicBezTo>
                      <a:pt x="2173" y="500"/>
                      <a:pt x="1988" y="429"/>
                      <a:pt x="1845" y="206"/>
                    </a:cubicBezTo>
                    <a:cubicBezTo>
                      <a:pt x="1752" y="60"/>
                      <a:pt x="1625" y="1"/>
                      <a:pt x="14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grpSp>
            <p:nvGrpSpPr>
              <p:cNvPr id="2173" name="Google Shape;2173;p31"/>
              <p:cNvGrpSpPr/>
              <p:nvPr/>
            </p:nvGrpSpPr>
            <p:grpSpPr>
              <a:xfrm>
                <a:off x="6351275" y="1643050"/>
                <a:ext cx="431775" cy="903700"/>
                <a:chOff x="6351275" y="1643050"/>
                <a:chExt cx="431775" cy="903700"/>
              </a:xfrm>
            </p:grpSpPr>
            <p:sp>
              <p:nvSpPr>
                <p:cNvPr id="2174" name="Google Shape;2174;p31"/>
                <p:cNvSpPr/>
                <p:nvPr/>
              </p:nvSpPr>
              <p:spPr>
                <a:xfrm>
                  <a:off x="6351275" y="2403400"/>
                  <a:ext cx="232925" cy="97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17" h="3889" extrusionOk="0">
                      <a:moveTo>
                        <a:pt x="6629" y="0"/>
                      </a:moveTo>
                      <a:cubicBezTo>
                        <a:pt x="5579" y="0"/>
                        <a:pt x="4686" y="1405"/>
                        <a:pt x="3672" y="1405"/>
                      </a:cubicBezTo>
                      <a:cubicBezTo>
                        <a:pt x="3434" y="1405"/>
                        <a:pt x="3189" y="1327"/>
                        <a:pt x="2934" y="1136"/>
                      </a:cubicBezTo>
                      <a:cubicBezTo>
                        <a:pt x="2755" y="995"/>
                        <a:pt x="2574" y="933"/>
                        <a:pt x="2395" y="933"/>
                      </a:cubicBezTo>
                      <a:cubicBezTo>
                        <a:pt x="1155" y="933"/>
                        <a:pt x="1" y="3888"/>
                        <a:pt x="1" y="3888"/>
                      </a:cubicBezTo>
                      <a:lnTo>
                        <a:pt x="9316" y="2557"/>
                      </a:lnTo>
                      <a:cubicBezTo>
                        <a:pt x="9316" y="2557"/>
                        <a:pt x="8348" y="561"/>
                        <a:pt x="6957" y="47"/>
                      </a:cubicBezTo>
                      <a:cubicBezTo>
                        <a:pt x="6846" y="15"/>
                        <a:pt x="6737" y="0"/>
                        <a:pt x="662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175" name="Google Shape;2175;p31"/>
                <p:cNvSpPr/>
                <p:nvPr/>
              </p:nvSpPr>
              <p:spPr>
                <a:xfrm>
                  <a:off x="6532750" y="1721150"/>
                  <a:ext cx="105875" cy="4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35" h="1751" extrusionOk="0">
                      <a:moveTo>
                        <a:pt x="2988" y="1"/>
                      </a:moveTo>
                      <a:cubicBezTo>
                        <a:pt x="2526" y="1"/>
                        <a:pt x="2106" y="628"/>
                        <a:pt x="1653" y="628"/>
                      </a:cubicBezTo>
                      <a:cubicBezTo>
                        <a:pt x="1548" y="628"/>
                        <a:pt x="1441" y="594"/>
                        <a:pt x="1331" y="510"/>
                      </a:cubicBezTo>
                      <a:cubicBezTo>
                        <a:pt x="1253" y="451"/>
                        <a:pt x="1174" y="425"/>
                        <a:pt x="1095" y="425"/>
                      </a:cubicBezTo>
                      <a:cubicBezTo>
                        <a:pt x="535" y="425"/>
                        <a:pt x="0" y="1750"/>
                        <a:pt x="0" y="1750"/>
                      </a:cubicBezTo>
                      <a:lnTo>
                        <a:pt x="4235" y="1146"/>
                      </a:lnTo>
                      <a:cubicBezTo>
                        <a:pt x="4235" y="1146"/>
                        <a:pt x="3811" y="238"/>
                        <a:pt x="3146" y="26"/>
                      </a:cubicBezTo>
                      <a:cubicBezTo>
                        <a:pt x="3093" y="9"/>
                        <a:pt x="3040" y="1"/>
                        <a:pt x="298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176" name="Google Shape;2176;p31"/>
                <p:cNvSpPr/>
                <p:nvPr/>
              </p:nvSpPr>
              <p:spPr>
                <a:xfrm>
                  <a:off x="6574325" y="2155525"/>
                  <a:ext cx="188300" cy="81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32" h="3248" extrusionOk="0">
                      <a:moveTo>
                        <a:pt x="2443" y="0"/>
                      </a:moveTo>
                      <a:cubicBezTo>
                        <a:pt x="1460" y="0"/>
                        <a:pt x="1" y="1615"/>
                        <a:pt x="1" y="1615"/>
                      </a:cubicBezTo>
                      <a:lnTo>
                        <a:pt x="7532" y="3248"/>
                      </a:lnTo>
                      <a:cubicBezTo>
                        <a:pt x="7532" y="3248"/>
                        <a:pt x="7381" y="1433"/>
                        <a:pt x="6443" y="677"/>
                      </a:cubicBezTo>
                      <a:cubicBezTo>
                        <a:pt x="6246" y="517"/>
                        <a:pt x="6022" y="460"/>
                        <a:pt x="5784" y="460"/>
                      </a:cubicBezTo>
                      <a:cubicBezTo>
                        <a:pt x="5190" y="460"/>
                        <a:pt x="4507" y="815"/>
                        <a:pt x="3922" y="815"/>
                      </a:cubicBezTo>
                      <a:cubicBezTo>
                        <a:pt x="3591" y="815"/>
                        <a:pt x="3291" y="701"/>
                        <a:pt x="3056" y="344"/>
                      </a:cubicBezTo>
                      <a:cubicBezTo>
                        <a:pt x="2900" y="99"/>
                        <a:pt x="2686" y="0"/>
                        <a:pt x="244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177" name="Google Shape;2177;p31"/>
                <p:cNvSpPr/>
                <p:nvPr/>
              </p:nvSpPr>
              <p:spPr>
                <a:xfrm>
                  <a:off x="6570700" y="2336600"/>
                  <a:ext cx="212350" cy="127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94" h="5109" extrusionOk="0">
                      <a:moveTo>
                        <a:pt x="1022" y="1"/>
                      </a:moveTo>
                      <a:cubicBezTo>
                        <a:pt x="411" y="1"/>
                        <a:pt x="1" y="365"/>
                        <a:pt x="116" y="1630"/>
                      </a:cubicBezTo>
                      <a:lnTo>
                        <a:pt x="8493" y="5108"/>
                      </a:lnTo>
                      <a:cubicBezTo>
                        <a:pt x="8493" y="5108"/>
                        <a:pt x="7319" y="1635"/>
                        <a:pt x="6142" y="1635"/>
                      </a:cubicBezTo>
                      <a:cubicBezTo>
                        <a:pt x="6039" y="1635"/>
                        <a:pt x="5935" y="1662"/>
                        <a:pt x="5832" y="1721"/>
                      </a:cubicBezTo>
                      <a:cubicBezTo>
                        <a:pt x="5665" y="1814"/>
                        <a:pt x="5531" y="1854"/>
                        <a:pt x="5423" y="1854"/>
                      </a:cubicBezTo>
                      <a:cubicBezTo>
                        <a:pt x="4785" y="1854"/>
                        <a:pt x="5028" y="468"/>
                        <a:pt x="4497" y="468"/>
                      </a:cubicBezTo>
                      <a:cubicBezTo>
                        <a:pt x="4417" y="468"/>
                        <a:pt x="4320" y="499"/>
                        <a:pt x="4199" y="572"/>
                      </a:cubicBezTo>
                      <a:cubicBezTo>
                        <a:pt x="4088" y="638"/>
                        <a:pt x="3951" y="666"/>
                        <a:pt x="3797" y="666"/>
                      </a:cubicBezTo>
                      <a:cubicBezTo>
                        <a:pt x="3041" y="666"/>
                        <a:pt x="1848" y="1"/>
                        <a:pt x="102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178" name="Google Shape;2178;p31"/>
                <p:cNvSpPr/>
                <p:nvPr/>
              </p:nvSpPr>
              <p:spPr>
                <a:xfrm>
                  <a:off x="6592075" y="1643050"/>
                  <a:ext cx="76050" cy="45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2" h="1820" extrusionOk="0">
                      <a:moveTo>
                        <a:pt x="363" y="1"/>
                      </a:moveTo>
                      <a:cubicBezTo>
                        <a:pt x="144" y="1"/>
                        <a:pt x="1" y="129"/>
                        <a:pt x="47" y="580"/>
                      </a:cubicBezTo>
                      <a:lnTo>
                        <a:pt x="3041" y="1820"/>
                      </a:lnTo>
                      <a:cubicBezTo>
                        <a:pt x="3041" y="1820"/>
                        <a:pt x="2635" y="577"/>
                        <a:pt x="2218" y="577"/>
                      </a:cubicBezTo>
                      <a:cubicBezTo>
                        <a:pt x="2180" y="577"/>
                        <a:pt x="2142" y="587"/>
                        <a:pt x="2104" y="610"/>
                      </a:cubicBezTo>
                      <a:cubicBezTo>
                        <a:pt x="2040" y="646"/>
                        <a:pt x="1989" y="661"/>
                        <a:pt x="1948" y="661"/>
                      </a:cubicBezTo>
                      <a:cubicBezTo>
                        <a:pt x="1713" y="661"/>
                        <a:pt x="1810" y="154"/>
                        <a:pt x="1625" y="154"/>
                      </a:cubicBezTo>
                      <a:cubicBezTo>
                        <a:pt x="1599" y="154"/>
                        <a:pt x="1568" y="164"/>
                        <a:pt x="1529" y="187"/>
                      </a:cubicBezTo>
                      <a:cubicBezTo>
                        <a:pt x="1481" y="214"/>
                        <a:pt x="1424" y="225"/>
                        <a:pt x="1360" y="225"/>
                      </a:cubicBezTo>
                      <a:cubicBezTo>
                        <a:pt x="1073" y="225"/>
                        <a:pt x="653" y="1"/>
                        <a:pt x="36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179" name="Google Shape;2179;p31"/>
                <p:cNvSpPr/>
                <p:nvPr/>
              </p:nvSpPr>
              <p:spPr>
                <a:xfrm>
                  <a:off x="6451850" y="2089825"/>
                  <a:ext cx="182350" cy="6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94" h="2580" extrusionOk="0">
                      <a:moveTo>
                        <a:pt x="6279" y="0"/>
                      </a:moveTo>
                      <a:cubicBezTo>
                        <a:pt x="5651" y="0"/>
                        <a:pt x="4825" y="229"/>
                        <a:pt x="4232" y="229"/>
                      </a:cubicBezTo>
                      <a:cubicBezTo>
                        <a:pt x="4028" y="229"/>
                        <a:pt x="3852" y="202"/>
                        <a:pt x="3720" y="129"/>
                      </a:cubicBezTo>
                      <a:cubicBezTo>
                        <a:pt x="3614" y="76"/>
                        <a:pt x="3530" y="54"/>
                        <a:pt x="3462" y="54"/>
                      </a:cubicBezTo>
                      <a:cubicBezTo>
                        <a:pt x="3061" y="54"/>
                        <a:pt x="3206" y="831"/>
                        <a:pt x="2700" y="831"/>
                      </a:cubicBezTo>
                      <a:cubicBezTo>
                        <a:pt x="2603" y="831"/>
                        <a:pt x="2482" y="802"/>
                        <a:pt x="2329" y="734"/>
                      </a:cubicBezTo>
                      <a:cubicBezTo>
                        <a:pt x="2231" y="694"/>
                        <a:pt x="2132" y="675"/>
                        <a:pt x="2033" y="675"/>
                      </a:cubicBezTo>
                      <a:cubicBezTo>
                        <a:pt x="1028" y="675"/>
                        <a:pt x="0" y="2579"/>
                        <a:pt x="0" y="2579"/>
                      </a:cubicBezTo>
                      <a:lnTo>
                        <a:pt x="7168" y="1007"/>
                      </a:lnTo>
                      <a:cubicBezTo>
                        <a:pt x="7293" y="206"/>
                        <a:pt x="6875" y="0"/>
                        <a:pt x="627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180" name="Google Shape;2180;p31"/>
                <p:cNvSpPr/>
                <p:nvPr/>
              </p:nvSpPr>
              <p:spPr>
                <a:xfrm>
                  <a:off x="6590725" y="2040650"/>
                  <a:ext cx="139400" cy="55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6" h="2218" extrusionOk="0">
                      <a:moveTo>
                        <a:pt x="698" y="1"/>
                      </a:moveTo>
                      <a:cubicBezTo>
                        <a:pt x="283" y="1"/>
                        <a:pt x="1" y="162"/>
                        <a:pt x="71" y="735"/>
                      </a:cubicBezTo>
                      <a:lnTo>
                        <a:pt x="5575" y="2217"/>
                      </a:lnTo>
                      <a:cubicBezTo>
                        <a:pt x="5575" y="2217"/>
                        <a:pt x="4854" y="671"/>
                        <a:pt x="4053" y="671"/>
                      </a:cubicBezTo>
                      <a:cubicBezTo>
                        <a:pt x="3986" y="671"/>
                        <a:pt x="3919" y="682"/>
                        <a:pt x="3851" y="705"/>
                      </a:cubicBezTo>
                      <a:cubicBezTo>
                        <a:pt x="3736" y="749"/>
                        <a:pt x="3644" y="768"/>
                        <a:pt x="3570" y="768"/>
                      </a:cubicBezTo>
                      <a:cubicBezTo>
                        <a:pt x="3150" y="768"/>
                        <a:pt x="3305" y="169"/>
                        <a:pt x="2989" y="169"/>
                      </a:cubicBezTo>
                      <a:cubicBezTo>
                        <a:pt x="2937" y="169"/>
                        <a:pt x="2873" y="185"/>
                        <a:pt x="2793" y="221"/>
                      </a:cubicBezTo>
                      <a:cubicBezTo>
                        <a:pt x="2710" y="256"/>
                        <a:pt x="2608" y="270"/>
                        <a:pt x="2493" y="270"/>
                      </a:cubicBezTo>
                      <a:cubicBezTo>
                        <a:pt x="1991" y="270"/>
                        <a:pt x="1234" y="1"/>
                        <a:pt x="69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181" name="Google Shape;2181;p31"/>
                <p:cNvSpPr/>
                <p:nvPr/>
              </p:nvSpPr>
              <p:spPr>
                <a:xfrm>
                  <a:off x="6408750" y="2300925"/>
                  <a:ext cx="196600" cy="5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64" h="2120" extrusionOk="0">
                      <a:moveTo>
                        <a:pt x="4542" y="0"/>
                      </a:moveTo>
                      <a:cubicBezTo>
                        <a:pt x="4520" y="0"/>
                        <a:pt x="4499" y="1"/>
                        <a:pt x="4477" y="3"/>
                      </a:cubicBezTo>
                      <a:cubicBezTo>
                        <a:pt x="3630" y="154"/>
                        <a:pt x="3781" y="789"/>
                        <a:pt x="2178" y="940"/>
                      </a:cubicBezTo>
                      <a:cubicBezTo>
                        <a:pt x="545" y="1091"/>
                        <a:pt x="0" y="2120"/>
                        <a:pt x="0" y="2120"/>
                      </a:cubicBezTo>
                      <a:lnTo>
                        <a:pt x="7864" y="850"/>
                      </a:lnTo>
                      <a:lnTo>
                        <a:pt x="7864" y="850"/>
                      </a:lnTo>
                      <a:cubicBezTo>
                        <a:pt x="7687" y="863"/>
                        <a:pt x="7522" y="870"/>
                        <a:pt x="7367" y="870"/>
                      </a:cubicBezTo>
                      <a:cubicBezTo>
                        <a:pt x="5574" y="870"/>
                        <a:pt x="5249" y="0"/>
                        <a:pt x="454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182" name="Google Shape;2182;p31"/>
                <p:cNvSpPr/>
                <p:nvPr/>
              </p:nvSpPr>
              <p:spPr>
                <a:xfrm>
                  <a:off x="6512325" y="1841850"/>
                  <a:ext cx="159575" cy="42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83" h="1702" extrusionOk="0">
                      <a:moveTo>
                        <a:pt x="3752" y="1"/>
                      </a:moveTo>
                      <a:cubicBezTo>
                        <a:pt x="3722" y="1"/>
                        <a:pt x="3692" y="3"/>
                        <a:pt x="3660" y="7"/>
                      </a:cubicBezTo>
                      <a:cubicBezTo>
                        <a:pt x="2965" y="98"/>
                        <a:pt x="3086" y="642"/>
                        <a:pt x="1755" y="763"/>
                      </a:cubicBezTo>
                      <a:cubicBezTo>
                        <a:pt x="455" y="854"/>
                        <a:pt x="1" y="1701"/>
                        <a:pt x="1" y="1701"/>
                      </a:cubicBezTo>
                      <a:lnTo>
                        <a:pt x="6382" y="642"/>
                      </a:lnTo>
                      <a:lnTo>
                        <a:pt x="6382" y="642"/>
                      </a:lnTo>
                      <a:cubicBezTo>
                        <a:pt x="6235" y="655"/>
                        <a:pt x="6099" y="660"/>
                        <a:pt x="5971" y="660"/>
                      </a:cubicBezTo>
                      <a:cubicBezTo>
                        <a:pt x="4576" y="660"/>
                        <a:pt x="4275" y="1"/>
                        <a:pt x="375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183" name="Google Shape;2183;p31"/>
                <p:cNvSpPr/>
                <p:nvPr/>
              </p:nvSpPr>
              <p:spPr>
                <a:xfrm>
                  <a:off x="6580375" y="2270600"/>
                  <a:ext cx="164875" cy="59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5" h="2396" extrusionOk="0">
                      <a:moveTo>
                        <a:pt x="787" y="0"/>
                      </a:moveTo>
                      <a:cubicBezTo>
                        <a:pt x="468" y="0"/>
                        <a:pt x="180" y="220"/>
                        <a:pt x="1" y="883"/>
                      </a:cubicBezTo>
                      <a:lnTo>
                        <a:pt x="6594" y="2395"/>
                      </a:lnTo>
                      <a:cubicBezTo>
                        <a:pt x="6594" y="2395"/>
                        <a:pt x="4447" y="1669"/>
                        <a:pt x="3963" y="913"/>
                      </a:cubicBezTo>
                      <a:cubicBezTo>
                        <a:pt x="3696" y="496"/>
                        <a:pt x="3355" y="272"/>
                        <a:pt x="3073" y="272"/>
                      </a:cubicBezTo>
                      <a:cubicBezTo>
                        <a:pt x="2844" y="272"/>
                        <a:pt x="2653" y="420"/>
                        <a:pt x="2572" y="732"/>
                      </a:cubicBezTo>
                      <a:cubicBezTo>
                        <a:pt x="2557" y="819"/>
                        <a:pt x="2518" y="855"/>
                        <a:pt x="2459" y="855"/>
                      </a:cubicBezTo>
                      <a:cubicBezTo>
                        <a:pt x="2171" y="855"/>
                        <a:pt x="1418" y="0"/>
                        <a:pt x="78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184" name="Google Shape;2184;p31"/>
                <p:cNvSpPr/>
                <p:nvPr/>
              </p:nvSpPr>
              <p:spPr>
                <a:xfrm>
                  <a:off x="6588700" y="1961350"/>
                  <a:ext cx="165625" cy="59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25" h="2396" extrusionOk="0">
                      <a:moveTo>
                        <a:pt x="768" y="0"/>
                      </a:moveTo>
                      <a:cubicBezTo>
                        <a:pt x="452" y="0"/>
                        <a:pt x="171" y="220"/>
                        <a:pt x="1" y="883"/>
                      </a:cubicBezTo>
                      <a:lnTo>
                        <a:pt x="6624" y="2395"/>
                      </a:lnTo>
                      <a:cubicBezTo>
                        <a:pt x="6624" y="2395"/>
                        <a:pt x="4446" y="1669"/>
                        <a:pt x="3963" y="913"/>
                      </a:cubicBezTo>
                      <a:cubicBezTo>
                        <a:pt x="3698" y="499"/>
                        <a:pt x="3360" y="285"/>
                        <a:pt x="3079" y="285"/>
                      </a:cubicBezTo>
                      <a:cubicBezTo>
                        <a:pt x="2847" y="285"/>
                        <a:pt x="2653" y="431"/>
                        <a:pt x="2571" y="732"/>
                      </a:cubicBezTo>
                      <a:cubicBezTo>
                        <a:pt x="2553" y="819"/>
                        <a:pt x="2511" y="855"/>
                        <a:pt x="2449" y="855"/>
                      </a:cubicBezTo>
                      <a:cubicBezTo>
                        <a:pt x="2148" y="855"/>
                        <a:pt x="1391" y="0"/>
                        <a:pt x="76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185" name="Google Shape;2185;p31"/>
                <p:cNvSpPr/>
                <p:nvPr/>
              </p:nvSpPr>
              <p:spPr>
                <a:xfrm>
                  <a:off x="6553925" y="2475975"/>
                  <a:ext cx="174675" cy="70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87" h="2831" extrusionOk="0">
                      <a:moveTo>
                        <a:pt x="1082" y="0"/>
                      </a:moveTo>
                      <a:cubicBezTo>
                        <a:pt x="542" y="0"/>
                        <a:pt x="105" y="425"/>
                        <a:pt x="0" y="864"/>
                      </a:cubicBezTo>
                      <a:lnTo>
                        <a:pt x="6987" y="2830"/>
                      </a:lnTo>
                      <a:cubicBezTo>
                        <a:pt x="6987" y="2830"/>
                        <a:pt x="5747" y="1136"/>
                        <a:pt x="4114" y="380"/>
                      </a:cubicBezTo>
                      <a:cubicBezTo>
                        <a:pt x="3725" y="190"/>
                        <a:pt x="3443" y="123"/>
                        <a:pt x="3227" y="123"/>
                      </a:cubicBezTo>
                      <a:cubicBezTo>
                        <a:pt x="2733" y="123"/>
                        <a:pt x="2578" y="467"/>
                        <a:pt x="2273" y="467"/>
                      </a:cubicBezTo>
                      <a:cubicBezTo>
                        <a:pt x="2159" y="467"/>
                        <a:pt x="2025" y="420"/>
                        <a:pt x="1845" y="290"/>
                      </a:cubicBezTo>
                      <a:cubicBezTo>
                        <a:pt x="1584" y="84"/>
                        <a:pt x="1323" y="0"/>
                        <a:pt x="108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186" name="Google Shape;2186;p31"/>
                <p:cNvSpPr/>
                <p:nvPr/>
              </p:nvSpPr>
              <p:spPr>
                <a:xfrm>
                  <a:off x="6584925" y="1888450"/>
                  <a:ext cx="137625" cy="56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05" h="2257" extrusionOk="0">
                      <a:moveTo>
                        <a:pt x="895" y="0"/>
                      </a:moveTo>
                      <a:cubicBezTo>
                        <a:pt x="445" y="0"/>
                        <a:pt x="86" y="350"/>
                        <a:pt x="0" y="714"/>
                      </a:cubicBezTo>
                      <a:lnTo>
                        <a:pt x="5505" y="2257"/>
                      </a:lnTo>
                      <a:cubicBezTo>
                        <a:pt x="5505" y="2257"/>
                        <a:pt x="4537" y="926"/>
                        <a:pt x="3236" y="291"/>
                      </a:cubicBezTo>
                      <a:cubicBezTo>
                        <a:pt x="2931" y="138"/>
                        <a:pt x="2709" y="85"/>
                        <a:pt x="2540" y="85"/>
                      </a:cubicBezTo>
                      <a:cubicBezTo>
                        <a:pt x="2155" y="85"/>
                        <a:pt x="2038" y="358"/>
                        <a:pt x="1815" y="358"/>
                      </a:cubicBezTo>
                      <a:cubicBezTo>
                        <a:pt x="1728" y="358"/>
                        <a:pt x="1624" y="316"/>
                        <a:pt x="1482" y="200"/>
                      </a:cubicBezTo>
                      <a:cubicBezTo>
                        <a:pt x="1280" y="59"/>
                        <a:pt x="1080" y="0"/>
                        <a:pt x="89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187" name="Google Shape;2187;p31"/>
                <p:cNvSpPr/>
                <p:nvPr/>
              </p:nvSpPr>
              <p:spPr>
                <a:xfrm>
                  <a:off x="6469225" y="2225800"/>
                  <a:ext cx="131600" cy="41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64" h="1647" extrusionOk="0">
                      <a:moveTo>
                        <a:pt x="3689" y="1"/>
                      </a:moveTo>
                      <a:cubicBezTo>
                        <a:pt x="1400" y="1"/>
                        <a:pt x="1" y="1647"/>
                        <a:pt x="1" y="1647"/>
                      </a:cubicBezTo>
                      <a:lnTo>
                        <a:pt x="5263" y="255"/>
                      </a:lnTo>
                      <a:cubicBezTo>
                        <a:pt x="4702" y="75"/>
                        <a:pt x="4175" y="1"/>
                        <a:pt x="3689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188" name="Google Shape;2188;p31"/>
                <p:cNvSpPr/>
                <p:nvPr/>
              </p:nvSpPr>
              <p:spPr>
                <a:xfrm>
                  <a:off x="6527450" y="1939000"/>
                  <a:ext cx="102100" cy="32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84" h="1294" extrusionOk="0">
                      <a:moveTo>
                        <a:pt x="2846" y="1"/>
                      </a:moveTo>
                      <a:cubicBezTo>
                        <a:pt x="1067" y="1"/>
                        <a:pt x="1" y="1293"/>
                        <a:pt x="1" y="1293"/>
                      </a:cubicBezTo>
                      <a:lnTo>
                        <a:pt x="4084" y="204"/>
                      </a:lnTo>
                      <a:cubicBezTo>
                        <a:pt x="3641" y="60"/>
                        <a:pt x="3227" y="1"/>
                        <a:pt x="284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189" name="Google Shape;2189;p31"/>
                <p:cNvSpPr/>
                <p:nvPr/>
              </p:nvSpPr>
              <p:spPr>
                <a:xfrm>
                  <a:off x="6574850" y="2414925"/>
                  <a:ext cx="125025" cy="54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01" h="2188" extrusionOk="0">
                      <a:moveTo>
                        <a:pt x="821" y="0"/>
                      </a:moveTo>
                      <a:cubicBezTo>
                        <a:pt x="320" y="0"/>
                        <a:pt x="0" y="70"/>
                        <a:pt x="10" y="70"/>
                      </a:cubicBezTo>
                      <a:lnTo>
                        <a:pt x="5000" y="2187"/>
                      </a:lnTo>
                      <a:cubicBezTo>
                        <a:pt x="3712" y="305"/>
                        <a:pt x="1869" y="0"/>
                        <a:pt x="82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190" name="Google Shape;2190;p31"/>
                <p:cNvSpPr/>
                <p:nvPr/>
              </p:nvSpPr>
              <p:spPr>
                <a:xfrm>
                  <a:off x="6594000" y="1691450"/>
                  <a:ext cx="96050" cy="41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42" h="1669" extrusionOk="0">
                      <a:moveTo>
                        <a:pt x="0" y="35"/>
                      </a:moveTo>
                      <a:cubicBezTo>
                        <a:pt x="0" y="36"/>
                        <a:pt x="1" y="36"/>
                        <a:pt x="3" y="36"/>
                      </a:cubicBezTo>
                      <a:lnTo>
                        <a:pt x="3" y="36"/>
                      </a:lnTo>
                      <a:lnTo>
                        <a:pt x="0" y="35"/>
                      </a:lnTo>
                      <a:close/>
                      <a:moveTo>
                        <a:pt x="592" y="1"/>
                      </a:moveTo>
                      <a:cubicBezTo>
                        <a:pt x="266" y="1"/>
                        <a:pt x="46" y="36"/>
                        <a:pt x="7" y="36"/>
                      </a:cubicBezTo>
                      <a:cubicBezTo>
                        <a:pt x="5" y="36"/>
                        <a:pt x="4" y="36"/>
                        <a:pt x="3" y="36"/>
                      </a:cubicBezTo>
                      <a:lnTo>
                        <a:pt x="3" y="36"/>
                      </a:lnTo>
                      <a:lnTo>
                        <a:pt x="3841" y="1668"/>
                      </a:lnTo>
                      <a:cubicBezTo>
                        <a:pt x="2822" y="212"/>
                        <a:pt x="1388" y="1"/>
                        <a:pt x="59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191" name="Google Shape;2191;p31"/>
                <p:cNvSpPr/>
                <p:nvPr/>
              </p:nvSpPr>
              <p:spPr>
                <a:xfrm>
                  <a:off x="6597525" y="1760725"/>
                  <a:ext cx="72100" cy="32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84" h="1287" extrusionOk="0">
                      <a:moveTo>
                        <a:pt x="520" y="0"/>
                      </a:moveTo>
                      <a:cubicBezTo>
                        <a:pt x="204" y="0"/>
                        <a:pt x="0" y="56"/>
                        <a:pt x="10" y="77"/>
                      </a:cubicBezTo>
                      <a:lnTo>
                        <a:pt x="2884" y="1286"/>
                      </a:lnTo>
                      <a:cubicBezTo>
                        <a:pt x="2166" y="209"/>
                        <a:pt x="1132" y="0"/>
                        <a:pt x="52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</p:grpSp>
          <p:sp>
            <p:nvSpPr>
              <p:cNvPr id="2192" name="Google Shape;2192;p31"/>
              <p:cNvSpPr/>
              <p:nvPr/>
            </p:nvSpPr>
            <p:spPr>
              <a:xfrm>
                <a:off x="6513100" y="2006100"/>
                <a:ext cx="131575" cy="40850"/>
              </a:xfrm>
              <a:custGeom>
                <a:avLst/>
                <a:gdLst/>
                <a:ahLst/>
                <a:cxnLst/>
                <a:rect l="l" t="t" r="r" b="b"/>
                <a:pathLst>
                  <a:path w="5263" h="1634" extrusionOk="0">
                    <a:moveTo>
                      <a:pt x="3711" y="1"/>
                    </a:moveTo>
                    <a:cubicBezTo>
                      <a:pt x="1437" y="1"/>
                      <a:pt x="54" y="1595"/>
                      <a:pt x="2" y="1633"/>
                    </a:cubicBezTo>
                    <a:lnTo>
                      <a:pt x="2" y="1633"/>
                    </a:lnTo>
                    <a:lnTo>
                      <a:pt x="5263" y="242"/>
                    </a:lnTo>
                    <a:cubicBezTo>
                      <a:pt x="4709" y="71"/>
                      <a:pt x="4190" y="1"/>
                      <a:pt x="3711" y="1"/>
                    </a:cubicBezTo>
                    <a:close/>
                    <a:moveTo>
                      <a:pt x="2" y="1633"/>
                    </a:moveTo>
                    <a:lnTo>
                      <a:pt x="0" y="1634"/>
                    </a:lnTo>
                    <a:cubicBezTo>
                      <a:pt x="0" y="1634"/>
                      <a:pt x="0" y="1634"/>
                      <a:pt x="0" y="1634"/>
                    </a:cubicBezTo>
                    <a:cubicBezTo>
                      <a:pt x="1" y="1634"/>
                      <a:pt x="1" y="1634"/>
                      <a:pt x="2" y="1633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grpSp>
        <p:nvGrpSpPr>
          <p:cNvPr id="2193" name="Google Shape;2193;p31"/>
          <p:cNvGrpSpPr/>
          <p:nvPr/>
        </p:nvGrpSpPr>
        <p:grpSpPr>
          <a:xfrm>
            <a:off x="3240450" y="3495614"/>
            <a:ext cx="561610" cy="1502912"/>
            <a:chOff x="6351275" y="1611400"/>
            <a:chExt cx="431775" cy="1155375"/>
          </a:xfrm>
        </p:grpSpPr>
        <p:sp>
          <p:nvSpPr>
            <p:cNvPr id="2194" name="Google Shape;2194;p31"/>
            <p:cNvSpPr/>
            <p:nvPr/>
          </p:nvSpPr>
          <p:spPr>
            <a:xfrm>
              <a:off x="6556200" y="1611400"/>
              <a:ext cx="62025" cy="1155375"/>
            </a:xfrm>
            <a:custGeom>
              <a:avLst/>
              <a:gdLst/>
              <a:ahLst/>
              <a:cxnLst/>
              <a:rect l="l" t="t" r="r" b="b"/>
              <a:pathLst>
                <a:path w="2481" h="46215" extrusionOk="0">
                  <a:moveTo>
                    <a:pt x="2420" y="1"/>
                  </a:moveTo>
                  <a:lnTo>
                    <a:pt x="1754" y="11857"/>
                  </a:lnTo>
                  <a:lnTo>
                    <a:pt x="0" y="45821"/>
                  </a:lnTo>
                  <a:lnTo>
                    <a:pt x="1422" y="46214"/>
                  </a:lnTo>
                  <a:lnTo>
                    <a:pt x="2208" y="21081"/>
                  </a:lnTo>
                  <a:lnTo>
                    <a:pt x="2480" y="11887"/>
                  </a:lnTo>
                  <a:lnTo>
                    <a:pt x="242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195" name="Google Shape;2195;p31"/>
            <p:cNvGrpSpPr/>
            <p:nvPr/>
          </p:nvGrpSpPr>
          <p:grpSpPr>
            <a:xfrm>
              <a:off x="6493425" y="1758850"/>
              <a:ext cx="194350" cy="799225"/>
              <a:chOff x="6493425" y="1758850"/>
              <a:chExt cx="194350" cy="799225"/>
            </a:xfrm>
          </p:grpSpPr>
          <p:sp>
            <p:nvSpPr>
              <p:cNvPr id="2196" name="Google Shape;2196;p31"/>
              <p:cNvSpPr/>
              <p:nvPr/>
            </p:nvSpPr>
            <p:spPr>
              <a:xfrm>
                <a:off x="6493425" y="2441625"/>
                <a:ext cx="84725" cy="116450"/>
              </a:xfrm>
              <a:custGeom>
                <a:avLst/>
                <a:gdLst/>
                <a:ahLst/>
                <a:cxnLst/>
                <a:rect l="l" t="t" r="r" b="b"/>
                <a:pathLst>
                  <a:path w="3389" h="4658" fill="none" extrusionOk="0">
                    <a:moveTo>
                      <a:pt x="3388" y="4658"/>
                    </a:moveTo>
                    <a:lnTo>
                      <a:pt x="1059" y="2208"/>
                    </a:lnTo>
                    <a:lnTo>
                      <a:pt x="1" y="0"/>
                    </a:lnTo>
                  </a:path>
                </a:pathLst>
              </a:custGeom>
              <a:solidFill>
                <a:schemeClr val="dk2"/>
              </a:solidFill>
              <a:ln w="4525" cap="flat" cmpd="sng">
                <a:solidFill>
                  <a:srgbClr val="32330E"/>
                </a:solidFill>
                <a:prstDash val="solid"/>
                <a:miter lim="30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97" name="Google Shape;2197;p31"/>
              <p:cNvSpPr/>
              <p:nvPr/>
            </p:nvSpPr>
            <p:spPr>
              <a:xfrm>
                <a:off x="6588700" y="2388700"/>
                <a:ext cx="83200" cy="63525"/>
              </a:xfrm>
              <a:custGeom>
                <a:avLst/>
                <a:gdLst/>
                <a:ahLst/>
                <a:cxnLst/>
                <a:rect l="l" t="t" r="r" b="b"/>
                <a:pathLst>
                  <a:path w="3328" h="2541" fill="none" extrusionOk="0">
                    <a:moveTo>
                      <a:pt x="1" y="2541"/>
                    </a:moveTo>
                    <a:lnTo>
                      <a:pt x="1936" y="1573"/>
                    </a:lnTo>
                    <a:lnTo>
                      <a:pt x="3327" y="0"/>
                    </a:lnTo>
                  </a:path>
                </a:pathLst>
              </a:custGeom>
              <a:solidFill>
                <a:schemeClr val="dk2"/>
              </a:solidFill>
              <a:ln w="4525" cap="flat" cmpd="sng">
                <a:solidFill>
                  <a:srgbClr val="32330E"/>
                </a:solidFill>
                <a:prstDash val="solid"/>
                <a:miter lim="30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98" name="Google Shape;2198;p31"/>
              <p:cNvSpPr/>
              <p:nvPr/>
            </p:nvSpPr>
            <p:spPr>
              <a:xfrm>
                <a:off x="6533500" y="2328200"/>
                <a:ext cx="67325" cy="43125"/>
              </a:xfrm>
              <a:custGeom>
                <a:avLst/>
                <a:gdLst/>
                <a:ahLst/>
                <a:cxnLst/>
                <a:rect l="l" t="t" r="r" b="b"/>
                <a:pathLst>
                  <a:path w="2693" h="1725" fill="none" extrusionOk="0">
                    <a:moveTo>
                      <a:pt x="2692" y="1724"/>
                    </a:moveTo>
                    <a:lnTo>
                      <a:pt x="1" y="0"/>
                    </a:lnTo>
                  </a:path>
                </a:pathLst>
              </a:custGeom>
              <a:solidFill>
                <a:schemeClr val="dk2"/>
              </a:solidFill>
              <a:ln w="4525" cap="flat" cmpd="sng">
                <a:solidFill>
                  <a:srgbClr val="32330E"/>
                </a:solidFill>
                <a:prstDash val="solid"/>
                <a:miter lim="30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99" name="Google Shape;2199;p31"/>
              <p:cNvSpPr/>
              <p:nvPr/>
            </p:nvSpPr>
            <p:spPr>
              <a:xfrm>
                <a:off x="6591725" y="2300975"/>
                <a:ext cx="45400" cy="30275"/>
              </a:xfrm>
              <a:custGeom>
                <a:avLst/>
                <a:gdLst/>
                <a:ahLst/>
                <a:cxnLst/>
                <a:rect l="l" t="t" r="r" b="b"/>
                <a:pathLst>
                  <a:path w="1816" h="1211" fill="none" extrusionOk="0">
                    <a:moveTo>
                      <a:pt x="1" y="1210"/>
                    </a:moveTo>
                    <a:lnTo>
                      <a:pt x="1815" y="1"/>
                    </a:lnTo>
                  </a:path>
                </a:pathLst>
              </a:custGeom>
              <a:solidFill>
                <a:schemeClr val="dk2"/>
              </a:solidFill>
              <a:ln w="4525" cap="flat" cmpd="sng">
                <a:solidFill>
                  <a:srgbClr val="32330E"/>
                </a:solidFill>
                <a:prstDash val="solid"/>
                <a:miter lim="30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00" name="Google Shape;2200;p31"/>
              <p:cNvSpPr/>
              <p:nvPr/>
            </p:nvSpPr>
            <p:spPr>
              <a:xfrm>
                <a:off x="6593250" y="2204950"/>
                <a:ext cx="94525" cy="49175"/>
              </a:xfrm>
              <a:custGeom>
                <a:avLst/>
                <a:gdLst/>
                <a:ahLst/>
                <a:cxnLst/>
                <a:rect l="l" t="t" r="r" b="b"/>
                <a:pathLst>
                  <a:path w="3781" h="1967" fill="none" extrusionOk="0">
                    <a:moveTo>
                      <a:pt x="0" y="1604"/>
                    </a:moveTo>
                    <a:lnTo>
                      <a:pt x="2420" y="1967"/>
                    </a:lnTo>
                    <a:lnTo>
                      <a:pt x="3781" y="1"/>
                    </a:lnTo>
                  </a:path>
                </a:pathLst>
              </a:custGeom>
              <a:solidFill>
                <a:schemeClr val="dk2"/>
              </a:solidFill>
              <a:ln w="4525" cap="flat" cmpd="sng">
                <a:solidFill>
                  <a:srgbClr val="32330E"/>
                </a:solidFill>
                <a:prstDash val="solid"/>
                <a:miter lim="30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01" name="Google Shape;2201;p31"/>
              <p:cNvSpPr/>
              <p:nvPr/>
            </p:nvSpPr>
            <p:spPr>
              <a:xfrm>
                <a:off x="6641625" y="2193600"/>
                <a:ext cx="19675" cy="43125"/>
              </a:xfrm>
              <a:custGeom>
                <a:avLst/>
                <a:gdLst/>
                <a:ahLst/>
                <a:cxnLst/>
                <a:rect l="l" t="t" r="r" b="b"/>
                <a:pathLst>
                  <a:path w="787" h="1725" fill="none" extrusionOk="0">
                    <a:moveTo>
                      <a:pt x="1" y="1"/>
                    </a:moveTo>
                    <a:lnTo>
                      <a:pt x="787" y="1725"/>
                    </a:lnTo>
                  </a:path>
                </a:pathLst>
              </a:custGeom>
              <a:solidFill>
                <a:schemeClr val="dk2"/>
              </a:solidFill>
              <a:ln w="4525" cap="flat" cmpd="sng">
                <a:solidFill>
                  <a:srgbClr val="32330E"/>
                </a:solidFill>
                <a:prstDash val="solid"/>
                <a:miter lim="30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02" name="Google Shape;2202;p31"/>
              <p:cNvSpPr/>
              <p:nvPr/>
            </p:nvSpPr>
            <p:spPr>
              <a:xfrm>
                <a:off x="6533500" y="2118000"/>
                <a:ext cx="63550" cy="64300"/>
              </a:xfrm>
              <a:custGeom>
                <a:avLst/>
                <a:gdLst/>
                <a:ahLst/>
                <a:cxnLst/>
                <a:rect l="l" t="t" r="r" b="b"/>
                <a:pathLst>
                  <a:path w="2542" h="2572" fill="none" extrusionOk="0">
                    <a:moveTo>
                      <a:pt x="2541" y="2571"/>
                    </a:moveTo>
                    <a:lnTo>
                      <a:pt x="575" y="2420"/>
                    </a:lnTo>
                    <a:lnTo>
                      <a:pt x="1" y="1"/>
                    </a:lnTo>
                  </a:path>
                </a:pathLst>
              </a:custGeom>
              <a:solidFill>
                <a:schemeClr val="dk2"/>
              </a:solidFill>
              <a:ln w="4525" cap="flat" cmpd="sng">
                <a:solidFill>
                  <a:srgbClr val="32330E"/>
                </a:solidFill>
                <a:prstDash val="solid"/>
                <a:miter lim="30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03" name="Google Shape;2203;p31"/>
              <p:cNvSpPr/>
              <p:nvPr/>
            </p:nvSpPr>
            <p:spPr>
              <a:xfrm>
                <a:off x="6542575" y="2127075"/>
                <a:ext cx="31775" cy="28750"/>
              </a:xfrm>
              <a:custGeom>
                <a:avLst/>
                <a:gdLst/>
                <a:ahLst/>
                <a:cxnLst/>
                <a:rect l="l" t="t" r="r" b="b"/>
                <a:pathLst>
                  <a:path w="1271" h="1150" fill="none" extrusionOk="0">
                    <a:moveTo>
                      <a:pt x="1271" y="0"/>
                    </a:moveTo>
                    <a:lnTo>
                      <a:pt x="1" y="1150"/>
                    </a:lnTo>
                  </a:path>
                </a:pathLst>
              </a:custGeom>
              <a:solidFill>
                <a:schemeClr val="dk2"/>
              </a:solidFill>
              <a:ln w="4525" cap="flat" cmpd="sng">
                <a:solidFill>
                  <a:srgbClr val="32330E"/>
                </a:solidFill>
                <a:prstDash val="solid"/>
                <a:miter lim="30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04" name="Google Shape;2204;p31"/>
              <p:cNvSpPr/>
              <p:nvPr/>
            </p:nvSpPr>
            <p:spPr>
              <a:xfrm>
                <a:off x="6605325" y="2066575"/>
                <a:ext cx="55975" cy="67325"/>
              </a:xfrm>
              <a:custGeom>
                <a:avLst/>
                <a:gdLst/>
                <a:ahLst/>
                <a:cxnLst/>
                <a:rect l="l" t="t" r="r" b="b"/>
                <a:pathLst>
                  <a:path w="2239" h="2693" fill="none" extrusionOk="0">
                    <a:moveTo>
                      <a:pt x="2239" y="1"/>
                    </a:moveTo>
                    <a:lnTo>
                      <a:pt x="1" y="2693"/>
                    </a:lnTo>
                  </a:path>
                </a:pathLst>
              </a:custGeom>
              <a:solidFill>
                <a:schemeClr val="dk2"/>
              </a:solidFill>
              <a:ln w="4525" cap="flat" cmpd="sng">
                <a:solidFill>
                  <a:srgbClr val="32330E"/>
                </a:solidFill>
                <a:prstDash val="solid"/>
                <a:miter lim="30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05" name="Google Shape;2205;p31"/>
              <p:cNvSpPr/>
              <p:nvPr/>
            </p:nvSpPr>
            <p:spPr>
              <a:xfrm>
                <a:off x="6566775" y="2021975"/>
                <a:ext cx="34050" cy="46900"/>
              </a:xfrm>
              <a:custGeom>
                <a:avLst/>
                <a:gdLst/>
                <a:ahLst/>
                <a:cxnLst/>
                <a:rect l="l" t="t" r="r" b="b"/>
                <a:pathLst>
                  <a:path w="1362" h="1876" fill="none" extrusionOk="0">
                    <a:moveTo>
                      <a:pt x="0" y="0"/>
                    </a:moveTo>
                    <a:lnTo>
                      <a:pt x="1361" y="1876"/>
                    </a:lnTo>
                  </a:path>
                </a:pathLst>
              </a:custGeom>
              <a:solidFill>
                <a:schemeClr val="dk2"/>
              </a:solidFill>
              <a:ln w="4525" cap="flat" cmpd="sng">
                <a:solidFill>
                  <a:srgbClr val="32330E"/>
                </a:solidFill>
                <a:prstDash val="solid"/>
                <a:miter lim="30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06" name="Google Shape;2206;p31"/>
              <p:cNvSpPr/>
              <p:nvPr/>
            </p:nvSpPr>
            <p:spPr>
              <a:xfrm>
                <a:off x="6566025" y="1863200"/>
                <a:ext cx="34800" cy="60500"/>
              </a:xfrm>
              <a:custGeom>
                <a:avLst/>
                <a:gdLst/>
                <a:ahLst/>
                <a:cxnLst/>
                <a:rect l="l" t="t" r="r" b="b"/>
                <a:pathLst>
                  <a:path w="1392" h="2420" fill="none" extrusionOk="0">
                    <a:moveTo>
                      <a:pt x="0" y="0"/>
                    </a:moveTo>
                    <a:lnTo>
                      <a:pt x="1391" y="2420"/>
                    </a:lnTo>
                  </a:path>
                </a:pathLst>
              </a:custGeom>
              <a:solidFill>
                <a:schemeClr val="dk2"/>
              </a:solidFill>
              <a:ln w="4525" cap="flat" cmpd="sng">
                <a:solidFill>
                  <a:srgbClr val="32330E"/>
                </a:solidFill>
                <a:prstDash val="solid"/>
                <a:miter lim="30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07" name="Google Shape;2207;p31"/>
              <p:cNvSpPr/>
              <p:nvPr/>
            </p:nvSpPr>
            <p:spPr>
              <a:xfrm>
                <a:off x="6578875" y="1758850"/>
                <a:ext cx="67325" cy="121000"/>
              </a:xfrm>
              <a:custGeom>
                <a:avLst/>
                <a:gdLst/>
                <a:ahLst/>
                <a:cxnLst/>
                <a:rect l="l" t="t" r="r" b="b"/>
                <a:pathLst>
                  <a:path w="2693" h="4840" fill="none" extrusionOk="0">
                    <a:moveTo>
                      <a:pt x="2692" y="2511"/>
                    </a:moveTo>
                    <a:lnTo>
                      <a:pt x="1422" y="4840"/>
                    </a:lnTo>
                    <a:lnTo>
                      <a:pt x="0" y="0"/>
                    </a:lnTo>
                  </a:path>
                </a:pathLst>
              </a:custGeom>
              <a:solidFill>
                <a:schemeClr val="dk2"/>
              </a:solidFill>
              <a:ln w="4525" cap="flat" cmpd="sng">
                <a:solidFill>
                  <a:srgbClr val="32330E"/>
                </a:solidFill>
                <a:prstDash val="solid"/>
                <a:miter lim="30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2208" name="Google Shape;2208;p31"/>
            <p:cNvGrpSpPr/>
            <p:nvPr/>
          </p:nvGrpSpPr>
          <p:grpSpPr>
            <a:xfrm>
              <a:off x="6351275" y="1643050"/>
              <a:ext cx="431775" cy="903700"/>
              <a:chOff x="6351275" y="1643050"/>
              <a:chExt cx="431775" cy="903700"/>
            </a:xfrm>
          </p:grpSpPr>
          <p:sp>
            <p:nvSpPr>
              <p:cNvPr id="2209" name="Google Shape;2209;p31"/>
              <p:cNvSpPr/>
              <p:nvPr/>
            </p:nvSpPr>
            <p:spPr>
              <a:xfrm>
                <a:off x="6572825" y="1790000"/>
                <a:ext cx="114950" cy="49775"/>
              </a:xfrm>
              <a:custGeom>
                <a:avLst/>
                <a:gdLst/>
                <a:ahLst/>
                <a:cxnLst/>
                <a:rect l="l" t="t" r="r" b="b"/>
                <a:pathLst>
                  <a:path w="4598" h="1991" extrusionOk="0">
                    <a:moveTo>
                      <a:pt x="1481" y="1"/>
                    </a:moveTo>
                    <a:cubicBezTo>
                      <a:pt x="885" y="1"/>
                      <a:pt x="0" y="1023"/>
                      <a:pt x="0" y="1023"/>
                    </a:cubicBezTo>
                    <a:lnTo>
                      <a:pt x="4598" y="1991"/>
                    </a:lnTo>
                    <a:cubicBezTo>
                      <a:pt x="4598" y="1991"/>
                      <a:pt x="4537" y="902"/>
                      <a:pt x="3902" y="418"/>
                    </a:cubicBezTo>
                    <a:cubicBezTo>
                      <a:pt x="3781" y="327"/>
                      <a:pt x="3644" y="294"/>
                      <a:pt x="3501" y="294"/>
                    </a:cubicBezTo>
                    <a:cubicBezTo>
                      <a:pt x="3139" y="294"/>
                      <a:pt x="2729" y="500"/>
                      <a:pt x="2378" y="500"/>
                    </a:cubicBezTo>
                    <a:cubicBezTo>
                      <a:pt x="2173" y="500"/>
                      <a:pt x="1988" y="429"/>
                      <a:pt x="1845" y="206"/>
                    </a:cubicBezTo>
                    <a:cubicBezTo>
                      <a:pt x="1752" y="60"/>
                      <a:pt x="1625" y="1"/>
                      <a:pt x="14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grpSp>
            <p:nvGrpSpPr>
              <p:cNvPr id="2210" name="Google Shape;2210;p31"/>
              <p:cNvGrpSpPr/>
              <p:nvPr/>
            </p:nvGrpSpPr>
            <p:grpSpPr>
              <a:xfrm>
                <a:off x="6351275" y="1643050"/>
                <a:ext cx="431775" cy="903700"/>
                <a:chOff x="6351275" y="1643050"/>
                <a:chExt cx="431775" cy="903700"/>
              </a:xfrm>
            </p:grpSpPr>
            <p:sp>
              <p:nvSpPr>
                <p:cNvPr id="2211" name="Google Shape;2211;p31"/>
                <p:cNvSpPr/>
                <p:nvPr/>
              </p:nvSpPr>
              <p:spPr>
                <a:xfrm>
                  <a:off x="6351275" y="2403400"/>
                  <a:ext cx="232925" cy="97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17" h="3889" extrusionOk="0">
                      <a:moveTo>
                        <a:pt x="6629" y="0"/>
                      </a:moveTo>
                      <a:cubicBezTo>
                        <a:pt x="5579" y="0"/>
                        <a:pt x="4686" y="1405"/>
                        <a:pt x="3672" y="1405"/>
                      </a:cubicBezTo>
                      <a:cubicBezTo>
                        <a:pt x="3434" y="1405"/>
                        <a:pt x="3189" y="1327"/>
                        <a:pt x="2934" y="1136"/>
                      </a:cubicBezTo>
                      <a:cubicBezTo>
                        <a:pt x="2755" y="995"/>
                        <a:pt x="2574" y="933"/>
                        <a:pt x="2395" y="933"/>
                      </a:cubicBezTo>
                      <a:cubicBezTo>
                        <a:pt x="1155" y="933"/>
                        <a:pt x="1" y="3888"/>
                        <a:pt x="1" y="3888"/>
                      </a:cubicBezTo>
                      <a:lnTo>
                        <a:pt x="9316" y="2557"/>
                      </a:lnTo>
                      <a:cubicBezTo>
                        <a:pt x="9316" y="2557"/>
                        <a:pt x="8348" y="561"/>
                        <a:pt x="6957" y="47"/>
                      </a:cubicBezTo>
                      <a:cubicBezTo>
                        <a:pt x="6846" y="15"/>
                        <a:pt x="6737" y="0"/>
                        <a:pt x="662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212" name="Google Shape;2212;p31"/>
                <p:cNvSpPr/>
                <p:nvPr/>
              </p:nvSpPr>
              <p:spPr>
                <a:xfrm>
                  <a:off x="6532750" y="1721150"/>
                  <a:ext cx="105875" cy="4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35" h="1751" extrusionOk="0">
                      <a:moveTo>
                        <a:pt x="2988" y="1"/>
                      </a:moveTo>
                      <a:cubicBezTo>
                        <a:pt x="2526" y="1"/>
                        <a:pt x="2106" y="628"/>
                        <a:pt x="1653" y="628"/>
                      </a:cubicBezTo>
                      <a:cubicBezTo>
                        <a:pt x="1548" y="628"/>
                        <a:pt x="1441" y="594"/>
                        <a:pt x="1331" y="510"/>
                      </a:cubicBezTo>
                      <a:cubicBezTo>
                        <a:pt x="1253" y="451"/>
                        <a:pt x="1174" y="425"/>
                        <a:pt x="1095" y="425"/>
                      </a:cubicBezTo>
                      <a:cubicBezTo>
                        <a:pt x="535" y="425"/>
                        <a:pt x="0" y="1750"/>
                        <a:pt x="0" y="1750"/>
                      </a:cubicBezTo>
                      <a:lnTo>
                        <a:pt x="4235" y="1146"/>
                      </a:lnTo>
                      <a:cubicBezTo>
                        <a:pt x="4235" y="1146"/>
                        <a:pt x="3811" y="238"/>
                        <a:pt x="3146" y="26"/>
                      </a:cubicBezTo>
                      <a:cubicBezTo>
                        <a:pt x="3093" y="9"/>
                        <a:pt x="3040" y="1"/>
                        <a:pt x="298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213" name="Google Shape;2213;p31"/>
                <p:cNvSpPr/>
                <p:nvPr/>
              </p:nvSpPr>
              <p:spPr>
                <a:xfrm>
                  <a:off x="6574325" y="2155525"/>
                  <a:ext cx="188300" cy="81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32" h="3248" extrusionOk="0">
                      <a:moveTo>
                        <a:pt x="2443" y="0"/>
                      </a:moveTo>
                      <a:cubicBezTo>
                        <a:pt x="1460" y="0"/>
                        <a:pt x="1" y="1615"/>
                        <a:pt x="1" y="1615"/>
                      </a:cubicBezTo>
                      <a:lnTo>
                        <a:pt x="7532" y="3248"/>
                      </a:lnTo>
                      <a:cubicBezTo>
                        <a:pt x="7532" y="3248"/>
                        <a:pt x="7381" y="1433"/>
                        <a:pt x="6443" y="677"/>
                      </a:cubicBezTo>
                      <a:cubicBezTo>
                        <a:pt x="6246" y="517"/>
                        <a:pt x="6022" y="460"/>
                        <a:pt x="5784" y="460"/>
                      </a:cubicBezTo>
                      <a:cubicBezTo>
                        <a:pt x="5190" y="460"/>
                        <a:pt x="4507" y="815"/>
                        <a:pt x="3922" y="815"/>
                      </a:cubicBezTo>
                      <a:cubicBezTo>
                        <a:pt x="3591" y="815"/>
                        <a:pt x="3291" y="701"/>
                        <a:pt x="3056" y="344"/>
                      </a:cubicBezTo>
                      <a:cubicBezTo>
                        <a:pt x="2900" y="99"/>
                        <a:pt x="2686" y="0"/>
                        <a:pt x="244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214" name="Google Shape;2214;p31"/>
                <p:cNvSpPr/>
                <p:nvPr/>
              </p:nvSpPr>
              <p:spPr>
                <a:xfrm>
                  <a:off x="6570700" y="2336600"/>
                  <a:ext cx="212350" cy="127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94" h="5109" extrusionOk="0">
                      <a:moveTo>
                        <a:pt x="1022" y="1"/>
                      </a:moveTo>
                      <a:cubicBezTo>
                        <a:pt x="411" y="1"/>
                        <a:pt x="1" y="365"/>
                        <a:pt x="116" y="1630"/>
                      </a:cubicBezTo>
                      <a:lnTo>
                        <a:pt x="8493" y="5108"/>
                      </a:lnTo>
                      <a:cubicBezTo>
                        <a:pt x="8493" y="5108"/>
                        <a:pt x="7319" y="1635"/>
                        <a:pt x="6142" y="1635"/>
                      </a:cubicBezTo>
                      <a:cubicBezTo>
                        <a:pt x="6039" y="1635"/>
                        <a:pt x="5935" y="1662"/>
                        <a:pt x="5832" y="1721"/>
                      </a:cubicBezTo>
                      <a:cubicBezTo>
                        <a:pt x="5665" y="1814"/>
                        <a:pt x="5531" y="1854"/>
                        <a:pt x="5423" y="1854"/>
                      </a:cubicBezTo>
                      <a:cubicBezTo>
                        <a:pt x="4785" y="1854"/>
                        <a:pt x="5028" y="468"/>
                        <a:pt x="4497" y="468"/>
                      </a:cubicBezTo>
                      <a:cubicBezTo>
                        <a:pt x="4417" y="468"/>
                        <a:pt x="4320" y="499"/>
                        <a:pt x="4199" y="572"/>
                      </a:cubicBezTo>
                      <a:cubicBezTo>
                        <a:pt x="4088" y="638"/>
                        <a:pt x="3951" y="666"/>
                        <a:pt x="3797" y="666"/>
                      </a:cubicBezTo>
                      <a:cubicBezTo>
                        <a:pt x="3041" y="666"/>
                        <a:pt x="1848" y="1"/>
                        <a:pt x="102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215" name="Google Shape;2215;p31"/>
                <p:cNvSpPr/>
                <p:nvPr/>
              </p:nvSpPr>
              <p:spPr>
                <a:xfrm>
                  <a:off x="6592075" y="1643050"/>
                  <a:ext cx="76050" cy="45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2" h="1820" extrusionOk="0">
                      <a:moveTo>
                        <a:pt x="363" y="1"/>
                      </a:moveTo>
                      <a:cubicBezTo>
                        <a:pt x="144" y="1"/>
                        <a:pt x="1" y="129"/>
                        <a:pt x="47" y="580"/>
                      </a:cubicBezTo>
                      <a:lnTo>
                        <a:pt x="3041" y="1820"/>
                      </a:lnTo>
                      <a:cubicBezTo>
                        <a:pt x="3041" y="1820"/>
                        <a:pt x="2635" y="577"/>
                        <a:pt x="2218" y="577"/>
                      </a:cubicBezTo>
                      <a:cubicBezTo>
                        <a:pt x="2180" y="577"/>
                        <a:pt x="2142" y="587"/>
                        <a:pt x="2104" y="610"/>
                      </a:cubicBezTo>
                      <a:cubicBezTo>
                        <a:pt x="2040" y="646"/>
                        <a:pt x="1989" y="661"/>
                        <a:pt x="1948" y="661"/>
                      </a:cubicBezTo>
                      <a:cubicBezTo>
                        <a:pt x="1713" y="661"/>
                        <a:pt x="1810" y="154"/>
                        <a:pt x="1625" y="154"/>
                      </a:cubicBezTo>
                      <a:cubicBezTo>
                        <a:pt x="1599" y="154"/>
                        <a:pt x="1568" y="164"/>
                        <a:pt x="1529" y="187"/>
                      </a:cubicBezTo>
                      <a:cubicBezTo>
                        <a:pt x="1481" y="214"/>
                        <a:pt x="1424" y="225"/>
                        <a:pt x="1360" y="225"/>
                      </a:cubicBezTo>
                      <a:cubicBezTo>
                        <a:pt x="1073" y="225"/>
                        <a:pt x="653" y="1"/>
                        <a:pt x="36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216" name="Google Shape;2216;p31"/>
                <p:cNvSpPr/>
                <p:nvPr/>
              </p:nvSpPr>
              <p:spPr>
                <a:xfrm>
                  <a:off x="6451850" y="2089825"/>
                  <a:ext cx="182350" cy="6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94" h="2580" extrusionOk="0">
                      <a:moveTo>
                        <a:pt x="6279" y="0"/>
                      </a:moveTo>
                      <a:cubicBezTo>
                        <a:pt x="5651" y="0"/>
                        <a:pt x="4825" y="229"/>
                        <a:pt x="4232" y="229"/>
                      </a:cubicBezTo>
                      <a:cubicBezTo>
                        <a:pt x="4028" y="229"/>
                        <a:pt x="3852" y="202"/>
                        <a:pt x="3720" y="129"/>
                      </a:cubicBezTo>
                      <a:cubicBezTo>
                        <a:pt x="3614" y="76"/>
                        <a:pt x="3530" y="54"/>
                        <a:pt x="3462" y="54"/>
                      </a:cubicBezTo>
                      <a:cubicBezTo>
                        <a:pt x="3061" y="54"/>
                        <a:pt x="3206" y="831"/>
                        <a:pt x="2700" y="831"/>
                      </a:cubicBezTo>
                      <a:cubicBezTo>
                        <a:pt x="2603" y="831"/>
                        <a:pt x="2482" y="802"/>
                        <a:pt x="2329" y="734"/>
                      </a:cubicBezTo>
                      <a:cubicBezTo>
                        <a:pt x="2231" y="694"/>
                        <a:pt x="2132" y="675"/>
                        <a:pt x="2033" y="675"/>
                      </a:cubicBezTo>
                      <a:cubicBezTo>
                        <a:pt x="1028" y="675"/>
                        <a:pt x="0" y="2579"/>
                        <a:pt x="0" y="2579"/>
                      </a:cubicBezTo>
                      <a:lnTo>
                        <a:pt x="7168" y="1007"/>
                      </a:lnTo>
                      <a:cubicBezTo>
                        <a:pt x="7293" y="206"/>
                        <a:pt x="6875" y="0"/>
                        <a:pt x="627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217" name="Google Shape;2217;p31"/>
                <p:cNvSpPr/>
                <p:nvPr/>
              </p:nvSpPr>
              <p:spPr>
                <a:xfrm>
                  <a:off x="6590725" y="2040650"/>
                  <a:ext cx="139400" cy="55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6" h="2218" extrusionOk="0">
                      <a:moveTo>
                        <a:pt x="698" y="1"/>
                      </a:moveTo>
                      <a:cubicBezTo>
                        <a:pt x="283" y="1"/>
                        <a:pt x="1" y="162"/>
                        <a:pt x="71" y="735"/>
                      </a:cubicBezTo>
                      <a:lnTo>
                        <a:pt x="5575" y="2217"/>
                      </a:lnTo>
                      <a:cubicBezTo>
                        <a:pt x="5575" y="2217"/>
                        <a:pt x="4854" y="671"/>
                        <a:pt x="4053" y="671"/>
                      </a:cubicBezTo>
                      <a:cubicBezTo>
                        <a:pt x="3986" y="671"/>
                        <a:pt x="3919" y="682"/>
                        <a:pt x="3851" y="705"/>
                      </a:cubicBezTo>
                      <a:cubicBezTo>
                        <a:pt x="3736" y="749"/>
                        <a:pt x="3644" y="768"/>
                        <a:pt x="3570" y="768"/>
                      </a:cubicBezTo>
                      <a:cubicBezTo>
                        <a:pt x="3150" y="768"/>
                        <a:pt x="3305" y="169"/>
                        <a:pt x="2989" y="169"/>
                      </a:cubicBezTo>
                      <a:cubicBezTo>
                        <a:pt x="2937" y="169"/>
                        <a:pt x="2873" y="185"/>
                        <a:pt x="2793" y="221"/>
                      </a:cubicBezTo>
                      <a:cubicBezTo>
                        <a:pt x="2710" y="256"/>
                        <a:pt x="2608" y="270"/>
                        <a:pt x="2493" y="270"/>
                      </a:cubicBezTo>
                      <a:cubicBezTo>
                        <a:pt x="1991" y="270"/>
                        <a:pt x="1234" y="1"/>
                        <a:pt x="69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218" name="Google Shape;2218;p31"/>
                <p:cNvSpPr/>
                <p:nvPr/>
              </p:nvSpPr>
              <p:spPr>
                <a:xfrm>
                  <a:off x="6408750" y="2300925"/>
                  <a:ext cx="196600" cy="5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64" h="2120" extrusionOk="0">
                      <a:moveTo>
                        <a:pt x="4542" y="0"/>
                      </a:moveTo>
                      <a:cubicBezTo>
                        <a:pt x="4520" y="0"/>
                        <a:pt x="4499" y="1"/>
                        <a:pt x="4477" y="3"/>
                      </a:cubicBezTo>
                      <a:cubicBezTo>
                        <a:pt x="3630" y="154"/>
                        <a:pt x="3781" y="789"/>
                        <a:pt x="2178" y="940"/>
                      </a:cubicBezTo>
                      <a:cubicBezTo>
                        <a:pt x="545" y="1091"/>
                        <a:pt x="0" y="2120"/>
                        <a:pt x="0" y="2120"/>
                      </a:cubicBezTo>
                      <a:lnTo>
                        <a:pt x="7864" y="850"/>
                      </a:lnTo>
                      <a:lnTo>
                        <a:pt x="7864" y="850"/>
                      </a:lnTo>
                      <a:cubicBezTo>
                        <a:pt x="7687" y="863"/>
                        <a:pt x="7522" y="870"/>
                        <a:pt x="7367" y="870"/>
                      </a:cubicBezTo>
                      <a:cubicBezTo>
                        <a:pt x="5574" y="870"/>
                        <a:pt x="5249" y="0"/>
                        <a:pt x="454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219" name="Google Shape;2219;p31"/>
                <p:cNvSpPr/>
                <p:nvPr/>
              </p:nvSpPr>
              <p:spPr>
                <a:xfrm>
                  <a:off x="6512325" y="1841850"/>
                  <a:ext cx="159575" cy="42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83" h="1702" extrusionOk="0">
                      <a:moveTo>
                        <a:pt x="3752" y="1"/>
                      </a:moveTo>
                      <a:cubicBezTo>
                        <a:pt x="3722" y="1"/>
                        <a:pt x="3692" y="3"/>
                        <a:pt x="3660" y="7"/>
                      </a:cubicBezTo>
                      <a:cubicBezTo>
                        <a:pt x="2965" y="98"/>
                        <a:pt x="3086" y="642"/>
                        <a:pt x="1755" y="763"/>
                      </a:cubicBezTo>
                      <a:cubicBezTo>
                        <a:pt x="455" y="854"/>
                        <a:pt x="1" y="1701"/>
                        <a:pt x="1" y="1701"/>
                      </a:cubicBezTo>
                      <a:lnTo>
                        <a:pt x="6382" y="642"/>
                      </a:lnTo>
                      <a:lnTo>
                        <a:pt x="6382" y="642"/>
                      </a:lnTo>
                      <a:cubicBezTo>
                        <a:pt x="6235" y="655"/>
                        <a:pt x="6099" y="660"/>
                        <a:pt x="5971" y="660"/>
                      </a:cubicBezTo>
                      <a:cubicBezTo>
                        <a:pt x="4576" y="660"/>
                        <a:pt x="4275" y="1"/>
                        <a:pt x="375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220" name="Google Shape;2220;p31"/>
                <p:cNvSpPr/>
                <p:nvPr/>
              </p:nvSpPr>
              <p:spPr>
                <a:xfrm>
                  <a:off x="6580375" y="2270600"/>
                  <a:ext cx="164875" cy="59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5" h="2396" extrusionOk="0">
                      <a:moveTo>
                        <a:pt x="787" y="0"/>
                      </a:moveTo>
                      <a:cubicBezTo>
                        <a:pt x="468" y="0"/>
                        <a:pt x="180" y="220"/>
                        <a:pt x="1" y="883"/>
                      </a:cubicBezTo>
                      <a:lnTo>
                        <a:pt x="6594" y="2395"/>
                      </a:lnTo>
                      <a:cubicBezTo>
                        <a:pt x="6594" y="2395"/>
                        <a:pt x="4447" y="1669"/>
                        <a:pt x="3963" y="913"/>
                      </a:cubicBezTo>
                      <a:cubicBezTo>
                        <a:pt x="3696" y="496"/>
                        <a:pt x="3355" y="272"/>
                        <a:pt x="3073" y="272"/>
                      </a:cubicBezTo>
                      <a:cubicBezTo>
                        <a:pt x="2844" y="272"/>
                        <a:pt x="2653" y="420"/>
                        <a:pt x="2572" y="732"/>
                      </a:cubicBezTo>
                      <a:cubicBezTo>
                        <a:pt x="2557" y="819"/>
                        <a:pt x="2518" y="855"/>
                        <a:pt x="2459" y="855"/>
                      </a:cubicBezTo>
                      <a:cubicBezTo>
                        <a:pt x="2171" y="855"/>
                        <a:pt x="1418" y="0"/>
                        <a:pt x="78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221" name="Google Shape;2221;p31"/>
                <p:cNvSpPr/>
                <p:nvPr/>
              </p:nvSpPr>
              <p:spPr>
                <a:xfrm>
                  <a:off x="6588700" y="1961350"/>
                  <a:ext cx="165625" cy="59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25" h="2396" extrusionOk="0">
                      <a:moveTo>
                        <a:pt x="768" y="0"/>
                      </a:moveTo>
                      <a:cubicBezTo>
                        <a:pt x="452" y="0"/>
                        <a:pt x="171" y="220"/>
                        <a:pt x="1" y="883"/>
                      </a:cubicBezTo>
                      <a:lnTo>
                        <a:pt x="6624" y="2395"/>
                      </a:lnTo>
                      <a:cubicBezTo>
                        <a:pt x="6624" y="2395"/>
                        <a:pt x="4446" y="1669"/>
                        <a:pt x="3963" y="913"/>
                      </a:cubicBezTo>
                      <a:cubicBezTo>
                        <a:pt x="3698" y="499"/>
                        <a:pt x="3360" y="285"/>
                        <a:pt x="3079" y="285"/>
                      </a:cubicBezTo>
                      <a:cubicBezTo>
                        <a:pt x="2847" y="285"/>
                        <a:pt x="2653" y="431"/>
                        <a:pt x="2571" y="732"/>
                      </a:cubicBezTo>
                      <a:cubicBezTo>
                        <a:pt x="2553" y="819"/>
                        <a:pt x="2511" y="855"/>
                        <a:pt x="2449" y="855"/>
                      </a:cubicBezTo>
                      <a:cubicBezTo>
                        <a:pt x="2148" y="855"/>
                        <a:pt x="1391" y="0"/>
                        <a:pt x="76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222" name="Google Shape;2222;p31"/>
                <p:cNvSpPr/>
                <p:nvPr/>
              </p:nvSpPr>
              <p:spPr>
                <a:xfrm>
                  <a:off x="6553925" y="2475975"/>
                  <a:ext cx="174675" cy="70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87" h="2831" extrusionOk="0">
                      <a:moveTo>
                        <a:pt x="1082" y="0"/>
                      </a:moveTo>
                      <a:cubicBezTo>
                        <a:pt x="542" y="0"/>
                        <a:pt x="105" y="425"/>
                        <a:pt x="0" y="864"/>
                      </a:cubicBezTo>
                      <a:lnTo>
                        <a:pt x="6987" y="2830"/>
                      </a:lnTo>
                      <a:cubicBezTo>
                        <a:pt x="6987" y="2830"/>
                        <a:pt x="5747" y="1136"/>
                        <a:pt x="4114" y="380"/>
                      </a:cubicBezTo>
                      <a:cubicBezTo>
                        <a:pt x="3725" y="190"/>
                        <a:pt x="3443" y="123"/>
                        <a:pt x="3227" y="123"/>
                      </a:cubicBezTo>
                      <a:cubicBezTo>
                        <a:pt x="2733" y="123"/>
                        <a:pt x="2578" y="467"/>
                        <a:pt x="2273" y="467"/>
                      </a:cubicBezTo>
                      <a:cubicBezTo>
                        <a:pt x="2159" y="467"/>
                        <a:pt x="2025" y="420"/>
                        <a:pt x="1845" y="290"/>
                      </a:cubicBezTo>
                      <a:cubicBezTo>
                        <a:pt x="1584" y="84"/>
                        <a:pt x="1323" y="0"/>
                        <a:pt x="108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223" name="Google Shape;2223;p31"/>
                <p:cNvSpPr/>
                <p:nvPr/>
              </p:nvSpPr>
              <p:spPr>
                <a:xfrm>
                  <a:off x="6584925" y="1888450"/>
                  <a:ext cx="137625" cy="56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05" h="2257" extrusionOk="0">
                      <a:moveTo>
                        <a:pt x="895" y="0"/>
                      </a:moveTo>
                      <a:cubicBezTo>
                        <a:pt x="445" y="0"/>
                        <a:pt x="86" y="350"/>
                        <a:pt x="0" y="714"/>
                      </a:cubicBezTo>
                      <a:lnTo>
                        <a:pt x="5505" y="2257"/>
                      </a:lnTo>
                      <a:cubicBezTo>
                        <a:pt x="5505" y="2257"/>
                        <a:pt x="4537" y="926"/>
                        <a:pt x="3236" y="291"/>
                      </a:cubicBezTo>
                      <a:cubicBezTo>
                        <a:pt x="2931" y="138"/>
                        <a:pt x="2709" y="85"/>
                        <a:pt x="2540" y="85"/>
                      </a:cubicBezTo>
                      <a:cubicBezTo>
                        <a:pt x="2155" y="85"/>
                        <a:pt x="2038" y="358"/>
                        <a:pt x="1815" y="358"/>
                      </a:cubicBezTo>
                      <a:cubicBezTo>
                        <a:pt x="1728" y="358"/>
                        <a:pt x="1624" y="316"/>
                        <a:pt x="1482" y="200"/>
                      </a:cubicBezTo>
                      <a:cubicBezTo>
                        <a:pt x="1280" y="59"/>
                        <a:pt x="1080" y="0"/>
                        <a:pt x="89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224" name="Google Shape;2224;p31"/>
                <p:cNvSpPr/>
                <p:nvPr/>
              </p:nvSpPr>
              <p:spPr>
                <a:xfrm>
                  <a:off x="6469225" y="2225800"/>
                  <a:ext cx="131600" cy="41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64" h="1647" extrusionOk="0">
                      <a:moveTo>
                        <a:pt x="3689" y="1"/>
                      </a:moveTo>
                      <a:cubicBezTo>
                        <a:pt x="1400" y="1"/>
                        <a:pt x="1" y="1647"/>
                        <a:pt x="1" y="1647"/>
                      </a:cubicBezTo>
                      <a:lnTo>
                        <a:pt x="5263" y="255"/>
                      </a:lnTo>
                      <a:cubicBezTo>
                        <a:pt x="4702" y="75"/>
                        <a:pt x="4175" y="1"/>
                        <a:pt x="3689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225" name="Google Shape;2225;p31"/>
                <p:cNvSpPr/>
                <p:nvPr/>
              </p:nvSpPr>
              <p:spPr>
                <a:xfrm>
                  <a:off x="6527450" y="1939000"/>
                  <a:ext cx="102100" cy="32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84" h="1294" extrusionOk="0">
                      <a:moveTo>
                        <a:pt x="2846" y="1"/>
                      </a:moveTo>
                      <a:cubicBezTo>
                        <a:pt x="1067" y="1"/>
                        <a:pt x="1" y="1293"/>
                        <a:pt x="1" y="1293"/>
                      </a:cubicBezTo>
                      <a:lnTo>
                        <a:pt x="4084" y="204"/>
                      </a:lnTo>
                      <a:cubicBezTo>
                        <a:pt x="3641" y="60"/>
                        <a:pt x="3227" y="1"/>
                        <a:pt x="284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226" name="Google Shape;2226;p31"/>
                <p:cNvSpPr/>
                <p:nvPr/>
              </p:nvSpPr>
              <p:spPr>
                <a:xfrm>
                  <a:off x="6574850" y="2414925"/>
                  <a:ext cx="125025" cy="54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01" h="2188" extrusionOk="0">
                      <a:moveTo>
                        <a:pt x="821" y="0"/>
                      </a:moveTo>
                      <a:cubicBezTo>
                        <a:pt x="320" y="0"/>
                        <a:pt x="0" y="70"/>
                        <a:pt x="10" y="70"/>
                      </a:cubicBezTo>
                      <a:lnTo>
                        <a:pt x="5000" y="2187"/>
                      </a:lnTo>
                      <a:cubicBezTo>
                        <a:pt x="3712" y="305"/>
                        <a:pt x="1869" y="0"/>
                        <a:pt x="82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227" name="Google Shape;2227;p31"/>
                <p:cNvSpPr/>
                <p:nvPr/>
              </p:nvSpPr>
              <p:spPr>
                <a:xfrm>
                  <a:off x="6594000" y="1691450"/>
                  <a:ext cx="96050" cy="41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42" h="1669" extrusionOk="0">
                      <a:moveTo>
                        <a:pt x="0" y="35"/>
                      </a:moveTo>
                      <a:cubicBezTo>
                        <a:pt x="0" y="36"/>
                        <a:pt x="1" y="36"/>
                        <a:pt x="3" y="36"/>
                      </a:cubicBezTo>
                      <a:lnTo>
                        <a:pt x="3" y="36"/>
                      </a:lnTo>
                      <a:lnTo>
                        <a:pt x="0" y="35"/>
                      </a:lnTo>
                      <a:close/>
                      <a:moveTo>
                        <a:pt x="592" y="1"/>
                      </a:moveTo>
                      <a:cubicBezTo>
                        <a:pt x="266" y="1"/>
                        <a:pt x="46" y="36"/>
                        <a:pt x="7" y="36"/>
                      </a:cubicBezTo>
                      <a:cubicBezTo>
                        <a:pt x="5" y="36"/>
                        <a:pt x="4" y="36"/>
                        <a:pt x="3" y="36"/>
                      </a:cubicBezTo>
                      <a:lnTo>
                        <a:pt x="3" y="36"/>
                      </a:lnTo>
                      <a:lnTo>
                        <a:pt x="3841" y="1668"/>
                      </a:lnTo>
                      <a:cubicBezTo>
                        <a:pt x="2822" y="212"/>
                        <a:pt x="1388" y="1"/>
                        <a:pt x="59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228" name="Google Shape;2228;p31"/>
                <p:cNvSpPr/>
                <p:nvPr/>
              </p:nvSpPr>
              <p:spPr>
                <a:xfrm>
                  <a:off x="6597525" y="1760725"/>
                  <a:ext cx="72100" cy="32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84" h="1287" extrusionOk="0">
                      <a:moveTo>
                        <a:pt x="520" y="0"/>
                      </a:moveTo>
                      <a:cubicBezTo>
                        <a:pt x="204" y="0"/>
                        <a:pt x="0" y="56"/>
                        <a:pt x="10" y="77"/>
                      </a:cubicBezTo>
                      <a:lnTo>
                        <a:pt x="2884" y="1286"/>
                      </a:lnTo>
                      <a:cubicBezTo>
                        <a:pt x="2166" y="209"/>
                        <a:pt x="1132" y="0"/>
                        <a:pt x="52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</p:grpSp>
          <p:sp>
            <p:nvSpPr>
              <p:cNvPr id="2229" name="Google Shape;2229;p31"/>
              <p:cNvSpPr/>
              <p:nvPr/>
            </p:nvSpPr>
            <p:spPr>
              <a:xfrm>
                <a:off x="6513100" y="2006100"/>
                <a:ext cx="131575" cy="40850"/>
              </a:xfrm>
              <a:custGeom>
                <a:avLst/>
                <a:gdLst/>
                <a:ahLst/>
                <a:cxnLst/>
                <a:rect l="l" t="t" r="r" b="b"/>
                <a:pathLst>
                  <a:path w="5263" h="1634" extrusionOk="0">
                    <a:moveTo>
                      <a:pt x="3711" y="1"/>
                    </a:moveTo>
                    <a:cubicBezTo>
                      <a:pt x="1437" y="1"/>
                      <a:pt x="54" y="1595"/>
                      <a:pt x="2" y="1633"/>
                    </a:cubicBezTo>
                    <a:lnTo>
                      <a:pt x="2" y="1633"/>
                    </a:lnTo>
                    <a:lnTo>
                      <a:pt x="5263" y="242"/>
                    </a:lnTo>
                    <a:cubicBezTo>
                      <a:pt x="4709" y="71"/>
                      <a:pt x="4190" y="1"/>
                      <a:pt x="3711" y="1"/>
                    </a:cubicBezTo>
                    <a:close/>
                    <a:moveTo>
                      <a:pt x="2" y="1633"/>
                    </a:moveTo>
                    <a:lnTo>
                      <a:pt x="0" y="1634"/>
                    </a:lnTo>
                    <a:cubicBezTo>
                      <a:pt x="0" y="1634"/>
                      <a:pt x="0" y="1634"/>
                      <a:pt x="0" y="1634"/>
                    </a:cubicBezTo>
                    <a:cubicBezTo>
                      <a:pt x="1" y="1634"/>
                      <a:pt x="1" y="1634"/>
                      <a:pt x="2" y="1633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/>
              <a:t>05/03/2023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6685567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/>
              <a:t>05/03/2023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4913034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/>
              <a:t>05/03/2023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340030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3"/>
          <p:cNvSpPr/>
          <p:nvPr/>
        </p:nvSpPr>
        <p:spPr>
          <a:xfrm>
            <a:off x="5740450" y="419100"/>
            <a:ext cx="2892295" cy="1441048"/>
          </a:xfrm>
          <a:custGeom>
            <a:avLst/>
            <a:gdLst/>
            <a:ahLst/>
            <a:cxnLst/>
            <a:rect l="l" t="t" r="r" b="b"/>
            <a:pathLst>
              <a:path w="56720" h="28260" extrusionOk="0">
                <a:moveTo>
                  <a:pt x="26548" y="0"/>
                </a:moveTo>
                <a:cubicBezTo>
                  <a:pt x="23381" y="0"/>
                  <a:pt x="20167" y="1855"/>
                  <a:pt x="18299" y="4517"/>
                </a:cubicBezTo>
                <a:cubicBezTo>
                  <a:pt x="15868" y="7982"/>
                  <a:pt x="15381" y="12450"/>
                  <a:pt x="15685" y="16675"/>
                </a:cubicBezTo>
                <a:cubicBezTo>
                  <a:pt x="15106" y="13629"/>
                  <a:pt x="11921" y="11709"/>
                  <a:pt x="8789" y="11709"/>
                </a:cubicBezTo>
                <a:cubicBezTo>
                  <a:pt x="8139" y="11709"/>
                  <a:pt x="7492" y="11792"/>
                  <a:pt x="6870" y="11964"/>
                </a:cubicBezTo>
                <a:cubicBezTo>
                  <a:pt x="4013" y="12724"/>
                  <a:pt x="1916" y="15338"/>
                  <a:pt x="1004" y="18165"/>
                </a:cubicBezTo>
                <a:cubicBezTo>
                  <a:pt x="609" y="19441"/>
                  <a:pt x="366" y="20779"/>
                  <a:pt x="214" y="22147"/>
                </a:cubicBezTo>
                <a:cubicBezTo>
                  <a:pt x="1" y="24730"/>
                  <a:pt x="2007" y="26980"/>
                  <a:pt x="4621" y="27040"/>
                </a:cubicBezTo>
                <a:cubicBezTo>
                  <a:pt x="15655" y="27283"/>
                  <a:pt x="42099" y="27983"/>
                  <a:pt x="52038" y="28256"/>
                </a:cubicBezTo>
                <a:cubicBezTo>
                  <a:pt x="52095" y="28258"/>
                  <a:pt x="52150" y="28259"/>
                  <a:pt x="52206" y="28259"/>
                </a:cubicBezTo>
                <a:cubicBezTo>
                  <a:pt x="54652" y="28259"/>
                  <a:pt x="56630" y="26316"/>
                  <a:pt x="56689" y="23849"/>
                </a:cubicBezTo>
                <a:cubicBezTo>
                  <a:pt x="56719" y="22785"/>
                  <a:pt x="56598" y="21751"/>
                  <a:pt x="56294" y="20748"/>
                </a:cubicBezTo>
                <a:cubicBezTo>
                  <a:pt x="55625" y="18256"/>
                  <a:pt x="53680" y="16037"/>
                  <a:pt x="51157" y="15520"/>
                </a:cubicBezTo>
                <a:cubicBezTo>
                  <a:pt x="50878" y="15466"/>
                  <a:pt x="50593" y="15440"/>
                  <a:pt x="50307" y="15440"/>
                </a:cubicBezTo>
                <a:cubicBezTo>
                  <a:pt x="48044" y="15440"/>
                  <a:pt x="45716" y="17087"/>
                  <a:pt x="45473" y="19381"/>
                </a:cubicBezTo>
                <a:cubicBezTo>
                  <a:pt x="44439" y="16979"/>
                  <a:pt x="45473" y="13697"/>
                  <a:pt x="43163" y="12086"/>
                </a:cubicBezTo>
                <a:cubicBezTo>
                  <a:pt x="42532" y="11659"/>
                  <a:pt x="41805" y="11444"/>
                  <a:pt x="41074" y="11444"/>
                </a:cubicBezTo>
                <a:cubicBezTo>
                  <a:pt x="40502" y="11444"/>
                  <a:pt x="39928" y="11576"/>
                  <a:pt x="39394" y="11843"/>
                </a:cubicBezTo>
                <a:cubicBezTo>
                  <a:pt x="36780" y="13058"/>
                  <a:pt x="35777" y="15733"/>
                  <a:pt x="34895" y="18226"/>
                </a:cubicBezTo>
                <a:cubicBezTo>
                  <a:pt x="35321" y="14912"/>
                  <a:pt x="35777" y="11539"/>
                  <a:pt x="35108" y="8225"/>
                </a:cubicBezTo>
                <a:cubicBezTo>
                  <a:pt x="34439" y="4973"/>
                  <a:pt x="32464" y="1751"/>
                  <a:pt x="29363" y="535"/>
                </a:cubicBezTo>
                <a:cubicBezTo>
                  <a:pt x="28455" y="169"/>
                  <a:pt x="27503" y="0"/>
                  <a:pt x="2654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70;p3"/>
          <p:cNvSpPr/>
          <p:nvPr/>
        </p:nvSpPr>
        <p:spPr>
          <a:xfrm>
            <a:off x="-131425" y="2818975"/>
            <a:ext cx="9318053" cy="2007853"/>
          </a:xfrm>
          <a:custGeom>
            <a:avLst/>
            <a:gdLst/>
            <a:ahLst/>
            <a:cxnLst/>
            <a:rect l="l" t="t" r="r" b="b"/>
            <a:pathLst>
              <a:path w="288061" h="96081" extrusionOk="0">
                <a:moveTo>
                  <a:pt x="287909" y="67357"/>
                </a:moveTo>
                <a:cubicBezTo>
                  <a:pt x="286328" y="65078"/>
                  <a:pt x="283927" y="63619"/>
                  <a:pt x="281252" y="63467"/>
                </a:cubicBezTo>
                <a:cubicBezTo>
                  <a:pt x="280948" y="58482"/>
                  <a:pt x="277361" y="53770"/>
                  <a:pt x="272407" y="52555"/>
                </a:cubicBezTo>
                <a:cubicBezTo>
                  <a:pt x="267817" y="51400"/>
                  <a:pt x="262832" y="53375"/>
                  <a:pt x="260066" y="57114"/>
                </a:cubicBezTo>
                <a:cubicBezTo>
                  <a:pt x="258820" y="54895"/>
                  <a:pt x="257452" y="52737"/>
                  <a:pt x="256024" y="50609"/>
                </a:cubicBezTo>
                <a:cubicBezTo>
                  <a:pt x="254321" y="48056"/>
                  <a:pt x="252589" y="45320"/>
                  <a:pt x="250340" y="43193"/>
                </a:cubicBezTo>
                <a:cubicBezTo>
                  <a:pt x="247300" y="40396"/>
                  <a:pt x="242498" y="39059"/>
                  <a:pt x="239154" y="41521"/>
                </a:cubicBezTo>
                <a:cubicBezTo>
                  <a:pt x="237270" y="38694"/>
                  <a:pt x="234078" y="36749"/>
                  <a:pt x="230491" y="36962"/>
                </a:cubicBezTo>
                <a:cubicBezTo>
                  <a:pt x="227695" y="37114"/>
                  <a:pt x="225172" y="38573"/>
                  <a:pt x="223470" y="40700"/>
                </a:cubicBezTo>
                <a:cubicBezTo>
                  <a:pt x="221373" y="33709"/>
                  <a:pt x="219488" y="26627"/>
                  <a:pt x="216874" y="19849"/>
                </a:cubicBezTo>
                <a:cubicBezTo>
                  <a:pt x="214534" y="13800"/>
                  <a:pt x="210521" y="8481"/>
                  <a:pt x="203591" y="7995"/>
                </a:cubicBezTo>
                <a:cubicBezTo>
                  <a:pt x="196752" y="7478"/>
                  <a:pt x="190308" y="11672"/>
                  <a:pt x="185445" y="16049"/>
                </a:cubicBezTo>
                <a:cubicBezTo>
                  <a:pt x="180186" y="20761"/>
                  <a:pt x="175779" y="26414"/>
                  <a:pt x="172435" y="32645"/>
                </a:cubicBezTo>
                <a:cubicBezTo>
                  <a:pt x="169031" y="39029"/>
                  <a:pt x="166751" y="45898"/>
                  <a:pt x="165688" y="53041"/>
                </a:cubicBezTo>
                <a:cubicBezTo>
                  <a:pt x="159760" y="50305"/>
                  <a:pt x="152131" y="52828"/>
                  <a:pt x="148788" y="58360"/>
                </a:cubicBezTo>
                <a:cubicBezTo>
                  <a:pt x="146690" y="54895"/>
                  <a:pt x="144015" y="51673"/>
                  <a:pt x="140885" y="49181"/>
                </a:cubicBezTo>
                <a:cubicBezTo>
                  <a:pt x="139395" y="48026"/>
                  <a:pt x="137541" y="47114"/>
                  <a:pt x="135626" y="47661"/>
                </a:cubicBezTo>
                <a:cubicBezTo>
                  <a:pt x="134654" y="47965"/>
                  <a:pt x="133803" y="48603"/>
                  <a:pt x="133316" y="49424"/>
                </a:cubicBezTo>
                <a:cubicBezTo>
                  <a:pt x="130398" y="47357"/>
                  <a:pt x="128878" y="43527"/>
                  <a:pt x="125413" y="42068"/>
                </a:cubicBezTo>
                <a:cubicBezTo>
                  <a:pt x="123316" y="41187"/>
                  <a:pt x="120884" y="41095"/>
                  <a:pt x="119152" y="42250"/>
                </a:cubicBezTo>
                <a:cubicBezTo>
                  <a:pt x="117875" y="38147"/>
                  <a:pt x="116173" y="33922"/>
                  <a:pt x="112647" y="31338"/>
                </a:cubicBezTo>
                <a:cubicBezTo>
                  <a:pt x="109638" y="29180"/>
                  <a:pt x="105778" y="28481"/>
                  <a:pt x="102495" y="30062"/>
                </a:cubicBezTo>
                <a:cubicBezTo>
                  <a:pt x="100215" y="19028"/>
                  <a:pt x="96233" y="5593"/>
                  <a:pt x="83771" y="2767"/>
                </a:cubicBezTo>
                <a:cubicBezTo>
                  <a:pt x="71583" y="1"/>
                  <a:pt x="62798" y="11764"/>
                  <a:pt x="58360" y="21429"/>
                </a:cubicBezTo>
                <a:cubicBezTo>
                  <a:pt x="55230" y="28177"/>
                  <a:pt x="53254" y="35290"/>
                  <a:pt x="52281" y="42615"/>
                </a:cubicBezTo>
                <a:cubicBezTo>
                  <a:pt x="49120" y="41703"/>
                  <a:pt x="45625" y="41004"/>
                  <a:pt x="42555" y="42250"/>
                </a:cubicBezTo>
                <a:cubicBezTo>
                  <a:pt x="38816" y="43770"/>
                  <a:pt x="37843" y="47934"/>
                  <a:pt x="34895" y="50366"/>
                </a:cubicBezTo>
                <a:cubicBezTo>
                  <a:pt x="30852" y="53770"/>
                  <a:pt x="22949" y="56445"/>
                  <a:pt x="21430" y="62008"/>
                </a:cubicBezTo>
                <a:cubicBezTo>
                  <a:pt x="16262" y="60062"/>
                  <a:pt x="9818" y="62129"/>
                  <a:pt x="5958" y="66081"/>
                </a:cubicBezTo>
                <a:cubicBezTo>
                  <a:pt x="4742" y="67327"/>
                  <a:pt x="3800" y="68695"/>
                  <a:pt x="3071" y="70123"/>
                </a:cubicBezTo>
                <a:cubicBezTo>
                  <a:pt x="1" y="76445"/>
                  <a:pt x="1064" y="84409"/>
                  <a:pt x="3071" y="91096"/>
                </a:cubicBezTo>
                <a:cubicBezTo>
                  <a:pt x="3283" y="91856"/>
                  <a:pt x="3527" y="92586"/>
                  <a:pt x="3800" y="93315"/>
                </a:cubicBezTo>
                <a:cubicBezTo>
                  <a:pt x="4013" y="94045"/>
                  <a:pt x="4621" y="94500"/>
                  <a:pt x="5350" y="94531"/>
                </a:cubicBezTo>
                <a:cubicBezTo>
                  <a:pt x="42190" y="96081"/>
                  <a:pt x="79029" y="92920"/>
                  <a:pt x="115687" y="89668"/>
                </a:cubicBezTo>
                <a:cubicBezTo>
                  <a:pt x="152496" y="86446"/>
                  <a:pt x="189275" y="83710"/>
                  <a:pt x="226145" y="82221"/>
                </a:cubicBezTo>
                <a:cubicBezTo>
                  <a:pt x="246753" y="81400"/>
                  <a:pt x="267422" y="80883"/>
                  <a:pt x="288061" y="80701"/>
                </a:cubicBezTo>
                <a:lnTo>
                  <a:pt x="288061" y="67631"/>
                </a:lnTo>
                <a:cubicBezTo>
                  <a:pt x="288030" y="67509"/>
                  <a:pt x="287939" y="67448"/>
                  <a:pt x="287909" y="6735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71;p3"/>
          <p:cNvSpPr/>
          <p:nvPr/>
        </p:nvSpPr>
        <p:spPr>
          <a:xfrm flipH="1">
            <a:off x="635188" y="4042700"/>
            <a:ext cx="8813275" cy="1247710"/>
          </a:xfrm>
          <a:custGeom>
            <a:avLst/>
            <a:gdLst/>
            <a:ahLst/>
            <a:cxnLst/>
            <a:rect l="l" t="t" r="r" b="b"/>
            <a:pathLst>
              <a:path w="352531" h="94649" extrusionOk="0">
                <a:moveTo>
                  <a:pt x="106684" y="1"/>
                </a:moveTo>
                <a:cubicBezTo>
                  <a:pt x="80282" y="1"/>
                  <a:pt x="53703" y="2720"/>
                  <a:pt x="28846" y="8967"/>
                </a:cubicBezTo>
                <a:cubicBezTo>
                  <a:pt x="14135" y="12676"/>
                  <a:pt x="10639" y="19302"/>
                  <a:pt x="8572" y="32311"/>
                </a:cubicBezTo>
                <a:cubicBezTo>
                  <a:pt x="5381" y="52585"/>
                  <a:pt x="2858" y="72980"/>
                  <a:pt x="1" y="93315"/>
                </a:cubicBezTo>
                <a:cubicBezTo>
                  <a:pt x="7963" y="94291"/>
                  <a:pt x="15959" y="94648"/>
                  <a:pt x="23973" y="94648"/>
                </a:cubicBezTo>
                <a:cubicBezTo>
                  <a:pt x="38415" y="94648"/>
                  <a:pt x="52911" y="93489"/>
                  <a:pt x="67358" y="92707"/>
                </a:cubicBezTo>
                <a:cubicBezTo>
                  <a:pt x="91436" y="91410"/>
                  <a:pt x="115539" y="91175"/>
                  <a:pt x="139646" y="91175"/>
                </a:cubicBezTo>
                <a:cubicBezTo>
                  <a:pt x="153347" y="91175"/>
                  <a:pt x="167051" y="91251"/>
                  <a:pt x="180751" y="91251"/>
                </a:cubicBezTo>
                <a:cubicBezTo>
                  <a:pt x="189257" y="91251"/>
                  <a:pt x="197763" y="91221"/>
                  <a:pt x="206266" y="91127"/>
                </a:cubicBezTo>
                <a:cubicBezTo>
                  <a:pt x="233863" y="90800"/>
                  <a:pt x="261509" y="89753"/>
                  <a:pt x="289105" y="89753"/>
                </a:cubicBezTo>
                <a:cubicBezTo>
                  <a:pt x="310291" y="89753"/>
                  <a:pt x="331448" y="90370"/>
                  <a:pt x="352530" y="92403"/>
                </a:cubicBezTo>
                <a:cubicBezTo>
                  <a:pt x="342956" y="85351"/>
                  <a:pt x="335569" y="76233"/>
                  <a:pt x="326603" y="68543"/>
                </a:cubicBezTo>
                <a:cubicBezTo>
                  <a:pt x="316724" y="60062"/>
                  <a:pt x="305022" y="53527"/>
                  <a:pt x="293167" y="47418"/>
                </a:cubicBezTo>
                <a:cubicBezTo>
                  <a:pt x="270857" y="35867"/>
                  <a:pt x="247665" y="25563"/>
                  <a:pt x="223409" y="17782"/>
                </a:cubicBezTo>
                <a:cubicBezTo>
                  <a:pt x="201099" y="10609"/>
                  <a:pt x="177937" y="5624"/>
                  <a:pt x="154411" y="2858"/>
                </a:cubicBezTo>
                <a:cubicBezTo>
                  <a:pt x="138856" y="1014"/>
                  <a:pt x="122803" y="1"/>
                  <a:pt x="10668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72;p3"/>
          <p:cNvSpPr/>
          <p:nvPr/>
        </p:nvSpPr>
        <p:spPr>
          <a:xfrm flipH="1">
            <a:off x="-49526" y="4512349"/>
            <a:ext cx="9252651" cy="806609"/>
          </a:xfrm>
          <a:custGeom>
            <a:avLst/>
            <a:gdLst/>
            <a:ahLst/>
            <a:cxnLst/>
            <a:rect l="l" t="t" r="r" b="b"/>
            <a:pathLst>
              <a:path w="284960" h="59893" extrusionOk="0">
                <a:moveTo>
                  <a:pt x="231706" y="1"/>
                </a:moveTo>
                <a:cubicBezTo>
                  <a:pt x="226944" y="1"/>
                  <a:pt x="222181" y="56"/>
                  <a:pt x="217420" y="165"/>
                </a:cubicBezTo>
                <a:cubicBezTo>
                  <a:pt x="171401" y="1320"/>
                  <a:pt x="125504" y="7734"/>
                  <a:pt x="80944" y="19253"/>
                </a:cubicBezTo>
                <a:cubicBezTo>
                  <a:pt x="58755" y="24968"/>
                  <a:pt x="36870" y="31959"/>
                  <a:pt x="15471" y="40257"/>
                </a:cubicBezTo>
                <a:cubicBezTo>
                  <a:pt x="11581" y="41746"/>
                  <a:pt x="4985" y="43296"/>
                  <a:pt x="0" y="46002"/>
                </a:cubicBezTo>
                <a:lnTo>
                  <a:pt x="0" y="59892"/>
                </a:lnTo>
                <a:lnTo>
                  <a:pt x="284960" y="59892"/>
                </a:lnTo>
                <a:lnTo>
                  <a:pt x="284960" y="2323"/>
                </a:lnTo>
                <a:cubicBezTo>
                  <a:pt x="267245" y="765"/>
                  <a:pt x="249475" y="1"/>
                  <a:pt x="23170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73" name="Google Shape;73;p3"/>
          <p:cNvGrpSpPr/>
          <p:nvPr/>
        </p:nvGrpSpPr>
        <p:grpSpPr>
          <a:xfrm>
            <a:off x="1172712" y="3687784"/>
            <a:ext cx="424818" cy="1343744"/>
            <a:chOff x="5649281" y="1964026"/>
            <a:chExt cx="543732" cy="1720103"/>
          </a:xfrm>
        </p:grpSpPr>
        <p:sp>
          <p:nvSpPr>
            <p:cNvPr id="74" name="Google Shape;74;p3"/>
            <p:cNvSpPr/>
            <p:nvPr/>
          </p:nvSpPr>
          <p:spPr>
            <a:xfrm>
              <a:off x="5649281" y="1964026"/>
              <a:ext cx="543732" cy="1466691"/>
            </a:xfrm>
            <a:custGeom>
              <a:avLst/>
              <a:gdLst/>
              <a:ahLst/>
              <a:cxnLst/>
              <a:rect l="l" t="t" r="r" b="b"/>
              <a:pathLst>
                <a:path w="26019" h="70185" extrusionOk="0">
                  <a:moveTo>
                    <a:pt x="13040" y="1"/>
                  </a:moveTo>
                  <a:lnTo>
                    <a:pt x="0" y="70184"/>
                  </a:lnTo>
                  <a:lnTo>
                    <a:pt x="26019" y="70184"/>
                  </a:lnTo>
                  <a:lnTo>
                    <a:pt x="1304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5" name="Google Shape;75;p3"/>
            <p:cNvSpPr/>
            <p:nvPr/>
          </p:nvSpPr>
          <p:spPr>
            <a:xfrm>
              <a:off x="5903966" y="2562978"/>
              <a:ext cx="34335" cy="1121151"/>
            </a:xfrm>
            <a:custGeom>
              <a:avLst/>
              <a:gdLst/>
              <a:ahLst/>
              <a:cxnLst/>
              <a:rect l="l" t="t" r="r" b="b"/>
              <a:pathLst>
                <a:path w="1643" h="53650" extrusionOk="0">
                  <a:moveTo>
                    <a:pt x="852" y="1"/>
                  </a:moveTo>
                  <a:lnTo>
                    <a:pt x="1" y="53649"/>
                  </a:lnTo>
                  <a:lnTo>
                    <a:pt x="1642" y="53649"/>
                  </a:lnTo>
                  <a:lnTo>
                    <a:pt x="85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6" name="Google Shape;76;p3"/>
            <p:cNvSpPr/>
            <p:nvPr/>
          </p:nvSpPr>
          <p:spPr>
            <a:xfrm>
              <a:off x="5917945" y="3038077"/>
              <a:ext cx="127705" cy="54647"/>
            </a:xfrm>
            <a:custGeom>
              <a:avLst/>
              <a:gdLst/>
              <a:ahLst/>
              <a:cxnLst/>
              <a:rect l="l" t="t" r="r" b="b"/>
              <a:pathLst>
                <a:path w="6111" h="2615" extrusionOk="0">
                  <a:moveTo>
                    <a:pt x="6110" y="1"/>
                  </a:moveTo>
                  <a:lnTo>
                    <a:pt x="1" y="1673"/>
                  </a:lnTo>
                  <a:lnTo>
                    <a:pt x="335" y="2615"/>
                  </a:lnTo>
                  <a:lnTo>
                    <a:pt x="611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7" name="Google Shape;77;p3"/>
            <p:cNvSpPr/>
            <p:nvPr/>
          </p:nvSpPr>
          <p:spPr>
            <a:xfrm>
              <a:off x="5855695" y="2773864"/>
              <a:ext cx="71804" cy="95293"/>
            </a:xfrm>
            <a:custGeom>
              <a:avLst/>
              <a:gdLst/>
              <a:ahLst/>
              <a:cxnLst/>
              <a:rect l="l" t="t" r="r" b="b"/>
              <a:pathLst>
                <a:path w="3436" h="4560" extrusionOk="0">
                  <a:moveTo>
                    <a:pt x="1" y="0"/>
                  </a:moveTo>
                  <a:lnTo>
                    <a:pt x="2858" y="4560"/>
                  </a:lnTo>
                  <a:lnTo>
                    <a:pt x="3436" y="416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78" name="Google Shape;78;p3"/>
          <p:cNvGrpSpPr/>
          <p:nvPr/>
        </p:nvGrpSpPr>
        <p:grpSpPr>
          <a:xfrm>
            <a:off x="1692713" y="3847588"/>
            <a:ext cx="416425" cy="829423"/>
            <a:chOff x="3129075" y="3472313"/>
            <a:chExt cx="416425" cy="829423"/>
          </a:xfrm>
        </p:grpSpPr>
        <p:sp>
          <p:nvSpPr>
            <p:cNvPr id="79" name="Google Shape;79;p3"/>
            <p:cNvSpPr/>
            <p:nvPr/>
          </p:nvSpPr>
          <p:spPr>
            <a:xfrm>
              <a:off x="3129075" y="3472313"/>
              <a:ext cx="416425" cy="730750"/>
            </a:xfrm>
            <a:custGeom>
              <a:avLst/>
              <a:gdLst/>
              <a:ahLst/>
              <a:cxnLst/>
              <a:rect l="l" t="t" r="r" b="b"/>
              <a:pathLst>
                <a:path w="16657" h="29230" extrusionOk="0">
                  <a:moveTo>
                    <a:pt x="10245" y="0"/>
                  </a:moveTo>
                  <a:cubicBezTo>
                    <a:pt x="9939" y="0"/>
                    <a:pt x="9638" y="74"/>
                    <a:pt x="9362" y="239"/>
                  </a:cubicBezTo>
                  <a:cubicBezTo>
                    <a:pt x="8572" y="726"/>
                    <a:pt x="8298" y="1820"/>
                    <a:pt x="8298" y="2762"/>
                  </a:cubicBezTo>
                  <a:cubicBezTo>
                    <a:pt x="8298" y="3704"/>
                    <a:pt x="8450" y="4707"/>
                    <a:pt x="8116" y="5619"/>
                  </a:cubicBezTo>
                  <a:cubicBezTo>
                    <a:pt x="7690" y="6714"/>
                    <a:pt x="6626" y="7443"/>
                    <a:pt x="5927" y="8416"/>
                  </a:cubicBezTo>
                  <a:cubicBezTo>
                    <a:pt x="4164" y="10878"/>
                    <a:pt x="5137" y="14221"/>
                    <a:pt x="5015" y="17261"/>
                  </a:cubicBezTo>
                  <a:cubicBezTo>
                    <a:pt x="5015" y="17930"/>
                    <a:pt x="4955" y="18568"/>
                    <a:pt x="4559" y="19085"/>
                  </a:cubicBezTo>
                  <a:cubicBezTo>
                    <a:pt x="4134" y="19692"/>
                    <a:pt x="3435" y="19996"/>
                    <a:pt x="2888" y="20513"/>
                  </a:cubicBezTo>
                  <a:cubicBezTo>
                    <a:pt x="0" y="23249"/>
                    <a:pt x="3587" y="27535"/>
                    <a:pt x="6201" y="28720"/>
                  </a:cubicBezTo>
                  <a:cubicBezTo>
                    <a:pt x="6966" y="29072"/>
                    <a:pt x="7753" y="29229"/>
                    <a:pt x="8534" y="29229"/>
                  </a:cubicBezTo>
                  <a:cubicBezTo>
                    <a:pt x="11195" y="29229"/>
                    <a:pt x="13781" y="27396"/>
                    <a:pt x="15168" y="25164"/>
                  </a:cubicBezTo>
                  <a:cubicBezTo>
                    <a:pt x="16049" y="23766"/>
                    <a:pt x="16657" y="21820"/>
                    <a:pt x="15715" y="20452"/>
                  </a:cubicBezTo>
                  <a:cubicBezTo>
                    <a:pt x="15502" y="20148"/>
                    <a:pt x="15198" y="19844"/>
                    <a:pt x="15107" y="19510"/>
                  </a:cubicBezTo>
                  <a:cubicBezTo>
                    <a:pt x="14803" y="18568"/>
                    <a:pt x="15867" y="17778"/>
                    <a:pt x="16049" y="16775"/>
                  </a:cubicBezTo>
                  <a:cubicBezTo>
                    <a:pt x="16231" y="15802"/>
                    <a:pt x="15593" y="14829"/>
                    <a:pt x="14833" y="14191"/>
                  </a:cubicBezTo>
                  <a:cubicBezTo>
                    <a:pt x="14104" y="13522"/>
                    <a:pt x="13222" y="12945"/>
                    <a:pt x="12827" y="12033"/>
                  </a:cubicBezTo>
                  <a:cubicBezTo>
                    <a:pt x="12462" y="11303"/>
                    <a:pt x="12523" y="10422"/>
                    <a:pt x="12614" y="9632"/>
                  </a:cubicBezTo>
                  <a:cubicBezTo>
                    <a:pt x="13009" y="6835"/>
                    <a:pt x="14104" y="3704"/>
                    <a:pt x="12554" y="1364"/>
                  </a:cubicBezTo>
                  <a:cubicBezTo>
                    <a:pt x="12036" y="599"/>
                    <a:pt x="11118" y="0"/>
                    <a:pt x="102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80" name="Google Shape;80;p3"/>
            <p:cNvGrpSpPr/>
            <p:nvPr/>
          </p:nvGrpSpPr>
          <p:grpSpPr>
            <a:xfrm>
              <a:off x="3318394" y="3629919"/>
              <a:ext cx="113992" cy="671817"/>
              <a:chOff x="2772000" y="2930733"/>
              <a:chExt cx="67351" cy="397032"/>
            </a:xfrm>
          </p:grpSpPr>
          <p:sp>
            <p:nvSpPr>
              <p:cNvPr id="81" name="Google Shape;81;p3"/>
              <p:cNvSpPr/>
              <p:nvPr/>
            </p:nvSpPr>
            <p:spPr>
              <a:xfrm>
                <a:off x="2788509" y="2930733"/>
                <a:ext cx="12727" cy="397032"/>
              </a:xfrm>
              <a:custGeom>
                <a:avLst/>
                <a:gdLst/>
                <a:ahLst/>
                <a:cxnLst/>
                <a:rect l="l" t="t" r="r" b="b"/>
                <a:pathLst>
                  <a:path w="609" h="18999" extrusionOk="0">
                    <a:moveTo>
                      <a:pt x="305" y="1"/>
                    </a:moveTo>
                    <a:lnTo>
                      <a:pt x="1" y="18998"/>
                    </a:lnTo>
                    <a:lnTo>
                      <a:pt x="609" y="18998"/>
                    </a:lnTo>
                    <a:lnTo>
                      <a:pt x="30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82" name="Google Shape;82;p3"/>
              <p:cNvSpPr/>
              <p:nvPr/>
            </p:nvSpPr>
            <p:spPr>
              <a:xfrm>
                <a:off x="2794234" y="3098426"/>
                <a:ext cx="45118" cy="19706"/>
              </a:xfrm>
              <a:custGeom>
                <a:avLst/>
                <a:gdLst/>
                <a:ahLst/>
                <a:cxnLst/>
                <a:rect l="l" t="t" r="r" b="b"/>
                <a:pathLst>
                  <a:path w="2159" h="943" extrusionOk="0">
                    <a:moveTo>
                      <a:pt x="2159" y="0"/>
                    </a:moveTo>
                    <a:lnTo>
                      <a:pt x="1" y="608"/>
                    </a:lnTo>
                    <a:lnTo>
                      <a:pt x="122" y="943"/>
                    </a:lnTo>
                    <a:lnTo>
                      <a:pt x="215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83" name="Google Shape;83;p3"/>
              <p:cNvSpPr/>
              <p:nvPr/>
            </p:nvSpPr>
            <p:spPr>
              <a:xfrm>
                <a:off x="2772000" y="3005688"/>
                <a:ext cx="25432" cy="33060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1582" extrusionOk="0">
                    <a:moveTo>
                      <a:pt x="1" y="1"/>
                    </a:moveTo>
                    <a:lnTo>
                      <a:pt x="1034" y="1581"/>
                    </a:lnTo>
                    <a:lnTo>
                      <a:pt x="1216" y="1429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grpSp>
        <p:nvGrpSpPr>
          <p:cNvPr id="84" name="Google Shape;84;p3"/>
          <p:cNvGrpSpPr/>
          <p:nvPr/>
        </p:nvGrpSpPr>
        <p:grpSpPr>
          <a:xfrm>
            <a:off x="1991800" y="4033213"/>
            <a:ext cx="424800" cy="695162"/>
            <a:chOff x="2782375" y="3516425"/>
            <a:chExt cx="424800" cy="695162"/>
          </a:xfrm>
        </p:grpSpPr>
        <p:sp>
          <p:nvSpPr>
            <p:cNvPr id="85" name="Google Shape;85;p3"/>
            <p:cNvSpPr/>
            <p:nvPr/>
          </p:nvSpPr>
          <p:spPr>
            <a:xfrm>
              <a:off x="2782375" y="3516425"/>
              <a:ext cx="424800" cy="563125"/>
            </a:xfrm>
            <a:custGeom>
              <a:avLst/>
              <a:gdLst/>
              <a:ahLst/>
              <a:cxnLst/>
              <a:rect l="l" t="t" r="r" b="b"/>
              <a:pathLst>
                <a:path w="16992" h="22525" extrusionOk="0">
                  <a:moveTo>
                    <a:pt x="8625" y="1"/>
                  </a:moveTo>
                  <a:cubicBezTo>
                    <a:pt x="7777" y="1"/>
                    <a:pt x="6935" y="373"/>
                    <a:pt x="6505" y="1088"/>
                  </a:cubicBezTo>
                  <a:cubicBezTo>
                    <a:pt x="5928" y="2031"/>
                    <a:pt x="6201" y="3368"/>
                    <a:pt x="5593" y="4280"/>
                  </a:cubicBezTo>
                  <a:cubicBezTo>
                    <a:pt x="5107" y="4979"/>
                    <a:pt x="4226" y="5283"/>
                    <a:pt x="3678" y="5982"/>
                  </a:cubicBezTo>
                  <a:cubicBezTo>
                    <a:pt x="2675" y="7259"/>
                    <a:pt x="3344" y="9174"/>
                    <a:pt x="3314" y="10845"/>
                  </a:cubicBezTo>
                  <a:cubicBezTo>
                    <a:pt x="3314" y="11301"/>
                    <a:pt x="3222" y="11757"/>
                    <a:pt x="2979" y="12122"/>
                  </a:cubicBezTo>
                  <a:cubicBezTo>
                    <a:pt x="2797" y="12426"/>
                    <a:pt x="2432" y="12578"/>
                    <a:pt x="2159" y="12821"/>
                  </a:cubicBezTo>
                  <a:cubicBezTo>
                    <a:pt x="548" y="14067"/>
                    <a:pt x="1" y="16499"/>
                    <a:pt x="730" y="18444"/>
                  </a:cubicBezTo>
                  <a:cubicBezTo>
                    <a:pt x="1672" y="20906"/>
                    <a:pt x="4134" y="22153"/>
                    <a:pt x="6657" y="22487"/>
                  </a:cubicBezTo>
                  <a:cubicBezTo>
                    <a:pt x="6933" y="22511"/>
                    <a:pt x="7267" y="22524"/>
                    <a:pt x="7640" y="22524"/>
                  </a:cubicBezTo>
                  <a:cubicBezTo>
                    <a:pt x="8705" y="22524"/>
                    <a:pt x="10094" y="22415"/>
                    <a:pt x="11399" y="22122"/>
                  </a:cubicBezTo>
                  <a:cubicBezTo>
                    <a:pt x="14347" y="21484"/>
                    <a:pt x="16992" y="19994"/>
                    <a:pt x="15594" y="17168"/>
                  </a:cubicBezTo>
                  <a:cubicBezTo>
                    <a:pt x="15350" y="16651"/>
                    <a:pt x="15016" y="16225"/>
                    <a:pt x="14864" y="15709"/>
                  </a:cubicBezTo>
                  <a:cubicBezTo>
                    <a:pt x="14530" y="14341"/>
                    <a:pt x="15837" y="12973"/>
                    <a:pt x="15654" y="11514"/>
                  </a:cubicBezTo>
                  <a:cubicBezTo>
                    <a:pt x="15442" y="9812"/>
                    <a:pt x="13344" y="9052"/>
                    <a:pt x="12493" y="7563"/>
                  </a:cubicBezTo>
                  <a:cubicBezTo>
                    <a:pt x="11794" y="6286"/>
                    <a:pt x="12037" y="4736"/>
                    <a:pt x="11824" y="3277"/>
                  </a:cubicBezTo>
                  <a:cubicBezTo>
                    <a:pt x="11581" y="2031"/>
                    <a:pt x="10913" y="845"/>
                    <a:pt x="9818" y="268"/>
                  </a:cubicBezTo>
                  <a:cubicBezTo>
                    <a:pt x="9450" y="89"/>
                    <a:pt x="9037" y="1"/>
                    <a:pt x="86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86" name="Google Shape;86;p3"/>
            <p:cNvGrpSpPr/>
            <p:nvPr/>
          </p:nvGrpSpPr>
          <p:grpSpPr>
            <a:xfrm>
              <a:off x="2925795" y="3704408"/>
              <a:ext cx="195351" cy="507179"/>
              <a:chOff x="2475377" y="3003160"/>
              <a:chExt cx="144855" cy="376051"/>
            </a:xfrm>
          </p:grpSpPr>
          <p:sp>
            <p:nvSpPr>
              <p:cNvPr id="87" name="Google Shape;87;p3"/>
              <p:cNvSpPr/>
              <p:nvPr/>
            </p:nvSpPr>
            <p:spPr>
              <a:xfrm>
                <a:off x="2489356" y="3003160"/>
                <a:ext cx="44491" cy="376051"/>
              </a:xfrm>
              <a:custGeom>
                <a:avLst/>
                <a:gdLst/>
                <a:ahLst/>
                <a:cxnLst/>
                <a:rect l="l" t="t" r="r" b="b"/>
                <a:pathLst>
                  <a:path w="2129" h="17995" extrusionOk="0">
                    <a:moveTo>
                      <a:pt x="1" y="0"/>
                    </a:moveTo>
                    <a:lnTo>
                      <a:pt x="639" y="6444"/>
                    </a:lnTo>
                    <a:lnTo>
                      <a:pt x="1703" y="8845"/>
                    </a:lnTo>
                    <a:lnTo>
                      <a:pt x="1672" y="17994"/>
                    </a:lnTo>
                    <a:lnTo>
                      <a:pt x="2128" y="17994"/>
                    </a:lnTo>
                    <a:lnTo>
                      <a:pt x="1946" y="8815"/>
                    </a:lnTo>
                    <a:lnTo>
                      <a:pt x="1946" y="8784"/>
                    </a:lnTo>
                    <a:lnTo>
                      <a:pt x="791" y="6383"/>
                    </a:lnTo>
                    <a:lnTo>
                      <a:pt x="791" y="6413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88" name="Google Shape;88;p3"/>
              <p:cNvSpPr/>
              <p:nvPr/>
            </p:nvSpPr>
            <p:spPr>
              <a:xfrm>
                <a:off x="2524922" y="3029823"/>
                <a:ext cx="71804" cy="160096"/>
              </a:xfrm>
              <a:custGeom>
                <a:avLst/>
                <a:gdLst/>
                <a:ahLst/>
                <a:cxnLst/>
                <a:rect l="l" t="t" r="r" b="b"/>
                <a:pathLst>
                  <a:path w="3436" h="7661" extrusionOk="0">
                    <a:moveTo>
                      <a:pt x="3344" y="1"/>
                    </a:moveTo>
                    <a:lnTo>
                      <a:pt x="3283" y="4043"/>
                    </a:lnTo>
                    <a:lnTo>
                      <a:pt x="3283" y="4013"/>
                    </a:lnTo>
                    <a:lnTo>
                      <a:pt x="1" y="7417"/>
                    </a:lnTo>
                    <a:lnTo>
                      <a:pt x="244" y="7660"/>
                    </a:lnTo>
                    <a:lnTo>
                      <a:pt x="3375" y="4104"/>
                    </a:lnTo>
                    <a:lnTo>
                      <a:pt x="3435" y="4074"/>
                    </a:lnTo>
                    <a:lnTo>
                      <a:pt x="3435" y="4043"/>
                    </a:lnTo>
                    <a:lnTo>
                      <a:pt x="3344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89" name="Google Shape;89;p3"/>
              <p:cNvSpPr/>
              <p:nvPr/>
            </p:nvSpPr>
            <p:spPr>
              <a:xfrm>
                <a:off x="2475377" y="3070467"/>
                <a:ext cx="27334" cy="40040"/>
              </a:xfrm>
              <a:custGeom>
                <a:avLst/>
                <a:gdLst/>
                <a:ahLst/>
                <a:cxnLst/>
                <a:rect l="l" t="t" r="r" b="b"/>
                <a:pathLst>
                  <a:path w="1308" h="1916" extrusionOk="0">
                    <a:moveTo>
                      <a:pt x="1" y="1"/>
                    </a:moveTo>
                    <a:lnTo>
                      <a:pt x="1126" y="1916"/>
                    </a:lnTo>
                    <a:lnTo>
                      <a:pt x="1308" y="1764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90" name="Google Shape;90;p3"/>
              <p:cNvSpPr/>
              <p:nvPr/>
            </p:nvSpPr>
            <p:spPr>
              <a:xfrm>
                <a:off x="2593525" y="3061586"/>
                <a:ext cx="26707" cy="21608"/>
              </a:xfrm>
              <a:custGeom>
                <a:avLst/>
                <a:gdLst/>
                <a:ahLst/>
                <a:cxnLst/>
                <a:rect l="l" t="t" r="r" b="b"/>
                <a:pathLst>
                  <a:path w="1278" h="1034" extrusionOk="0">
                    <a:moveTo>
                      <a:pt x="1277" y="0"/>
                    </a:moveTo>
                    <a:lnTo>
                      <a:pt x="0" y="851"/>
                    </a:lnTo>
                    <a:lnTo>
                      <a:pt x="152" y="1034"/>
                    </a:lnTo>
                    <a:lnTo>
                      <a:pt x="1277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sp>
        <p:nvSpPr>
          <p:cNvPr id="91" name="Google Shape;91;p3"/>
          <p:cNvSpPr txBox="1">
            <a:spLocks noGrp="1"/>
          </p:cNvSpPr>
          <p:nvPr>
            <p:ph type="title" hasCustomPrompt="1"/>
          </p:nvPr>
        </p:nvSpPr>
        <p:spPr>
          <a:xfrm>
            <a:off x="6030100" y="947985"/>
            <a:ext cx="2029200" cy="74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0"/>
              <a:buNone/>
              <a:defRPr sz="7200">
                <a:solidFill>
                  <a:schemeClr val="accent3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92" name="Google Shape;92;p3"/>
          <p:cNvSpPr txBox="1">
            <a:spLocks noGrp="1"/>
          </p:cNvSpPr>
          <p:nvPr>
            <p:ph type="title" idx="2"/>
          </p:nvPr>
        </p:nvSpPr>
        <p:spPr>
          <a:xfrm>
            <a:off x="713950" y="1477504"/>
            <a:ext cx="4545300" cy="80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93" name="Google Shape;93;p3"/>
          <p:cNvSpPr txBox="1">
            <a:spLocks noGrp="1"/>
          </p:cNvSpPr>
          <p:nvPr>
            <p:ph type="subTitle" idx="1"/>
          </p:nvPr>
        </p:nvSpPr>
        <p:spPr>
          <a:xfrm>
            <a:off x="713940" y="2284195"/>
            <a:ext cx="4545300" cy="48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/>
              <a:t>05/03/2023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3078809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/>
              <a:t>05/03/2023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3510976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/>
              <a:t>05/03/2023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7622159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/>
              <a:t>05/03/2023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6752357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/>
              <a:t>05/03/2023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4224566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/>
              <a:t>05/03/2023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2494602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/>
              <a:t>05/03/2023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0255096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/>
              <a:t>05/03/2023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847047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oogle Shape;95;p4"/>
          <p:cNvGrpSpPr/>
          <p:nvPr/>
        </p:nvGrpSpPr>
        <p:grpSpPr>
          <a:xfrm>
            <a:off x="-48725" y="4385608"/>
            <a:ext cx="9252464" cy="933406"/>
            <a:chOff x="59870" y="3718325"/>
            <a:chExt cx="9143654" cy="1448264"/>
          </a:xfrm>
        </p:grpSpPr>
        <p:sp>
          <p:nvSpPr>
            <p:cNvPr id="96" name="Google Shape;96;p4"/>
            <p:cNvSpPr/>
            <p:nvPr/>
          </p:nvSpPr>
          <p:spPr>
            <a:xfrm>
              <a:off x="59870" y="3718325"/>
              <a:ext cx="9143654" cy="1448259"/>
            </a:xfrm>
            <a:custGeom>
              <a:avLst/>
              <a:gdLst/>
              <a:ahLst/>
              <a:cxnLst/>
              <a:rect l="l" t="t" r="r" b="b"/>
              <a:pathLst>
                <a:path w="284960" h="69303" extrusionOk="0">
                  <a:moveTo>
                    <a:pt x="0" y="0"/>
                  </a:moveTo>
                  <a:lnTo>
                    <a:pt x="0" y="19849"/>
                  </a:lnTo>
                  <a:cubicBezTo>
                    <a:pt x="608" y="26840"/>
                    <a:pt x="0" y="34195"/>
                    <a:pt x="0" y="41217"/>
                  </a:cubicBezTo>
                  <a:lnTo>
                    <a:pt x="0" y="69302"/>
                  </a:lnTo>
                  <a:lnTo>
                    <a:pt x="284960" y="69302"/>
                  </a:lnTo>
                  <a:lnTo>
                    <a:pt x="284960" y="38998"/>
                  </a:lnTo>
                  <a:cubicBezTo>
                    <a:pt x="216691" y="14104"/>
                    <a:pt x="142738" y="5046"/>
                    <a:pt x="69758" y="2371"/>
                  </a:cubicBezTo>
                  <a:cubicBezTo>
                    <a:pt x="46657" y="1490"/>
                    <a:pt x="23101" y="183"/>
                    <a:pt x="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7" name="Google Shape;97;p4"/>
            <p:cNvSpPr/>
            <p:nvPr/>
          </p:nvSpPr>
          <p:spPr>
            <a:xfrm>
              <a:off x="59870" y="3914975"/>
              <a:ext cx="9143654" cy="1251614"/>
            </a:xfrm>
            <a:custGeom>
              <a:avLst/>
              <a:gdLst/>
              <a:ahLst/>
              <a:cxnLst/>
              <a:rect l="l" t="t" r="r" b="b"/>
              <a:pathLst>
                <a:path w="284960" h="59893" extrusionOk="0">
                  <a:moveTo>
                    <a:pt x="231706" y="1"/>
                  </a:moveTo>
                  <a:cubicBezTo>
                    <a:pt x="226944" y="1"/>
                    <a:pt x="222181" y="56"/>
                    <a:pt x="217420" y="165"/>
                  </a:cubicBezTo>
                  <a:cubicBezTo>
                    <a:pt x="171401" y="1320"/>
                    <a:pt x="125504" y="7734"/>
                    <a:pt x="80944" y="19253"/>
                  </a:cubicBezTo>
                  <a:cubicBezTo>
                    <a:pt x="58755" y="24968"/>
                    <a:pt x="36870" y="31959"/>
                    <a:pt x="15471" y="40257"/>
                  </a:cubicBezTo>
                  <a:cubicBezTo>
                    <a:pt x="11581" y="41746"/>
                    <a:pt x="4985" y="43296"/>
                    <a:pt x="0" y="46002"/>
                  </a:cubicBezTo>
                  <a:lnTo>
                    <a:pt x="0" y="59892"/>
                  </a:lnTo>
                  <a:lnTo>
                    <a:pt x="284960" y="59892"/>
                  </a:lnTo>
                  <a:lnTo>
                    <a:pt x="284960" y="2323"/>
                  </a:lnTo>
                  <a:cubicBezTo>
                    <a:pt x="267245" y="765"/>
                    <a:pt x="249475" y="1"/>
                    <a:pt x="23170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98" name="Google Shape;98;p4"/>
          <p:cNvGrpSpPr/>
          <p:nvPr/>
        </p:nvGrpSpPr>
        <p:grpSpPr>
          <a:xfrm>
            <a:off x="7988396" y="3968194"/>
            <a:ext cx="387481" cy="880375"/>
            <a:chOff x="4787996" y="2367994"/>
            <a:chExt cx="387481" cy="880375"/>
          </a:xfrm>
        </p:grpSpPr>
        <p:sp>
          <p:nvSpPr>
            <p:cNvPr id="99" name="Google Shape;99;p4"/>
            <p:cNvSpPr/>
            <p:nvPr/>
          </p:nvSpPr>
          <p:spPr>
            <a:xfrm>
              <a:off x="4787996" y="2367994"/>
              <a:ext cx="387481" cy="741297"/>
            </a:xfrm>
            <a:custGeom>
              <a:avLst/>
              <a:gdLst/>
              <a:ahLst/>
              <a:cxnLst/>
              <a:rect l="l" t="t" r="r" b="b"/>
              <a:pathLst>
                <a:path w="18542" h="35473" extrusionOk="0">
                  <a:moveTo>
                    <a:pt x="17843" y="19940"/>
                  </a:moveTo>
                  <a:cubicBezTo>
                    <a:pt x="17357" y="16232"/>
                    <a:pt x="16445" y="12523"/>
                    <a:pt x="15411" y="8876"/>
                  </a:cubicBezTo>
                  <a:cubicBezTo>
                    <a:pt x="14499" y="5624"/>
                    <a:pt x="13284" y="2311"/>
                    <a:pt x="10487" y="152"/>
                  </a:cubicBezTo>
                  <a:cubicBezTo>
                    <a:pt x="10244" y="0"/>
                    <a:pt x="10001" y="122"/>
                    <a:pt x="9788" y="213"/>
                  </a:cubicBezTo>
                  <a:cubicBezTo>
                    <a:pt x="7356" y="2159"/>
                    <a:pt x="6293" y="5654"/>
                    <a:pt x="5168" y="8481"/>
                  </a:cubicBezTo>
                  <a:cubicBezTo>
                    <a:pt x="3861" y="11703"/>
                    <a:pt x="2736" y="14985"/>
                    <a:pt x="1855" y="18390"/>
                  </a:cubicBezTo>
                  <a:cubicBezTo>
                    <a:pt x="1004" y="21581"/>
                    <a:pt x="1" y="24986"/>
                    <a:pt x="487" y="28299"/>
                  </a:cubicBezTo>
                  <a:cubicBezTo>
                    <a:pt x="791" y="30244"/>
                    <a:pt x="1764" y="32220"/>
                    <a:pt x="3405" y="33314"/>
                  </a:cubicBezTo>
                  <a:cubicBezTo>
                    <a:pt x="4864" y="35047"/>
                    <a:pt x="7691" y="35472"/>
                    <a:pt x="9910" y="35199"/>
                  </a:cubicBezTo>
                  <a:cubicBezTo>
                    <a:pt x="13071" y="34834"/>
                    <a:pt x="16110" y="33983"/>
                    <a:pt x="17326" y="30730"/>
                  </a:cubicBezTo>
                  <a:cubicBezTo>
                    <a:pt x="18542" y="27478"/>
                    <a:pt x="18299" y="23405"/>
                    <a:pt x="17843" y="1994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00" name="Google Shape;100;p4"/>
            <p:cNvGrpSpPr/>
            <p:nvPr/>
          </p:nvGrpSpPr>
          <p:grpSpPr>
            <a:xfrm>
              <a:off x="4899144" y="2651913"/>
              <a:ext cx="229319" cy="596456"/>
              <a:chOff x="4899144" y="2651913"/>
              <a:chExt cx="229319" cy="596456"/>
            </a:xfrm>
          </p:grpSpPr>
          <p:sp>
            <p:nvSpPr>
              <p:cNvPr id="101" name="Google Shape;101;p4"/>
              <p:cNvSpPr/>
              <p:nvPr/>
            </p:nvSpPr>
            <p:spPr>
              <a:xfrm>
                <a:off x="4922026" y="2651913"/>
                <a:ext cx="69881" cy="596456"/>
              </a:xfrm>
              <a:custGeom>
                <a:avLst/>
                <a:gdLst/>
                <a:ahLst/>
                <a:cxnLst/>
                <a:rect l="l" t="t" r="r" b="b"/>
                <a:pathLst>
                  <a:path w="3344" h="28542" extrusionOk="0">
                    <a:moveTo>
                      <a:pt x="0" y="0"/>
                    </a:moveTo>
                    <a:lnTo>
                      <a:pt x="1003" y="10244"/>
                    </a:lnTo>
                    <a:lnTo>
                      <a:pt x="1003" y="10274"/>
                    </a:lnTo>
                    <a:lnTo>
                      <a:pt x="2705" y="14042"/>
                    </a:lnTo>
                    <a:lnTo>
                      <a:pt x="2614" y="28542"/>
                    </a:lnTo>
                    <a:lnTo>
                      <a:pt x="3344" y="28542"/>
                    </a:lnTo>
                    <a:lnTo>
                      <a:pt x="3040" y="13952"/>
                    </a:lnTo>
                    <a:lnTo>
                      <a:pt x="3040" y="13921"/>
                    </a:lnTo>
                    <a:lnTo>
                      <a:pt x="3040" y="13891"/>
                    </a:lnTo>
                    <a:lnTo>
                      <a:pt x="1216" y="10152"/>
                    </a:lnTo>
                    <a:lnTo>
                      <a:pt x="1216" y="10152"/>
                    </a:lnTo>
                    <a:lnTo>
                      <a:pt x="1246" y="1018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02" name="Google Shape;102;p4"/>
              <p:cNvSpPr/>
              <p:nvPr/>
            </p:nvSpPr>
            <p:spPr>
              <a:xfrm>
                <a:off x="4977902" y="2695733"/>
                <a:ext cx="113097" cy="251564"/>
              </a:xfrm>
              <a:custGeom>
                <a:avLst/>
                <a:gdLst/>
                <a:ahLst/>
                <a:cxnLst/>
                <a:rect l="l" t="t" r="r" b="b"/>
                <a:pathLst>
                  <a:path w="5412" h="12038" extrusionOk="0">
                    <a:moveTo>
                      <a:pt x="5320" y="1"/>
                    </a:moveTo>
                    <a:lnTo>
                      <a:pt x="5170" y="6292"/>
                    </a:lnTo>
                    <a:lnTo>
                      <a:pt x="1" y="11672"/>
                    </a:lnTo>
                    <a:lnTo>
                      <a:pt x="396" y="12037"/>
                    </a:lnTo>
                    <a:lnTo>
                      <a:pt x="5381" y="6414"/>
                    </a:lnTo>
                    <a:lnTo>
                      <a:pt x="5411" y="6384"/>
                    </a:lnTo>
                    <a:lnTo>
                      <a:pt x="5411" y="6353"/>
                    </a:lnTo>
                    <a:lnTo>
                      <a:pt x="532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03" name="Google Shape;103;p4"/>
              <p:cNvSpPr/>
              <p:nvPr/>
            </p:nvSpPr>
            <p:spPr>
              <a:xfrm>
                <a:off x="4899144" y="2759258"/>
                <a:ext cx="44491" cy="62901"/>
              </a:xfrm>
              <a:custGeom>
                <a:avLst/>
                <a:gdLst/>
                <a:ahLst/>
                <a:cxnLst/>
                <a:rect l="l" t="t" r="r" b="b"/>
                <a:pathLst>
                  <a:path w="2129" h="3010" extrusionOk="0">
                    <a:moveTo>
                      <a:pt x="1" y="0"/>
                    </a:moveTo>
                    <a:lnTo>
                      <a:pt x="1825" y="3009"/>
                    </a:lnTo>
                    <a:lnTo>
                      <a:pt x="2129" y="2766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04" name="Google Shape;104;p4"/>
              <p:cNvSpPr/>
              <p:nvPr/>
            </p:nvSpPr>
            <p:spPr>
              <a:xfrm>
                <a:off x="5086522" y="2745278"/>
                <a:ext cx="41941" cy="33687"/>
              </a:xfrm>
              <a:custGeom>
                <a:avLst/>
                <a:gdLst/>
                <a:ahLst/>
                <a:cxnLst/>
                <a:rect l="l" t="t" r="r" b="b"/>
                <a:pathLst>
                  <a:path w="2007" h="1612" extrusionOk="0">
                    <a:moveTo>
                      <a:pt x="2007" y="0"/>
                    </a:moveTo>
                    <a:lnTo>
                      <a:pt x="1" y="1307"/>
                    </a:lnTo>
                    <a:lnTo>
                      <a:pt x="213" y="1611"/>
                    </a:lnTo>
                    <a:lnTo>
                      <a:pt x="2007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grpSp>
        <p:nvGrpSpPr>
          <p:cNvPr id="105" name="Google Shape;105;p4"/>
          <p:cNvGrpSpPr/>
          <p:nvPr/>
        </p:nvGrpSpPr>
        <p:grpSpPr>
          <a:xfrm>
            <a:off x="8655951" y="3966293"/>
            <a:ext cx="352562" cy="911492"/>
            <a:chOff x="5455551" y="2366093"/>
            <a:chExt cx="352562" cy="911492"/>
          </a:xfrm>
        </p:grpSpPr>
        <p:sp>
          <p:nvSpPr>
            <p:cNvPr id="106" name="Google Shape;106;p4"/>
            <p:cNvSpPr/>
            <p:nvPr/>
          </p:nvSpPr>
          <p:spPr>
            <a:xfrm>
              <a:off x="5455551" y="2366093"/>
              <a:ext cx="352562" cy="743826"/>
            </a:xfrm>
            <a:custGeom>
              <a:avLst/>
              <a:gdLst/>
              <a:ahLst/>
              <a:cxnLst/>
              <a:rect l="l" t="t" r="r" b="b"/>
              <a:pathLst>
                <a:path w="16871" h="35594" extrusionOk="0">
                  <a:moveTo>
                    <a:pt x="16840" y="25836"/>
                  </a:moveTo>
                  <a:cubicBezTo>
                    <a:pt x="16749" y="24529"/>
                    <a:pt x="15958" y="23253"/>
                    <a:pt x="15989" y="21885"/>
                  </a:cubicBezTo>
                  <a:cubicBezTo>
                    <a:pt x="15989" y="21794"/>
                    <a:pt x="15989" y="21672"/>
                    <a:pt x="16049" y="21551"/>
                  </a:cubicBezTo>
                  <a:cubicBezTo>
                    <a:pt x="16110" y="20943"/>
                    <a:pt x="16414" y="20426"/>
                    <a:pt x="16536" y="19818"/>
                  </a:cubicBezTo>
                  <a:cubicBezTo>
                    <a:pt x="16718" y="18906"/>
                    <a:pt x="16445" y="17934"/>
                    <a:pt x="15837" y="17235"/>
                  </a:cubicBezTo>
                  <a:cubicBezTo>
                    <a:pt x="15563" y="16931"/>
                    <a:pt x="15229" y="16657"/>
                    <a:pt x="15046" y="16323"/>
                  </a:cubicBezTo>
                  <a:cubicBezTo>
                    <a:pt x="13922" y="14438"/>
                    <a:pt x="16536" y="11672"/>
                    <a:pt x="15077" y="10031"/>
                  </a:cubicBezTo>
                  <a:cubicBezTo>
                    <a:pt x="14864" y="9788"/>
                    <a:pt x="14530" y="9575"/>
                    <a:pt x="14286" y="9271"/>
                  </a:cubicBezTo>
                  <a:cubicBezTo>
                    <a:pt x="13831" y="8663"/>
                    <a:pt x="13983" y="7842"/>
                    <a:pt x="14043" y="7082"/>
                  </a:cubicBezTo>
                  <a:cubicBezTo>
                    <a:pt x="14195" y="5471"/>
                    <a:pt x="13831" y="3769"/>
                    <a:pt x="12797" y="2523"/>
                  </a:cubicBezTo>
                  <a:cubicBezTo>
                    <a:pt x="11065" y="335"/>
                    <a:pt x="6505" y="0"/>
                    <a:pt x="6505" y="3739"/>
                  </a:cubicBezTo>
                  <a:cubicBezTo>
                    <a:pt x="6505" y="4104"/>
                    <a:pt x="6566" y="4529"/>
                    <a:pt x="6505" y="4894"/>
                  </a:cubicBezTo>
                  <a:cubicBezTo>
                    <a:pt x="6262" y="6201"/>
                    <a:pt x="4590" y="6687"/>
                    <a:pt x="4043" y="7873"/>
                  </a:cubicBezTo>
                  <a:cubicBezTo>
                    <a:pt x="3466" y="9058"/>
                    <a:pt x="4165" y="10456"/>
                    <a:pt x="4134" y="11733"/>
                  </a:cubicBezTo>
                  <a:cubicBezTo>
                    <a:pt x="4104" y="13162"/>
                    <a:pt x="3162" y="14317"/>
                    <a:pt x="2402" y="15502"/>
                  </a:cubicBezTo>
                  <a:cubicBezTo>
                    <a:pt x="1642" y="16687"/>
                    <a:pt x="943" y="18116"/>
                    <a:pt x="1399" y="19453"/>
                  </a:cubicBezTo>
                  <a:cubicBezTo>
                    <a:pt x="2037" y="21247"/>
                    <a:pt x="1824" y="22371"/>
                    <a:pt x="1034" y="24134"/>
                  </a:cubicBezTo>
                  <a:cubicBezTo>
                    <a:pt x="456" y="25381"/>
                    <a:pt x="1" y="26748"/>
                    <a:pt x="31" y="28147"/>
                  </a:cubicBezTo>
                  <a:lnTo>
                    <a:pt x="31" y="28390"/>
                  </a:lnTo>
                  <a:cubicBezTo>
                    <a:pt x="213" y="30639"/>
                    <a:pt x="2311" y="33283"/>
                    <a:pt x="4377" y="34074"/>
                  </a:cubicBezTo>
                  <a:cubicBezTo>
                    <a:pt x="5836" y="35107"/>
                    <a:pt x="7782" y="35593"/>
                    <a:pt x="9545" y="35411"/>
                  </a:cubicBezTo>
                  <a:cubicBezTo>
                    <a:pt x="12280" y="35107"/>
                    <a:pt x="14712" y="33314"/>
                    <a:pt x="15806" y="30821"/>
                  </a:cubicBezTo>
                  <a:cubicBezTo>
                    <a:pt x="16384" y="29484"/>
                    <a:pt x="16870" y="27630"/>
                    <a:pt x="16840" y="2611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07" name="Google Shape;107;p4"/>
            <p:cNvGrpSpPr/>
            <p:nvPr/>
          </p:nvGrpSpPr>
          <p:grpSpPr>
            <a:xfrm>
              <a:off x="5536859" y="2632856"/>
              <a:ext cx="197560" cy="644730"/>
              <a:chOff x="5536859" y="2632856"/>
              <a:chExt cx="197560" cy="644730"/>
            </a:xfrm>
          </p:grpSpPr>
          <p:sp>
            <p:nvSpPr>
              <p:cNvPr id="108" name="Google Shape;108;p4"/>
              <p:cNvSpPr/>
              <p:nvPr/>
            </p:nvSpPr>
            <p:spPr>
              <a:xfrm>
                <a:off x="5581305" y="2632856"/>
                <a:ext cx="64824" cy="644730"/>
              </a:xfrm>
              <a:custGeom>
                <a:avLst/>
                <a:gdLst/>
                <a:ahLst/>
                <a:cxnLst/>
                <a:rect l="l" t="t" r="r" b="b"/>
                <a:pathLst>
                  <a:path w="3102" h="30852" extrusionOk="0">
                    <a:moveTo>
                      <a:pt x="62" y="0"/>
                    </a:moveTo>
                    <a:lnTo>
                      <a:pt x="1" y="5988"/>
                    </a:lnTo>
                    <a:lnTo>
                      <a:pt x="31" y="6019"/>
                    </a:lnTo>
                    <a:lnTo>
                      <a:pt x="2523" y="11032"/>
                    </a:lnTo>
                    <a:lnTo>
                      <a:pt x="2281" y="30852"/>
                    </a:lnTo>
                    <a:lnTo>
                      <a:pt x="3101" y="30852"/>
                    </a:lnTo>
                    <a:lnTo>
                      <a:pt x="2828" y="10943"/>
                    </a:lnTo>
                    <a:lnTo>
                      <a:pt x="2828" y="10912"/>
                    </a:lnTo>
                    <a:lnTo>
                      <a:pt x="2828" y="10882"/>
                    </a:lnTo>
                    <a:lnTo>
                      <a:pt x="153" y="5928"/>
                    </a:lnTo>
                    <a:lnTo>
                      <a:pt x="153" y="5988"/>
                    </a:lnTo>
                    <a:lnTo>
                      <a:pt x="6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09" name="Google Shape;109;p4"/>
              <p:cNvSpPr/>
              <p:nvPr/>
            </p:nvSpPr>
            <p:spPr>
              <a:xfrm>
                <a:off x="5632752" y="2632856"/>
                <a:ext cx="101666" cy="325228"/>
              </a:xfrm>
              <a:custGeom>
                <a:avLst/>
                <a:gdLst/>
                <a:ahLst/>
                <a:cxnLst/>
                <a:rect l="l" t="t" r="r" b="b"/>
                <a:pathLst>
                  <a:path w="4865" h="15563" extrusionOk="0">
                    <a:moveTo>
                      <a:pt x="4621" y="0"/>
                    </a:moveTo>
                    <a:lnTo>
                      <a:pt x="4410" y="10847"/>
                    </a:lnTo>
                    <a:lnTo>
                      <a:pt x="1" y="15046"/>
                    </a:lnTo>
                    <a:lnTo>
                      <a:pt x="457" y="15563"/>
                    </a:lnTo>
                    <a:lnTo>
                      <a:pt x="4773" y="11095"/>
                    </a:lnTo>
                    <a:lnTo>
                      <a:pt x="4864" y="11034"/>
                    </a:lnTo>
                    <a:lnTo>
                      <a:pt x="4834" y="10943"/>
                    </a:lnTo>
                    <a:lnTo>
                      <a:pt x="462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10" name="Google Shape;110;p4"/>
              <p:cNvSpPr/>
              <p:nvPr/>
            </p:nvSpPr>
            <p:spPr>
              <a:xfrm>
                <a:off x="5683572" y="2708438"/>
                <a:ext cx="48294" cy="69881"/>
              </a:xfrm>
              <a:custGeom>
                <a:avLst/>
                <a:gdLst/>
                <a:ahLst/>
                <a:cxnLst/>
                <a:rect l="l" t="t" r="r" b="b"/>
                <a:pathLst>
                  <a:path w="2311" h="3344" extrusionOk="0">
                    <a:moveTo>
                      <a:pt x="1" y="0"/>
                    </a:moveTo>
                    <a:lnTo>
                      <a:pt x="2037" y="3344"/>
                    </a:lnTo>
                    <a:lnTo>
                      <a:pt x="2311" y="319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11" name="Google Shape;111;p4"/>
              <p:cNvSpPr/>
              <p:nvPr/>
            </p:nvSpPr>
            <p:spPr>
              <a:xfrm>
                <a:off x="5536859" y="2815782"/>
                <a:ext cx="102920" cy="86411"/>
              </a:xfrm>
              <a:custGeom>
                <a:avLst/>
                <a:gdLst/>
                <a:ahLst/>
                <a:cxnLst/>
                <a:rect l="l" t="t" r="r" b="b"/>
                <a:pathLst>
                  <a:path w="4925" h="4135" extrusionOk="0">
                    <a:moveTo>
                      <a:pt x="0" y="0"/>
                    </a:moveTo>
                    <a:lnTo>
                      <a:pt x="699" y="2250"/>
                    </a:lnTo>
                    <a:lnTo>
                      <a:pt x="760" y="2280"/>
                    </a:lnTo>
                    <a:lnTo>
                      <a:pt x="790" y="2280"/>
                    </a:lnTo>
                    <a:lnTo>
                      <a:pt x="4711" y="4134"/>
                    </a:lnTo>
                    <a:lnTo>
                      <a:pt x="4924" y="3678"/>
                    </a:lnTo>
                    <a:lnTo>
                      <a:pt x="821" y="2128"/>
                    </a:lnTo>
                    <a:lnTo>
                      <a:pt x="912" y="215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grpSp>
        <p:nvGrpSpPr>
          <p:cNvPr id="112" name="Google Shape;112;p4"/>
          <p:cNvGrpSpPr/>
          <p:nvPr/>
        </p:nvGrpSpPr>
        <p:grpSpPr>
          <a:xfrm>
            <a:off x="8412049" y="4078715"/>
            <a:ext cx="306190" cy="767324"/>
            <a:chOff x="5211649" y="2478515"/>
            <a:chExt cx="306190" cy="767324"/>
          </a:xfrm>
        </p:grpSpPr>
        <p:sp>
          <p:nvSpPr>
            <p:cNvPr id="113" name="Google Shape;113;p4"/>
            <p:cNvSpPr/>
            <p:nvPr/>
          </p:nvSpPr>
          <p:spPr>
            <a:xfrm>
              <a:off x="5211649" y="2478515"/>
              <a:ext cx="306190" cy="652357"/>
            </a:xfrm>
            <a:custGeom>
              <a:avLst/>
              <a:gdLst/>
              <a:ahLst/>
              <a:cxnLst/>
              <a:rect l="l" t="t" r="r" b="b"/>
              <a:pathLst>
                <a:path w="14652" h="31217" extrusionOk="0">
                  <a:moveTo>
                    <a:pt x="1" y="31217"/>
                  </a:moveTo>
                  <a:lnTo>
                    <a:pt x="14651" y="30882"/>
                  </a:lnTo>
                  <a:lnTo>
                    <a:pt x="711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4" name="Google Shape;114;p4"/>
            <p:cNvGrpSpPr/>
            <p:nvPr/>
          </p:nvGrpSpPr>
          <p:grpSpPr>
            <a:xfrm>
              <a:off x="5328522" y="2676675"/>
              <a:ext cx="97193" cy="569164"/>
              <a:chOff x="5328522" y="2676675"/>
              <a:chExt cx="97193" cy="569164"/>
            </a:xfrm>
          </p:grpSpPr>
          <p:sp>
            <p:nvSpPr>
              <p:cNvPr id="115" name="Google Shape;115;p4"/>
              <p:cNvSpPr/>
              <p:nvPr/>
            </p:nvSpPr>
            <p:spPr>
              <a:xfrm>
                <a:off x="5353284" y="2676675"/>
                <a:ext cx="17178" cy="569164"/>
              </a:xfrm>
              <a:custGeom>
                <a:avLst/>
                <a:gdLst/>
                <a:ahLst/>
                <a:cxnLst/>
                <a:rect l="l" t="t" r="r" b="b"/>
                <a:pathLst>
                  <a:path w="822" h="27236" extrusionOk="0">
                    <a:moveTo>
                      <a:pt x="426" y="1"/>
                    </a:moveTo>
                    <a:lnTo>
                      <a:pt x="1" y="27235"/>
                    </a:lnTo>
                    <a:lnTo>
                      <a:pt x="821" y="27235"/>
                    </a:lnTo>
                    <a:lnTo>
                      <a:pt x="42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16" name="Google Shape;116;p4"/>
              <p:cNvSpPr/>
              <p:nvPr/>
            </p:nvSpPr>
            <p:spPr>
              <a:xfrm>
                <a:off x="5360285" y="2917401"/>
                <a:ext cx="65430" cy="27982"/>
              </a:xfrm>
              <a:custGeom>
                <a:avLst/>
                <a:gdLst/>
                <a:ahLst/>
                <a:cxnLst/>
                <a:rect l="l" t="t" r="r" b="b"/>
                <a:pathLst>
                  <a:path w="3131" h="1339" extrusionOk="0">
                    <a:moveTo>
                      <a:pt x="3131" y="1"/>
                    </a:moveTo>
                    <a:lnTo>
                      <a:pt x="0" y="882"/>
                    </a:lnTo>
                    <a:lnTo>
                      <a:pt x="152" y="1338"/>
                    </a:lnTo>
                    <a:lnTo>
                      <a:pt x="313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17" name="Google Shape;117;p4"/>
              <p:cNvSpPr/>
              <p:nvPr/>
            </p:nvSpPr>
            <p:spPr>
              <a:xfrm>
                <a:off x="5328522" y="2783393"/>
                <a:ext cx="36863" cy="48294"/>
              </a:xfrm>
              <a:custGeom>
                <a:avLst/>
                <a:gdLst/>
                <a:ahLst/>
                <a:cxnLst/>
                <a:rect l="l" t="t" r="r" b="b"/>
                <a:pathLst>
                  <a:path w="1764" h="2311" extrusionOk="0">
                    <a:moveTo>
                      <a:pt x="0" y="0"/>
                    </a:moveTo>
                    <a:lnTo>
                      <a:pt x="1459" y="2310"/>
                    </a:lnTo>
                    <a:lnTo>
                      <a:pt x="1763" y="212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grpSp>
        <p:nvGrpSpPr>
          <p:cNvPr id="118" name="Google Shape;118;p4"/>
          <p:cNvGrpSpPr/>
          <p:nvPr/>
        </p:nvGrpSpPr>
        <p:grpSpPr>
          <a:xfrm>
            <a:off x="8526373" y="4053932"/>
            <a:ext cx="353836" cy="982649"/>
            <a:chOff x="5325973" y="2453732"/>
            <a:chExt cx="353836" cy="982649"/>
          </a:xfrm>
        </p:grpSpPr>
        <p:sp>
          <p:nvSpPr>
            <p:cNvPr id="119" name="Google Shape;119;p4"/>
            <p:cNvSpPr/>
            <p:nvPr/>
          </p:nvSpPr>
          <p:spPr>
            <a:xfrm>
              <a:off x="5325973" y="2453732"/>
              <a:ext cx="353836" cy="818158"/>
            </a:xfrm>
            <a:custGeom>
              <a:avLst/>
              <a:gdLst/>
              <a:ahLst/>
              <a:cxnLst/>
              <a:rect l="l" t="t" r="r" b="b"/>
              <a:pathLst>
                <a:path w="16932" h="39151" extrusionOk="0">
                  <a:moveTo>
                    <a:pt x="1" y="39150"/>
                  </a:moveTo>
                  <a:lnTo>
                    <a:pt x="16931" y="39150"/>
                  </a:lnTo>
                  <a:lnTo>
                    <a:pt x="836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20" name="Google Shape;120;p4"/>
            <p:cNvGrpSpPr/>
            <p:nvPr/>
          </p:nvGrpSpPr>
          <p:grpSpPr>
            <a:xfrm>
              <a:off x="5460629" y="2707811"/>
              <a:ext cx="122624" cy="728570"/>
              <a:chOff x="5460629" y="2707811"/>
              <a:chExt cx="122624" cy="728570"/>
            </a:xfrm>
          </p:grpSpPr>
          <p:sp>
            <p:nvSpPr>
              <p:cNvPr id="121" name="Google Shape;121;p4"/>
              <p:cNvSpPr/>
              <p:nvPr/>
            </p:nvSpPr>
            <p:spPr>
              <a:xfrm>
                <a:off x="5491117" y="2707811"/>
                <a:ext cx="23531" cy="728570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34864" extrusionOk="0">
                    <a:moveTo>
                      <a:pt x="548" y="0"/>
                    </a:moveTo>
                    <a:lnTo>
                      <a:pt x="1" y="34864"/>
                    </a:lnTo>
                    <a:lnTo>
                      <a:pt x="1125" y="34864"/>
                    </a:lnTo>
                    <a:lnTo>
                      <a:pt x="54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22" name="Google Shape;122;p4"/>
              <p:cNvSpPr/>
              <p:nvPr/>
            </p:nvSpPr>
            <p:spPr>
              <a:xfrm>
                <a:off x="5500018" y="3016492"/>
                <a:ext cx="83235" cy="34962"/>
              </a:xfrm>
              <a:custGeom>
                <a:avLst/>
                <a:gdLst/>
                <a:ahLst/>
                <a:cxnLst/>
                <a:rect l="l" t="t" r="r" b="b"/>
                <a:pathLst>
                  <a:path w="3983" h="1673" extrusionOk="0">
                    <a:moveTo>
                      <a:pt x="3982" y="0"/>
                    </a:moveTo>
                    <a:lnTo>
                      <a:pt x="0" y="1064"/>
                    </a:lnTo>
                    <a:lnTo>
                      <a:pt x="243" y="1672"/>
                    </a:lnTo>
                    <a:lnTo>
                      <a:pt x="398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23" name="Google Shape;123;p4"/>
              <p:cNvSpPr/>
              <p:nvPr/>
            </p:nvSpPr>
            <p:spPr>
              <a:xfrm>
                <a:off x="5460629" y="2844368"/>
                <a:ext cx="45766" cy="61627"/>
              </a:xfrm>
              <a:custGeom>
                <a:avLst/>
                <a:gdLst/>
                <a:ahLst/>
                <a:cxnLst/>
                <a:rect l="l" t="t" r="r" b="b"/>
                <a:pathLst>
                  <a:path w="2190" h="2949" extrusionOk="0">
                    <a:moveTo>
                      <a:pt x="1" y="0"/>
                    </a:moveTo>
                    <a:lnTo>
                      <a:pt x="1855" y="2948"/>
                    </a:lnTo>
                    <a:lnTo>
                      <a:pt x="2189" y="2736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grpSp>
        <p:nvGrpSpPr>
          <p:cNvPr id="124" name="Google Shape;124;p4"/>
          <p:cNvGrpSpPr/>
          <p:nvPr/>
        </p:nvGrpSpPr>
        <p:grpSpPr>
          <a:xfrm>
            <a:off x="8878256" y="3564226"/>
            <a:ext cx="543732" cy="1720103"/>
            <a:chOff x="5649281" y="1964026"/>
            <a:chExt cx="543732" cy="1720103"/>
          </a:xfrm>
        </p:grpSpPr>
        <p:sp>
          <p:nvSpPr>
            <p:cNvPr id="125" name="Google Shape;125;p4"/>
            <p:cNvSpPr/>
            <p:nvPr/>
          </p:nvSpPr>
          <p:spPr>
            <a:xfrm>
              <a:off x="5649281" y="1964026"/>
              <a:ext cx="543732" cy="1466691"/>
            </a:xfrm>
            <a:custGeom>
              <a:avLst/>
              <a:gdLst/>
              <a:ahLst/>
              <a:cxnLst/>
              <a:rect l="l" t="t" r="r" b="b"/>
              <a:pathLst>
                <a:path w="26019" h="70185" extrusionOk="0">
                  <a:moveTo>
                    <a:pt x="13040" y="1"/>
                  </a:moveTo>
                  <a:lnTo>
                    <a:pt x="0" y="70184"/>
                  </a:lnTo>
                  <a:lnTo>
                    <a:pt x="26019" y="70184"/>
                  </a:lnTo>
                  <a:lnTo>
                    <a:pt x="1304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6" name="Google Shape;126;p4"/>
            <p:cNvSpPr/>
            <p:nvPr/>
          </p:nvSpPr>
          <p:spPr>
            <a:xfrm>
              <a:off x="5903966" y="2562978"/>
              <a:ext cx="34335" cy="1121151"/>
            </a:xfrm>
            <a:custGeom>
              <a:avLst/>
              <a:gdLst/>
              <a:ahLst/>
              <a:cxnLst/>
              <a:rect l="l" t="t" r="r" b="b"/>
              <a:pathLst>
                <a:path w="1643" h="53650" extrusionOk="0">
                  <a:moveTo>
                    <a:pt x="852" y="1"/>
                  </a:moveTo>
                  <a:lnTo>
                    <a:pt x="1" y="53649"/>
                  </a:lnTo>
                  <a:lnTo>
                    <a:pt x="1642" y="53649"/>
                  </a:lnTo>
                  <a:lnTo>
                    <a:pt x="85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7" name="Google Shape;127;p4"/>
            <p:cNvSpPr/>
            <p:nvPr/>
          </p:nvSpPr>
          <p:spPr>
            <a:xfrm>
              <a:off x="5917945" y="3038077"/>
              <a:ext cx="127705" cy="54647"/>
            </a:xfrm>
            <a:custGeom>
              <a:avLst/>
              <a:gdLst/>
              <a:ahLst/>
              <a:cxnLst/>
              <a:rect l="l" t="t" r="r" b="b"/>
              <a:pathLst>
                <a:path w="6111" h="2615" extrusionOk="0">
                  <a:moveTo>
                    <a:pt x="6110" y="1"/>
                  </a:moveTo>
                  <a:lnTo>
                    <a:pt x="1" y="1673"/>
                  </a:lnTo>
                  <a:lnTo>
                    <a:pt x="335" y="2615"/>
                  </a:lnTo>
                  <a:lnTo>
                    <a:pt x="611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8" name="Google Shape;128;p4"/>
            <p:cNvSpPr/>
            <p:nvPr/>
          </p:nvSpPr>
          <p:spPr>
            <a:xfrm>
              <a:off x="5855695" y="2773864"/>
              <a:ext cx="71804" cy="95293"/>
            </a:xfrm>
            <a:custGeom>
              <a:avLst/>
              <a:gdLst/>
              <a:ahLst/>
              <a:cxnLst/>
              <a:rect l="l" t="t" r="r" b="b"/>
              <a:pathLst>
                <a:path w="3436" h="4560" extrusionOk="0">
                  <a:moveTo>
                    <a:pt x="1" y="0"/>
                  </a:moveTo>
                  <a:lnTo>
                    <a:pt x="2858" y="4560"/>
                  </a:lnTo>
                  <a:lnTo>
                    <a:pt x="3436" y="416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29" name="Google Shape;129;p4"/>
          <p:cNvGrpSpPr/>
          <p:nvPr/>
        </p:nvGrpSpPr>
        <p:grpSpPr>
          <a:xfrm>
            <a:off x="-1042100" y="1465691"/>
            <a:ext cx="1861131" cy="3549419"/>
            <a:chOff x="-975425" y="1286316"/>
            <a:chExt cx="1861131" cy="3549419"/>
          </a:xfrm>
        </p:grpSpPr>
        <p:sp>
          <p:nvSpPr>
            <p:cNvPr id="130" name="Google Shape;130;p4"/>
            <p:cNvSpPr/>
            <p:nvPr/>
          </p:nvSpPr>
          <p:spPr>
            <a:xfrm>
              <a:off x="-975425" y="1286316"/>
              <a:ext cx="1861131" cy="2991770"/>
            </a:xfrm>
            <a:custGeom>
              <a:avLst/>
              <a:gdLst/>
              <a:ahLst/>
              <a:cxnLst/>
              <a:rect l="l" t="t" r="r" b="b"/>
              <a:pathLst>
                <a:path w="89060" h="143164" extrusionOk="0">
                  <a:moveTo>
                    <a:pt x="84378" y="80336"/>
                  </a:moveTo>
                  <a:cubicBezTo>
                    <a:pt x="84348" y="79728"/>
                    <a:pt x="84318" y="79151"/>
                    <a:pt x="84287" y="78573"/>
                  </a:cubicBezTo>
                  <a:cubicBezTo>
                    <a:pt x="83923" y="72616"/>
                    <a:pt x="83588" y="66567"/>
                    <a:pt x="81460" y="61005"/>
                  </a:cubicBezTo>
                  <a:cubicBezTo>
                    <a:pt x="79272" y="55321"/>
                    <a:pt x="75260" y="50366"/>
                    <a:pt x="73983" y="44439"/>
                  </a:cubicBezTo>
                  <a:cubicBezTo>
                    <a:pt x="73132" y="40548"/>
                    <a:pt x="73497" y="36567"/>
                    <a:pt x="73679" y="32615"/>
                  </a:cubicBezTo>
                  <a:cubicBezTo>
                    <a:pt x="74014" y="25381"/>
                    <a:pt x="73679" y="17904"/>
                    <a:pt x="70396" y="11490"/>
                  </a:cubicBezTo>
                  <a:cubicBezTo>
                    <a:pt x="67144" y="5077"/>
                    <a:pt x="60305" y="1"/>
                    <a:pt x="53162" y="761"/>
                  </a:cubicBezTo>
                  <a:cubicBezTo>
                    <a:pt x="45502" y="1612"/>
                    <a:pt x="39940" y="8512"/>
                    <a:pt x="37083" y="15624"/>
                  </a:cubicBezTo>
                  <a:cubicBezTo>
                    <a:pt x="34226" y="22737"/>
                    <a:pt x="33162" y="30548"/>
                    <a:pt x="29909" y="37509"/>
                  </a:cubicBezTo>
                  <a:cubicBezTo>
                    <a:pt x="27873" y="41704"/>
                    <a:pt x="25076" y="45564"/>
                    <a:pt x="23769" y="50002"/>
                  </a:cubicBezTo>
                  <a:cubicBezTo>
                    <a:pt x="22158" y="55685"/>
                    <a:pt x="23101" y="61704"/>
                    <a:pt x="22523" y="67540"/>
                  </a:cubicBezTo>
                  <a:cubicBezTo>
                    <a:pt x="20365" y="89820"/>
                    <a:pt x="0" y="116568"/>
                    <a:pt x="25867" y="134410"/>
                  </a:cubicBezTo>
                  <a:cubicBezTo>
                    <a:pt x="31672" y="141492"/>
                    <a:pt x="43162" y="143164"/>
                    <a:pt x="52037" y="142100"/>
                  </a:cubicBezTo>
                  <a:cubicBezTo>
                    <a:pt x="64804" y="140580"/>
                    <a:pt x="77053" y="137206"/>
                    <a:pt x="81916" y="124076"/>
                  </a:cubicBezTo>
                  <a:cubicBezTo>
                    <a:pt x="89059" y="113315"/>
                    <a:pt x="85351" y="93072"/>
                    <a:pt x="84378" y="8033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31" name="Google Shape;131;p4"/>
            <p:cNvGrpSpPr/>
            <p:nvPr/>
          </p:nvGrpSpPr>
          <p:grpSpPr>
            <a:xfrm>
              <a:off x="-181489" y="2432146"/>
              <a:ext cx="681581" cy="2403589"/>
              <a:chOff x="-181489" y="2432146"/>
              <a:chExt cx="681581" cy="2403589"/>
            </a:xfrm>
          </p:grpSpPr>
          <p:sp>
            <p:nvSpPr>
              <p:cNvPr id="132" name="Google Shape;132;p4"/>
              <p:cNvSpPr/>
              <p:nvPr/>
            </p:nvSpPr>
            <p:spPr>
              <a:xfrm>
                <a:off x="-181489" y="2432146"/>
                <a:ext cx="282680" cy="2403589"/>
              </a:xfrm>
              <a:custGeom>
                <a:avLst/>
                <a:gdLst/>
                <a:ahLst/>
                <a:cxnLst/>
                <a:rect l="l" t="t" r="r" b="b"/>
                <a:pathLst>
                  <a:path w="13527" h="115018" extrusionOk="0">
                    <a:moveTo>
                      <a:pt x="1" y="0"/>
                    </a:moveTo>
                    <a:lnTo>
                      <a:pt x="3922" y="41126"/>
                    </a:lnTo>
                    <a:lnTo>
                      <a:pt x="3922" y="41126"/>
                    </a:lnTo>
                    <a:lnTo>
                      <a:pt x="3922" y="41186"/>
                    </a:lnTo>
                    <a:lnTo>
                      <a:pt x="3952" y="41278"/>
                    </a:lnTo>
                    <a:lnTo>
                      <a:pt x="10790" y="56399"/>
                    </a:lnTo>
                    <a:lnTo>
                      <a:pt x="10790" y="56399"/>
                    </a:lnTo>
                    <a:lnTo>
                      <a:pt x="10487" y="115017"/>
                    </a:lnTo>
                    <a:lnTo>
                      <a:pt x="13527" y="114987"/>
                    </a:lnTo>
                    <a:lnTo>
                      <a:pt x="12280" y="56202"/>
                    </a:lnTo>
                    <a:lnTo>
                      <a:pt x="12280" y="56050"/>
                    </a:lnTo>
                    <a:lnTo>
                      <a:pt x="12189" y="55898"/>
                    </a:lnTo>
                    <a:lnTo>
                      <a:pt x="4966" y="40845"/>
                    </a:lnTo>
                    <a:lnTo>
                      <a:pt x="4966" y="40845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33" name="Google Shape;133;p4"/>
              <p:cNvSpPr/>
              <p:nvPr/>
            </p:nvSpPr>
            <p:spPr>
              <a:xfrm>
                <a:off x="42081" y="2606171"/>
                <a:ext cx="458011" cy="1016329"/>
              </a:xfrm>
              <a:custGeom>
                <a:avLst/>
                <a:gdLst/>
                <a:ahLst/>
                <a:cxnLst/>
                <a:rect l="l" t="t" r="r" b="b"/>
                <a:pathLst>
                  <a:path w="21917" h="48634" extrusionOk="0">
                    <a:moveTo>
                      <a:pt x="21369" y="1"/>
                    </a:moveTo>
                    <a:lnTo>
                      <a:pt x="20857" y="25443"/>
                    </a:lnTo>
                    <a:lnTo>
                      <a:pt x="20857" y="25443"/>
                    </a:lnTo>
                    <a:lnTo>
                      <a:pt x="1" y="47114"/>
                    </a:lnTo>
                    <a:lnTo>
                      <a:pt x="1642" y="48634"/>
                    </a:lnTo>
                    <a:lnTo>
                      <a:pt x="21764" y="25989"/>
                    </a:lnTo>
                    <a:lnTo>
                      <a:pt x="21916" y="25837"/>
                    </a:lnTo>
                    <a:lnTo>
                      <a:pt x="21855" y="25655"/>
                    </a:lnTo>
                    <a:lnTo>
                      <a:pt x="2136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grpSp>
        <p:nvGrpSpPr>
          <p:cNvPr id="134" name="Google Shape;134;p4"/>
          <p:cNvGrpSpPr/>
          <p:nvPr/>
        </p:nvGrpSpPr>
        <p:grpSpPr>
          <a:xfrm flipH="1">
            <a:off x="-45267" y="4305770"/>
            <a:ext cx="1374575" cy="1184640"/>
            <a:chOff x="4640008" y="4060682"/>
            <a:chExt cx="1374575" cy="1184640"/>
          </a:xfrm>
        </p:grpSpPr>
        <p:sp>
          <p:nvSpPr>
            <p:cNvPr id="135" name="Google Shape;135;p4"/>
            <p:cNvSpPr/>
            <p:nvPr/>
          </p:nvSpPr>
          <p:spPr>
            <a:xfrm>
              <a:off x="4640008" y="4060682"/>
              <a:ext cx="1374575" cy="1105248"/>
            </a:xfrm>
            <a:custGeom>
              <a:avLst/>
              <a:gdLst/>
              <a:ahLst/>
              <a:cxnLst/>
              <a:rect l="l" t="t" r="r" b="b"/>
              <a:pathLst>
                <a:path w="65777" h="52889" extrusionOk="0">
                  <a:moveTo>
                    <a:pt x="27600" y="11551"/>
                  </a:moveTo>
                  <a:cubicBezTo>
                    <a:pt x="16566" y="17296"/>
                    <a:pt x="8116" y="27053"/>
                    <a:pt x="3496" y="38512"/>
                  </a:cubicBezTo>
                  <a:cubicBezTo>
                    <a:pt x="1672" y="43132"/>
                    <a:pt x="517" y="47995"/>
                    <a:pt x="0" y="52889"/>
                  </a:cubicBezTo>
                  <a:lnTo>
                    <a:pt x="65777" y="52889"/>
                  </a:lnTo>
                  <a:lnTo>
                    <a:pt x="65777" y="4530"/>
                  </a:lnTo>
                  <a:cubicBezTo>
                    <a:pt x="54804" y="1"/>
                    <a:pt x="36263" y="7052"/>
                    <a:pt x="27600" y="1155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6" name="Google Shape;136;p4"/>
            <p:cNvSpPr/>
            <p:nvPr/>
          </p:nvSpPr>
          <p:spPr>
            <a:xfrm>
              <a:off x="4911222" y="4871774"/>
              <a:ext cx="610437" cy="346209"/>
            </a:xfrm>
            <a:custGeom>
              <a:avLst/>
              <a:gdLst/>
              <a:ahLst/>
              <a:cxnLst/>
              <a:rect l="l" t="t" r="r" b="b"/>
              <a:pathLst>
                <a:path w="29211" h="16567" extrusionOk="0">
                  <a:moveTo>
                    <a:pt x="0" y="1"/>
                  </a:moveTo>
                  <a:lnTo>
                    <a:pt x="28481" y="16566"/>
                  </a:lnTo>
                  <a:lnTo>
                    <a:pt x="29211" y="1525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7" name="Google Shape;137;p4"/>
            <p:cNvSpPr/>
            <p:nvPr/>
          </p:nvSpPr>
          <p:spPr>
            <a:xfrm>
              <a:off x="5468256" y="4388420"/>
              <a:ext cx="294111" cy="856902"/>
            </a:xfrm>
            <a:custGeom>
              <a:avLst/>
              <a:gdLst/>
              <a:ahLst/>
              <a:cxnLst/>
              <a:rect l="l" t="t" r="r" b="b"/>
              <a:pathLst>
                <a:path w="14074" h="41005" extrusionOk="0">
                  <a:moveTo>
                    <a:pt x="0" y="1"/>
                  </a:moveTo>
                  <a:lnTo>
                    <a:pt x="13010" y="41004"/>
                  </a:lnTo>
                  <a:lnTo>
                    <a:pt x="14074" y="4060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8" name="Google Shape;138;p4"/>
            <p:cNvSpPr/>
            <p:nvPr/>
          </p:nvSpPr>
          <p:spPr>
            <a:xfrm>
              <a:off x="5861421" y="4442416"/>
              <a:ext cx="26686" cy="724140"/>
            </a:xfrm>
            <a:custGeom>
              <a:avLst/>
              <a:gdLst/>
              <a:ahLst/>
              <a:cxnLst/>
              <a:rect l="l" t="t" r="r" b="b"/>
              <a:pathLst>
                <a:path w="1277" h="34652" extrusionOk="0">
                  <a:moveTo>
                    <a:pt x="0" y="0"/>
                  </a:moveTo>
                  <a:lnTo>
                    <a:pt x="152" y="34651"/>
                  </a:lnTo>
                  <a:lnTo>
                    <a:pt x="1277" y="346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9" name="Google Shape;139;p4"/>
            <p:cNvSpPr/>
            <p:nvPr/>
          </p:nvSpPr>
          <p:spPr>
            <a:xfrm>
              <a:off x="5036349" y="4614540"/>
              <a:ext cx="85763" cy="81960"/>
            </a:xfrm>
            <a:custGeom>
              <a:avLst/>
              <a:gdLst/>
              <a:ahLst/>
              <a:cxnLst/>
              <a:rect l="l" t="t" r="r" b="b"/>
              <a:pathLst>
                <a:path w="4104" h="3922" extrusionOk="0">
                  <a:moveTo>
                    <a:pt x="3283" y="1642"/>
                  </a:moveTo>
                  <a:cubicBezTo>
                    <a:pt x="2979" y="912"/>
                    <a:pt x="2402" y="457"/>
                    <a:pt x="1672" y="153"/>
                  </a:cubicBezTo>
                  <a:cubicBezTo>
                    <a:pt x="1277" y="1"/>
                    <a:pt x="791" y="274"/>
                    <a:pt x="578" y="609"/>
                  </a:cubicBezTo>
                  <a:cubicBezTo>
                    <a:pt x="0" y="1581"/>
                    <a:pt x="426" y="2675"/>
                    <a:pt x="1277" y="3283"/>
                  </a:cubicBezTo>
                  <a:cubicBezTo>
                    <a:pt x="1551" y="3466"/>
                    <a:pt x="1885" y="3618"/>
                    <a:pt x="2280" y="3648"/>
                  </a:cubicBezTo>
                  <a:cubicBezTo>
                    <a:pt x="2523" y="3891"/>
                    <a:pt x="2858" y="3922"/>
                    <a:pt x="3070" y="3618"/>
                  </a:cubicBezTo>
                  <a:cubicBezTo>
                    <a:pt x="3496" y="3496"/>
                    <a:pt x="3830" y="3253"/>
                    <a:pt x="3952" y="2736"/>
                  </a:cubicBezTo>
                  <a:cubicBezTo>
                    <a:pt x="4104" y="2250"/>
                    <a:pt x="3769" y="1733"/>
                    <a:pt x="3283" y="164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140;p4"/>
            <p:cNvSpPr/>
            <p:nvPr/>
          </p:nvSpPr>
          <p:spPr>
            <a:xfrm>
              <a:off x="5075718" y="4452572"/>
              <a:ext cx="89588" cy="79431"/>
            </a:xfrm>
            <a:custGeom>
              <a:avLst/>
              <a:gdLst/>
              <a:ahLst/>
              <a:cxnLst/>
              <a:rect l="l" t="t" r="r" b="b"/>
              <a:pathLst>
                <a:path w="4287" h="3801" extrusionOk="0">
                  <a:moveTo>
                    <a:pt x="3314" y="882"/>
                  </a:moveTo>
                  <a:cubicBezTo>
                    <a:pt x="2645" y="213"/>
                    <a:pt x="1490" y="1"/>
                    <a:pt x="761" y="700"/>
                  </a:cubicBezTo>
                  <a:cubicBezTo>
                    <a:pt x="1" y="1369"/>
                    <a:pt x="122" y="2524"/>
                    <a:pt x="822" y="3192"/>
                  </a:cubicBezTo>
                  <a:cubicBezTo>
                    <a:pt x="1095" y="3466"/>
                    <a:pt x="1460" y="3709"/>
                    <a:pt x="1855" y="3770"/>
                  </a:cubicBezTo>
                  <a:cubicBezTo>
                    <a:pt x="2037" y="3800"/>
                    <a:pt x="2189" y="3800"/>
                    <a:pt x="2372" y="3770"/>
                  </a:cubicBezTo>
                  <a:cubicBezTo>
                    <a:pt x="2463" y="3739"/>
                    <a:pt x="2524" y="3709"/>
                    <a:pt x="2645" y="3648"/>
                  </a:cubicBezTo>
                  <a:cubicBezTo>
                    <a:pt x="2524" y="3709"/>
                    <a:pt x="2493" y="3739"/>
                    <a:pt x="2554" y="3709"/>
                  </a:cubicBezTo>
                  <a:cubicBezTo>
                    <a:pt x="2615" y="3709"/>
                    <a:pt x="2676" y="3709"/>
                    <a:pt x="2767" y="3648"/>
                  </a:cubicBezTo>
                  <a:cubicBezTo>
                    <a:pt x="3010" y="3648"/>
                    <a:pt x="3284" y="3587"/>
                    <a:pt x="3466" y="3405"/>
                  </a:cubicBezTo>
                  <a:cubicBezTo>
                    <a:pt x="4287" y="2706"/>
                    <a:pt x="4013" y="1581"/>
                    <a:pt x="3314" y="88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141;p4"/>
            <p:cNvSpPr/>
            <p:nvPr/>
          </p:nvSpPr>
          <p:spPr>
            <a:xfrm>
              <a:off x="5865224" y="4202965"/>
              <a:ext cx="76882" cy="89588"/>
            </a:xfrm>
            <a:custGeom>
              <a:avLst/>
              <a:gdLst/>
              <a:ahLst/>
              <a:cxnLst/>
              <a:rect l="l" t="t" r="r" b="b"/>
              <a:pathLst>
                <a:path w="3679" h="4287" extrusionOk="0">
                  <a:moveTo>
                    <a:pt x="2767" y="304"/>
                  </a:moveTo>
                  <a:cubicBezTo>
                    <a:pt x="2584" y="152"/>
                    <a:pt x="2311" y="0"/>
                    <a:pt x="2068" y="91"/>
                  </a:cubicBezTo>
                  <a:cubicBezTo>
                    <a:pt x="609" y="639"/>
                    <a:pt x="1" y="2614"/>
                    <a:pt x="1186" y="3739"/>
                  </a:cubicBezTo>
                  <a:cubicBezTo>
                    <a:pt x="1764" y="4286"/>
                    <a:pt x="2463" y="3800"/>
                    <a:pt x="2463" y="3192"/>
                  </a:cubicBezTo>
                  <a:lnTo>
                    <a:pt x="2524" y="3192"/>
                  </a:lnTo>
                  <a:cubicBezTo>
                    <a:pt x="3496" y="2584"/>
                    <a:pt x="3679" y="1064"/>
                    <a:pt x="2767" y="30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142;p4"/>
            <p:cNvSpPr/>
            <p:nvPr/>
          </p:nvSpPr>
          <p:spPr>
            <a:xfrm>
              <a:off x="4797525" y="5015332"/>
              <a:ext cx="79431" cy="74332"/>
            </a:xfrm>
            <a:custGeom>
              <a:avLst/>
              <a:gdLst/>
              <a:ahLst/>
              <a:cxnLst/>
              <a:rect l="l" t="t" r="r" b="b"/>
              <a:pathLst>
                <a:path w="3801" h="3557" extrusionOk="0">
                  <a:moveTo>
                    <a:pt x="3678" y="2310"/>
                  </a:moveTo>
                  <a:cubicBezTo>
                    <a:pt x="3587" y="2006"/>
                    <a:pt x="3374" y="1794"/>
                    <a:pt x="3162" y="1702"/>
                  </a:cubicBezTo>
                  <a:cubicBezTo>
                    <a:pt x="3101" y="1186"/>
                    <a:pt x="2858" y="699"/>
                    <a:pt x="2402" y="426"/>
                  </a:cubicBezTo>
                  <a:cubicBezTo>
                    <a:pt x="1703" y="0"/>
                    <a:pt x="791" y="578"/>
                    <a:pt x="456" y="1186"/>
                  </a:cubicBezTo>
                  <a:cubicBezTo>
                    <a:pt x="31" y="1824"/>
                    <a:pt x="1" y="2949"/>
                    <a:pt x="821" y="3253"/>
                  </a:cubicBezTo>
                  <a:cubicBezTo>
                    <a:pt x="1551" y="3496"/>
                    <a:pt x="2311" y="3556"/>
                    <a:pt x="3071" y="3435"/>
                  </a:cubicBezTo>
                  <a:cubicBezTo>
                    <a:pt x="3526" y="3374"/>
                    <a:pt x="3800" y="2766"/>
                    <a:pt x="3678" y="231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143;p4"/>
            <p:cNvSpPr/>
            <p:nvPr/>
          </p:nvSpPr>
          <p:spPr>
            <a:xfrm>
              <a:off x="4743529" y="4916241"/>
              <a:ext cx="73079" cy="62901"/>
            </a:xfrm>
            <a:custGeom>
              <a:avLst/>
              <a:gdLst/>
              <a:ahLst/>
              <a:cxnLst/>
              <a:rect l="l" t="t" r="r" b="b"/>
              <a:pathLst>
                <a:path w="3497" h="3010" extrusionOk="0">
                  <a:moveTo>
                    <a:pt x="3375" y="1611"/>
                  </a:moveTo>
                  <a:cubicBezTo>
                    <a:pt x="3284" y="1277"/>
                    <a:pt x="2919" y="973"/>
                    <a:pt x="2585" y="912"/>
                  </a:cubicBezTo>
                  <a:cubicBezTo>
                    <a:pt x="2463" y="548"/>
                    <a:pt x="2159" y="244"/>
                    <a:pt x="1733" y="152"/>
                  </a:cubicBezTo>
                  <a:cubicBezTo>
                    <a:pt x="1095" y="0"/>
                    <a:pt x="366" y="304"/>
                    <a:pt x="183" y="973"/>
                  </a:cubicBezTo>
                  <a:cubicBezTo>
                    <a:pt x="1" y="1611"/>
                    <a:pt x="305" y="2341"/>
                    <a:pt x="852" y="2675"/>
                  </a:cubicBezTo>
                  <a:cubicBezTo>
                    <a:pt x="1460" y="3010"/>
                    <a:pt x="2159" y="2949"/>
                    <a:pt x="2767" y="2706"/>
                  </a:cubicBezTo>
                  <a:cubicBezTo>
                    <a:pt x="3192" y="2554"/>
                    <a:pt x="3496" y="2098"/>
                    <a:pt x="3375" y="161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144;p4"/>
            <p:cNvSpPr/>
            <p:nvPr/>
          </p:nvSpPr>
          <p:spPr>
            <a:xfrm>
              <a:off x="5701355" y="4626618"/>
              <a:ext cx="67353" cy="84489"/>
            </a:xfrm>
            <a:custGeom>
              <a:avLst/>
              <a:gdLst/>
              <a:ahLst/>
              <a:cxnLst/>
              <a:rect l="l" t="t" r="r" b="b"/>
              <a:pathLst>
                <a:path w="3223" h="4043" extrusionOk="0">
                  <a:moveTo>
                    <a:pt x="2949" y="2249"/>
                  </a:moveTo>
                  <a:cubicBezTo>
                    <a:pt x="2919" y="1368"/>
                    <a:pt x="2372" y="578"/>
                    <a:pt x="1520" y="182"/>
                  </a:cubicBezTo>
                  <a:cubicBezTo>
                    <a:pt x="1064" y="0"/>
                    <a:pt x="517" y="122"/>
                    <a:pt x="365" y="638"/>
                  </a:cubicBezTo>
                  <a:cubicBezTo>
                    <a:pt x="122" y="1641"/>
                    <a:pt x="1" y="2827"/>
                    <a:pt x="913" y="3496"/>
                  </a:cubicBezTo>
                  <a:cubicBezTo>
                    <a:pt x="1642" y="4043"/>
                    <a:pt x="3162" y="3921"/>
                    <a:pt x="3162" y="2766"/>
                  </a:cubicBezTo>
                  <a:cubicBezTo>
                    <a:pt x="3223" y="2584"/>
                    <a:pt x="3101" y="2401"/>
                    <a:pt x="2949" y="224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145;p4"/>
            <p:cNvSpPr/>
            <p:nvPr/>
          </p:nvSpPr>
          <p:spPr>
            <a:xfrm>
              <a:off x="5731216" y="4476080"/>
              <a:ext cx="48921" cy="84489"/>
            </a:xfrm>
            <a:custGeom>
              <a:avLst/>
              <a:gdLst/>
              <a:ahLst/>
              <a:cxnLst/>
              <a:rect l="l" t="t" r="r" b="b"/>
              <a:pathLst>
                <a:path w="2341" h="4043" extrusionOk="0">
                  <a:moveTo>
                    <a:pt x="1794" y="517"/>
                  </a:moveTo>
                  <a:cubicBezTo>
                    <a:pt x="1520" y="0"/>
                    <a:pt x="730" y="31"/>
                    <a:pt x="456" y="517"/>
                  </a:cubicBezTo>
                  <a:cubicBezTo>
                    <a:pt x="0" y="1307"/>
                    <a:pt x="31" y="2462"/>
                    <a:pt x="730" y="3101"/>
                  </a:cubicBezTo>
                  <a:lnTo>
                    <a:pt x="730" y="3131"/>
                  </a:lnTo>
                  <a:cubicBezTo>
                    <a:pt x="608" y="3952"/>
                    <a:pt x="1854" y="4043"/>
                    <a:pt x="2098" y="3344"/>
                  </a:cubicBezTo>
                  <a:cubicBezTo>
                    <a:pt x="2341" y="2341"/>
                    <a:pt x="2189" y="1429"/>
                    <a:pt x="1794" y="51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146;p4"/>
            <p:cNvSpPr/>
            <p:nvPr/>
          </p:nvSpPr>
          <p:spPr>
            <a:xfrm>
              <a:off x="5378694" y="4808270"/>
              <a:ext cx="69902" cy="72431"/>
            </a:xfrm>
            <a:custGeom>
              <a:avLst/>
              <a:gdLst/>
              <a:ahLst/>
              <a:cxnLst/>
              <a:rect l="l" t="t" r="r" b="b"/>
              <a:pathLst>
                <a:path w="3345" h="3466" extrusionOk="0">
                  <a:moveTo>
                    <a:pt x="3253" y="2371"/>
                  </a:moveTo>
                  <a:cubicBezTo>
                    <a:pt x="3071" y="1459"/>
                    <a:pt x="2432" y="699"/>
                    <a:pt x="1642" y="213"/>
                  </a:cubicBezTo>
                  <a:cubicBezTo>
                    <a:pt x="1277" y="0"/>
                    <a:pt x="730" y="91"/>
                    <a:pt x="517" y="456"/>
                  </a:cubicBezTo>
                  <a:cubicBezTo>
                    <a:pt x="1" y="1611"/>
                    <a:pt x="578" y="3040"/>
                    <a:pt x="1824" y="3405"/>
                  </a:cubicBezTo>
                  <a:cubicBezTo>
                    <a:pt x="2098" y="3465"/>
                    <a:pt x="2311" y="3405"/>
                    <a:pt x="2463" y="3283"/>
                  </a:cubicBezTo>
                  <a:cubicBezTo>
                    <a:pt x="2554" y="3283"/>
                    <a:pt x="2615" y="3283"/>
                    <a:pt x="2736" y="3253"/>
                  </a:cubicBezTo>
                  <a:cubicBezTo>
                    <a:pt x="3162" y="3161"/>
                    <a:pt x="3344" y="2736"/>
                    <a:pt x="3253" y="23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47" name="Google Shape;147;p4"/>
          <p:cNvSpPr txBox="1">
            <a:spLocks noGrp="1"/>
          </p:cNvSpPr>
          <p:nvPr>
            <p:ph type="subTitle" idx="1"/>
          </p:nvPr>
        </p:nvSpPr>
        <p:spPr>
          <a:xfrm>
            <a:off x="713250" y="1002700"/>
            <a:ext cx="7717500" cy="3376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 sz="11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9pPr>
          </a:lstStyle>
          <a:p>
            <a:endParaRPr/>
          </a:p>
        </p:txBody>
      </p:sp>
      <p:sp>
        <p:nvSpPr>
          <p:cNvPr id="148" name="Google Shape;148;p4"/>
          <p:cNvSpPr txBox="1">
            <a:spLocks noGrp="1"/>
          </p:cNvSpPr>
          <p:nvPr>
            <p:ph type="title"/>
          </p:nvPr>
        </p:nvSpPr>
        <p:spPr>
          <a:xfrm>
            <a:off x="713250" y="463300"/>
            <a:ext cx="7717500" cy="539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600"/>
              <a:buFont typeface="Caveat"/>
              <a:buNone/>
              <a:defRPr sz="3600" b="0"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3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3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3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3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3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3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3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3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6"/>
          <p:cNvSpPr/>
          <p:nvPr/>
        </p:nvSpPr>
        <p:spPr>
          <a:xfrm>
            <a:off x="-1803212" y="4042700"/>
            <a:ext cx="8813275" cy="1247710"/>
          </a:xfrm>
          <a:custGeom>
            <a:avLst/>
            <a:gdLst/>
            <a:ahLst/>
            <a:cxnLst/>
            <a:rect l="l" t="t" r="r" b="b"/>
            <a:pathLst>
              <a:path w="352531" h="94649" extrusionOk="0">
                <a:moveTo>
                  <a:pt x="106684" y="1"/>
                </a:moveTo>
                <a:cubicBezTo>
                  <a:pt x="80282" y="1"/>
                  <a:pt x="53703" y="2720"/>
                  <a:pt x="28846" y="8967"/>
                </a:cubicBezTo>
                <a:cubicBezTo>
                  <a:pt x="14135" y="12676"/>
                  <a:pt x="10639" y="19302"/>
                  <a:pt x="8572" y="32311"/>
                </a:cubicBezTo>
                <a:cubicBezTo>
                  <a:pt x="5381" y="52585"/>
                  <a:pt x="2858" y="72980"/>
                  <a:pt x="1" y="93315"/>
                </a:cubicBezTo>
                <a:cubicBezTo>
                  <a:pt x="7963" y="94291"/>
                  <a:pt x="15959" y="94648"/>
                  <a:pt x="23973" y="94648"/>
                </a:cubicBezTo>
                <a:cubicBezTo>
                  <a:pt x="38415" y="94648"/>
                  <a:pt x="52911" y="93489"/>
                  <a:pt x="67358" y="92707"/>
                </a:cubicBezTo>
                <a:cubicBezTo>
                  <a:pt x="91436" y="91410"/>
                  <a:pt x="115539" y="91175"/>
                  <a:pt x="139646" y="91175"/>
                </a:cubicBezTo>
                <a:cubicBezTo>
                  <a:pt x="153347" y="91175"/>
                  <a:pt x="167051" y="91251"/>
                  <a:pt x="180751" y="91251"/>
                </a:cubicBezTo>
                <a:cubicBezTo>
                  <a:pt x="189257" y="91251"/>
                  <a:pt x="197763" y="91221"/>
                  <a:pt x="206266" y="91127"/>
                </a:cubicBezTo>
                <a:cubicBezTo>
                  <a:pt x="233863" y="90800"/>
                  <a:pt x="261509" y="89753"/>
                  <a:pt x="289105" y="89753"/>
                </a:cubicBezTo>
                <a:cubicBezTo>
                  <a:pt x="310291" y="89753"/>
                  <a:pt x="331448" y="90370"/>
                  <a:pt x="352530" y="92403"/>
                </a:cubicBezTo>
                <a:cubicBezTo>
                  <a:pt x="342956" y="85351"/>
                  <a:pt x="335569" y="76233"/>
                  <a:pt x="326603" y="68543"/>
                </a:cubicBezTo>
                <a:cubicBezTo>
                  <a:pt x="316724" y="60062"/>
                  <a:pt x="305022" y="53527"/>
                  <a:pt x="293167" y="47418"/>
                </a:cubicBezTo>
                <a:cubicBezTo>
                  <a:pt x="270857" y="35867"/>
                  <a:pt x="247665" y="25563"/>
                  <a:pt x="223409" y="17782"/>
                </a:cubicBezTo>
                <a:cubicBezTo>
                  <a:pt x="201099" y="10609"/>
                  <a:pt x="177937" y="5624"/>
                  <a:pt x="154411" y="2858"/>
                </a:cubicBezTo>
                <a:cubicBezTo>
                  <a:pt x="138856" y="1014"/>
                  <a:pt x="122803" y="1"/>
                  <a:pt x="10668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91" name="Google Shape;191;p6"/>
          <p:cNvSpPr/>
          <p:nvPr/>
        </p:nvSpPr>
        <p:spPr>
          <a:xfrm>
            <a:off x="-47625" y="4502824"/>
            <a:ext cx="9252651" cy="806609"/>
          </a:xfrm>
          <a:custGeom>
            <a:avLst/>
            <a:gdLst/>
            <a:ahLst/>
            <a:cxnLst/>
            <a:rect l="l" t="t" r="r" b="b"/>
            <a:pathLst>
              <a:path w="284960" h="59893" extrusionOk="0">
                <a:moveTo>
                  <a:pt x="231706" y="1"/>
                </a:moveTo>
                <a:cubicBezTo>
                  <a:pt x="226944" y="1"/>
                  <a:pt x="222181" y="56"/>
                  <a:pt x="217420" y="165"/>
                </a:cubicBezTo>
                <a:cubicBezTo>
                  <a:pt x="171401" y="1320"/>
                  <a:pt x="125504" y="7734"/>
                  <a:pt x="80944" y="19253"/>
                </a:cubicBezTo>
                <a:cubicBezTo>
                  <a:pt x="58755" y="24968"/>
                  <a:pt x="36870" y="31959"/>
                  <a:pt x="15471" y="40257"/>
                </a:cubicBezTo>
                <a:cubicBezTo>
                  <a:pt x="11581" y="41746"/>
                  <a:pt x="4985" y="43296"/>
                  <a:pt x="0" y="46002"/>
                </a:cubicBezTo>
                <a:lnTo>
                  <a:pt x="0" y="59892"/>
                </a:lnTo>
                <a:lnTo>
                  <a:pt x="284960" y="59892"/>
                </a:lnTo>
                <a:lnTo>
                  <a:pt x="284960" y="2323"/>
                </a:lnTo>
                <a:cubicBezTo>
                  <a:pt x="267245" y="765"/>
                  <a:pt x="249475" y="1"/>
                  <a:pt x="23170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92" name="Google Shape;192;p6"/>
          <p:cNvSpPr/>
          <p:nvPr/>
        </p:nvSpPr>
        <p:spPr>
          <a:xfrm>
            <a:off x="3553100" y="421924"/>
            <a:ext cx="1561840" cy="235151"/>
          </a:xfrm>
          <a:custGeom>
            <a:avLst/>
            <a:gdLst/>
            <a:ahLst/>
            <a:cxnLst/>
            <a:rect l="l" t="t" r="r" b="b"/>
            <a:pathLst>
              <a:path w="27039" h="4071" extrusionOk="0">
                <a:moveTo>
                  <a:pt x="16736" y="0"/>
                </a:moveTo>
                <a:cubicBezTo>
                  <a:pt x="15182" y="0"/>
                  <a:pt x="14124" y="521"/>
                  <a:pt x="14185" y="1833"/>
                </a:cubicBezTo>
                <a:cubicBezTo>
                  <a:pt x="13452" y="1748"/>
                  <a:pt x="12706" y="1710"/>
                  <a:pt x="11958" y="1710"/>
                </a:cubicBezTo>
                <a:cubicBezTo>
                  <a:pt x="6033" y="1710"/>
                  <a:pt x="0" y="4071"/>
                  <a:pt x="0" y="4071"/>
                </a:cubicBezTo>
                <a:lnTo>
                  <a:pt x="27039" y="4071"/>
                </a:lnTo>
                <a:cubicBezTo>
                  <a:pt x="24923" y="2076"/>
                  <a:pt x="19839" y="0"/>
                  <a:pt x="1673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93" name="Google Shape;193;p6"/>
          <p:cNvSpPr/>
          <p:nvPr/>
        </p:nvSpPr>
        <p:spPr>
          <a:xfrm>
            <a:off x="5907171" y="463300"/>
            <a:ext cx="3179453" cy="393778"/>
          </a:xfrm>
          <a:custGeom>
            <a:avLst/>
            <a:gdLst/>
            <a:ahLst/>
            <a:cxnLst/>
            <a:rect l="l" t="t" r="r" b="b"/>
            <a:pathLst>
              <a:path w="63000" h="7803" extrusionOk="0">
                <a:moveTo>
                  <a:pt x="31434" y="1"/>
                </a:moveTo>
                <a:cubicBezTo>
                  <a:pt x="27859" y="1"/>
                  <a:pt x="27584" y="5353"/>
                  <a:pt x="27584" y="5353"/>
                </a:cubicBezTo>
                <a:cubicBezTo>
                  <a:pt x="27584" y="5353"/>
                  <a:pt x="25619" y="4735"/>
                  <a:pt x="23969" y="4735"/>
                </a:cubicBezTo>
                <a:cubicBezTo>
                  <a:pt x="22611" y="4735"/>
                  <a:pt x="21465" y="5154"/>
                  <a:pt x="21807" y="6684"/>
                </a:cubicBezTo>
                <a:cubicBezTo>
                  <a:pt x="20503" y="5994"/>
                  <a:pt x="19449" y="5746"/>
                  <a:pt x="18489" y="5746"/>
                </a:cubicBezTo>
                <a:cubicBezTo>
                  <a:pt x="17133" y="5746"/>
                  <a:pt x="15965" y="6241"/>
                  <a:pt x="14548" y="6684"/>
                </a:cubicBezTo>
                <a:cubicBezTo>
                  <a:pt x="12129" y="7440"/>
                  <a:pt x="1" y="7803"/>
                  <a:pt x="1" y="7803"/>
                </a:cubicBezTo>
                <a:lnTo>
                  <a:pt x="63000" y="7803"/>
                </a:lnTo>
                <a:cubicBezTo>
                  <a:pt x="48120" y="7228"/>
                  <a:pt x="39923" y="3690"/>
                  <a:pt x="33935" y="695"/>
                </a:cubicBezTo>
                <a:cubicBezTo>
                  <a:pt x="32960" y="205"/>
                  <a:pt x="32134" y="1"/>
                  <a:pt x="3143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94" name="Google Shape;194;p6"/>
          <p:cNvGrpSpPr/>
          <p:nvPr/>
        </p:nvGrpSpPr>
        <p:grpSpPr>
          <a:xfrm>
            <a:off x="2122889" y="3968530"/>
            <a:ext cx="352562" cy="911492"/>
            <a:chOff x="5455551" y="2366093"/>
            <a:chExt cx="352562" cy="911492"/>
          </a:xfrm>
        </p:grpSpPr>
        <p:sp>
          <p:nvSpPr>
            <p:cNvPr id="195" name="Google Shape;195;p6"/>
            <p:cNvSpPr/>
            <p:nvPr/>
          </p:nvSpPr>
          <p:spPr>
            <a:xfrm>
              <a:off x="5455551" y="2366093"/>
              <a:ext cx="352562" cy="743826"/>
            </a:xfrm>
            <a:custGeom>
              <a:avLst/>
              <a:gdLst/>
              <a:ahLst/>
              <a:cxnLst/>
              <a:rect l="l" t="t" r="r" b="b"/>
              <a:pathLst>
                <a:path w="16871" h="35594" extrusionOk="0">
                  <a:moveTo>
                    <a:pt x="16840" y="25836"/>
                  </a:moveTo>
                  <a:cubicBezTo>
                    <a:pt x="16749" y="24529"/>
                    <a:pt x="15958" y="23253"/>
                    <a:pt x="15989" y="21885"/>
                  </a:cubicBezTo>
                  <a:cubicBezTo>
                    <a:pt x="15989" y="21794"/>
                    <a:pt x="15989" y="21672"/>
                    <a:pt x="16049" y="21551"/>
                  </a:cubicBezTo>
                  <a:cubicBezTo>
                    <a:pt x="16110" y="20943"/>
                    <a:pt x="16414" y="20426"/>
                    <a:pt x="16536" y="19818"/>
                  </a:cubicBezTo>
                  <a:cubicBezTo>
                    <a:pt x="16718" y="18906"/>
                    <a:pt x="16445" y="17934"/>
                    <a:pt x="15837" y="17235"/>
                  </a:cubicBezTo>
                  <a:cubicBezTo>
                    <a:pt x="15563" y="16931"/>
                    <a:pt x="15229" y="16657"/>
                    <a:pt x="15046" y="16323"/>
                  </a:cubicBezTo>
                  <a:cubicBezTo>
                    <a:pt x="13922" y="14438"/>
                    <a:pt x="16536" y="11672"/>
                    <a:pt x="15077" y="10031"/>
                  </a:cubicBezTo>
                  <a:cubicBezTo>
                    <a:pt x="14864" y="9788"/>
                    <a:pt x="14530" y="9575"/>
                    <a:pt x="14286" y="9271"/>
                  </a:cubicBezTo>
                  <a:cubicBezTo>
                    <a:pt x="13831" y="8663"/>
                    <a:pt x="13983" y="7842"/>
                    <a:pt x="14043" y="7082"/>
                  </a:cubicBezTo>
                  <a:cubicBezTo>
                    <a:pt x="14195" y="5471"/>
                    <a:pt x="13831" y="3769"/>
                    <a:pt x="12797" y="2523"/>
                  </a:cubicBezTo>
                  <a:cubicBezTo>
                    <a:pt x="11065" y="335"/>
                    <a:pt x="6505" y="0"/>
                    <a:pt x="6505" y="3739"/>
                  </a:cubicBezTo>
                  <a:cubicBezTo>
                    <a:pt x="6505" y="4104"/>
                    <a:pt x="6566" y="4529"/>
                    <a:pt x="6505" y="4894"/>
                  </a:cubicBezTo>
                  <a:cubicBezTo>
                    <a:pt x="6262" y="6201"/>
                    <a:pt x="4590" y="6687"/>
                    <a:pt x="4043" y="7873"/>
                  </a:cubicBezTo>
                  <a:cubicBezTo>
                    <a:pt x="3466" y="9058"/>
                    <a:pt x="4165" y="10456"/>
                    <a:pt x="4134" y="11733"/>
                  </a:cubicBezTo>
                  <a:cubicBezTo>
                    <a:pt x="4104" y="13162"/>
                    <a:pt x="3162" y="14317"/>
                    <a:pt x="2402" y="15502"/>
                  </a:cubicBezTo>
                  <a:cubicBezTo>
                    <a:pt x="1642" y="16687"/>
                    <a:pt x="943" y="18116"/>
                    <a:pt x="1399" y="19453"/>
                  </a:cubicBezTo>
                  <a:cubicBezTo>
                    <a:pt x="2037" y="21247"/>
                    <a:pt x="1824" y="22371"/>
                    <a:pt x="1034" y="24134"/>
                  </a:cubicBezTo>
                  <a:cubicBezTo>
                    <a:pt x="456" y="25381"/>
                    <a:pt x="1" y="26748"/>
                    <a:pt x="31" y="28147"/>
                  </a:cubicBezTo>
                  <a:lnTo>
                    <a:pt x="31" y="28390"/>
                  </a:lnTo>
                  <a:cubicBezTo>
                    <a:pt x="213" y="30639"/>
                    <a:pt x="2311" y="33283"/>
                    <a:pt x="4377" y="34074"/>
                  </a:cubicBezTo>
                  <a:cubicBezTo>
                    <a:pt x="5836" y="35107"/>
                    <a:pt x="7782" y="35593"/>
                    <a:pt x="9545" y="35411"/>
                  </a:cubicBezTo>
                  <a:cubicBezTo>
                    <a:pt x="12280" y="35107"/>
                    <a:pt x="14712" y="33314"/>
                    <a:pt x="15806" y="30821"/>
                  </a:cubicBezTo>
                  <a:cubicBezTo>
                    <a:pt x="16384" y="29484"/>
                    <a:pt x="16870" y="27630"/>
                    <a:pt x="16840" y="2611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96" name="Google Shape;196;p6"/>
            <p:cNvGrpSpPr/>
            <p:nvPr/>
          </p:nvGrpSpPr>
          <p:grpSpPr>
            <a:xfrm>
              <a:off x="5536859" y="2632856"/>
              <a:ext cx="197560" cy="644730"/>
              <a:chOff x="5536859" y="2632856"/>
              <a:chExt cx="197560" cy="644730"/>
            </a:xfrm>
          </p:grpSpPr>
          <p:sp>
            <p:nvSpPr>
              <p:cNvPr id="197" name="Google Shape;197;p6"/>
              <p:cNvSpPr/>
              <p:nvPr/>
            </p:nvSpPr>
            <p:spPr>
              <a:xfrm>
                <a:off x="5581305" y="2632856"/>
                <a:ext cx="64824" cy="644730"/>
              </a:xfrm>
              <a:custGeom>
                <a:avLst/>
                <a:gdLst/>
                <a:ahLst/>
                <a:cxnLst/>
                <a:rect l="l" t="t" r="r" b="b"/>
                <a:pathLst>
                  <a:path w="3102" h="30852" extrusionOk="0">
                    <a:moveTo>
                      <a:pt x="62" y="0"/>
                    </a:moveTo>
                    <a:lnTo>
                      <a:pt x="1" y="5988"/>
                    </a:lnTo>
                    <a:lnTo>
                      <a:pt x="31" y="6019"/>
                    </a:lnTo>
                    <a:lnTo>
                      <a:pt x="2523" y="11032"/>
                    </a:lnTo>
                    <a:lnTo>
                      <a:pt x="2281" y="30852"/>
                    </a:lnTo>
                    <a:lnTo>
                      <a:pt x="3101" y="30852"/>
                    </a:lnTo>
                    <a:lnTo>
                      <a:pt x="2828" y="10943"/>
                    </a:lnTo>
                    <a:lnTo>
                      <a:pt x="2828" y="10912"/>
                    </a:lnTo>
                    <a:lnTo>
                      <a:pt x="2828" y="10882"/>
                    </a:lnTo>
                    <a:lnTo>
                      <a:pt x="153" y="5928"/>
                    </a:lnTo>
                    <a:lnTo>
                      <a:pt x="153" y="5988"/>
                    </a:lnTo>
                    <a:lnTo>
                      <a:pt x="6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8" name="Google Shape;198;p6"/>
              <p:cNvSpPr/>
              <p:nvPr/>
            </p:nvSpPr>
            <p:spPr>
              <a:xfrm>
                <a:off x="5632752" y="2632856"/>
                <a:ext cx="101666" cy="325228"/>
              </a:xfrm>
              <a:custGeom>
                <a:avLst/>
                <a:gdLst/>
                <a:ahLst/>
                <a:cxnLst/>
                <a:rect l="l" t="t" r="r" b="b"/>
                <a:pathLst>
                  <a:path w="4865" h="15563" extrusionOk="0">
                    <a:moveTo>
                      <a:pt x="4621" y="0"/>
                    </a:moveTo>
                    <a:lnTo>
                      <a:pt x="4410" y="10847"/>
                    </a:lnTo>
                    <a:lnTo>
                      <a:pt x="1" y="15046"/>
                    </a:lnTo>
                    <a:lnTo>
                      <a:pt x="457" y="15563"/>
                    </a:lnTo>
                    <a:lnTo>
                      <a:pt x="4773" y="11095"/>
                    </a:lnTo>
                    <a:lnTo>
                      <a:pt x="4864" y="11034"/>
                    </a:lnTo>
                    <a:lnTo>
                      <a:pt x="4834" y="10943"/>
                    </a:lnTo>
                    <a:lnTo>
                      <a:pt x="462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9" name="Google Shape;199;p6"/>
              <p:cNvSpPr/>
              <p:nvPr/>
            </p:nvSpPr>
            <p:spPr>
              <a:xfrm>
                <a:off x="5683572" y="2708438"/>
                <a:ext cx="48294" cy="69881"/>
              </a:xfrm>
              <a:custGeom>
                <a:avLst/>
                <a:gdLst/>
                <a:ahLst/>
                <a:cxnLst/>
                <a:rect l="l" t="t" r="r" b="b"/>
                <a:pathLst>
                  <a:path w="2311" h="3344" extrusionOk="0">
                    <a:moveTo>
                      <a:pt x="1" y="0"/>
                    </a:moveTo>
                    <a:lnTo>
                      <a:pt x="2037" y="3344"/>
                    </a:lnTo>
                    <a:lnTo>
                      <a:pt x="2311" y="319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0" name="Google Shape;200;p6"/>
              <p:cNvSpPr/>
              <p:nvPr/>
            </p:nvSpPr>
            <p:spPr>
              <a:xfrm>
                <a:off x="5536859" y="2815782"/>
                <a:ext cx="102920" cy="86411"/>
              </a:xfrm>
              <a:custGeom>
                <a:avLst/>
                <a:gdLst/>
                <a:ahLst/>
                <a:cxnLst/>
                <a:rect l="l" t="t" r="r" b="b"/>
                <a:pathLst>
                  <a:path w="4925" h="4135" extrusionOk="0">
                    <a:moveTo>
                      <a:pt x="0" y="0"/>
                    </a:moveTo>
                    <a:lnTo>
                      <a:pt x="699" y="2250"/>
                    </a:lnTo>
                    <a:lnTo>
                      <a:pt x="760" y="2280"/>
                    </a:lnTo>
                    <a:lnTo>
                      <a:pt x="790" y="2280"/>
                    </a:lnTo>
                    <a:lnTo>
                      <a:pt x="4711" y="4134"/>
                    </a:lnTo>
                    <a:lnTo>
                      <a:pt x="4924" y="3678"/>
                    </a:lnTo>
                    <a:lnTo>
                      <a:pt x="821" y="2128"/>
                    </a:lnTo>
                    <a:lnTo>
                      <a:pt x="912" y="215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grpSp>
        <p:nvGrpSpPr>
          <p:cNvPr id="201" name="Google Shape;201;p6"/>
          <p:cNvGrpSpPr/>
          <p:nvPr/>
        </p:nvGrpSpPr>
        <p:grpSpPr>
          <a:xfrm>
            <a:off x="1645261" y="4121265"/>
            <a:ext cx="306190" cy="767324"/>
            <a:chOff x="5211649" y="2478515"/>
            <a:chExt cx="306190" cy="767324"/>
          </a:xfrm>
        </p:grpSpPr>
        <p:sp>
          <p:nvSpPr>
            <p:cNvPr id="202" name="Google Shape;202;p6"/>
            <p:cNvSpPr/>
            <p:nvPr/>
          </p:nvSpPr>
          <p:spPr>
            <a:xfrm>
              <a:off x="5211649" y="2478515"/>
              <a:ext cx="306190" cy="652357"/>
            </a:xfrm>
            <a:custGeom>
              <a:avLst/>
              <a:gdLst/>
              <a:ahLst/>
              <a:cxnLst/>
              <a:rect l="l" t="t" r="r" b="b"/>
              <a:pathLst>
                <a:path w="14652" h="31217" extrusionOk="0">
                  <a:moveTo>
                    <a:pt x="1" y="31217"/>
                  </a:moveTo>
                  <a:lnTo>
                    <a:pt x="14651" y="30882"/>
                  </a:lnTo>
                  <a:lnTo>
                    <a:pt x="711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03" name="Google Shape;203;p6"/>
            <p:cNvGrpSpPr/>
            <p:nvPr/>
          </p:nvGrpSpPr>
          <p:grpSpPr>
            <a:xfrm>
              <a:off x="5328522" y="2676675"/>
              <a:ext cx="97193" cy="569164"/>
              <a:chOff x="5328522" y="2676675"/>
              <a:chExt cx="97193" cy="569164"/>
            </a:xfrm>
          </p:grpSpPr>
          <p:sp>
            <p:nvSpPr>
              <p:cNvPr id="204" name="Google Shape;204;p6"/>
              <p:cNvSpPr/>
              <p:nvPr/>
            </p:nvSpPr>
            <p:spPr>
              <a:xfrm>
                <a:off x="5353284" y="2676675"/>
                <a:ext cx="17178" cy="569164"/>
              </a:xfrm>
              <a:custGeom>
                <a:avLst/>
                <a:gdLst/>
                <a:ahLst/>
                <a:cxnLst/>
                <a:rect l="l" t="t" r="r" b="b"/>
                <a:pathLst>
                  <a:path w="822" h="27236" extrusionOk="0">
                    <a:moveTo>
                      <a:pt x="426" y="1"/>
                    </a:moveTo>
                    <a:lnTo>
                      <a:pt x="1" y="27235"/>
                    </a:lnTo>
                    <a:lnTo>
                      <a:pt x="821" y="27235"/>
                    </a:lnTo>
                    <a:lnTo>
                      <a:pt x="42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5" name="Google Shape;205;p6"/>
              <p:cNvSpPr/>
              <p:nvPr/>
            </p:nvSpPr>
            <p:spPr>
              <a:xfrm>
                <a:off x="5360285" y="2917401"/>
                <a:ext cx="65430" cy="27982"/>
              </a:xfrm>
              <a:custGeom>
                <a:avLst/>
                <a:gdLst/>
                <a:ahLst/>
                <a:cxnLst/>
                <a:rect l="l" t="t" r="r" b="b"/>
                <a:pathLst>
                  <a:path w="3131" h="1339" extrusionOk="0">
                    <a:moveTo>
                      <a:pt x="3131" y="1"/>
                    </a:moveTo>
                    <a:lnTo>
                      <a:pt x="0" y="882"/>
                    </a:lnTo>
                    <a:lnTo>
                      <a:pt x="152" y="1338"/>
                    </a:lnTo>
                    <a:lnTo>
                      <a:pt x="313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6" name="Google Shape;206;p6"/>
              <p:cNvSpPr/>
              <p:nvPr/>
            </p:nvSpPr>
            <p:spPr>
              <a:xfrm>
                <a:off x="5328522" y="2783393"/>
                <a:ext cx="36863" cy="48294"/>
              </a:xfrm>
              <a:custGeom>
                <a:avLst/>
                <a:gdLst/>
                <a:ahLst/>
                <a:cxnLst/>
                <a:rect l="l" t="t" r="r" b="b"/>
                <a:pathLst>
                  <a:path w="1764" h="2311" extrusionOk="0">
                    <a:moveTo>
                      <a:pt x="0" y="0"/>
                    </a:moveTo>
                    <a:lnTo>
                      <a:pt x="1459" y="2310"/>
                    </a:lnTo>
                    <a:lnTo>
                      <a:pt x="1763" y="212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grpSp>
        <p:nvGrpSpPr>
          <p:cNvPr id="207" name="Google Shape;207;p6"/>
          <p:cNvGrpSpPr/>
          <p:nvPr/>
        </p:nvGrpSpPr>
        <p:grpSpPr>
          <a:xfrm>
            <a:off x="1826260" y="4013595"/>
            <a:ext cx="353836" cy="982649"/>
            <a:chOff x="5325973" y="2453732"/>
            <a:chExt cx="353836" cy="982649"/>
          </a:xfrm>
        </p:grpSpPr>
        <p:sp>
          <p:nvSpPr>
            <p:cNvPr id="208" name="Google Shape;208;p6"/>
            <p:cNvSpPr/>
            <p:nvPr/>
          </p:nvSpPr>
          <p:spPr>
            <a:xfrm>
              <a:off x="5325973" y="2453732"/>
              <a:ext cx="353836" cy="818158"/>
            </a:xfrm>
            <a:custGeom>
              <a:avLst/>
              <a:gdLst/>
              <a:ahLst/>
              <a:cxnLst/>
              <a:rect l="l" t="t" r="r" b="b"/>
              <a:pathLst>
                <a:path w="16932" h="39151" extrusionOk="0">
                  <a:moveTo>
                    <a:pt x="1" y="39150"/>
                  </a:moveTo>
                  <a:lnTo>
                    <a:pt x="16931" y="39150"/>
                  </a:lnTo>
                  <a:lnTo>
                    <a:pt x="836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09" name="Google Shape;209;p6"/>
            <p:cNvGrpSpPr/>
            <p:nvPr/>
          </p:nvGrpSpPr>
          <p:grpSpPr>
            <a:xfrm>
              <a:off x="5460629" y="2707811"/>
              <a:ext cx="122624" cy="728570"/>
              <a:chOff x="5460629" y="2707811"/>
              <a:chExt cx="122624" cy="728570"/>
            </a:xfrm>
          </p:grpSpPr>
          <p:sp>
            <p:nvSpPr>
              <p:cNvPr id="210" name="Google Shape;210;p6"/>
              <p:cNvSpPr/>
              <p:nvPr/>
            </p:nvSpPr>
            <p:spPr>
              <a:xfrm>
                <a:off x="5491117" y="2707811"/>
                <a:ext cx="23531" cy="728570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34864" extrusionOk="0">
                    <a:moveTo>
                      <a:pt x="548" y="0"/>
                    </a:moveTo>
                    <a:lnTo>
                      <a:pt x="1" y="34864"/>
                    </a:lnTo>
                    <a:lnTo>
                      <a:pt x="1125" y="34864"/>
                    </a:lnTo>
                    <a:lnTo>
                      <a:pt x="54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1" name="Google Shape;211;p6"/>
              <p:cNvSpPr/>
              <p:nvPr/>
            </p:nvSpPr>
            <p:spPr>
              <a:xfrm>
                <a:off x="5500018" y="3016492"/>
                <a:ext cx="83235" cy="34962"/>
              </a:xfrm>
              <a:custGeom>
                <a:avLst/>
                <a:gdLst/>
                <a:ahLst/>
                <a:cxnLst/>
                <a:rect l="l" t="t" r="r" b="b"/>
                <a:pathLst>
                  <a:path w="3983" h="1673" extrusionOk="0">
                    <a:moveTo>
                      <a:pt x="3982" y="0"/>
                    </a:moveTo>
                    <a:lnTo>
                      <a:pt x="0" y="1064"/>
                    </a:lnTo>
                    <a:lnTo>
                      <a:pt x="243" y="1672"/>
                    </a:lnTo>
                    <a:lnTo>
                      <a:pt x="398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2" name="Google Shape;212;p6"/>
              <p:cNvSpPr/>
              <p:nvPr/>
            </p:nvSpPr>
            <p:spPr>
              <a:xfrm>
                <a:off x="5460629" y="2844368"/>
                <a:ext cx="45766" cy="61627"/>
              </a:xfrm>
              <a:custGeom>
                <a:avLst/>
                <a:gdLst/>
                <a:ahLst/>
                <a:cxnLst/>
                <a:rect l="l" t="t" r="r" b="b"/>
                <a:pathLst>
                  <a:path w="2190" h="2949" extrusionOk="0">
                    <a:moveTo>
                      <a:pt x="1" y="0"/>
                    </a:moveTo>
                    <a:lnTo>
                      <a:pt x="1855" y="2948"/>
                    </a:lnTo>
                    <a:lnTo>
                      <a:pt x="2189" y="2736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grpSp>
        <p:nvGrpSpPr>
          <p:cNvPr id="213" name="Google Shape;213;p6"/>
          <p:cNvGrpSpPr/>
          <p:nvPr/>
        </p:nvGrpSpPr>
        <p:grpSpPr>
          <a:xfrm>
            <a:off x="2968640" y="4077458"/>
            <a:ext cx="391101" cy="764949"/>
            <a:chOff x="7406984" y="2443449"/>
            <a:chExt cx="561604" cy="1098433"/>
          </a:xfrm>
        </p:grpSpPr>
        <p:sp>
          <p:nvSpPr>
            <p:cNvPr id="214" name="Google Shape;214;p6"/>
            <p:cNvSpPr/>
            <p:nvPr/>
          </p:nvSpPr>
          <p:spPr>
            <a:xfrm>
              <a:off x="7406984" y="2443449"/>
              <a:ext cx="561604" cy="832907"/>
            </a:xfrm>
            <a:custGeom>
              <a:avLst/>
              <a:gdLst/>
              <a:ahLst/>
              <a:cxnLst/>
              <a:rect l="l" t="t" r="r" b="b"/>
              <a:pathLst>
                <a:path w="18268" h="27093" extrusionOk="0">
                  <a:moveTo>
                    <a:pt x="10703" y="1"/>
                  </a:moveTo>
                  <a:cubicBezTo>
                    <a:pt x="7835" y="1"/>
                    <a:pt x="4854" y="3163"/>
                    <a:pt x="2480" y="9823"/>
                  </a:cubicBezTo>
                  <a:cubicBezTo>
                    <a:pt x="1452" y="12696"/>
                    <a:pt x="665" y="15660"/>
                    <a:pt x="363" y="18684"/>
                  </a:cubicBezTo>
                  <a:cubicBezTo>
                    <a:pt x="182" y="20559"/>
                    <a:pt x="0" y="23221"/>
                    <a:pt x="1301" y="24733"/>
                  </a:cubicBezTo>
                  <a:cubicBezTo>
                    <a:pt x="1577" y="25049"/>
                    <a:pt x="2009" y="25262"/>
                    <a:pt x="2418" y="25262"/>
                  </a:cubicBezTo>
                  <a:cubicBezTo>
                    <a:pt x="2635" y="25262"/>
                    <a:pt x="2846" y="25202"/>
                    <a:pt x="3025" y="25066"/>
                  </a:cubicBezTo>
                  <a:cubicBezTo>
                    <a:pt x="3629" y="24612"/>
                    <a:pt x="3539" y="23554"/>
                    <a:pt x="4144" y="23100"/>
                  </a:cubicBezTo>
                  <a:lnTo>
                    <a:pt x="4597" y="24703"/>
                  </a:lnTo>
                  <a:cubicBezTo>
                    <a:pt x="4900" y="23977"/>
                    <a:pt x="5172" y="23221"/>
                    <a:pt x="5474" y="22495"/>
                  </a:cubicBezTo>
                  <a:cubicBezTo>
                    <a:pt x="6503" y="23191"/>
                    <a:pt x="6140" y="24884"/>
                    <a:pt x="7017" y="25792"/>
                  </a:cubicBezTo>
                  <a:cubicBezTo>
                    <a:pt x="7138" y="25913"/>
                    <a:pt x="7289" y="26003"/>
                    <a:pt x="7470" y="26003"/>
                  </a:cubicBezTo>
                  <a:cubicBezTo>
                    <a:pt x="7652" y="26003"/>
                    <a:pt x="7803" y="25882"/>
                    <a:pt x="7954" y="25822"/>
                  </a:cubicBezTo>
                  <a:cubicBezTo>
                    <a:pt x="8499" y="25429"/>
                    <a:pt x="8952" y="25035"/>
                    <a:pt x="9406" y="24582"/>
                  </a:cubicBezTo>
                  <a:cubicBezTo>
                    <a:pt x="9436" y="25429"/>
                    <a:pt x="9588" y="26306"/>
                    <a:pt x="9920" y="27092"/>
                  </a:cubicBezTo>
                  <a:cubicBezTo>
                    <a:pt x="10465" y="26306"/>
                    <a:pt x="10918" y="25398"/>
                    <a:pt x="11221" y="24491"/>
                  </a:cubicBezTo>
                  <a:cubicBezTo>
                    <a:pt x="11372" y="24975"/>
                    <a:pt x="11523" y="25429"/>
                    <a:pt x="11674" y="25943"/>
                  </a:cubicBezTo>
                  <a:cubicBezTo>
                    <a:pt x="11716" y="25963"/>
                    <a:pt x="11753" y="25973"/>
                    <a:pt x="11788" y="25973"/>
                  </a:cubicBezTo>
                  <a:cubicBezTo>
                    <a:pt x="12158" y="25973"/>
                    <a:pt x="12206" y="24914"/>
                    <a:pt x="12713" y="24914"/>
                  </a:cubicBezTo>
                  <a:cubicBezTo>
                    <a:pt x="12720" y="24914"/>
                    <a:pt x="12726" y="24914"/>
                    <a:pt x="12733" y="24915"/>
                  </a:cubicBezTo>
                  <a:cubicBezTo>
                    <a:pt x="13096" y="24915"/>
                    <a:pt x="13096" y="25489"/>
                    <a:pt x="13217" y="25852"/>
                  </a:cubicBezTo>
                  <a:cubicBezTo>
                    <a:pt x="13336" y="26261"/>
                    <a:pt x="13743" y="26449"/>
                    <a:pt x="14168" y="26449"/>
                  </a:cubicBezTo>
                  <a:cubicBezTo>
                    <a:pt x="14497" y="26449"/>
                    <a:pt x="14837" y="26336"/>
                    <a:pt x="15062" y="26124"/>
                  </a:cubicBezTo>
                  <a:cubicBezTo>
                    <a:pt x="15606" y="25640"/>
                    <a:pt x="15757" y="24824"/>
                    <a:pt x="15818" y="24068"/>
                  </a:cubicBezTo>
                  <a:cubicBezTo>
                    <a:pt x="16211" y="24521"/>
                    <a:pt x="16453" y="25096"/>
                    <a:pt x="16514" y="25701"/>
                  </a:cubicBezTo>
                  <a:cubicBezTo>
                    <a:pt x="16563" y="25751"/>
                    <a:pt x="16620" y="25772"/>
                    <a:pt x="16678" y="25772"/>
                  </a:cubicBezTo>
                  <a:cubicBezTo>
                    <a:pt x="16903" y="25772"/>
                    <a:pt x="17161" y="25451"/>
                    <a:pt x="17209" y="25187"/>
                  </a:cubicBezTo>
                  <a:cubicBezTo>
                    <a:pt x="18268" y="21346"/>
                    <a:pt x="17451" y="16204"/>
                    <a:pt x="17028" y="12333"/>
                  </a:cubicBezTo>
                  <a:cubicBezTo>
                    <a:pt x="16695" y="9127"/>
                    <a:pt x="16514" y="3622"/>
                    <a:pt x="13852" y="1324"/>
                  </a:cubicBezTo>
                  <a:cubicBezTo>
                    <a:pt x="12844" y="448"/>
                    <a:pt x="11781" y="1"/>
                    <a:pt x="1070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15" name="Google Shape;215;p6"/>
            <p:cNvGrpSpPr/>
            <p:nvPr/>
          </p:nvGrpSpPr>
          <p:grpSpPr>
            <a:xfrm>
              <a:off x="7564315" y="2702387"/>
              <a:ext cx="323331" cy="839495"/>
              <a:chOff x="2475377" y="3003160"/>
              <a:chExt cx="144855" cy="376051"/>
            </a:xfrm>
          </p:grpSpPr>
          <p:sp>
            <p:nvSpPr>
              <p:cNvPr id="216" name="Google Shape;216;p6"/>
              <p:cNvSpPr/>
              <p:nvPr/>
            </p:nvSpPr>
            <p:spPr>
              <a:xfrm>
                <a:off x="2489356" y="3003160"/>
                <a:ext cx="44491" cy="376051"/>
              </a:xfrm>
              <a:custGeom>
                <a:avLst/>
                <a:gdLst/>
                <a:ahLst/>
                <a:cxnLst/>
                <a:rect l="l" t="t" r="r" b="b"/>
                <a:pathLst>
                  <a:path w="2129" h="17995" extrusionOk="0">
                    <a:moveTo>
                      <a:pt x="1" y="0"/>
                    </a:moveTo>
                    <a:lnTo>
                      <a:pt x="639" y="6444"/>
                    </a:lnTo>
                    <a:lnTo>
                      <a:pt x="1703" y="8845"/>
                    </a:lnTo>
                    <a:lnTo>
                      <a:pt x="1672" y="17994"/>
                    </a:lnTo>
                    <a:lnTo>
                      <a:pt x="2128" y="17994"/>
                    </a:lnTo>
                    <a:lnTo>
                      <a:pt x="1946" y="8815"/>
                    </a:lnTo>
                    <a:lnTo>
                      <a:pt x="1946" y="8784"/>
                    </a:lnTo>
                    <a:lnTo>
                      <a:pt x="791" y="6383"/>
                    </a:lnTo>
                    <a:lnTo>
                      <a:pt x="791" y="6413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7" name="Google Shape;217;p6"/>
              <p:cNvSpPr/>
              <p:nvPr/>
            </p:nvSpPr>
            <p:spPr>
              <a:xfrm>
                <a:off x="2524922" y="3029823"/>
                <a:ext cx="71804" cy="160096"/>
              </a:xfrm>
              <a:custGeom>
                <a:avLst/>
                <a:gdLst/>
                <a:ahLst/>
                <a:cxnLst/>
                <a:rect l="l" t="t" r="r" b="b"/>
                <a:pathLst>
                  <a:path w="3436" h="7661" extrusionOk="0">
                    <a:moveTo>
                      <a:pt x="3344" y="1"/>
                    </a:moveTo>
                    <a:lnTo>
                      <a:pt x="3283" y="4043"/>
                    </a:lnTo>
                    <a:lnTo>
                      <a:pt x="3283" y="4013"/>
                    </a:lnTo>
                    <a:lnTo>
                      <a:pt x="1" y="7417"/>
                    </a:lnTo>
                    <a:lnTo>
                      <a:pt x="244" y="7660"/>
                    </a:lnTo>
                    <a:lnTo>
                      <a:pt x="3375" y="4104"/>
                    </a:lnTo>
                    <a:lnTo>
                      <a:pt x="3435" y="4074"/>
                    </a:lnTo>
                    <a:lnTo>
                      <a:pt x="3435" y="4043"/>
                    </a:lnTo>
                    <a:lnTo>
                      <a:pt x="3344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8" name="Google Shape;218;p6"/>
              <p:cNvSpPr/>
              <p:nvPr/>
            </p:nvSpPr>
            <p:spPr>
              <a:xfrm>
                <a:off x="2475377" y="3070467"/>
                <a:ext cx="27334" cy="40040"/>
              </a:xfrm>
              <a:custGeom>
                <a:avLst/>
                <a:gdLst/>
                <a:ahLst/>
                <a:cxnLst/>
                <a:rect l="l" t="t" r="r" b="b"/>
                <a:pathLst>
                  <a:path w="1308" h="1916" extrusionOk="0">
                    <a:moveTo>
                      <a:pt x="1" y="1"/>
                    </a:moveTo>
                    <a:lnTo>
                      <a:pt x="1126" y="1916"/>
                    </a:lnTo>
                    <a:lnTo>
                      <a:pt x="1308" y="1764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9" name="Google Shape;219;p6"/>
              <p:cNvSpPr/>
              <p:nvPr/>
            </p:nvSpPr>
            <p:spPr>
              <a:xfrm>
                <a:off x="2593525" y="3061586"/>
                <a:ext cx="26707" cy="21608"/>
              </a:xfrm>
              <a:custGeom>
                <a:avLst/>
                <a:gdLst/>
                <a:ahLst/>
                <a:cxnLst/>
                <a:rect l="l" t="t" r="r" b="b"/>
                <a:pathLst>
                  <a:path w="1278" h="1034" extrusionOk="0">
                    <a:moveTo>
                      <a:pt x="1277" y="0"/>
                    </a:moveTo>
                    <a:lnTo>
                      <a:pt x="0" y="851"/>
                    </a:lnTo>
                    <a:lnTo>
                      <a:pt x="152" y="1034"/>
                    </a:lnTo>
                    <a:lnTo>
                      <a:pt x="1277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grpSp>
        <p:nvGrpSpPr>
          <p:cNvPr id="220" name="Google Shape;220;p6"/>
          <p:cNvGrpSpPr/>
          <p:nvPr/>
        </p:nvGrpSpPr>
        <p:grpSpPr>
          <a:xfrm>
            <a:off x="855855" y="3911889"/>
            <a:ext cx="410445" cy="1098415"/>
            <a:chOff x="6351275" y="1611400"/>
            <a:chExt cx="431775" cy="1155375"/>
          </a:xfrm>
        </p:grpSpPr>
        <p:sp>
          <p:nvSpPr>
            <p:cNvPr id="221" name="Google Shape;221;p6"/>
            <p:cNvSpPr/>
            <p:nvPr/>
          </p:nvSpPr>
          <p:spPr>
            <a:xfrm>
              <a:off x="6556200" y="1611400"/>
              <a:ext cx="62025" cy="1155375"/>
            </a:xfrm>
            <a:custGeom>
              <a:avLst/>
              <a:gdLst/>
              <a:ahLst/>
              <a:cxnLst/>
              <a:rect l="l" t="t" r="r" b="b"/>
              <a:pathLst>
                <a:path w="2481" h="46215" extrusionOk="0">
                  <a:moveTo>
                    <a:pt x="2420" y="1"/>
                  </a:moveTo>
                  <a:lnTo>
                    <a:pt x="1754" y="11857"/>
                  </a:lnTo>
                  <a:lnTo>
                    <a:pt x="0" y="45821"/>
                  </a:lnTo>
                  <a:lnTo>
                    <a:pt x="1422" y="46214"/>
                  </a:lnTo>
                  <a:lnTo>
                    <a:pt x="2208" y="21081"/>
                  </a:lnTo>
                  <a:lnTo>
                    <a:pt x="2480" y="11887"/>
                  </a:lnTo>
                  <a:lnTo>
                    <a:pt x="242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22" name="Google Shape;222;p6"/>
            <p:cNvGrpSpPr/>
            <p:nvPr/>
          </p:nvGrpSpPr>
          <p:grpSpPr>
            <a:xfrm>
              <a:off x="6493425" y="1758850"/>
              <a:ext cx="194350" cy="799225"/>
              <a:chOff x="6493425" y="1758850"/>
              <a:chExt cx="194350" cy="799225"/>
            </a:xfrm>
          </p:grpSpPr>
          <p:sp>
            <p:nvSpPr>
              <p:cNvPr id="223" name="Google Shape;223;p6"/>
              <p:cNvSpPr/>
              <p:nvPr/>
            </p:nvSpPr>
            <p:spPr>
              <a:xfrm>
                <a:off x="6493425" y="2441625"/>
                <a:ext cx="84725" cy="116450"/>
              </a:xfrm>
              <a:custGeom>
                <a:avLst/>
                <a:gdLst/>
                <a:ahLst/>
                <a:cxnLst/>
                <a:rect l="l" t="t" r="r" b="b"/>
                <a:pathLst>
                  <a:path w="3389" h="4658" fill="none" extrusionOk="0">
                    <a:moveTo>
                      <a:pt x="3388" y="4658"/>
                    </a:moveTo>
                    <a:lnTo>
                      <a:pt x="1059" y="2208"/>
                    </a:lnTo>
                    <a:lnTo>
                      <a:pt x="1" y="0"/>
                    </a:lnTo>
                  </a:path>
                </a:pathLst>
              </a:custGeom>
              <a:solidFill>
                <a:schemeClr val="dk2"/>
              </a:solidFill>
              <a:ln w="4525" cap="flat" cmpd="sng">
                <a:solidFill>
                  <a:srgbClr val="32330E"/>
                </a:solidFill>
                <a:prstDash val="solid"/>
                <a:miter lim="30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4" name="Google Shape;224;p6"/>
              <p:cNvSpPr/>
              <p:nvPr/>
            </p:nvSpPr>
            <p:spPr>
              <a:xfrm>
                <a:off x="6588700" y="2388700"/>
                <a:ext cx="83200" cy="63525"/>
              </a:xfrm>
              <a:custGeom>
                <a:avLst/>
                <a:gdLst/>
                <a:ahLst/>
                <a:cxnLst/>
                <a:rect l="l" t="t" r="r" b="b"/>
                <a:pathLst>
                  <a:path w="3328" h="2541" fill="none" extrusionOk="0">
                    <a:moveTo>
                      <a:pt x="1" y="2541"/>
                    </a:moveTo>
                    <a:lnTo>
                      <a:pt x="1936" y="1573"/>
                    </a:lnTo>
                    <a:lnTo>
                      <a:pt x="3327" y="0"/>
                    </a:lnTo>
                  </a:path>
                </a:pathLst>
              </a:custGeom>
              <a:solidFill>
                <a:schemeClr val="dk2"/>
              </a:solidFill>
              <a:ln w="4525" cap="flat" cmpd="sng">
                <a:solidFill>
                  <a:srgbClr val="32330E"/>
                </a:solidFill>
                <a:prstDash val="solid"/>
                <a:miter lim="30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5" name="Google Shape;225;p6"/>
              <p:cNvSpPr/>
              <p:nvPr/>
            </p:nvSpPr>
            <p:spPr>
              <a:xfrm>
                <a:off x="6533500" y="2328200"/>
                <a:ext cx="67325" cy="43125"/>
              </a:xfrm>
              <a:custGeom>
                <a:avLst/>
                <a:gdLst/>
                <a:ahLst/>
                <a:cxnLst/>
                <a:rect l="l" t="t" r="r" b="b"/>
                <a:pathLst>
                  <a:path w="2693" h="1725" fill="none" extrusionOk="0">
                    <a:moveTo>
                      <a:pt x="2692" y="1724"/>
                    </a:moveTo>
                    <a:lnTo>
                      <a:pt x="1" y="0"/>
                    </a:lnTo>
                  </a:path>
                </a:pathLst>
              </a:custGeom>
              <a:solidFill>
                <a:schemeClr val="dk2"/>
              </a:solidFill>
              <a:ln w="4525" cap="flat" cmpd="sng">
                <a:solidFill>
                  <a:srgbClr val="32330E"/>
                </a:solidFill>
                <a:prstDash val="solid"/>
                <a:miter lim="30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6" name="Google Shape;226;p6"/>
              <p:cNvSpPr/>
              <p:nvPr/>
            </p:nvSpPr>
            <p:spPr>
              <a:xfrm>
                <a:off x="6591725" y="2300975"/>
                <a:ext cx="45400" cy="30275"/>
              </a:xfrm>
              <a:custGeom>
                <a:avLst/>
                <a:gdLst/>
                <a:ahLst/>
                <a:cxnLst/>
                <a:rect l="l" t="t" r="r" b="b"/>
                <a:pathLst>
                  <a:path w="1816" h="1211" fill="none" extrusionOk="0">
                    <a:moveTo>
                      <a:pt x="1" y="1210"/>
                    </a:moveTo>
                    <a:lnTo>
                      <a:pt x="1815" y="1"/>
                    </a:lnTo>
                  </a:path>
                </a:pathLst>
              </a:custGeom>
              <a:solidFill>
                <a:schemeClr val="dk2"/>
              </a:solidFill>
              <a:ln w="4525" cap="flat" cmpd="sng">
                <a:solidFill>
                  <a:srgbClr val="32330E"/>
                </a:solidFill>
                <a:prstDash val="solid"/>
                <a:miter lim="30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7" name="Google Shape;227;p6"/>
              <p:cNvSpPr/>
              <p:nvPr/>
            </p:nvSpPr>
            <p:spPr>
              <a:xfrm>
                <a:off x="6593250" y="2204950"/>
                <a:ext cx="94525" cy="49175"/>
              </a:xfrm>
              <a:custGeom>
                <a:avLst/>
                <a:gdLst/>
                <a:ahLst/>
                <a:cxnLst/>
                <a:rect l="l" t="t" r="r" b="b"/>
                <a:pathLst>
                  <a:path w="3781" h="1967" fill="none" extrusionOk="0">
                    <a:moveTo>
                      <a:pt x="0" y="1604"/>
                    </a:moveTo>
                    <a:lnTo>
                      <a:pt x="2420" y="1967"/>
                    </a:lnTo>
                    <a:lnTo>
                      <a:pt x="3781" y="1"/>
                    </a:lnTo>
                  </a:path>
                </a:pathLst>
              </a:custGeom>
              <a:solidFill>
                <a:schemeClr val="dk2"/>
              </a:solidFill>
              <a:ln w="4525" cap="flat" cmpd="sng">
                <a:solidFill>
                  <a:srgbClr val="32330E"/>
                </a:solidFill>
                <a:prstDash val="solid"/>
                <a:miter lim="30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8" name="Google Shape;228;p6"/>
              <p:cNvSpPr/>
              <p:nvPr/>
            </p:nvSpPr>
            <p:spPr>
              <a:xfrm>
                <a:off x="6641625" y="2193600"/>
                <a:ext cx="19675" cy="43125"/>
              </a:xfrm>
              <a:custGeom>
                <a:avLst/>
                <a:gdLst/>
                <a:ahLst/>
                <a:cxnLst/>
                <a:rect l="l" t="t" r="r" b="b"/>
                <a:pathLst>
                  <a:path w="787" h="1725" fill="none" extrusionOk="0">
                    <a:moveTo>
                      <a:pt x="1" y="1"/>
                    </a:moveTo>
                    <a:lnTo>
                      <a:pt x="787" y="1725"/>
                    </a:lnTo>
                  </a:path>
                </a:pathLst>
              </a:custGeom>
              <a:solidFill>
                <a:schemeClr val="dk2"/>
              </a:solidFill>
              <a:ln w="4525" cap="flat" cmpd="sng">
                <a:solidFill>
                  <a:srgbClr val="32330E"/>
                </a:solidFill>
                <a:prstDash val="solid"/>
                <a:miter lim="30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9" name="Google Shape;229;p6"/>
              <p:cNvSpPr/>
              <p:nvPr/>
            </p:nvSpPr>
            <p:spPr>
              <a:xfrm>
                <a:off x="6533500" y="2118000"/>
                <a:ext cx="63550" cy="64300"/>
              </a:xfrm>
              <a:custGeom>
                <a:avLst/>
                <a:gdLst/>
                <a:ahLst/>
                <a:cxnLst/>
                <a:rect l="l" t="t" r="r" b="b"/>
                <a:pathLst>
                  <a:path w="2542" h="2572" fill="none" extrusionOk="0">
                    <a:moveTo>
                      <a:pt x="2541" y="2571"/>
                    </a:moveTo>
                    <a:lnTo>
                      <a:pt x="575" y="2420"/>
                    </a:lnTo>
                    <a:lnTo>
                      <a:pt x="1" y="1"/>
                    </a:lnTo>
                  </a:path>
                </a:pathLst>
              </a:custGeom>
              <a:solidFill>
                <a:schemeClr val="dk2"/>
              </a:solidFill>
              <a:ln w="4525" cap="flat" cmpd="sng">
                <a:solidFill>
                  <a:srgbClr val="32330E"/>
                </a:solidFill>
                <a:prstDash val="solid"/>
                <a:miter lim="30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0" name="Google Shape;230;p6"/>
              <p:cNvSpPr/>
              <p:nvPr/>
            </p:nvSpPr>
            <p:spPr>
              <a:xfrm>
                <a:off x="6542575" y="2127075"/>
                <a:ext cx="31775" cy="28750"/>
              </a:xfrm>
              <a:custGeom>
                <a:avLst/>
                <a:gdLst/>
                <a:ahLst/>
                <a:cxnLst/>
                <a:rect l="l" t="t" r="r" b="b"/>
                <a:pathLst>
                  <a:path w="1271" h="1150" fill="none" extrusionOk="0">
                    <a:moveTo>
                      <a:pt x="1271" y="0"/>
                    </a:moveTo>
                    <a:lnTo>
                      <a:pt x="1" y="1150"/>
                    </a:lnTo>
                  </a:path>
                </a:pathLst>
              </a:custGeom>
              <a:solidFill>
                <a:schemeClr val="dk2"/>
              </a:solidFill>
              <a:ln w="4525" cap="flat" cmpd="sng">
                <a:solidFill>
                  <a:srgbClr val="32330E"/>
                </a:solidFill>
                <a:prstDash val="solid"/>
                <a:miter lim="30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1" name="Google Shape;231;p6"/>
              <p:cNvSpPr/>
              <p:nvPr/>
            </p:nvSpPr>
            <p:spPr>
              <a:xfrm>
                <a:off x="6605325" y="2066575"/>
                <a:ext cx="55975" cy="67325"/>
              </a:xfrm>
              <a:custGeom>
                <a:avLst/>
                <a:gdLst/>
                <a:ahLst/>
                <a:cxnLst/>
                <a:rect l="l" t="t" r="r" b="b"/>
                <a:pathLst>
                  <a:path w="2239" h="2693" fill="none" extrusionOk="0">
                    <a:moveTo>
                      <a:pt x="2239" y="1"/>
                    </a:moveTo>
                    <a:lnTo>
                      <a:pt x="1" y="2693"/>
                    </a:lnTo>
                  </a:path>
                </a:pathLst>
              </a:custGeom>
              <a:solidFill>
                <a:schemeClr val="dk2"/>
              </a:solidFill>
              <a:ln w="4525" cap="flat" cmpd="sng">
                <a:solidFill>
                  <a:srgbClr val="32330E"/>
                </a:solidFill>
                <a:prstDash val="solid"/>
                <a:miter lim="30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2" name="Google Shape;232;p6"/>
              <p:cNvSpPr/>
              <p:nvPr/>
            </p:nvSpPr>
            <p:spPr>
              <a:xfrm>
                <a:off x="6566775" y="2021975"/>
                <a:ext cx="34050" cy="46900"/>
              </a:xfrm>
              <a:custGeom>
                <a:avLst/>
                <a:gdLst/>
                <a:ahLst/>
                <a:cxnLst/>
                <a:rect l="l" t="t" r="r" b="b"/>
                <a:pathLst>
                  <a:path w="1362" h="1876" fill="none" extrusionOk="0">
                    <a:moveTo>
                      <a:pt x="0" y="0"/>
                    </a:moveTo>
                    <a:lnTo>
                      <a:pt x="1361" y="1876"/>
                    </a:lnTo>
                  </a:path>
                </a:pathLst>
              </a:custGeom>
              <a:solidFill>
                <a:schemeClr val="dk2"/>
              </a:solidFill>
              <a:ln w="4525" cap="flat" cmpd="sng">
                <a:solidFill>
                  <a:srgbClr val="32330E"/>
                </a:solidFill>
                <a:prstDash val="solid"/>
                <a:miter lim="30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3" name="Google Shape;233;p6"/>
              <p:cNvSpPr/>
              <p:nvPr/>
            </p:nvSpPr>
            <p:spPr>
              <a:xfrm>
                <a:off x="6566025" y="1863200"/>
                <a:ext cx="34800" cy="60500"/>
              </a:xfrm>
              <a:custGeom>
                <a:avLst/>
                <a:gdLst/>
                <a:ahLst/>
                <a:cxnLst/>
                <a:rect l="l" t="t" r="r" b="b"/>
                <a:pathLst>
                  <a:path w="1392" h="2420" fill="none" extrusionOk="0">
                    <a:moveTo>
                      <a:pt x="0" y="0"/>
                    </a:moveTo>
                    <a:lnTo>
                      <a:pt x="1391" y="2420"/>
                    </a:lnTo>
                  </a:path>
                </a:pathLst>
              </a:custGeom>
              <a:solidFill>
                <a:schemeClr val="dk2"/>
              </a:solidFill>
              <a:ln w="4525" cap="flat" cmpd="sng">
                <a:solidFill>
                  <a:srgbClr val="32330E"/>
                </a:solidFill>
                <a:prstDash val="solid"/>
                <a:miter lim="30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4" name="Google Shape;234;p6"/>
              <p:cNvSpPr/>
              <p:nvPr/>
            </p:nvSpPr>
            <p:spPr>
              <a:xfrm>
                <a:off x="6578875" y="1758850"/>
                <a:ext cx="67325" cy="121000"/>
              </a:xfrm>
              <a:custGeom>
                <a:avLst/>
                <a:gdLst/>
                <a:ahLst/>
                <a:cxnLst/>
                <a:rect l="l" t="t" r="r" b="b"/>
                <a:pathLst>
                  <a:path w="2693" h="4840" fill="none" extrusionOk="0">
                    <a:moveTo>
                      <a:pt x="2692" y="2511"/>
                    </a:moveTo>
                    <a:lnTo>
                      <a:pt x="1422" y="4840"/>
                    </a:lnTo>
                    <a:lnTo>
                      <a:pt x="0" y="0"/>
                    </a:lnTo>
                  </a:path>
                </a:pathLst>
              </a:custGeom>
              <a:solidFill>
                <a:schemeClr val="dk2"/>
              </a:solidFill>
              <a:ln w="4525" cap="flat" cmpd="sng">
                <a:solidFill>
                  <a:srgbClr val="32330E"/>
                </a:solidFill>
                <a:prstDash val="solid"/>
                <a:miter lim="30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235" name="Google Shape;235;p6"/>
            <p:cNvGrpSpPr/>
            <p:nvPr/>
          </p:nvGrpSpPr>
          <p:grpSpPr>
            <a:xfrm>
              <a:off x="6351275" y="1643050"/>
              <a:ext cx="431775" cy="903700"/>
              <a:chOff x="6351275" y="1643050"/>
              <a:chExt cx="431775" cy="903700"/>
            </a:xfrm>
          </p:grpSpPr>
          <p:sp>
            <p:nvSpPr>
              <p:cNvPr id="236" name="Google Shape;236;p6"/>
              <p:cNvSpPr/>
              <p:nvPr/>
            </p:nvSpPr>
            <p:spPr>
              <a:xfrm>
                <a:off x="6572825" y="1790000"/>
                <a:ext cx="114950" cy="49775"/>
              </a:xfrm>
              <a:custGeom>
                <a:avLst/>
                <a:gdLst/>
                <a:ahLst/>
                <a:cxnLst/>
                <a:rect l="l" t="t" r="r" b="b"/>
                <a:pathLst>
                  <a:path w="4598" h="1991" extrusionOk="0">
                    <a:moveTo>
                      <a:pt x="1481" y="1"/>
                    </a:moveTo>
                    <a:cubicBezTo>
                      <a:pt x="885" y="1"/>
                      <a:pt x="0" y="1023"/>
                      <a:pt x="0" y="1023"/>
                    </a:cubicBezTo>
                    <a:lnTo>
                      <a:pt x="4598" y="1991"/>
                    </a:lnTo>
                    <a:cubicBezTo>
                      <a:pt x="4598" y="1991"/>
                      <a:pt x="4537" y="902"/>
                      <a:pt x="3902" y="418"/>
                    </a:cubicBezTo>
                    <a:cubicBezTo>
                      <a:pt x="3781" y="327"/>
                      <a:pt x="3644" y="294"/>
                      <a:pt x="3501" y="294"/>
                    </a:cubicBezTo>
                    <a:cubicBezTo>
                      <a:pt x="3139" y="294"/>
                      <a:pt x="2729" y="500"/>
                      <a:pt x="2378" y="500"/>
                    </a:cubicBezTo>
                    <a:cubicBezTo>
                      <a:pt x="2173" y="500"/>
                      <a:pt x="1988" y="429"/>
                      <a:pt x="1845" y="206"/>
                    </a:cubicBezTo>
                    <a:cubicBezTo>
                      <a:pt x="1752" y="60"/>
                      <a:pt x="1625" y="1"/>
                      <a:pt x="14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grpSp>
            <p:nvGrpSpPr>
              <p:cNvPr id="237" name="Google Shape;237;p6"/>
              <p:cNvGrpSpPr/>
              <p:nvPr/>
            </p:nvGrpSpPr>
            <p:grpSpPr>
              <a:xfrm>
                <a:off x="6351275" y="1643050"/>
                <a:ext cx="431775" cy="903700"/>
                <a:chOff x="6351275" y="1643050"/>
                <a:chExt cx="431775" cy="903700"/>
              </a:xfrm>
            </p:grpSpPr>
            <p:sp>
              <p:nvSpPr>
                <p:cNvPr id="238" name="Google Shape;238;p6"/>
                <p:cNvSpPr/>
                <p:nvPr/>
              </p:nvSpPr>
              <p:spPr>
                <a:xfrm>
                  <a:off x="6351275" y="2403400"/>
                  <a:ext cx="232925" cy="97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17" h="3889" extrusionOk="0">
                      <a:moveTo>
                        <a:pt x="6629" y="0"/>
                      </a:moveTo>
                      <a:cubicBezTo>
                        <a:pt x="5579" y="0"/>
                        <a:pt x="4686" y="1405"/>
                        <a:pt x="3672" y="1405"/>
                      </a:cubicBezTo>
                      <a:cubicBezTo>
                        <a:pt x="3434" y="1405"/>
                        <a:pt x="3189" y="1327"/>
                        <a:pt x="2934" y="1136"/>
                      </a:cubicBezTo>
                      <a:cubicBezTo>
                        <a:pt x="2755" y="995"/>
                        <a:pt x="2574" y="933"/>
                        <a:pt x="2395" y="933"/>
                      </a:cubicBezTo>
                      <a:cubicBezTo>
                        <a:pt x="1155" y="933"/>
                        <a:pt x="1" y="3888"/>
                        <a:pt x="1" y="3888"/>
                      </a:cubicBezTo>
                      <a:lnTo>
                        <a:pt x="9316" y="2557"/>
                      </a:lnTo>
                      <a:cubicBezTo>
                        <a:pt x="9316" y="2557"/>
                        <a:pt x="8348" y="561"/>
                        <a:pt x="6957" y="47"/>
                      </a:cubicBezTo>
                      <a:cubicBezTo>
                        <a:pt x="6846" y="15"/>
                        <a:pt x="6737" y="0"/>
                        <a:pt x="662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39" name="Google Shape;239;p6"/>
                <p:cNvSpPr/>
                <p:nvPr/>
              </p:nvSpPr>
              <p:spPr>
                <a:xfrm>
                  <a:off x="6532750" y="1721150"/>
                  <a:ext cx="105875" cy="4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35" h="1751" extrusionOk="0">
                      <a:moveTo>
                        <a:pt x="2988" y="1"/>
                      </a:moveTo>
                      <a:cubicBezTo>
                        <a:pt x="2526" y="1"/>
                        <a:pt x="2106" y="628"/>
                        <a:pt x="1653" y="628"/>
                      </a:cubicBezTo>
                      <a:cubicBezTo>
                        <a:pt x="1548" y="628"/>
                        <a:pt x="1441" y="594"/>
                        <a:pt x="1331" y="510"/>
                      </a:cubicBezTo>
                      <a:cubicBezTo>
                        <a:pt x="1253" y="451"/>
                        <a:pt x="1174" y="425"/>
                        <a:pt x="1095" y="425"/>
                      </a:cubicBezTo>
                      <a:cubicBezTo>
                        <a:pt x="535" y="425"/>
                        <a:pt x="0" y="1750"/>
                        <a:pt x="0" y="1750"/>
                      </a:cubicBezTo>
                      <a:lnTo>
                        <a:pt x="4235" y="1146"/>
                      </a:lnTo>
                      <a:cubicBezTo>
                        <a:pt x="4235" y="1146"/>
                        <a:pt x="3811" y="238"/>
                        <a:pt x="3146" y="26"/>
                      </a:cubicBezTo>
                      <a:cubicBezTo>
                        <a:pt x="3093" y="9"/>
                        <a:pt x="3040" y="1"/>
                        <a:pt x="298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40" name="Google Shape;240;p6"/>
                <p:cNvSpPr/>
                <p:nvPr/>
              </p:nvSpPr>
              <p:spPr>
                <a:xfrm>
                  <a:off x="6574325" y="2155525"/>
                  <a:ext cx="188300" cy="81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32" h="3248" extrusionOk="0">
                      <a:moveTo>
                        <a:pt x="2443" y="0"/>
                      </a:moveTo>
                      <a:cubicBezTo>
                        <a:pt x="1460" y="0"/>
                        <a:pt x="1" y="1615"/>
                        <a:pt x="1" y="1615"/>
                      </a:cubicBezTo>
                      <a:lnTo>
                        <a:pt x="7532" y="3248"/>
                      </a:lnTo>
                      <a:cubicBezTo>
                        <a:pt x="7532" y="3248"/>
                        <a:pt x="7381" y="1433"/>
                        <a:pt x="6443" y="677"/>
                      </a:cubicBezTo>
                      <a:cubicBezTo>
                        <a:pt x="6246" y="517"/>
                        <a:pt x="6022" y="460"/>
                        <a:pt x="5784" y="460"/>
                      </a:cubicBezTo>
                      <a:cubicBezTo>
                        <a:pt x="5190" y="460"/>
                        <a:pt x="4507" y="815"/>
                        <a:pt x="3922" y="815"/>
                      </a:cubicBezTo>
                      <a:cubicBezTo>
                        <a:pt x="3591" y="815"/>
                        <a:pt x="3291" y="701"/>
                        <a:pt x="3056" y="344"/>
                      </a:cubicBezTo>
                      <a:cubicBezTo>
                        <a:pt x="2900" y="99"/>
                        <a:pt x="2686" y="0"/>
                        <a:pt x="244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41" name="Google Shape;241;p6"/>
                <p:cNvSpPr/>
                <p:nvPr/>
              </p:nvSpPr>
              <p:spPr>
                <a:xfrm>
                  <a:off x="6570700" y="2336600"/>
                  <a:ext cx="212350" cy="127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94" h="5109" extrusionOk="0">
                      <a:moveTo>
                        <a:pt x="1022" y="1"/>
                      </a:moveTo>
                      <a:cubicBezTo>
                        <a:pt x="411" y="1"/>
                        <a:pt x="1" y="365"/>
                        <a:pt x="116" y="1630"/>
                      </a:cubicBezTo>
                      <a:lnTo>
                        <a:pt x="8493" y="5108"/>
                      </a:lnTo>
                      <a:cubicBezTo>
                        <a:pt x="8493" y="5108"/>
                        <a:pt x="7319" y="1635"/>
                        <a:pt x="6142" y="1635"/>
                      </a:cubicBezTo>
                      <a:cubicBezTo>
                        <a:pt x="6039" y="1635"/>
                        <a:pt x="5935" y="1662"/>
                        <a:pt x="5832" y="1721"/>
                      </a:cubicBezTo>
                      <a:cubicBezTo>
                        <a:pt x="5665" y="1814"/>
                        <a:pt x="5531" y="1854"/>
                        <a:pt x="5423" y="1854"/>
                      </a:cubicBezTo>
                      <a:cubicBezTo>
                        <a:pt x="4785" y="1854"/>
                        <a:pt x="5028" y="468"/>
                        <a:pt x="4497" y="468"/>
                      </a:cubicBezTo>
                      <a:cubicBezTo>
                        <a:pt x="4417" y="468"/>
                        <a:pt x="4320" y="499"/>
                        <a:pt x="4199" y="572"/>
                      </a:cubicBezTo>
                      <a:cubicBezTo>
                        <a:pt x="4088" y="638"/>
                        <a:pt x="3951" y="666"/>
                        <a:pt x="3797" y="666"/>
                      </a:cubicBezTo>
                      <a:cubicBezTo>
                        <a:pt x="3041" y="666"/>
                        <a:pt x="1848" y="1"/>
                        <a:pt x="102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42" name="Google Shape;242;p6"/>
                <p:cNvSpPr/>
                <p:nvPr/>
              </p:nvSpPr>
              <p:spPr>
                <a:xfrm>
                  <a:off x="6592075" y="1643050"/>
                  <a:ext cx="76050" cy="45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2" h="1820" extrusionOk="0">
                      <a:moveTo>
                        <a:pt x="363" y="1"/>
                      </a:moveTo>
                      <a:cubicBezTo>
                        <a:pt x="144" y="1"/>
                        <a:pt x="1" y="129"/>
                        <a:pt x="47" y="580"/>
                      </a:cubicBezTo>
                      <a:lnTo>
                        <a:pt x="3041" y="1820"/>
                      </a:lnTo>
                      <a:cubicBezTo>
                        <a:pt x="3041" y="1820"/>
                        <a:pt x="2635" y="577"/>
                        <a:pt x="2218" y="577"/>
                      </a:cubicBezTo>
                      <a:cubicBezTo>
                        <a:pt x="2180" y="577"/>
                        <a:pt x="2142" y="587"/>
                        <a:pt x="2104" y="610"/>
                      </a:cubicBezTo>
                      <a:cubicBezTo>
                        <a:pt x="2040" y="646"/>
                        <a:pt x="1989" y="661"/>
                        <a:pt x="1948" y="661"/>
                      </a:cubicBezTo>
                      <a:cubicBezTo>
                        <a:pt x="1713" y="661"/>
                        <a:pt x="1810" y="154"/>
                        <a:pt x="1625" y="154"/>
                      </a:cubicBezTo>
                      <a:cubicBezTo>
                        <a:pt x="1599" y="154"/>
                        <a:pt x="1568" y="164"/>
                        <a:pt x="1529" y="187"/>
                      </a:cubicBezTo>
                      <a:cubicBezTo>
                        <a:pt x="1481" y="214"/>
                        <a:pt x="1424" y="225"/>
                        <a:pt x="1360" y="225"/>
                      </a:cubicBezTo>
                      <a:cubicBezTo>
                        <a:pt x="1073" y="225"/>
                        <a:pt x="653" y="1"/>
                        <a:pt x="36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43" name="Google Shape;243;p6"/>
                <p:cNvSpPr/>
                <p:nvPr/>
              </p:nvSpPr>
              <p:spPr>
                <a:xfrm>
                  <a:off x="6451850" y="2089825"/>
                  <a:ext cx="182350" cy="6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94" h="2580" extrusionOk="0">
                      <a:moveTo>
                        <a:pt x="6279" y="0"/>
                      </a:moveTo>
                      <a:cubicBezTo>
                        <a:pt x="5651" y="0"/>
                        <a:pt x="4825" y="229"/>
                        <a:pt x="4232" y="229"/>
                      </a:cubicBezTo>
                      <a:cubicBezTo>
                        <a:pt x="4028" y="229"/>
                        <a:pt x="3852" y="202"/>
                        <a:pt x="3720" y="129"/>
                      </a:cubicBezTo>
                      <a:cubicBezTo>
                        <a:pt x="3614" y="76"/>
                        <a:pt x="3530" y="54"/>
                        <a:pt x="3462" y="54"/>
                      </a:cubicBezTo>
                      <a:cubicBezTo>
                        <a:pt x="3061" y="54"/>
                        <a:pt x="3206" y="831"/>
                        <a:pt x="2700" y="831"/>
                      </a:cubicBezTo>
                      <a:cubicBezTo>
                        <a:pt x="2603" y="831"/>
                        <a:pt x="2482" y="802"/>
                        <a:pt x="2329" y="734"/>
                      </a:cubicBezTo>
                      <a:cubicBezTo>
                        <a:pt x="2231" y="694"/>
                        <a:pt x="2132" y="675"/>
                        <a:pt x="2033" y="675"/>
                      </a:cubicBezTo>
                      <a:cubicBezTo>
                        <a:pt x="1028" y="675"/>
                        <a:pt x="0" y="2579"/>
                        <a:pt x="0" y="2579"/>
                      </a:cubicBezTo>
                      <a:lnTo>
                        <a:pt x="7168" y="1007"/>
                      </a:lnTo>
                      <a:cubicBezTo>
                        <a:pt x="7293" y="206"/>
                        <a:pt x="6875" y="0"/>
                        <a:pt x="627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44" name="Google Shape;244;p6"/>
                <p:cNvSpPr/>
                <p:nvPr/>
              </p:nvSpPr>
              <p:spPr>
                <a:xfrm>
                  <a:off x="6590725" y="2040650"/>
                  <a:ext cx="139400" cy="55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6" h="2218" extrusionOk="0">
                      <a:moveTo>
                        <a:pt x="698" y="1"/>
                      </a:moveTo>
                      <a:cubicBezTo>
                        <a:pt x="283" y="1"/>
                        <a:pt x="1" y="162"/>
                        <a:pt x="71" y="735"/>
                      </a:cubicBezTo>
                      <a:lnTo>
                        <a:pt x="5575" y="2217"/>
                      </a:lnTo>
                      <a:cubicBezTo>
                        <a:pt x="5575" y="2217"/>
                        <a:pt x="4854" y="671"/>
                        <a:pt x="4053" y="671"/>
                      </a:cubicBezTo>
                      <a:cubicBezTo>
                        <a:pt x="3986" y="671"/>
                        <a:pt x="3919" y="682"/>
                        <a:pt x="3851" y="705"/>
                      </a:cubicBezTo>
                      <a:cubicBezTo>
                        <a:pt x="3736" y="749"/>
                        <a:pt x="3644" y="768"/>
                        <a:pt x="3570" y="768"/>
                      </a:cubicBezTo>
                      <a:cubicBezTo>
                        <a:pt x="3150" y="768"/>
                        <a:pt x="3305" y="169"/>
                        <a:pt x="2989" y="169"/>
                      </a:cubicBezTo>
                      <a:cubicBezTo>
                        <a:pt x="2937" y="169"/>
                        <a:pt x="2873" y="185"/>
                        <a:pt x="2793" y="221"/>
                      </a:cubicBezTo>
                      <a:cubicBezTo>
                        <a:pt x="2710" y="256"/>
                        <a:pt x="2608" y="270"/>
                        <a:pt x="2493" y="270"/>
                      </a:cubicBezTo>
                      <a:cubicBezTo>
                        <a:pt x="1991" y="270"/>
                        <a:pt x="1234" y="1"/>
                        <a:pt x="69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45" name="Google Shape;245;p6"/>
                <p:cNvSpPr/>
                <p:nvPr/>
              </p:nvSpPr>
              <p:spPr>
                <a:xfrm>
                  <a:off x="6408750" y="2300925"/>
                  <a:ext cx="196600" cy="5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64" h="2120" extrusionOk="0">
                      <a:moveTo>
                        <a:pt x="4542" y="0"/>
                      </a:moveTo>
                      <a:cubicBezTo>
                        <a:pt x="4520" y="0"/>
                        <a:pt x="4499" y="1"/>
                        <a:pt x="4477" y="3"/>
                      </a:cubicBezTo>
                      <a:cubicBezTo>
                        <a:pt x="3630" y="154"/>
                        <a:pt x="3781" y="789"/>
                        <a:pt x="2178" y="940"/>
                      </a:cubicBezTo>
                      <a:cubicBezTo>
                        <a:pt x="545" y="1091"/>
                        <a:pt x="0" y="2120"/>
                        <a:pt x="0" y="2120"/>
                      </a:cubicBezTo>
                      <a:lnTo>
                        <a:pt x="7864" y="850"/>
                      </a:lnTo>
                      <a:lnTo>
                        <a:pt x="7864" y="850"/>
                      </a:lnTo>
                      <a:cubicBezTo>
                        <a:pt x="7687" y="863"/>
                        <a:pt x="7522" y="870"/>
                        <a:pt x="7367" y="870"/>
                      </a:cubicBezTo>
                      <a:cubicBezTo>
                        <a:pt x="5574" y="870"/>
                        <a:pt x="5249" y="0"/>
                        <a:pt x="454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46" name="Google Shape;246;p6"/>
                <p:cNvSpPr/>
                <p:nvPr/>
              </p:nvSpPr>
              <p:spPr>
                <a:xfrm>
                  <a:off x="6512325" y="1841850"/>
                  <a:ext cx="159575" cy="42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83" h="1702" extrusionOk="0">
                      <a:moveTo>
                        <a:pt x="3752" y="1"/>
                      </a:moveTo>
                      <a:cubicBezTo>
                        <a:pt x="3722" y="1"/>
                        <a:pt x="3692" y="3"/>
                        <a:pt x="3660" y="7"/>
                      </a:cubicBezTo>
                      <a:cubicBezTo>
                        <a:pt x="2965" y="98"/>
                        <a:pt x="3086" y="642"/>
                        <a:pt x="1755" y="763"/>
                      </a:cubicBezTo>
                      <a:cubicBezTo>
                        <a:pt x="455" y="854"/>
                        <a:pt x="1" y="1701"/>
                        <a:pt x="1" y="1701"/>
                      </a:cubicBezTo>
                      <a:lnTo>
                        <a:pt x="6382" y="642"/>
                      </a:lnTo>
                      <a:lnTo>
                        <a:pt x="6382" y="642"/>
                      </a:lnTo>
                      <a:cubicBezTo>
                        <a:pt x="6235" y="655"/>
                        <a:pt x="6099" y="660"/>
                        <a:pt x="5971" y="660"/>
                      </a:cubicBezTo>
                      <a:cubicBezTo>
                        <a:pt x="4576" y="660"/>
                        <a:pt x="4275" y="1"/>
                        <a:pt x="375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47" name="Google Shape;247;p6"/>
                <p:cNvSpPr/>
                <p:nvPr/>
              </p:nvSpPr>
              <p:spPr>
                <a:xfrm>
                  <a:off x="6580375" y="2270600"/>
                  <a:ext cx="164875" cy="59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5" h="2396" extrusionOk="0">
                      <a:moveTo>
                        <a:pt x="787" y="0"/>
                      </a:moveTo>
                      <a:cubicBezTo>
                        <a:pt x="468" y="0"/>
                        <a:pt x="180" y="220"/>
                        <a:pt x="1" y="883"/>
                      </a:cubicBezTo>
                      <a:lnTo>
                        <a:pt x="6594" y="2395"/>
                      </a:lnTo>
                      <a:cubicBezTo>
                        <a:pt x="6594" y="2395"/>
                        <a:pt x="4447" y="1669"/>
                        <a:pt x="3963" y="913"/>
                      </a:cubicBezTo>
                      <a:cubicBezTo>
                        <a:pt x="3696" y="496"/>
                        <a:pt x="3355" y="272"/>
                        <a:pt x="3073" y="272"/>
                      </a:cubicBezTo>
                      <a:cubicBezTo>
                        <a:pt x="2844" y="272"/>
                        <a:pt x="2653" y="420"/>
                        <a:pt x="2572" y="732"/>
                      </a:cubicBezTo>
                      <a:cubicBezTo>
                        <a:pt x="2557" y="819"/>
                        <a:pt x="2518" y="855"/>
                        <a:pt x="2459" y="855"/>
                      </a:cubicBezTo>
                      <a:cubicBezTo>
                        <a:pt x="2171" y="855"/>
                        <a:pt x="1418" y="0"/>
                        <a:pt x="78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48" name="Google Shape;248;p6"/>
                <p:cNvSpPr/>
                <p:nvPr/>
              </p:nvSpPr>
              <p:spPr>
                <a:xfrm>
                  <a:off x="6588700" y="1961350"/>
                  <a:ext cx="165625" cy="59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25" h="2396" extrusionOk="0">
                      <a:moveTo>
                        <a:pt x="768" y="0"/>
                      </a:moveTo>
                      <a:cubicBezTo>
                        <a:pt x="452" y="0"/>
                        <a:pt x="171" y="220"/>
                        <a:pt x="1" y="883"/>
                      </a:cubicBezTo>
                      <a:lnTo>
                        <a:pt x="6624" y="2395"/>
                      </a:lnTo>
                      <a:cubicBezTo>
                        <a:pt x="6624" y="2395"/>
                        <a:pt x="4446" y="1669"/>
                        <a:pt x="3963" y="913"/>
                      </a:cubicBezTo>
                      <a:cubicBezTo>
                        <a:pt x="3698" y="499"/>
                        <a:pt x="3360" y="285"/>
                        <a:pt x="3079" y="285"/>
                      </a:cubicBezTo>
                      <a:cubicBezTo>
                        <a:pt x="2847" y="285"/>
                        <a:pt x="2653" y="431"/>
                        <a:pt x="2571" y="732"/>
                      </a:cubicBezTo>
                      <a:cubicBezTo>
                        <a:pt x="2553" y="819"/>
                        <a:pt x="2511" y="855"/>
                        <a:pt x="2449" y="855"/>
                      </a:cubicBezTo>
                      <a:cubicBezTo>
                        <a:pt x="2148" y="855"/>
                        <a:pt x="1391" y="0"/>
                        <a:pt x="76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49" name="Google Shape;249;p6"/>
                <p:cNvSpPr/>
                <p:nvPr/>
              </p:nvSpPr>
              <p:spPr>
                <a:xfrm>
                  <a:off x="6553925" y="2475975"/>
                  <a:ext cx="174675" cy="70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87" h="2831" extrusionOk="0">
                      <a:moveTo>
                        <a:pt x="1082" y="0"/>
                      </a:moveTo>
                      <a:cubicBezTo>
                        <a:pt x="542" y="0"/>
                        <a:pt x="105" y="425"/>
                        <a:pt x="0" y="864"/>
                      </a:cubicBezTo>
                      <a:lnTo>
                        <a:pt x="6987" y="2830"/>
                      </a:lnTo>
                      <a:cubicBezTo>
                        <a:pt x="6987" y="2830"/>
                        <a:pt x="5747" y="1136"/>
                        <a:pt x="4114" y="380"/>
                      </a:cubicBezTo>
                      <a:cubicBezTo>
                        <a:pt x="3725" y="190"/>
                        <a:pt x="3443" y="123"/>
                        <a:pt x="3227" y="123"/>
                      </a:cubicBezTo>
                      <a:cubicBezTo>
                        <a:pt x="2733" y="123"/>
                        <a:pt x="2578" y="467"/>
                        <a:pt x="2273" y="467"/>
                      </a:cubicBezTo>
                      <a:cubicBezTo>
                        <a:pt x="2159" y="467"/>
                        <a:pt x="2025" y="420"/>
                        <a:pt x="1845" y="290"/>
                      </a:cubicBezTo>
                      <a:cubicBezTo>
                        <a:pt x="1584" y="84"/>
                        <a:pt x="1323" y="0"/>
                        <a:pt x="108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50" name="Google Shape;250;p6"/>
                <p:cNvSpPr/>
                <p:nvPr/>
              </p:nvSpPr>
              <p:spPr>
                <a:xfrm>
                  <a:off x="6584925" y="1888450"/>
                  <a:ext cx="137625" cy="56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05" h="2257" extrusionOk="0">
                      <a:moveTo>
                        <a:pt x="895" y="0"/>
                      </a:moveTo>
                      <a:cubicBezTo>
                        <a:pt x="445" y="0"/>
                        <a:pt x="86" y="350"/>
                        <a:pt x="0" y="714"/>
                      </a:cubicBezTo>
                      <a:lnTo>
                        <a:pt x="5505" y="2257"/>
                      </a:lnTo>
                      <a:cubicBezTo>
                        <a:pt x="5505" y="2257"/>
                        <a:pt x="4537" y="926"/>
                        <a:pt x="3236" y="291"/>
                      </a:cubicBezTo>
                      <a:cubicBezTo>
                        <a:pt x="2931" y="138"/>
                        <a:pt x="2709" y="85"/>
                        <a:pt x="2540" y="85"/>
                      </a:cubicBezTo>
                      <a:cubicBezTo>
                        <a:pt x="2155" y="85"/>
                        <a:pt x="2038" y="358"/>
                        <a:pt x="1815" y="358"/>
                      </a:cubicBezTo>
                      <a:cubicBezTo>
                        <a:pt x="1728" y="358"/>
                        <a:pt x="1624" y="316"/>
                        <a:pt x="1482" y="200"/>
                      </a:cubicBezTo>
                      <a:cubicBezTo>
                        <a:pt x="1280" y="59"/>
                        <a:pt x="1080" y="0"/>
                        <a:pt x="89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51" name="Google Shape;251;p6"/>
                <p:cNvSpPr/>
                <p:nvPr/>
              </p:nvSpPr>
              <p:spPr>
                <a:xfrm>
                  <a:off x="6469225" y="2225800"/>
                  <a:ext cx="131600" cy="41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64" h="1647" extrusionOk="0">
                      <a:moveTo>
                        <a:pt x="3689" y="1"/>
                      </a:moveTo>
                      <a:cubicBezTo>
                        <a:pt x="1400" y="1"/>
                        <a:pt x="1" y="1647"/>
                        <a:pt x="1" y="1647"/>
                      </a:cubicBezTo>
                      <a:lnTo>
                        <a:pt x="5263" y="255"/>
                      </a:lnTo>
                      <a:cubicBezTo>
                        <a:pt x="4702" y="75"/>
                        <a:pt x="4175" y="1"/>
                        <a:pt x="3689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52" name="Google Shape;252;p6"/>
                <p:cNvSpPr/>
                <p:nvPr/>
              </p:nvSpPr>
              <p:spPr>
                <a:xfrm>
                  <a:off x="6527450" y="1939000"/>
                  <a:ext cx="102100" cy="32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84" h="1294" extrusionOk="0">
                      <a:moveTo>
                        <a:pt x="2846" y="1"/>
                      </a:moveTo>
                      <a:cubicBezTo>
                        <a:pt x="1067" y="1"/>
                        <a:pt x="1" y="1293"/>
                        <a:pt x="1" y="1293"/>
                      </a:cubicBezTo>
                      <a:lnTo>
                        <a:pt x="4084" y="204"/>
                      </a:lnTo>
                      <a:cubicBezTo>
                        <a:pt x="3641" y="60"/>
                        <a:pt x="3227" y="1"/>
                        <a:pt x="284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53" name="Google Shape;253;p6"/>
                <p:cNvSpPr/>
                <p:nvPr/>
              </p:nvSpPr>
              <p:spPr>
                <a:xfrm>
                  <a:off x="6574850" y="2414925"/>
                  <a:ext cx="125025" cy="54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01" h="2188" extrusionOk="0">
                      <a:moveTo>
                        <a:pt x="821" y="0"/>
                      </a:moveTo>
                      <a:cubicBezTo>
                        <a:pt x="320" y="0"/>
                        <a:pt x="0" y="70"/>
                        <a:pt x="10" y="70"/>
                      </a:cubicBezTo>
                      <a:lnTo>
                        <a:pt x="5000" y="2187"/>
                      </a:lnTo>
                      <a:cubicBezTo>
                        <a:pt x="3712" y="305"/>
                        <a:pt x="1869" y="0"/>
                        <a:pt x="82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54" name="Google Shape;254;p6"/>
                <p:cNvSpPr/>
                <p:nvPr/>
              </p:nvSpPr>
              <p:spPr>
                <a:xfrm>
                  <a:off x="6594000" y="1691450"/>
                  <a:ext cx="96050" cy="41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42" h="1669" extrusionOk="0">
                      <a:moveTo>
                        <a:pt x="0" y="35"/>
                      </a:moveTo>
                      <a:cubicBezTo>
                        <a:pt x="0" y="36"/>
                        <a:pt x="1" y="36"/>
                        <a:pt x="3" y="36"/>
                      </a:cubicBezTo>
                      <a:lnTo>
                        <a:pt x="3" y="36"/>
                      </a:lnTo>
                      <a:lnTo>
                        <a:pt x="0" y="35"/>
                      </a:lnTo>
                      <a:close/>
                      <a:moveTo>
                        <a:pt x="592" y="1"/>
                      </a:moveTo>
                      <a:cubicBezTo>
                        <a:pt x="266" y="1"/>
                        <a:pt x="46" y="36"/>
                        <a:pt x="7" y="36"/>
                      </a:cubicBezTo>
                      <a:cubicBezTo>
                        <a:pt x="5" y="36"/>
                        <a:pt x="4" y="36"/>
                        <a:pt x="3" y="36"/>
                      </a:cubicBezTo>
                      <a:lnTo>
                        <a:pt x="3" y="36"/>
                      </a:lnTo>
                      <a:lnTo>
                        <a:pt x="3841" y="1668"/>
                      </a:lnTo>
                      <a:cubicBezTo>
                        <a:pt x="2822" y="212"/>
                        <a:pt x="1388" y="1"/>
                        <a:pt x="59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55" name="Google Shape;255;p6"/>
                <p:cNvSpPr/>
                <p:nvPr/>
              </p:nvSpPr>
              <p:spPr>
                <a:xfrm>
                  <a:off x="6597525" y="1760725"/>
                  <a:ext cx="72100" cy="32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84" h="1287" extrusionOk="0">
                      <a:moveTo>
                        <a:pt x="520" y="0"/>
                      </a:moveTo>
                      <a:cubicBezTo>
                        <a:pt x="204" y="0"/>
                        <a:pt x="0" y="56"/>
                        <a:pt x="10" y="77"/>
                      </a:cubicBezTo>
                      <a:lnTo>
                        <a:pt x="2884" y="1286"/>
                      </a:lnTo>
                      <a:cubicBezTo>
                        <a:pt x="2166" y="209"/>
                        <a:pt x="1132" y="0"/>
                        <a:pt x="52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</p:grpSp>
          <p:sp>
            <p:nvSpPr>
              <p:cNvPr id="256" name="Google Shape;256;p6"/>
              <p:cNvSpPr/>
              <p:nvPr/>
            </p:nvSpPr>
            <p:spPr>
              <a:xfrm>
                <a:off x="6513100" y="2006100"/>
                <a:ext cx="131575" cy="40850"/>
              </a:xfrm>
              <a:custGeom>
                <a:avLst/>
                <a:gdLst/>
                <a:ahLst/>
                <a:cxnLst/>
                <a:rect l="l" t="t" r="r" b="b"/>
                <a:pathLst>
                  <a:path w="5263" h="1634" extrusionOk="0">
                    <a:moveTo>
                      <a:pt x="3711" y="1"/>
                    </a:moveTo>
                    <a:cubicBezTo>
                      <a:pt x="1437" y="1"/>
                      <a:pt x="54" y="1595"/>
                      <a:pt x="2" y="1633"/>
                    </a:cubicBezTo>
                    <a:lnTo>
                      <a:pt x="2" y="1633"/>
                    </a:lnTo>
                    <a:lnTo>
                      <a:pt x="5263" y="242"/>
                    </a:lnTo>
                    <a:cubicBezTo>
                      <a:pt x="4709" y="71"/>
                      <a:pt x="4190" y="1"/>
                      <a:pt x="3711" y="1"/>
                    </a:cubicBezTo>
                    <a:close/>
                    <a:moveTo>
                      <a:pt x="2" y="1633"/>
                    </a:moveTo>
                    <a:lnTo>
                      <a:pt x="0" y="1634"/>
                    </a:lnTo>
                    <a:cubicBezTo>
                      <a:pt x="0" y="1634"/>
                      <a:pt x="0" y="1634"/>
                      <a:pt x="0" y="1634"/>
                    </a:cubicBezTo>
                    <a:cubicBezTo>
                      <a:pt x="1" y="1634"/>
                      <a:pt x="1" y="1634"/>
                      <a:pt x="2" y="1633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grpSp>
        <p:nvGrpSpPr>
          <p:cNvPr id="257" name="Google Shape;257;p6"/>
          <p:cNvGrpSpPr/>
          <p:nvPr/>
        </p:nvGrpSpPr>
        <p:grpSpPr>
          <a:xfrm>
            <a:off x="3269551" y="4214993"/>
            <a:ext cx="419081" cy="629769"/>
            <a:chOff x="8405871" y="2740751"/>
            <a:chExt cx="601782" cy="904320"/>
          </a:xfrm>
        </p:grpSpPr>
        <p:sp>
          <p:nvSpPr>
            <p:cNvPr id="258" name="Google Shape;258;p6"/>
            <p:cNvSpPr/>
            <p:nvPr/>
          </p:nvSpPr>
          <p:spPr>
            <a:xfrm>
              <a:off x="8405871" y="2740751"/>
              <a:ext cx="601782" cy="551325"/>
            </a:xfrm>
            <a:custGeom>
              <a:avLst/>
              <a:gdLst/>
              <a:ahLst/>
              <a:cxnLst/>
              <a:rect l="l" t="t" r="r" b="b"/>
              <a:pathLst>
                <a:path w="15123" h="13855" extrusionOk="0">
                  <a:moveTo>
                    <a:pt x="9995" y="0"/>
                  </a:moveTo>
                  <a:cubicBezTo>
                    <a:pt x="9450" y="0"/>
                    <a:pt x="8903" y="61"/>
                    <a:pt x="8378" y="152"/>
                  </a:cubicBezTo>
                  <a:cubicBezTo>
                    <a:pt x="6927" y="363"/>
                    <a:pt x="5596" y="908"/>
                    <a:pt x="4598" y="1876"/>
                  </a:cubicBezTo>
                  <a:cubicBezTo>
                    <a:pt x="2420" y="3932"/>
                    <a:pt x="1" y="7471"/>
                    <a:pt x="454" y="10616"/>
                  </a:cubicBezTo>
                  <a:cubicBezTo>
                    <a:pt x="723" y="12452"/>
                    <a:pt x="1638" y="12879"/>
                    <a:pt x="2941" y="12879"/>
                  </a:cubicBezTo>
                  <a:cubicBezTo>
                    <a:pt x="3399" y="12879"/>
                    <a:pt x="3904" y="12826"/>
                    <a:pt x="4447" y="12764"/>
                  </a:cubicBezTo>
                  <a:cubicBezTo>
                    <a:pt x="5492" y="12642"/>
                    <a:pt x="6733" y="12149"/>
                    <a:pt x="7887" y="12149"/>
                  </a:cubicBezTo>
                  <a:cubicBezTo>
                    <a:pt x="8168" y="12149"/>
                    <a:pt x="8444" y="12178"/>
                    <a:pt x="8711" y="12249"/>
                  </a:cubicBezTo>
                  <a:cubicBezTo>
                    <a:pt x="9796" y="12527"/>
                    <a:pt x="10804" y="13854"/>
                    <a:pt x="11946" y="13854"/>
                  </a:cubicBezTo>
                  <a:cubicBezTo>
                    <a:pt x="12046" y="13854"/>
                    <a:pt x="12147" y="13844"/>
                    <a:pt x="12250" y="13822"/>
                  </a:cubicBezTo>
                  <a:cubicBezTo>
                    <a:pt x="15123" y="13247"/>
                    <a:pt x="14337" y="7350"/>
                    <a:pt x="14337" y="5293"/>
                  </a:cubicBezTo>
                  <a:cubicBezTo>
                    <a:pt x="14337" y="3720"/>
                    <a:pt x="14306" y="2057"/>
                    <a:pt x="13006" y="968"/>
                  </a:cubicBezTo>
                  <a:cubicBezTo>
                    <a:pt x="12159" y="242"/>
                    <a:pt x="11084" y="0"/>
                    <a:pt x="99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59" name="Google Shape;259;p6"/>
            <p:cNvGrpSpPr/>
            <p:nvPr/>
          </p:nvGrpSpPr>
          <p:grpSpPr>
            <a:xfrm>
              <a:off x="8582259" y="2832519"/>
              <a:ext cx="249004" cy="812553"/>
              <a:chOff x="5536859" y="2632856"/>
              <a:chExt cx="197560" cy="644730"/>
            </a:xfrm>
          </p:grpSpPr>
          <p:sp>
            <p:nvSpPr>
              <p:cNvPr id="260" name="Google Shape;260;p6"/>
              <p:cNvSpPr/>
              <p:nvPr/>
            </p:nvSpPr>
            <p:spPr>
              <a:xfrm>
                <a:off x="5581305" y="2632856"/>
                <a:ext cx="64824" cy="644730"/>
              </a:xfrm>
              <a:custGeom>
                <a:avLst/>
                <a:gdLst/>
                <a:ahLst/>
                <a:cxnLst/>
                <a:rect l="l" t="t" r="r" b="b"/>
                <a:pathLst>
                  <a:path w="3102" h="30852" extrusionOk="0">
                    <a:moveTo>
                      <a:pt x="62" y="0"/>
                    </a:moveTo>
                    <a:lnTo>
                      <a:pt x="1" y="5988"/>
                    </a:lnTo>
                    <a:lnTo>
                      <a:pt x="31" y="6019"/>
                    </a:lnTo>
                    <a:lnTo>
                      <a:pt x="2523" y="11032"/>
                    </a:lnTo>
                    <a:lnTo>
                      <a:pt x="2281" y="30852"/>
                    </a:lnTo>
                    <a:lnTo>
                      <a:pt x="3101" y="30852"/>
                    </a:lnTo>
                    <a:lnTo>
                      <a:pt x="2828" y="10943"/>
                    </a:lnTo>
                    <a:lnTo>
                      <a:pt x="2828" y="10912"/>
                    </a:lnTo>
                    <a:lnTo>
                      <a:pt x="2828" y="10882"/>
                    </a:lnTo>
                    <a:lnTo>
                      <a:pt x="153" y="5928"/>
                    </a:lnTo>
                    <a:lnTo>
                      <a:pt x="153" y="5988"/>
                    </a:lnTo>
                    <a:lnTo>
                      <a:pt x="6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61" name="Google Shape;261;p6"/>
              <p:cNvSpPr/>
              <p:nvPr/>
            </p:nvSpPr>
            <p:spPr>
              <a:xfrm>
                <a:off x="5632752" y="2632856"/>
                <a:ext cx="101666" cy="325228"/>
              </a:xfrm>
              <a:custGeom>
                <a:avLst/>
                <a:gdLst/>
                <a:ahLst/>
                <a:cxnLst/>
                <a:rect l="l" t="t" r="r" b="b"/>
                <a:pathLst>
                  <a:path w="4865" h="15563" extrusionOk="0">
                    <a:moveTo>
                      <a:pt x="4621" y="0"/>
                    </a:moveTo>
                    <a:lnTo>
                      <a:pt x="4410" y="10847"/>
                    </a:lnTo>
                    <a:lnTo>
                      <a:pt x="1" y="15046"/>
                    </a:lnTo>
                    <a:lnTo>
                      <a:pt x="457" y="15563"/>
                    </a:lnTo>
                    <a:lnTo>
                      <a:pt x="4773" y="11095"/>
                    </a:lnTo>
                    <a:lnTo>
                      <a:pt x="4864" y="11034"/>
                    </a:lnTo>
                    <a:lnTo>
                      <a:pt x="4834" y="10943"/>
                    </a:lnTo>
                    <a:lnTo>
                      <a:pt x="462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62" name="Google Shape;262;p6"/>
              <p:cNvSpPr/>
              <p:nvPr/>
            </p:nvSpPr>
            <p:spPr>
              <a:xfrm>
                <a:off x="5683572" y="2708438"/>
                <a:ext cx="48294" cy="69881"/>
              </a:xfrm>
              <a:custGeom>
                <a:avLst/>
                <a:gdLst/>
                <a:ahLst/>
                <a:cxnLst/>
                <a:rect l="l" t="t" r="r" b="b"/>
                <a:pathLst>
                  <a:path w="2311" h="3344" extrusionOk="0">
                    <a:moveTo>
                      <a:pt x="1" y="0"/>
                    </a:moveTo>
                    <a:lnTo>
                      <a:pt x="2037" y="3344"/>
                    </a:lnTo>
                    <a:lnTo>
                      <a:pt x="2311" y="319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63" name="Google Shape;263;p6"/>
              <p:cNvSpPr/>
              <p:nvPr/>
            </p:nvSpPr>
            <p:spPr>
              <a:xfrm>
                <a:off x="5536859" y="2815782"/>
                <a:ext cx="102920" cy="86411"/>
              </a:xfrm>
              <a:custGeom>
                <a:avLst/>
                <a:gdLst/>
                <a:ahLst/>
                <a:cxnLst/>
                <a:rect l="l" t="t" r="r" b="b"/>
                <a:pathLst>
                  <a:path w="4925" h="4135" extrusionOk="0">
                    <a:moveTo>
                      <a:pt x="0" y="0"/>
                    </a:moveTo>
                    <a:lnTo>
                      <a:pt x="699" y="2250"/>
                    </a:lnTo>
                    <a:lnTo>
                      <a:pt x="760" y="2280"/>
                    </a:lnTo>
                    <a:lnTo>
                      <a:pt x="790" y="2280"/>
                    </a:lnTo>
                    <a:lnTo>
                      <a:pt x="4711" y="4134"/>
                    </a:lnTo>
                    <a:lnTo>
                      <a:pt x="4924" y="3678"/>
                    </a:lnTo>
                    <a:lnTo>
                      <a:pt x="821" y="2128"/>
                    </a:lnTo>
                    <a:lnTo>
                      <a:pt x="912" y="215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sp>
        <p:nvSpPr>
          <p:cNvPr id="264" name="Google Shape;264;p6"/>
          <p:cNvSpPr txBox="1">
            <a:spLocks noGrp="1"/>
          </p:cNvSpPr>
          <p:nvPr>
            <p:ph type="title"/>
          </p:nvPr>
        </p:nvSpPr>
        <p:spPr>
          <a:xfrm>
            <a:off x="713250" y="463300"/>
            <a:ext cx="7717500" cy="539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Font typeface="Caveat"/>
              <a:buNone/>
              <a:defRPr sz="3600" b="0"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3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3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3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3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3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3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3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3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7"/>
          <p:cNvSpPr/>
          <p:nvPr/>
        </p:nvSpPr>
        <p:spPr>
          <a:xfrm>
            <a:off x="4639800" y="2876550"/>
            <a:ext cx="4564115" cy="1399657"/>
          </a:xfrm>
          <a:custGeom>
            <a:avLst/>
            <a:gdLst/>
            <a:ahLst/>
            <a:cxnLst/>
            <a:rect l="l" t="t" r="r" b="b"/>
            <a:pathLst>
              <a:path w="96330" h="48452" extrusionOk="0">
                <a:moveTo>
                  <a:pt x="96329" y="0"/>
                </a:moveTo>
                <a:cubicBezTo>
                  <a:pt x="96328" y="0"/>
                  <a:pt x="25980" y="5868"/>
                  <a:pt x="0" y="48452"/>
                </a:cubicBezTo>
                <a:cubicBezTo>
                  <a:pt x="37226" y="44976"/>
                  <a:pt x="60561" y="44056"/>
                  <a:pt x="74832" y="44056"/>
                </a:cubicBezTo>
                <a:cubicBezTo>
                  <a:pt x="90857" y="44056"/>
                  <a:pt x="95452" y="45215"/>
                  <a:pt x="95452" y="45215"/>
                </a:cubicBezTo>
                <a:lnTo>
                  <a:pt x="9632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67" name="Google Shape;267;p7"/>
          <p:cNvSpPr/>
          <p:nvPr/>
        </p:nvSpPr>
        <p:spPr>
          <a:xfrm>
            <a:off x="2647950" y="3276350"/>
            <a:ext cx="7088575" cy="2033075"/>
          </a:xfrm>
          <a:custGeom>
            <a:avLst/>
            <a:gdLst/>
            <a:ahLst/>
            <a:cxnLst/>
            <a:rect l="l" t="t" r="r" b="b"/>
            <a:pathLst>
              <a:path w="283543" h="81323" extrusionOk="0">
                <a:moveTo>
                  <a:pt x="267465" y="1"/>
                </a:moveTo>
                <a:cubicBezTo>
                  <a:pt x="254865" y="1"/>
                  <a:pt x="236062" y="810"/>
                  <a:pt x="215462" y="4471"/>
                </a:cubicBezTo>
                <a:cubicBezTo>
                  <a:pt x="178533" y="11004"/>
                  <a:pt x="149831" y="22376"/>
                  <a:pt x="122520" y="34292"/>
                </a:cubicBezTo>
                <a:cubicBezTo>
                  <a:pt x="95240" y="46208"/>
                  <a:pt x="16483" y="67833"/>
                  <a:pt x="0" y="68408"/>
                </a:cubicBezTo>
                <a:lnTo>
                  <a:pt x="0" y="81322"/>
                </a:lnTo>
                <a:lnTo>
                  <a:pt x="283542" y="81322"/>
                </a:lnTo>
                <a:lnTo>
                  <a:pt x="283542" y="509"/>
                </a:lnTo>
                <a:cubicBezTo>
                  <a:pt x="283542" y="509"/>
                  <a:pt x="277452" y="1"/>
                  <a:pt x="26746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68" name="Google Shape;268;p7"/>
          <p:cNvSpPr/>
          <p:nvPr/>
        </p:nvSpPr>
        <p:spPr>
          <a:xfrm>
            <a:off x="-783325" y="4353150"/>
            <a:ext cx="8813275" cy="1247710"/>
          </a:xfrm>
          <a:custGeom>
            <a:avLst/>
            <a:gdLst/>
            <a:ahLst/>
            <a:cxnLst/>
            <a:rect l="l" t="t" r="r" b="b"/>
            <a:pathLst>
              <a:path w="352531" h="94649" extrusionOk="0">
                <a:moveTo>
                  <a:pt x="106684" y="1"/>
                </a:moveTo>
                <a:cubicBezTo>
                  <a:pt x="80282" y="1"/>
                  <a:pt x="53703" y="2720"/>
                  <a:pt x="28846" y="8967"/>
                </a:cubicBezTo>
                <a:cubicBezTo>
                  <a:pt x="14135" y="12676"/>
                  <a:pt x="10639" y="19302"/>
                  <a:pt x="8572" y="32311"/>
                </a:cubicBezTo>
                <a:cubicBezTo>
                  <a:pt x="5381" y="52585"/>
                  <a:pt x="2858" y="72980"/>
                  <a:pt x="1" y="93315"/>
                </a:cubicBezTo>
                <a:cubicBezTo>
                  <a:pt x="7963" y="94291"/>
                  <a:pt x="15959" y="94648"/>
                  <a:pt x="23973" y="94648"/>
                </a:cubicBezTo>
                <a:cubicBezTo>
                  <a:pt x="38415" y="94648"/>
                  <a:pt x="52911" y="93489"/>
                  <a:pt x="67358" y="92707"/>
                </a:cubicBezTo>
                <a:cubicBezTo>
                  <a:pt x="91436" y="91410"/>
                  <a:pt x="115539" y="91175"/>
                  <a:pt x="139646" y="91175"/>
                </a:cubicBezTo>
                <a:cubicBezTo>
                  <a:pt x="153347" y="91175"/>
                  <a:pt x="167051" y="91251"/>
                  <a:pt x="180751" y="91251"/>
                </a:cubicBezTo>
                <a:cubicBezTo>
                  <a:pt x="189257" y="91251"/>
                  <a:pt x="197763" y="91221"/>
                  <a:pt x="206266" y="91127"/>
                </a:cubicBezTo>
                <a:cubicBezTo>
                  <a:pt x="233863" y="90800"/>
                  <a:pt x="261509" y="89753"/>
                  <a:pt x="289105" y="89753"/>
                </a:cubicBezTo>
                <a:cubicBezTo>
                  <a:pt x="310291" y="89753"/>
                  <a:pt x="331448" y="90370"/>
                  <a:pt x="352530" y="92403"/>
                </a:cubicBezTo>
                <a:cubicBezTo>
                  <a:pt x="342956" y="85351"/>
                  <a:pt x="335569" y="76233"/>
                  <a:pt x="326603" y="68543"/>
                </a:cubicBezTo>
                <a:cubicBezTo>
                  <a:pt x="316724" y="60062"/>
                  <a:pt x="305022" y="53527"/>
                  <a:pt x="293167" y="47418"/>
                </a:cubicBezTo>
                <a:cubicBezTo>
                  <a:pt x="270857" y="35867"/>
                  <a:pt x="247665" y="25563"/>
                  <a:pt x="223409" y="17782"/>
                </a:cubicBezTo>
                <a:cubicBezTo>
                  <a:pt x="201099" y="10609"/>
                  <a:pt x="177937" y="5624"/>
                  <a:pt x="154411" y="2858"/>
                </a:cubicBezTo>
                <a:cubicBezTo>
                  <a:pt x="138856" y="1014"/>
                  <a:pt x="122803" y="1"/>
                  <a:pt x="10668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69" name="Google Shape;269;p7"/>
          <p:cNvSpPr/>
          <p:nvPr/>
        </p:nvSpPr>
        <p:spPr>
          <a:xfrm>
            <a:off x="2146250" y="3990575"/>
            <a:ext cx="3646000" cy="793775"/>
          </a:xfrm>
          <a:custGeom>
            <a:avLst/>
            <a:gdLst/>
            <a:ahLst/>
            <a:cxnLst/>
            <a:rect l="l" t="t" r="r" b="b"/>
            <a:pathLst>
              <a:path w="145840" h="31751" extrusionOk="0">
                <a:moveTo>
                  <a:pt x="86861" y="0"/>
                </a:moveTo>
                <a:cubicBezTo>
                  <a:pt x="59341" y="0"/>
                  <a:pt x="26652" y="3122"/>
                  <a:pt x="1" y="14693"/>
                </a:cubicBezTo>
                <a:cubicBezTo>
                  <a:pt x="30699" y="23706"/>
                  <a:pt x="71378" y="31751"/>
                  <a:pt x="71378" y="31751"/>
                </a:cubicBezTo>
                <a:lnTo>
                  <a:pt x="145840" y="4894"/>
                </a:lnTo>
                <a:lnTo>
                  <a:pt x="144267" y="4289"/>
                </a:lnTo>
                <a:cubicBezTo>
                  <a:pt x="144267" y="4289"/>
                  <a:pt x="119115" y="0"/>
                  <a:pt x="8686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70" name="Google Shape;270;p7"/>
          <p:cNvSpPr/>
          <p:nvPr/>
        </p:nvSpPr>
        <p:spPr>
          <a:xfrm>
            <a:off x="1686550" y="4364700"/>
            <a:ext cx="1491075" cy="829475"/>
          </a:xfrm>
          <a:custGeom>
            <a:avLst/>
            <a:gdLst/>
            <a:ahLst/>
            <a:cxnLst/>
            <a:rect l="l" t="t" r="r" b="b"/>
            <a:pathLst>
              <a:path w="59643" h="33179" extrusionOk="0">
                <a:moveTo>
                  <a:pt x="37080" y="0"/>
                </a:moveTo>
                <a:cubicBezTo>
                  <a:pt x="24135" y="2752"/>
                  <a:pt x="0" y="14518"/>
                  <a:pt x="6049" y="22109"/>
                </a:cubicBezTo>
                <a:cubicBezTo>
                  <a:pt x="12763" y="30517"/>
                  <a:pt x="46274" y="33178"/>
                  <a:pt x="46274" y="33178"/>
                </a:cubicBezTo>
                <a:cubicBezTo>
                  <a:pt x="46274" y="33178"/>
                  <a:pt x="58402" y="28763"/>
                  <a:pt x="59642" y="25768"/>
                </a:cubicBezTo>
                <a:cubicBezTo>
                  <a:pt x="31696" y="22925"/>
                  <a:pt x="25859" y="18782"/>
                  <a:pt x="31303" y="11675"/>
                </a:cubicBezTo>
                <a:cubicBezTo>
                  <a:pt x="35265" y="6442"/>
                  <a:pt x="45004" y="3478"/>
                  <a:pt x="49964" y="2208"/>
                </a:cubicBezTo>
                <a:cubicBezTo>
                  <a:pt x="45911" y="1512"/>
                  <a:pt x="41586" y="756"/>
                  <a:pt x="3708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71" name="Google Shape;271;p7"/>
          <p:cNvSpPr/>
          <p:nvPr/>
        </p:nvSpPr>
        <p:spPr>
          <a:xfrm>
            <a:off x="-48725" y="4512349"/>
            <a:ext cx="9252651" cy="806609"/>
          </a:xfrm>
          <a:custGeom>
            <a:avLst/>
            <a:gdLst/>
            <a:ahLst/>
            <a:cxnLst/>
            <a:rect l="l" t="t" r="r" b="b"/>
            <a:pathLst>
              <a:path w="284960" h="59893" extrusionOk="0">
                <a:moveTo>
                  <a:pt x="231706" y="1"/>
                </a:moveTo>
                <a:cubicBezTo>
                  <a:pt x="226944" y="1"/>
                  <a:pt x="222181" y="56"/>
                  <a:pt x="217420" y="165"/>
                </a:cubicBezTo>
                <a:cubicBezTo>
                  <a:pt x="171401" y="1320"/>
                  <a:pt x="125504" y="7734"/>
                  <a:pt x="80944" y="19253"/>
                </a:cubicBezTo>
                <a:cubicBezTo>
                  <a:pt x="58755" y="24968"/>
                  <a:pt x="36870" y="31959"/>
                  <a:pt x="15471" y="40257"/>
                </a:cubicBezTo>
                <a:cubicBezTo>
                  <a:pt x="11581" y="41746"/>
                  <a:pt x="4985" y="43296"/>
                  <a:pt x="0" y="46002"/>
                </a:cubicBezTo>
                <a:lnTo>
                  <a:pt x="0" y="59892"/>
                </a:lnTo>
                <a:lnTo>
                  <a:pt x="284960" y="59892"/>
                </a:lnTo>
                <a:lnTo>
                  <a:pt x="284960" y="2323"/>
                </a:lnTo>
                <a:cubicBezTo>
                  <a:pt x="267245" y="765"/>
                  <a:pt x="249475" y="1"/>
                  <a:pt x="23170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72" name="Google Shape;272;p7"/>
          <p:cNvSpPr/>
          <p:nvPr/>
        </p:nvSpPr>
        <p:spPr>
          <a:xfrm>
            <a:off x="5134250" y="1963048"/>
            <a:ext cx="1196070" cy="180081"/>
          </a:xfrm>
          <a:custGeom>
            <a:avLst/>
            <a:gdLst/>
            <a:ahLst/>
            <a:cxnLst/>
            <a:rect l="l" t="t" r="r" b="b"/>
            <a:pathLst>
              <a:path w="27039" h="4071" extrusionOk="0">
                <a:moveTo>
                  <a:pt x="16736" y="0"/>
                </a:moveTo>
                <a:cubicBezTo>
                  <a:pt x="15182" y="0"/>
                  <a:pt x="14124" y="521"/>
                  <a:pt x="14185" y="1833"/>
                </a:cubicBezTo>
                <a:cubicBezTo>
                  <a:pt x="13452" y="1748"/>
                  <a:pt x="12706" y="1710"/>
                  <a:pt x="11958" y="1710"/>
                </a:cubicBezTo>
                <a:cubicBezTo>
                  <a:pt x="6033" y="1710"/>
                  <a:pt x="0" y="4071"/>
                  <a:pt x="0" y="4071"/>
                </a:cubicBezTo>
                <a:lnTo>
                  <a:pt x="27039" y="4071"/>
                </a:lnTo>
                <a:cubicBezTo>
                  <a:pt x="24923" y="2076"/>
                  <a:pt x="19839" y="0"/>
                  <a:pt x="1673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73" name="Google Shape;273;p7"/>
          <p:cNvSpPr/>
          <p:nvPr/>
        </p:nvSpPr>
        <p:spPr>
          <a:xfrm>
            <a:off x="6066711" y="790575"/>
            <a:ext cx="2786805" cy="345166"/>
          </a:xfrm>
          <a:custGeom>
            <a:avLst/>
            <a:gdLst/>
            <a:ahLst/>
            <a:cxnLst/>
            <a:rect l="l" t="t" r="r" b="b"/>
            <a:pathLst>
              <a:path w="63000" h="7803" extrusionOk="0">
                <a:moveTo>
                  <a:pt x="31434" y="1"/>
                </a:moveTo>
                <a:cubicBezTo>
                  <a:pt x="27859" y="1"/>
                  <a:pt x="27584" y="5353"/>
                  <a:pt x="27584" y="5353"/>
                </a:cubicBezTo>
                <a:cubicBezTo>
                  <a:pt x="27584" y="5353"/>
                  <a:pt x="25619" y="4735"/>
                  <a:pt x="23969" y="4735"/>
                </a:cubicBezTo>
                <a:cubicBezTo>
                  <a:pt x="22611" y="4735"/>
                  <a:pt x="21465" y="5154"/>
                  <a:pt x="21807" y="6684"/>
                </a:cubicBezTo>
                <a:cubicBezTo>
                  <a:pt x="20503" y="5994"/>
                  <a:pt x="19449" y="5746"/>
                  <a:pt x="18489" y="5746"/>
                </a:cubicBezTo>
                <a:cubicBezTo>
                  <a:pt x="17133" y="5746"/>
                  <a:pt x="15965" y="6241"/>
                  <a:pt x="14548" y="6684"/>
                </a:cubicBezTo>
                <a:cubicBezTo>
                  <a:pt x="12129" y="7440"/>
                  <a:pt x="1" y="7803"/>
                  <a:pt x="1" y="7803"/>
                </a:cubicBezTo>
                <a:lnTo>
                  <a:pt x="63000" y="7803"/>
                </a:lnTo>
                <a:cubicBezTo>
                  <a:pt x="48120" y="7228"/>
                  <a:pt x="39923" y="3690"/>
                  <a:pt x="33935" y="695"/>
                </a:cubicBezTo>
                <a:cubicBezTo>
                  <a:pt x="32960" y="205"/>
                  <a:pt x="32134" y="1"/>
                  <a:pt x="3143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74" name="Google Shape;274;p7"/>
          <p:cNvGrpSpPr/>
          <p:nvPr/>
        </p:nvGrpSpPr>
        <p:grpSpPr>
          <a:xfrm>
            <a:off x="7273634" y="2467262"/>
            <a:ext cx="561604" cy="1098433"/>
            <a:chOff x="7406984" y="2443449"/>
            <a:chExt cx="561604" cy="1098433"/>
          </a:xfrm>
        </p:grpSpPr>
        <p:sp>
          <p:nvSpPr>
            <p:cNvPr id="275" name="Google Shape;275;p7"/>
            <p:cNvSpPr/>
            <p:nvPr/>
          </p:nvSpPr>
          <p:spPr>
            <a:xfrm>
              <a:off x="7406984" y="2443449"/>
              <a:ext cx="561604" cy="832907"/>
            </a:xfrm>
            <a:custGeom>
              <a:avLst/>
              <a:gdLst/>
              <a:ahLst/>
              <a:cxnLst/>
              <a:rect l="l" t="t" r="r" b="b"/>
              <a:pathLst>
                <a:path w="18268" h="27093" extrusionOk="0">
                  <a:moveTo>
                    <a:pt x="10703" y="1"/>
                  </a:moveTo>
                  <a:cubicBezTo>
                    <a:pt x="7835" y="1"/>
                    <a:pt x="4854" y="3163"/>
                    <a:pt x="2480" y="9823"/>
                  </a:cubicBezTo>
                  <a:cubicBezTo>
                    <a:pt x="1452" y="12696"/>
                    <a:pt x="665" y="15660"/>
                    <a:pt x="363" y="18684"/>
                  </a:cubicBezTo>
                  <a:cubicBezTo>
                    <a:pt x="182" y="20559"/>
                    <a:pt x="0" y="23221"/>
                    <a:pt x="1301" y="24733"/>
                  </a:cubicBezTo>
                  <a:cubicBezTo>
                    <a:pt x="1577" y="25049"/>
                    <a:pt x="2009" y="25262"/>
                    <a:pt x="2418" y="25262"/>
                  </a:cubicBezTo>
                  <a:cubicBezTo>
                    <a:pt x="2635" y="25262"/>
                    <a:pt x="2846" y="25202"/>
                    <a:pt x="3025" y="25066"/>
                  </a:cubicBezTo>
                  <a:cubicBezTo>
                    <a:pt x="3629" y="24612"/>
                    <a:pt x="3539" y="23554"/>
                    <a:pt x="4144" y="23100"/>
                  </a:cubicBezTo>
                  <a:lnTo>
                    <a:pt x="4597" y="24703"/>
                  </a:lnTo>
                  <a:cubicBezTo>
                    <a:pt x="4900" y="23977"/>
                    <a:pt x="5172" y="23221"/>
                    <a:pt x="5474" y="22495"/>
                  </a:cubicBezTo>
                  <a:cubicBezTo>
                    <a:pt x="6503" y="23191"/>
                    <a:pt x="6140" y="24884"/>
                    <a:pt x="7017" y="25792"/>
                  </a:cubicBezTo>
                  <a:cubicBezTo>
                    <a:pt x="7138" y="25913"/>
                    <a:pt x="7289" y="26003"/>
                    <a:pt x="7470" y="26003"/>
                  </a:cubicBezTo>
                  <a:cubicBezTo>
                    <a:pt x="7652" y="26003"/>
                    <a:pt x="7803" y="25882"/>
                    <a:pt x="7954" y="25822"/>
                  </a:cubicBezTo>
                  <a:cubicBezTo>
                    <a:pt x="8499" y="25429"/>
                    <a:pt x="8952" y="25035"/>
                    <a:pt x="9406" y="24582"/>
                  </a:cubicBezTo>
                  <a:cubicBezTo>
                    <a:pt x="9436" y="25429"/>
                    <a:pt x="9588" y="26306"/>
                    <a:pt x="9920" y="27092"/>
                  </a:cubicBezTo>
                  <a:cubicBezTo>
                    <a:pt x="10465" y="26306"/>
                    <a:pt x="10918" y="25398"/>
                    <a:pt x="11221" y="24491"/>
                  </a:cubicBezTo>
                  <a:cubicBezTo>
                    <a:pt x="11372" y="24975"/>
                    <a:pt x="11523" y="25429"/>
                    <a:pt x="11674" y="25943"/>
                  </a:cubicBezTo>
                  <a:cubicBezTo>
                    <a:pt x="11716" y="25963"/>
                    <a:pt x="11753" y="25973"/>
                    <a:pt x="11788" y="25973"/>
                  </a:cubicBezTo>
                  <a:cubicBezTo>
                    <a:pt x="12158" y="25973"/>
                    <a:pt x="12206" y="24914"/>
                    <a:pt x="12713" y="24914"/>
                  </a:cubicBezTo>
                  <a:cubicBezTo>
                    <a:pt x="12720" y="24914"/>
                    <a:pt x="12726" y="24914"/>
                    <a:pt x="12733" y="24915"/>
                  </a:cubicBezTo>
                  <a:cubicBezTo>
                    <a:pt x="13096" y="24915"/>
                    <a:pt x="13096" y="25489"/>
                    <a:pt x="13217" y="25852"/>
                  </a:cubicBezTo>
                  <a:cubicBezTo>
                    <a:pt x="13336" y="26261"/>
                    <a:pt x="13743" y="26449"/>
                    <a:pt x="14168" y="26449"/>
                  </a:cubicBezTo>
                  <a:cubicBezTo>
                    <a:pt x="14497" y="26449"/>
                    <a:pt x="14837" y="26336"/>
                    <a:pt x="15062" y="26124"/>
                  </a:cubicBezTo>
                  <a:cubicBezTo>
                    <a:pt x="15606" y="25640"/>
                    <a:pt x="15757" y="24824"/>
                    <a:pt x="15818" y="24068"/>
                  </a:cubicBezTo>
                  <a:cubicBezTo>
                    <a:pt x="16211" y="24521"/>
                    <a:pt x="16453" y="25096"/>
                    <a:pt x="16514" y="25701"/>
                  </a:cubicBezTo>
                  <a:cubicBezTo>
                    <a:pt x="16563" y="25751"/>
                    <a:pt x="16620" y="25772"/>
                    <a:pt x="16678" y="25772"/>
                  </a:cubicBezTo>
                  <a:cubicBezTo>
                    <a:pt x="16903" y="25772"/>
                    <a:pt x="17161" y="25451"/>
                    <a:pt x="17209" y="25187"/>
                  </a:cubicBezTo>
                  <a:cubicBezTo>
                    <a:pt x="18268" y="21346"/>
                    <a:pt x="17451" y="16204"/>
                    <a:pt x="17028" y="12333"/>
                  </a:cubicBezTo>
                  <a:cubicBezTo>
                    <a:pt x="16695" y="9127"/>
                    <a:pt x="16514" y="3622"/>
                    <a:pt x="13852" y="1324"/>
                  </a:cubicBezTo>
                  <a:cubicBezTo>
                    <a:pt x="12844" y="448"/>
                    <a:pt x="11781" y="1"/>
                    <a:pt x="1070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76" name="Google Shape;276;p7"/>
            <p:cNvGrpSpPr/>
            <p:nvPr/>
          </p:nvGrpSpPr>
          <p:grpSpPr>
            <a:xfrm>
              <a:off x="7564315" y="2702387"/>
              <a:ext cx="323331" cy="839495"/>
              <a:chOff x="2475377" y="3003160"/>
              <a:chExt cx="144855" cy="376051"/>
            </a:xfrm>
          </p:grpSpPr>
          <p:sp>
            <p:nvSpPr>
              <p:cNvPr id="277" name="Google Shape;277;p7"/>
              <p:cNvSpPr/>
              <p:nvPr/>
            </p:nvSpPr>
            <p:spPr>
              <a:xfrm>
                <a:off x="2489356" y="3003160"/>
                <a:ext cx="44491" cy="376051"/>
              </a:xfrm>
              <a:custGeom>
                <a:avLst/>
                <a:gdLst/>
                <a:ahLst/>
                <a:cxnLst/>
                <a:rect l="l" t="t" r="r" b="b"/>
                <a:pathLst>
                  <a:path w="2129" h="17995" extrusionOk="0">
                    <a:moveTo>
                      <a:pt x="1" y="0"/>
                    </a:moveTo>
                    <a:lnTo>
                      <a:pt x="639" y="6444"/>
                    </a:lnTo>
                    <a:lnTo>
                      <a:pt x="1703" y="8845"/>
                    </a:lnTo>
                    <a:lnTo>
                      <a:pt x="1672" y="17994"/>
                    </a:lnTo>
                    <a:lnTo>
                      <a:pt x="2128" y="17994"/>
                    </a:lnTo>
                    <a:lnTo>
                      <a:pt x="1946" y="8815"/>
                    </a:lnTo>
                    <a:lnTo>
                      <a:pt x="1946" y="8784"/>
                    </a:lnTo>
                    <a:lnTo>
                      <a:pt x="791" y="6383"/>
                    </a:lnTo>
                    <a:lnTo>
                      <a:pt x="791" y="6413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8" name="Google Shape;278;p7"/>
              <p:cNvSpPr/>
              <p:nvPr/>
            </p:nvSpPr>
            <p:spPr>
              <a:xfrm>
                <a:off x="2524922" y="3029823"/>
                <a:ext cx="71804" cy="160096"/>
              </a:xfrm>
              <a:custGeom>
                <a:avLst/>
                <a:gdLst/>
                <a:ahLst/>
                <a:cxnLst/>
                <a:rect l="l" t="t" r="r" b="b"/>
                <a:pathLst>
                  <a:path w="3436" h="7661" extrusionOk="0">
                    <a:moveTo>
                      <a:pt x="3344" y="1"/>
                    </a:moveTo>
                    <a:lnTo>
                      <a:pt x="3283" y="4043"/>
                    </a:lnTo>
                    <a:lnTo>
                      <a:pt x="3283" y="4013"/>
                    </a:lnTo>
                    <a:lnTo>
                      <a:pt x="1" y="7417"/>
                    </a:lnTo>
                    <a:lnTo>
                      <a:pt x="244" y="7660"/>
                    </a:lnTo>
                    <a:lnTo>
                      <a:pt x="3375" y="4104"/>
                    </a:lnTo>
                    <a:lnTo>
                      <a:pt x="3435" y="4074"/>
                    </a:lnTo>
                    <a:lnTo>
                      <a:pt x="3435" y="4043"/>
                    </a:lnTo>
                    <a:lnTo>
                      <a:pt x="3344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9" name="Google Shape;279;p7"/>
              <p:cNvSpPr/>
              <p:nvPr/>
            </p:nvSpPr>
            <p:spPr>
              <a:xfrm>
                <a:off x="2475377" y="3070467"/>
                <a:ext cx="27334" cy="40040"/>
              </a:xfrm>
              <a:custGeom>
                <a:avLst/>
                <a:gdLst/>
                <a:ahLst/>
                <a:cxnLst/>
                <a:rect l="l" t="t" r="r" b="b"/>
                <a:pathLst>
                  <a:path w="1308" h="1916" extrusionOk="0">
                    <a:moveTo>
                      <a:pt x="1" y="1"/>
                    </a:moveTo>
                    <a:lnTo>
                      <a:pt x="1126" y="1916"/>
                    </a:lnTo>
                    <a:lnTo>
                      <a:pt x="1308" y="1764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0" name="Google Shape;280;p7"/>
              <p:cNvSpPr/>
              <p:nvPr/>
            </p:nvSpPr>
            <p:spPr>
              <a:xfrm>
                <a:off x="2593525" y="3061586"/>
                <a:ext cx="26707" cy="21608"/>
              </a:xfrm>
              <a:custGeom>
                <a:avLst/>
                <a:gdLst/>
                <a:ahLst/>
                <a:cxnLst/>
                <a:rect l="l" t="t" r="r" b="b"/>
                <a:pathLst>
                  <a:path w="1278" h="1034" extrusionOk="0">
                    <a:moveTo>
                      <a:pt x="1277" y="0"/>
                    </a:moveTo>
                    <a:lnTo>
                      <a:pt x="0" y="851"/>
                    </a:lnTo>
                    <a:lnTo>
                      <a:pt x="152" y="1034"/>
                    </a:lnTo>
                    <a:lnTo>
                      <a:pt x="1277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grpSp>
        <p:nvGrpSpPr>
          <p:cNvPr id="281" name="Google Shape;281;p7"/>
          <p:cNvGrpSpPr/>
          <p:nvPr/>
        </p:nvGrpSpPr>
        <p:grpSpPr>
          <a:xfrm>
            <a:off x="6660149" y="1883294"/>
            <a:ext cx="703102" cy="1881528"/>
            <a:chOff x="6351275" y="1611400"/>
            <a:chExt cx="431775" cy="1155375"/>
          </a:xfrm>
        </p:grpSpPr>
        <p:sp>
          <p:nvSpPr>
            <p:cNvPr id="282" name="Google Shape;282;p7"/>
            <p:cNvSpPr/>
            <p:nvPr/>
          </p:nvSpPr>
          <p:spPr>
            <a:xfrm>
              <a:off x="6556200" y="1611400"/>
              <a:ext cx="62025" cy="1155375"/>
            </a:xfrm>
            <a:custGeom>
              <a:avLst/>
              <a:gdLst/>
              <a:ahLst/>
              <a:cxnLst/>
              <a:rect l="l" t="t" r="r" b="b"/>
              <a:pathLst>
                <a:path w="2481" h="46215" extrusionOk="0">
                  <a:moveTo>
                    <a:pt x="2420" y="1"/>
                  </a:moveTo>
                  <a:lnTo>
                    <a:pt x="1754" y="11857"/>
                  </a:lnTo>
                  <a:lnTo>
                    <a:pt x="0" y="45821"/>
                  </a:lnTo>
                  <a:lnTo>
                    <a:pt x="1422" y="46214"/>
                  </a:lnTo>
                  <a:lnTo>
                    <a:pt x="2208" y="21081"/>
                  </a:lnTo>
                  <a:lnTo>
                    <a:pt x="2480" y="11887"/>
                  </a:lnTo>
                  <a:lnTo>
                    <a:pt x="242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83" name="Google Shape;283;p7"/>
            <p:cNvGrpSpPr/>
            <p:nvPr/>
          </p:nvGrpSpPr>
          <p:grpSpPr>
            <a:xfrm>
              <a:off x="6493425" y="1758850"/>
              <a:ext cx="194350" cy="799225"/>
              <a:chOff x="6493425" y="1758850"/>
              <a:chExt cx="194350" cy="799225"/>
            </a:xfrm>
          </p:grpSpPr>
          <p:sp>
            <p:nvSpPr>
              <p:cNvPr id="284" name="Google Shape;284;p7"/>
              <p:cNvSpPr/>
              <p:nvPr/>
            </p:nvSpPr>
            <p:spPr>
              <a:xfrm>
                <a:off x="6493425" y="2441625"/>
                <a:ext cx="84725" cy="116450"/>
              </a:xfrm>
              <a:custGeom>
                <a:avLst/>
                <a:gdLst/>
                <a:ahLst/>
                <a:cxnLst/>
                <a:rect l="l" t="t" r="r" b="b"/>
                <a:pathLst>
                  <a:path w="3389" h="4658" fill="none" extrusionOk="0">
                    <a:moveTo>
                      <a:pt x="3388" y="4658"/>
                    </a:moveTo>
                    <a:lnTo>
                      <a:pt x="1059" y="2208"/>
                    </a:lnTo>
                    <a:lnTo>
                      <a:pt x="1" y="0"/>
                    </a:lnTo>
                  </a:path>
                </a:pathLst>
              </a:custGeom>
              <a:solidFill>
                <a:schemeClr val="dk2"/>
              </a:solidFill>
              <a:ln w="4525" cap="flat" cmpd="sng">
                <a:solidFill>
                  <a:srgbClr val="32330E"/>
                </a:solidFill>
                <a:prstDash val="solid"/>
                <a:miter lim="30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5" name="Google Shape;285;p7"/>
              <p:cNvSpPr/>
              <p:nvPr/>
            </p:nvSpPr>
            <p:spPr>
              <a:xfrm>
                <a:off x="6588700" y="2388700"/>
                <a:ext cx="83200" cy="63525"/>
              </a:xfrm>
              <a:custGeom>
                <a:avLst/>
                <a:gdLst/>
                <a:ahLst/>
                <a:cxnLst/>
                <a:rect l="l" t="t" r="r" b="b"/>
                <a:pathLst>
                  <a:path w="3328" h="2541" fill="none" extrusionOk="0">
                    <a:moveTo>
                      <a:pt x="1" y="2541"/>
                    </a:moveTo>
                    <a:lnTo>
                      <a:pt x="1936" y="1573"/>
                    </a:lnTo>
                    <a:lnTo>
                      <a:pt x="3327" y="0"/>
                    </a:lnTo>
                  </a:path>
                </a:pathLst>
              </a:custGeom>
              <a:solidFill>
                <a:schemeClr val="dk2"/>
              </a:solidFill>
              <a:ln w="4525" cap="flat" cmpd="sng">
                <a:solidFill>
                  <a:srgbClr val="32330E"/>
                </a:solidFill>
                <a:prstDash val="solid"/>
                <a:miter lim="30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6" name="Google Shape;286;p7"/>
              <p:cNvSpPr/>
              <p:nvPr/>
            </p:nvSpPr>
            <p:spPr>
              <a:xfrm>
                <a:off x="6533500" y="2328200"/>
                <a:ext cx="67325" cy="43125"/>
              </a:xfrm>
              <a:custGeom>
                <a:avLst/>
                <a:gdLst/>
                <a:ahLst/>
                <a:cxnLst/>
                <a:rect l="l" t="t" r="r" b="b"/>
                <a:pathLst>
                  <a:path w="2693" h="1725" fill="none" extrusionOk="0">
                    <a:moveTo>
                      <a:pt x="2692" y="1724"/>
                    </a:moveTo>
                    <a:lnTo>
                      <a:pt x="1" y="0"/>
                    </a:lnTo>
                  </a:path>
                </a:pathLst>
              </a:custGeom>
              <a:solidFill>
                <a:schemeClr val="dk2"/>
              </a:solidFill>
              <a:ln w="4525" cap="flat" cmpd="sng">
                <a:solidFill>
                  <a:srgbClr val="32330E"/>
                </a:solidFill>
                <a:prstDash val="solid"/>
                <a:miter lim="30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7" name="Google Shape;287;p7"/>
              <p:cNvSpPr/>
              <p:nvPr/>
            </p:nvSpPr>
            <p:spPr>
              <a:xfrm>
                <a:off x="6591725" y="2300975"/>
                <a:ext cx="45400" cy="30275"/>
              </a:xfrm>
              <a:custGeom>
                <a:avLst/>
                <a:gdLst/>
                <a:ahLst/>
                <a:cxnLst/>
                <a:rect l="l" t="t" r="r" b="b"/>
                <a:pathLst>
                  <a:path w="1816" h="1211" fill="none" extrusionOk="0">
                    <a:moveTo>
                      <a:pt x="1" y="1210"/>
                    </a:moveTo>
                    <a:lnTo>
                      <a:pt x="1815" y="1"/>
                    </a:lnTo>
                  </a:path>
                </a:pathLst>
              </a:custGeom>
              <a:solidFill>
                <a:schemeClr val="dk2"/>
              </a:solidFill>
              <a:ln w="4525" cap="flat" cmpd="sng">
                <a:solidFill>
                  <a:srgbClr val="32330E"/>
                </a:solidFill>
                <a:prstDash val="solid"/>
                <a:miter lim="30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8" name="Google Shape;288;p7"/>
              <p:cNvSpPr/>
              <p:nvPr/>
            </p:nvSpPr>
            <p:spPr>
              <a:xfrm>
                <a:off x="6593250" y="2204950"/>
                <a:ext cx="94525" cy="49175"/>
              </a:xfrm>
              <a:custGeom>
                <a:avLst/>
                <a:gdLst/>
                <a:ahLst/>
                <a:cxnLst/>
                <a:rect l="l" t="t" r="r" b="b"/>
                <a:pathLst>
                  <a:path w="3781" h="1967" fill="none" extrusionOk="0">
                    <a:moveTo>
                      <a:pt x="0" y="1604"/>
                    </a:moveTo>
                    <a:lnTo>
                      <a:pt x="2420" y="1967"/>
                    </a:lnTo>
                    <a:lnTo>
                      <a:pt x="3781" y="1"/>
                    </a:lnTo>
                  </a:path>
                </a:pathLst>
              </a:custGeom>
              <a:solidFill>
                <a:schemeClr val="dk2"/>
              </a:solidFill>
              <a:ln w="4525" cap="flat" cmpd="sng">
                <a:solidFill>
                  <a:srgbClr val="32330E"/>
                </a:solidFill>
                <a:prstDash val="solid"/>
                <a:miter lim="30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9" name="Google Shape;289;p7"/>
              <p:cNvSpPr/>
              <p:nvPr/>
            </p:nvSpPr>
            <p:spPr>
              <a:xfrm>
                <a:off x="6641625" y="2193600"/>
                <a:ext cx="19675" cy="43125"/>
              </a:xfrm>
              <a:custGeom>
                <a:avLst/>
                <a:gdLst/>
                <a:ahLst/>
                <a:cxnLst/>
                <a:rect l="l" t="t" r="r" b="b"/>
                <a:pathLst>
                  <a:path w="787" h="1725" fill="none" extrusionOk="0">
                    <a:moveTo>
                      <a:pt x="1" y="1"/>
                    </a:moveTo>
                    <a:lnTo>
                      <a:pt x="787" y="1725"/>
                    </a:lnTo>
                  </a:path>
                </a:pathLst>
              </a:custGeom>
              <a:solidFill>
                <a:schemeClr val="dk2"/>
              </a:solidFill>
              <a:ln w="4525" cap="flat" cmpd="sng">
                <a:solidFill>
                  <a:srgbClr val="32330E"/>
                </a:solidFill>
                <a:prstDash val="solid"/>
                <a:miter lim="30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0" name="Google Shape;290;p7"/>
              <p:cNvSpPr/>
              <p:nvPr/>
            </p:nvSpPr>
            <p:spPr>
              <a:xfrm>
                <a:off x="6533500" y="2118000"/>
                <a:ext cx="63550" cy="64300"/>
              </a:xfrm>
              <a:custGeom>
                <a:avLst/>
                <a:gdLst/>
                <a:ahLst/>
                <a:cxnLst/>
                <a:rect l="l" t="t" r="r" b="b"/>
                <a:pathLst>
                  <a:path w="2542" h="2572" fill="none" extrusionOk="0">
                    <a:moveTo>
                      <a:pt x="2541" y="2571"/>
                    </a:moveTo>
                    <a:lnTo>
                      <a:pt x="575" y="2420"/>
                    </a:lnTo>
                    <a:lnTo>
                      <a:pt x="1" y="1"/>
                    </a:lnTo>
                  </a:path>
                </a:pathLst>
              </a:custGeom>
              <a:solidFill>
                <a:schemeClr val="dk2"/>
              </a:solidFill>
              <a:ln w="4525" cap="flat" cmpd="sng">
                <a:solidFill>
                  <a:srgbClr val="32330E"/>
                </a:solidFill>
                <a:prstDash val="solid"/>
                <a:miter lim="30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1" name="Google Shape;291;p7"/>
              <p:cNvSpPr/>
              <p:nvPr/>
            </p:nvSpPr>
            <p:spPr>
              <a:xfrm>
                <a:off x="6542575" y="2127075"/>
                <a:ext cx="31775" cy="28750"/>
              </a:xfrm>
              <a:custGeom>
                <a:avLst/>
                <a:gdLst/>
                <a:ahLst/>
                <a:cxnLst/>
                <a:rect l="l" t="t" r="r" b="b"/>
                <a:pathLst>
                  <a:path w="1271" h="1150" fill="none" extrusionOk="0">
                    <a:moveTo>
                      <a:pt x="1271" y="0"/>
                    </a:moveTo>
                    <a:lnTo>
                      <a:pt x="1" y="1150"/>
                    </a:lnTo>
                  </a:path>
                </a:pathLst>
              </a:custGeom>
              <a:solidFill>
                <a:schemeClr val="dk2"/>
              </a:solidFill>
              <a:ln w="4525" cap="flat" cmpd="sng">
                <a:solidFill>
                  <a:srgbClr val="32330E"/>
                </a:solidFill>
                <a:prstDash val="solid"/>
                <a:miter lim="30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2" name="Google Shape;292;p7"/>
              <p:cNvSpPr/>
              <p:nvPr/>
            </p:nvSpPr>
            <p:spPr>
              <a:xfrm>
                <a:off x="6605325" y="2066575"/>
                <a:ext cx="55975" cy="67325"/>
              </a:xfrm>
              <a:custGeom>
                <a:avLst/>
                <a:gdLst/>
                <a:ahLst/>
                <a:cxnLst/>
                <a:rect l="l" t="t" r="r" b="b"/>
                <a:pathLst>
                  <a:path w="2239" h="2693" fill="none" extrusionOk="0">
                    <a:moveTo>
                      <a:pt x="2239" y="1"/>
                    </a:moveTo>
                    <a:lnTo>
                      <a:pt x="1" y="2693"/>
                    </a:lnTo>
                  </a:path>
                </a:pathLst>
              </a:custGeom>
              <a:solidFill>
                <a:schemeClr val="dk2"/>
              </a:solidFill>
              <a:ln w="4525" cap="flat" cmpd="sng">
                <a:solidFill>
                  <a:srgbClr val="32330E"/>
                </a:solidFill>
                <a:prstDash val="solid"/>
                <a:miter lim="30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3" name="Google Shape;293;p7"/>
              <p:cNvSpPr/>
              <p:nvPr/>
            </p:nvSpPr>
            <p:spPr>
              <a:xfrm>
                <a:off x="6566775" y="2021975"/>
                <a:ext cx="34050" cy="46900"/>
              </a:xfrm>
              <a:custGeom>
                <a:avLst/>
                <a:gdLst/>
                <a:ahLst/>
                <a:cxnLst/>
                <a:rect l="l" t="t" r="r" b="b"/>
                <a:pathLst>
                  <a:path w="1362" h="1876" fill="none" extrusionOk="0">
                    <a:moveTo>
                      <a:pt x="0" y="0"/>
                    </a:moveTo>
                    <a:lnTo>
                      <a:pt x="1361" y="1876"/>
                    </a:lnTo>
                  </a:path>
                </a:pathLst>
              </a:custGeom>
              <a:solidFill>
                <a:schemeClr val="dk2"/>
              </a:solidFill>
              <a:ln w="4525" cap="flat" cmpd="sng">
                <a:solidFill>
                  <a:srgbClr val="32330E"/>
                </a:solidFill>
                <a:prstDash val="solid"/>
                <a:miter lim="30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4" name="Google Shape;294;p7"/>
              <p:cNvSpPr/>
              <p:nvPr/>
            </p:nvSpPr>
            <p:spPr>
              <a:xfrm>
                <a:off x="6566025" y="1863200"/>
                <a:ext cx="34800" cy="60500"/>
              </a:xfrm>
              <a:custGeom>
                <a:avLst/>
                <a:gdLst/>
                <a:ahLst/>
                <a:cxnLst/>
                <a:rect l="l" t="t" r="r" b="b"/>
                <a:pathLst>
                  <a:path w="1392" h="2420" fill="none" extrusionOk="0">
                    <a:moveTo>
                      <a:pt x="0" y="0"/>
                    </a:moveTo>
                    <a:lnTo>
                      <a:pt x="1391" y="2420"/>
                    </a:lnTo>
                  </a:path>
                </a:pathLst>
              </a:custGeom>
              <a:solidFill>
                <a:schemeClr val="dk2"/>
              </a:solidFill>
              <a:ln w="4525" cap="flat" cmpd="sng">
                <a:solidFill>
                  <a:srgbClr val="32330E"/>
                </a:solidFill>
                <a:prstDash val="solid"/>
                <a:miter lim="30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5" name="Google Shape;295;p7"/>
              <p:cNvSpPr/>
              <p:nvPr/>
            </p:nvSpPr>
            <p:spPr>
              <a:xfrm>
                <a:off x="6578875" y="1758850"/>
                <a:ext cx="67325" cy="121000"/>
              </a:xfrm>
              <a:custGeom>
                <a:avLst/>
                <a:gdLst/>
                <a:ahLst/>
                <a:cxnLst/>
                <a:rect l="l" t="t" r="r" b="b"/>
                <a:pathLst>
                  <a:path w="2693" h="4840" fill="none" extrusionOk="0">
                    <a:moveTo>
                      <a:pt x="2692" y="2511"/>
                    </a:moveTo>
                    <a:lnTo>
                      <a:pt x="1422" y="4840"/>
                    </a:lnTo>
                    <a:lnTo>
                      <a:pt x="0" y="0"/>
                    </a:lnTo>
                  </a:path>
                </a:pathLst>
              </a:custGeom>
              <a:solidFill>
                <a:schemeClr val="dk2"/>
              </a:solidFill>
              <a:ln w="4525" cap="flat" cmpd="sng">
                <a:solidFill>
                  <a:srgbClr val="32330E"/>
                </a:solidFill>
                <a:prstDash val="solid"/>
                <a:miter lim="30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296" name="Google Shape;296;p7"/>
            <p:cNvGrpSpPr/>
            <p:nvPr/>
          </p:nvGrpSpPr>
          <p:grpSpPr>
            <a:xfrm>
              <a:off x="6351275" y="1643050"/>
              <a:ext cx="431775" cy="903700"/>
              <a:chOff x="6351275" y="1643050"/>
              <a:chExt cx="431775" cy="903700"/>
            </a:xfrm>
          </p:grpSpPr>
          <p:sp>
            <p:nvSpPr>
              <p:cNvPr id="297" name="Google Shape;297;p7"/>
              <p:cNvSpPr/>
              <p:nvPr/>
            </p:nvSpPr>
            <p:spPr>
              <a:xfrm>
                <a:off x="6572825" y="1790000"/>
                <a:ext cx="114950" cy="49775"/>
              </a:xfrm>
              <a:custGeom>
                <a:avLst/>
                <a:gdLst/>
                <a:ahLst/>
                <a:cxnLst/>
                <a:rect l="l" t="t" r="r" b="b"/>
                <a:pathLst>
                  <a:path w="4598" h="1991" extrusionOk="0">
                    <a:moveTo>
                      <a:pt x="1481" y="1"/>
                    </a:moveTo>
                    <a:cubicBezTo>
                      <a:pt x="885" y="1"/>
                      <a:pt x="0" y="1023"/>
                      <a:pt x="0" y="1023"/>
                    </a:cubicBezTo>
                    <a:lnTo>
                      <a:pt x="4598" y="1991"/>
                    </a:lnTo>
                    <a:cubicBezTo>
                      <a:pt x="4598" y="1991"/>
                      <a:pt x="4537" y="902"/>
                      <a:pt x="3902" y="418"/>
                    </a:cubicBezTo>
                    <a:cubicBezTo>
                      <a:pt x="3781" y="327"/>
                      <a:pt x="3644" y="294"/>
                      <a:pt x="3501" y="294"/>
                    </a:cubicBezTo>
                    <a:cubicBezTo>
                      <a:pt x="3139" y="294"/>
                      <a:pt x="2729" y="500"/>
                      <a:pt x="2378" y="500"/>
                    </a:cubicBezTo>
                    <a:cubicBezTo>
                      <a:pt x="2173" y="500"/>
                      <a:pt x="1988" y="429"/>
                      <a:pt x="1845" y="206"/>
                    </a:cubicBezTo>
                    <a:cubicBezTo>
                      <a:pt x="1752" y="60"/>
                      <a:pt x="1625" y="1"/>
                      <a:pt x="14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grpSp>
            <p:nvGrpSpPr>
              <p:cNvPr id="298" name="Google Shape;298;p7"/>
              <p:cNvGrpSpPr/>
              <p:nvPr/>
            </p:nvGrpSpPr>
            <p:grpSpPr>
              <a:xfrm>
                <a:off x="6351275" y="1643050"/>
                <a:ext cx="431775" cy="903700"/>
                <a:chOff x="6351275" y="1643050"/>
                <a:chExt cx="431775" cy="903700"/>
              </a:xfrm>
            </p:grpSpPr>
            <p:sp>
              <p:nvSpPr>
                <p:cNvPr id="299" name="Google Shape;299;p7"/>
                <p:cNvSpPr/>
                <p:nvPr/>
              </p:nvSpPr>
              <p:spPr>
                <a:xfrm>
                  <a:off x="6351275" y="2403400"/>
                  <a:ext cx="232925" cy="97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17" h="3889" extrusionOk="0">
                      <a:moveTo>
                        <a:pt x="6629" y="0"/>
                      </a:moveTo>
                      <a:cubicBezTo>
                        <a:pt x="5579" y="0"/>
                        <a:pt x="4686" y="1405"/>
                        <a:pt x="3672" y="1405"/>
                      </a:cubicBezTo>
                      <a:cubicBezTo>
                        <a:pt x="3434" y="1405"/>
                        <a:pt x="3189" y="1327"/>
                        <a:pt x="2934" y="1136"/>
                      </a:cubicBezTo>
                      <a:cubicBezTo>
                        <a:pt x="2755" y="995"/>
                        <a:pt x="2574" y="933"/>
                        <a:pt x="2395" y="933"/>
                      </a:cubicBezTo>
                      <a:cubicBezTo>
                        <a:pt x="1155" y="933"/>
                        <a:pt x="1" y="3888"/>
                        <a:pt x="1" y="3888"/>
                      </a:cubicBezTo>
                      <a:lnTo>
                        <a:pt x="9316" y="2557"/>
                      </a:lnTo>
                      <a:cubicBezTo>
                        <a:pt x="9316" y="2557"/>
                        <a:pt x="8348" y="561"/>
                        <a:pt x="6957" y="47"/>
                      </a:cubicBezTo>
                      <a:cubicBezTo>
                        <a:pt x="6846" y="15"/>
                        <a:pt x="6737" y="0"/>
                        <a:pt x="662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300" name="Google Shape;300;p7"/>
                <p:cNvSpPr/>
                <p:nvPr/>
              </p:nvSpPr>
              <p:spPr>
                <a:xfrm>
                  <a:off x="6532750" y="1721150"/>
                  <a:ext cx="105875" cy="4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35" h="1751" extrusionOk="0">
                      <a:moveTo>
                        <a:pt x="2988" y="1"/>
                      </a:moveTo>
                      <a:cubicBezTo>
                        <a:pt x="2526" y="1"/>
                        <a:pt x="2106" y="628"/>
                        <a:pt x="1653" y="628"/>
                      </a:cubicBezTo>
                      <a:cubicBezTo>
                        <a:pt x="1548" y="628"/>
                        <a:pt x="1441" y="594"/>
                        <a:pt x="1331" y="510"/>
                      </a:cubicBezTo>
                      <a:cubicBezTo>
                        <a:pt x="1253" y="451"/>
                        <a:pt x="1174" y="425"/>
                        <a:pt x="1095" y="425"/>
                      </a:cubicBezTo>
                      <a:cubicBezTo>
                        <a:pt x="535" y="425"/>
                        <a:pt x="0" y="1750"/>
                        <a:pt x="0" y="1750"/>
                      </a:cubicBezTo>
                      <a:lnTo>
                        <a:pt x="4235" y="1146"/>
                      </a:lnTo>
                      <a:cubicBezTo>
                        <a:pt x="4235" y="1146"/>
                        <a:pt x="3811" y="238"/>
                        <a:pt x="3146" y="26"/>
                      </a:cubicBezTo>
                      <a:cubicBezTo>
                        <a:pt x="3093" y="9"/>
                        <a:pt x="3040" y="1"/>
                        <a:pt x="298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301" name="Google Shape;301;p7"/>
                <p:cNvSpPr/>
                <p:nvPr/>
              </p:nvSpPr>
              <p:spPr>
                <a:xfrm>
                  <a:off x="6574325" y="2155525"/>
                  <a:ext cx="188300" cy="81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32" h="3248" extrusionOk="0">
                      <a:moveTo>
                        <a:pt x="2443" y="0"/>
                      </a:moveTo>
                      <a:cubicBezTo>
                        <a:pt x="1460" y="0"/>
                        <a:pt x="1" y="1615"/>
                        <a:pt x="1" y="1615"/>
                      </a:cubicBezTo>
                      <a:lnTo>
                        <a:pt x="7532" y="3248"/>
                      </a:lnTo>
                      <a:cubicBezTo>
                        <a:pt x="7532" y="3248"/>
                        <a:pt x="7381" y="1433"/>
                        <a:pt x="6443" y="677"/>
                      </a:cubicBezTo>
                      <a:cubicBezTo>
                        <a:pt x="6246" y="517"/>
                        <a:pt x="6022" y="460"/>
                        <a:pt x="5784" y="460"/>
                      </a:cubicBezTo>
                      <a:cubicBezTo>
                        <a:pt x="5190" y="460"/>
                        <a:pt x="4507" y="815"/>
                        <a:pt x="3922" y="815"/>
                      </a:cubicBezTo>
                      <a:cubicBezTo>
                        <a:pt x="3591" y="815"/>
                        <a:pt x="3291" y="701"/>
                        <a:pt x="3056" y="344"/>
                      </a:cubicBezTo>
                      <a:cubicBezTo>
                        <a:pt x="2900" y="99"/>
                        <a:pt x="2686" y="0"/>
                        <a:pt x="244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302" name="Google Shape;302;p7"/>
                <p:cNvSpPr/>
                <p:nvPr/>
              </p:nvSpPr>
              <p:spPr>
                <a:xfrm>
                  <a:off x="6570700" y="2336600"/>
                  <a:ext cx="212350" cy="127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94" h="5109" extrusionOk="0">
                      <a:moveTo>
                        <a:pt x="1022" y="1"/>
                      </a:moveTo>
                      <a:cubicBezTo>
                        <a:pt x="411" y="1"/>
                        <a:pt x="1" y="365"/>
                        <a:pt x="116" y="1630"/>
                      </a:cubicBezTo>
                      <a:lnTo>
                        <a:pt x="8493" y="5108"/>
                      </a:lnTo>
                      <a:cubicBezTo>
                        <a:pt x="8493" y="5108"/>
                        <a:pt x="7319" y="1635"/>
                        <a:pt x="6142" y="1635"/>
                      </a:cubicBezTo>
                      <a:cubicBezTo>
                        <a:pt x="6039" y="1635"/>
                        <a:pt x="5935" y="1662"/>
                        <a:pt x="5832" y="1721"/>
                      </a:cubicBezTo>
                      <a:cubicBezTo>
                        <a:pt x="5665" y="1814"/>
                        <a:pt x="5531" y="1854"/>
                        <a:pt x="5423" y="1854"/>
                      </a:cubicBezTo>
                      <a:cubicBezTo>
                        <a:pt x="4785" y="1854"/>
                        <a:pt x="5028" y="468"/>
                        <a:pt x="4497" y="468"/>
                      </a:cubicBezTo>
                      <a:cubicBezTo>
                        <a:pt x="4417" y="468"/>
                        <a:pt x="4320" y="499"/>
                        <a:pt x="4199" y="572"/>
                      </a:cubicBezTo>
                      <a:cubicBezTo>
                        <a:pt x="4088" y="638"/>
                        <a:pt x="3951" y="666"/>
                        <a:pt x="3797" y="666"/>
                      </a:cubicBezTo>
                      <a:cubicBezTo>
                        <a:pt x="3041" y="666"/>
                        <a:pt x="1848" y="1"/>
                        <a:pt x="102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303" name="Google Shape;303;p7"/>
                <p:cNvSpPr/>
                <p:nvPr/>
              </p:nvSpPr>
              <p:spPr>
                <a:xfrm>
                  <a:off x="6592075" y="1643050"/>
                  <a:ext cx="76050" cy="45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2" h="1820" extrusionOk="0">
                      <a:moveTo>
                        <a:pt x="363" y="1"/>
                      </a:moveTo>
                      <a:cubicBezTo>
                        <a:pt x="144" y="1"/>
                        <a:pt x="1" y="129"/>
                        <a:pt x="47" y="580"/>
                      </a:cubicBezTo>
                      <a:lnTo>
                        <a:pt x="3041" y="1820"/>
                      </a:lnTo>
                      <a:cubicBezTo>
                        <a:pt x="3041" y="1820"/>
                        <a:pt x="2635" y="577"/>
                        <a:pt x="2218" y="577"/>
                      </a:cubicBezTo>
                      <a:cubicBezTo>
                        <a:pt x="2180" y="577"/>
                        <a:pt x="2142" y="587"/>
                        <a:pt x="2104" y="610"/>
                      </a:cubicBezTo>
                      <a:cubicBezTo>
                        <a:pt x="2040" y="646"/>
                        <a:pt x="1989" y="661"/>
                        <a:pt x="1948" y="661"/>
                      </a:cubicBezTo>
                      <a:cubicBezTo>
                        <a:pt x="1713" y="661"/>
                        <a:pt x="1810" y="154"/>
                        <a:pt x="1625" y="154"/>
                      </a:cubicBezTo>
                      <a:cubicBezTo>
                        <a:pt x="1599" y="154"/>
                        <a:pt x="1568" y="164"/>
                        <a:pt x="1529" y="187"/>
                      </a:cubicBezTo>
                      <a:cubicBezTo>
                        <a:pt x="1481" y="214"/>
                        <a:pt x="1424" y="225"/>
                        <a:pt x="1360" y="225"/>
                      </a:cubicBezTo>
                      <a:cubicBezTo>
                        <a:pt x="1073" y="225"/>
                        <a:pt x="653" y="1"/>
                        <a:pt x="36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304" name="Google Shape;304;p7"/>
                <p:cNvSpPr/>
                <p:nvPr/>
              </p:nvSpPr>
              <p:spPr>
                <a:xfrm>
                  <a:off x="6451850" y="2089825"/>
                  <a:ext cx="182350" cy="6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94" h="2580" extrusionOk="0">
                      <a:moveTo>
                        <a:pt x="6279" y="0"/>
                      </a:moveTo>
                      <a:cubicBezTo>
                        <a:pt x="5651" y="0"/>
                        <a:pt x="4825" y="229"/>
                        <a:pt x="4232" y="229"/>
                      </a:cubicBezTo>
                      <a:cubicBezTo>
                        <a:pt x="4028" y="229"/>
                        <a:pt x="3852" y="202"/>
                        <a:pt x="3720" y="129"/>
                      </a:cubicBezTo>
                      <a:cubicBezTo>
                        <a:pt x="3614" y="76"/>
                        <a:pt x="3530" y="54"/>
                        <a:pt x="3462" y="54"/>
                      </a:cubicBezTo>
                      <a:cubicBezTo>
                        <a:pt x="3061" y="54"/>
                        <a:pt x="3206" y="831"/>
                        <a:pt x="2700" y="831"/>
                      </a:cubicBezTo>
                      <a:cubicBezTo>
                        <a:pt x="2603" y="831"/>
                        <a:pt x="2482" y="802"/>
                        <a:pt x="2329" y="734"/>
                      </a:cubicBezTo>
                      <a:cubicBezTo>
                        <a:pt x="2231" y="694"/>
                        <a:pt x="2132" y="675"/>
                        <a:pt x="2033" y="675"/>
                      </a:cubicBezTo>
                      <a:cubicBezTo>
                        <a:pt x="1028" y="675"/>
                        <a:pt x="0" y="2579"/>
                        <a:pt x="0" y="2579"/>
                      </a:cubicBezTo>
                      <a:lnTo>
                        <a:pt x="7168" y="1007"/>
                      </a:lnTo>
                      <a:cubicBezTo>
                        <a:pt x="7293" y="206"/>
                        <a:pt x="6875" y="0"/>
                        <a:pt x="627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305" name="Google Shape;305;p7"/>
                <p:cNvSpPr/>
                <p:nvPr/>
              </p:nvSpPr>
              <p:spPr>
                <a:xfrm>
                  <a:off x="6590725" y="2040650"/>
                  <a:ext cx="139400" cy="55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6" h="2218" extrusionOk="0">
                      <a:moveTo>
                        <a:pt x="698" y="1"/>
                      </a:moveTo>
                      <a:cubicBezTo>
                        <a:pt x="283" y="1"/>
                        <a:pt x="1" y="162"/>
                        <a:pt x="71" y="735"/>
                      </a:cubicBezTo>
                      <a:lnTo>
                        <a:pt x="5575" y="2217"/>
                      </a:lnTo>
                      <a:cubicBezTo>
                        <a:pt x="5575" y="2217"/>
                        <a:pt x="4854" y="671"/>
                        <a:pt x="4053" y="671"/>
                      </a:cubicBezTo>
                      <a:cubicBezTo>
                        <a:pt x="3986" y="671"/>
                        <a:pt x="3919" y="682"/>
                        <a:pt x="3851" y="705"/>
                      </a:cubicBezTo>
                      <a:cubicBezTo>
                        <a:pt x="3736" y="749"/>
                        <a:pt x="3644" y="768"/>
                        <a:pt x="3570" y="768"/>
                      </a:cubicBezTo>
                      <a:cubicBezTo>
                        <a:pt x="3150" y="768"/>
                        <a:pt x="3305" y="169"/>
                        <a:pt x="2989" y="169"/>
                      </a:cubicBezTo>
                      <a:cubicBezTo>
                        <a:pt x="2937" y="169"/>
                        <a:pt x="2873" y="185"/>
                        <a:pt x="2793" y="221"/>
                      </a:cubicBezTo>
                      <a:cubicBezTo>
                        <a:pt x="2710" y="256"/>
                        <a:pt x="2608" y="270"/>
                        <a:pt x="2493" y="270"/>
                      </a:cubicBezTo>
                      <a:cubicBezTo>
                        <a:pt x="1991" y="270"/>
                        <a:pt x="1234" y="1"/>
                        <a:pt x="69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306" name="Google Shape;306;p7"/>
                <p:cNvSpPr/>
                <p:nvPr/>
              </p:nvSpPr>
              <p:spPr>
                <a:xfrm>
                  <a:off x="6408750" y="2300925"/>
                  <a:ext cx="196600" cy="5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64" h="2120" extrusionOk="0">
                      <a:moveTo>
                        <a:pt x="4542" y="0"/>
                      </a:moveTo>
                      <a:cubicBezTo>
                        <a:pt x="4520" y="0"/>
                        <a:pt x="4499" y="1"/>
                        <a:pt x="4477" y="3"/>
                      </a:cubicBezTo>
                      <a:cubicBezTo>
                        <a:pt x="3630" y="154"/>
                        <a:pt x="3781" y="789"/>
                        <a:pt x="2178" y="940"/>
                      </a:cubicBezTo>
                      <a:cubicBezTo>
                        <a:pt x="545" y="1091"/>
                        <a:pt x="0" y="2120"/>
                        <a:pt x="0" y="2120"/>
                      </a:cubicBezTo>
                      <a:lnTo>
                        <a:pt x="7864" y="850"/>
                      </a:lnTo>
                      <a:lnTo>
                        <a:pt x="7864" y="850"/>
                      </a:lnTo>
                      <a:cubicBezTo>
                        <a:pt x="7687" y="863"/>
                        <a:pt x="7522" y="870"/>
                        <a:pt x="7367" y="870"/>
                      </a:cubicBezTo>
                      <a:cubicBezTo>
                        <a:pt x="5574" y="870"/>
                        <a:pt x="5249" y="0"/>
                        <a:pt x="454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307" name="Google Shape;307;p7"/>
                <p:cNvSpPr/>
                <p:nvPr/>
              </p:nvSpPr>
              <p:spPr>
                <a:xfrm>
                  <a:off x="6512325" y="1841850"/>
                  <a:ext cx="159575" cy="42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83" h="1702" extrusionOk="0">
                      <a:moveTo>
                        <a:pt x="3752" y="1"/>
                      </a:moveTo>
                      <a:cubicBezTo>
                        <a:pt x="3722" y="1"/>
                        <a:pt x="3692" y="3"/>
                        <a:pt x="3660" y="7"/>
                      </a:cubicBezTo>
                      <a:cubicBezTo>
                        <a:pt x="2965" y="98"/>
                        <a:pt x="3086" y="642"/>
                        <a:pt x="1755" y="763"/>
                      </a:cubicBezTo>
                      <a:cubicBezTo>
                        <a:pt x="455" y="854"/>
                        <a:pt x="1" y="1701"/>
                        <a:pt x="1" y="1701"/>
                      </a:cubicBezTo>
                      <a:lnTo>
                        <a:pt x="6382" y="642"/>
                      </a:lnTo>
                      <a:lnTo>
                        <a:pt x="6382" y="642"/>
                      </a:lnTo>
                      <a:cubicBezTo>
                        <a:pt x="6235" y="655"/>
                        <a:pt x="6099" y="660"/>
                        <a:pt x="5971" y="660"/>
                      </a:cubicBezTo>
                      <a:cubicBezTo>
                        <a:pt x="4576" y="660"/>
                        <a:pt x="4275" y="1"/>
                        <a:pt x="375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308" name="Google Shape;308;p7"/>
                <p:cNvSpPr/>
                <p:nvPr/>
              </p:nvSpPr>
              <p:spPr>
                <a:xfrm>
                  <a:off x="6580375" y="2270600"/>
                  <a:ext cx="164875" cy="59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5" h="2396" extrusionOk="0">
                      <a:moveTo>
                        <a:pt x="787" y="0"/>
                      </a:moveTo>
                      <a:cubicBezTo>
                        <a:pt x="468" y="0"/>
                        <a:pt x="180" y="220"/>
                        <a:pt x="1" y="883"/>
                      </a:cubicBezTo>
                      <a:lnTo>
                        <a:pt x="6594" y="2395"/>
                      </a:lnTo>
                      <a:cubicBezTo>
                        <a:pt x="6594" y="2395"/>
                        <a:pt x="4447" y="1669"/>
                        <a:pt x="3963" y="913"/>
                      </a:cubicBezTo>
                      <a:cubicBezTo>
                        <a:pt x="3696" y="496"/>
                        <a:pt x="3355" y="272"/>
                        <a:pt x="3073" y="272"/>
                      </a:cubicBezTo>
                      <a:cubicBezTo>
                        <a:pt x="2844" y="272"/>
                        <a:pt x="2653" y="420"/>
                        <a:pt x="2572" y="732"/>
                      </a:cubicBezTo>
                      <a:cubicBezTo>
                        <a:pt x="2557" y="819"/>
                        <a:pt x="2518" y="855"/>
                        <a:pt x="2459" y="855"/>
                      </a:cubicBezTo>
                      <a:cubicBezTo>
                        <a:pt x="2171" y="855"/>
                        <a:pt x="1418" y="0"/>
                        <a:pt x="78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309" name="Google Shape;309;p7"/>
                <p:cNvSpPr/>
                <p:nvPr/>
              </p:nvSpPr>
              <p:spPr>
                <a:xfrm>
                  <a:off x="6588700" y="1961350"/>
                  <a:ext cx="165625" cy="59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25" h="2396" extrusionOk="0">
                      <a:moveTo>
                        <a:pt x="768" y="0"/>
                      </a:moveTo>
                      <a:cubicBezTo>
                        <a:pt x="452" y="0"/>
                        <a:pt x="171" y="220"/>
                        <a:pt x="1" y="883"/>
                      </a:cubicBezTo>
                      <a:lnTo>
                        <a:pt x="6624" y="2395"/>
                      </a:lnTo>
                      <a:cubicBezTo>
                        <a:pt x="6624" y="2395"/>
                        <a:pt x="4446" y="1669"/>
                        <a:pt x="3963" y="913"/>
                      </a:cubicBezTo>
                      <a:cubicBezTo>
                        <a:pt x="3698" y="499"/>
                        <a:pt x="3360" y="285"/>
                        <a:pt x="3079" y="285"/>
                      </a:cubicBezTo>
                      <a:cubicBezTo>
                        <a:pt x="2847" y="285"/>
                        <a:pt x="2653" y="431"/>
                        <a:pt x="2571" y="732"/>
                      </a:cubicBezTo>
                      <a:cubicBezTo>
                        <a:pt x="2553" y="819"/>
                        <a:pt x="2511" y="855"/>
                        <a:pt x="2449" y="855"/>
                      </a:cubicBezTo>
                      <a:cubicBezTo>
                        <a:pt x="2148" y="855"/>
                        <a:pt x="1391" y="0"/>
                        <a:pt x="76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310" name="Google Shape;310;p7"/>
                <p:cNvSpPr/>
                <p:nvPr/>
              </p:nvSpPr>
              <p:spPr>
                <a:xfrm>
                  <a:off x="6553925" y="2475975"/>
                  <a:ext cx="174675" cy="70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87" h="2831" extrusionOk="0">
                      <a:moveTo>
                        <a:pt x="1082" y="0"/>
                      </a:moveTo>
                      <a:cubicBezTo>
                        <a:pt x="542" y="0"/>
                        <a:pt x="105" y="425"/>
                        <a:pt x="0" y="864"/>
                      </a:cubicBezTo>
                      <a:lnTo>
                        <a:pt x="6987" y="2830"/>
                      </a:lnTo>
                      <a:cubicBezTo>
                        <a:pt x="6987" y="2830"/>
                        <a:pt x="5747" y="1136"/>
                        <a:pt x="4114" y="380"/>
                      </a:cubicBezTo>
                      <a:cubicBezTo>
                        <a:pt x="3725" y="190"/>
                        <a:pt x="3443" y="123"/>
                        <a:pt x="3227" y="123"/>
                      </a:cubicBezTo>
                      <a:cubicBezTo>
                        <a:pt x="2733" y="123"/>
                        <a:pt x="2578" y="467"/>
                        <a:pt x="2273" y="467"/>
                      </a:cubicBezTo>
                      <a:cubicBezTo>
                        <a:pt x="2159" y="467"/>
                        <a:pt x="2025" y="420"/>
                        <a:pt x="1845" y="290"/>
                      </a:cubicBezTo>
                      <a:cubicBezTo>
                        <a:pt x="1584" y="84"/>
                        <a:pt x="1323" y="0"/>
                        <a:pt x="108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311" name="Google Shape;311;p7"/>
                <p:cNvSpPr/>
                <p:nvPr/>
              </p:nvSpPr>
              <p:spPr>
                <a:xfrm>
                  <a:off x="6584925" y="1888450"/>
                  <a:ext cx="137625" cy="56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05" h="2257" extrusionOk="0">
                      <a:moveTo>
                        <a:pt x="895" y="0"/>
                      </a:moveTo>
                      <a:cubicBezTo>
                        <a:pt x="445" y="0"/>
                        <a:pt x="86" y="350"/>
                        <a:pt x="0" y="714"/>
                      </a:cubicBezTo>
                      <a:lnTo>
                        <a:pt x="5505" y="2257"/>
                      </a:lnTo>
                      <a:cubicBezTo>
                        <a:pt x="5505" y="2257"/>
                        <a:pt x="4537" y="926"/>
                        <a:pt x="3236" y="291"/>
                      </a:cubicBezTo>
                      <a:cubicBezTo>
                        <a:pt x="2931" y="138"/>
                        <a:pt x="2709" y="85"/>
                        <a:pt x="2540" y="85"/>
                      </a:cubicBezTo>
                      <a:cubicBezTo>
                        <a:pt x="2155" y="85"/>
                        <a:pt x="2038" y="358"/>
                        <a:pt x="1815" y="358"/>
                      </a:cubicBezTo>
                      <a:cubicBezTo>
                        <a:pt x="1728" y="358"/>
                        <a:pt x="1624" y="316"/>
                        <a:pt x="1482" y="200"/>
                      </a:cubicBezTo>
                      <a:cubicBezTo>
                        <a:pt x="1280" y="59"/>
                        <a:pt x="1080" y="0"/>
                        <a:pt x="89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312" name="Google Shape;312;p7"/>
                <p:cNvSpPr/>
                <p:nvPr/>
              </p:nvSpPr>
              <p:spPr>
                <a:xfrm>
                  <a:off x="6469225" y="2225800"/>
                  <a:ext cx="131600" cy="41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64" h="1647" extrusionOk="0">
                      <a:moveTo>
                        <a:pt x="3689" y="1"/>
                      </a:moveTo>
                      <a:cubicBezTo>
                        <a:pt x="1400" y="1"/>
                        <a:pt x="1" y="1647"/>
                        <a:pt x="1" y="1647"/>
                      </a:cubicBezTo>
                      <a:lnTo>
                        <a:pt x="5263" y="255"/>
                      </a:lnTo>
                      <a:cubicBezTo>
                        <a:pt x="4702" y="75"/>
                        <a:pt x="4175" y="1"/>
                        <a:pt x="3689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313" name="Google Shape;313;p7"/>
                <p:cNvSpPr/>
                <p:nvPr/>
              </p:nvSpPr>
              <p:spPr>
                <a:xfrm>
                  <a:off x="6527450" y="1939000"/>
                  <a:ext cx="102100" cy="32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84" h="1294" extrusionOk="0">
                      <a:moveTo>
                        <a:pt x="2846" y="1"/>
                      </a:moveTo>
                      <a:cubicBezTo>
                        <a:pt x="1067" y="1"/>
                        <a:pt x="1" y="1293"/>
                        <a:pt x="1" y="1293"/>
                      </a:cubicBezTo>
                      <a:lnTo>
                        <a:pt x="4084" y="204"/>
                      </a:lnTo>
                      <a:cubicBezTo>
                        <a:pt x="3641" y="60"/>
                        <a:pt x="3227" y="1"/>
                        <a:pt x="284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314" name="Google Shape;314;p7"/>
                <p:cNvSpPr/>
                <p:nvPr/>
              </p:nvSpPr>
              <p:spPr>
                <a:xfrm>
                  <a:off x="6574850" y="2414925"/>
                  <a:ext cx="125025" cy="54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01" h="2188" extrusionOk="0">
                      <a:moveTo>
                        <a:pt x="821" y="0"/>
                      </a:moveTo>
                      <a:cubicBezTo>
                        <a:pt x="320" y="0"/>
                        <a:pt x="0" y="70"/>
                        <a:pt x="10" y="70"/>
                      </a:cubicBezTo>
                      <a:lnTo>
                        <a:pt x="5000" y="2187"/>
                      </a:lnTo>
                      <a:cubicBezTo>
                        <a:pt x="3712" y="305"/>
                        <a:pt x="1869" y="0"/>
                        <a:pt x="82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315" name="Google Shape;315;p7"/>
                <p:cNvSpPr/>
                <p:nvPr/>
              </p:nvSpPr>
              <p:spPr>
                <a:xfrm>
                  <a:off x="6594000" y="1691450"/>
                  <a:ext cx="96050" cy="41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42" h="1669" extrusionOk="0">
                      <a:moveTo>
                        <a:pt x="0" y="35"/>
                      </a:moveTo>
                      <a:cubicBezTo>
                        <a:pt x="0" y="36"/>
                        <a:pt x="1" y="36"/>
                        <a:pt x="3" y="36"/>
                      </a:cubicBezTo>
                      <a:lnTo>
                        <a:pt x="3" y="36"/>
                      </a:lnTo>
                      <a:lnTo>
                        <a:pt x="0" y="35"/>
                      </a:lnTo>
                      <a:close/>
                      <a:moveTo>
                        <a:pt x="592" y="1"/>
                      </a:moveTo>
                      <a:cubicBezTo>
                        <a:pt x="266" y="1"/>
                        <a:pt x="46" y="36"/>
                        <a:pt x="7" y="36"/>
                      </a:cubicBezTo>
                      <a:cubicBezTo>
                        <a:pt x="5" y="36"/>
                        <a:pt x="4" y="36"/>
                        <a:pt x="3" y="36"/>
                      </a:cubicBezTo>
                      <a:lnTo>
                        <a:pt x="3" y="36"/>
                      </a:lnTo>
                      <a:lnTo>
                        <a:pt x="3841" y="1668"/>
                      </a:lnTo>
                      <a:cubicBezTo>
                        <a:pt x="2822" y="212"/>
                        <a:pt x="1388" y="1"/>
                        <a:pt x="59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316" name="Google Shape;316;p7"/>
                <p:cNvSpPr/>
                <p:nvPr/>
              </p:nvSpPr>
              <p:spPr>
                <a:xfrm>
                  <a:off x="6597525" y="1760725"/>
                  <a:ext cx="72100" cy="32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84" h="1287" extrusionOk="0">
                      <a:moveTo>
                        <a:pt x="520" y="0"/>
                      </a:moveTo>
                      <a:cubicBezTo>
                        <a:pt x="204" y="0"/>
                        <a:pt x="0" y="56"/>
                        <a:pt x="10" y="77"/>
                      </a:cubicBezTo>
                      <a:lnTo>
                        <a:pt x="2884" y="1286"/>
                      </a:lnTo>
                      <a:cubicBezTo>
                        <a:pt x="2166" y="209"/>
                        <a:pt x="1132" y="0"/>
                        <a:pt x="52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</p:grpSp>
          <p:sp>
            <p:nvSpPr>
              <p:cNvPr id="317" name="Google Shape;317;p7"/>
              <p:cNvSpPr/>
              <p:nvPr/>
            </p:nvSpPr>
            <p:spPr>
              <a:xfrm>
                <a:off x="6513100" y="2006100"/>
                <a:ext cx="131575" cy="40850"/>
              </a:xfrm>
              <a:custGeom>
                <a:avLst/>
                <a:gdLst/>
                <a:ahLst/>
                <a:cxnLst/>
                <a:rect l="l" t="t" r="r" b="b"/>
                <a:pathLst>
                  <a:path w="5263" h="1634" extrusionOk="0">
                    <a:moveTo>
                      <a:pt x="3711" y="1"/>
                    </a:moveTo>
                    <a:cubicBezTo>
                      <a:pt x="1437" y="1"/>
                      <a:pt x="54" y="1595"/>
                      <a:pt x="2" y="1633"/>
                    </a:cubicBezTo>
                    <a:lnTo>
                      <a:pt x="2" y="1633"/>
                    </a:lnTo>
                    <a:lnTo>
                      <a:pt x="5263" y="242"/>
                    </a:lnTo>
                    <a:cubicBezTo>
                      <a:pt x="4709" y="71"/>
                      <a:pt x="4190" y="1"/>
                      <a:pt x="3711" y="1"/>
                    </a:cubicBezTo>
                    <a:close/>
                    <a:moveTo>
                      <a:pt x="2" y="1633"/>
                    </a:moveTo>
                    <a:lnTo>
                      <a:pt x="0" y="1634"/>
                    </a:lnTo>
                    <a:cubicBezTo>
                      <a:pt x="0" y="1634"/>
                      <a:pt x="0" y="1634"/>
                      <a:pt x="0" y="1634"/>
                    </a:cubicBezTo>
                    <a:cubicBezTo>
                      <a:pt x="1" y="1634"/>
                      <a:pt x="1" y="1634"/>
                      <a:pt x="2" y="1633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grpSp>
        <p:nvGrpSpPr>
          <p:cNvPr id="318" name="Google Shape;318;p7"/>
          <p:cNvGrpSpPr/>
          <p:nvPr/>
        </p:nvGrpSpPr>
        <p:grpSpPr>
          <a:xfrm>
            <a:off x="6330100" y="2365464"/>
            <a:ext cx="561610" cy="1502912"/>
            <a:chOff x="6351275" y="1611400"/>
            <a:chExt cx="431775" cy="1155375"/>
          </a:xfrm>
        </p:grpSpPr>
        <p:sp>
          <p:nvSpPr>
            <p:cNvPr id="319" name="Google Shape;319;p7"/>
            <p:cNvSpPr/>
            <p:nvPr/>
          </p:nvSpPr>
          <p:spPr>
            <a:xfrm>
              <a:off x="6556200" y="1611400"/>
              <a:ext cx="62025" cy="1155375"/>
            </a:xfrm>
            <a:custGeom>
              <a:avLst/>
              <a:gdLst/>
              <a:ahLst/>
              <a:cxnLst/>
              <a:rect l="l" t="t" r="r" b="b"/>
              <a:pathLst>
                <a:path w="2481" h="46215" extrusionOk="0">
                  <a:moveTo>
                    <a:pt x="2420" y="1"/>
                  </a:moveTo>
                  <a:lnTo>
                    <a:pt x="1754" y="11857"/>
                  </a:lnTo>
                  <a:lnTo>
                    <a:pt x="0" y="45821"/>
                  </a:lnTo>
                  <a:lnTo>
                    <a:pt x="1422" y="46214"/>
                  </a:lnTo>
                  <a:lnTo>
                    <a:pt x="2208" y="21081"/>
                  </a:lnTo>
                  <a:lnTo>
                    <a:pt x="2480" y="11887"/>
                  </a:lnTo>
                  <a:lnTo>
                    <a:pt x="242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320" name="Google Shape;320;p7"/>
            <p:cNvGrpSpPr/>
            <p:nvPr/>
          </p:nvGrpSpPr>
          <p:grpSpPr>
            <a:xfrm>
              <a:off x="6493425" y="1758850"/>
              <a:ext cx="194350" cy="799225"/>
              <a:chOff x="6493425" y="1758850"/>
              <a:chExt cx="194350" cy="799225"/>
            </a:xfrm>
          </p:grpSpPr>
          <p:sp>
            <p:nvSpPr>
              <p:cNvPr id="321" name="Google Shape;321;p7"/>
              <p:cNvSpPr/>
              <p:nvPr/>
            </p:nvSpPr>
            <p:spPr>
              <a:xfrm>
                <a:off x="6493425" y="2441625"/>
                <a:ext cx="84725" cy="116450"/>
              </a:xfrm>
              <a:custGeom>
                <a:avLst/>
                <a:gdLst/>
                <a:ahLst/>
                <a:cxnLst/>
                <a:rect l="l" t="t" r="r" b="b"/>
                <a:pathLst>
                  <a:path w="3389" h="4658" fill="none" extrusionOk="0">
                    <a:moveTo>
                      <a:pt x="3388" y="4658"/>
                    </a:moveTo>
                    <a:lnTo>
                      <a:pt x="1059" y="2208"/>
                    </a:lnTo>
                    <a:lnTo>
                      <a:pt x="1" y="0"/>
                    </a:lnTo>
                  </a:path>
                </a:pathLst>
              </a:custGeom>
              <a:solidFill>
                <a:schemeClr val="dk2"/>
              </a:solidFill>
              <a:ln w="4525" cap="flat" cmpd="sng">
                <a:solidFill>
                  <a:srgbClr val="32330E"/>
                </a:solidFill>
                <a:prstDash val="solid"/>
                <a:miter lim="30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22" name="Google Shape;322;p7"/>
              <p:cNvSpPr/>
              <p:nvPr/>
            </p:nvSpPr>
            <p:spPr>
              <a:xfrm>
                <a:off x="6588700" y="2388700"/>
                <a:ext cx="83200" cy="63525"/>
              </a:xfrm>
              <a:custGeom>
                <a:avLst/>
                <a:gdLst/>
                <a:ahLst/>
                <a:cxnLst/>
                <a:rect l="l" t="t" r="r" b="b"/>
                <a:pathLst>
                  <a:path w="3328" h="2541" fill="none" extrusionOk="0">
                    <a:moveTo>
                      <a:pt x="1" y="2541"/>
                    </a:moveTo>
                    <a:lnTo>
                      <a:pt x="1936" y="1573"/>
                    </a:lnTo>
                    <a:lnTo>
                      <a:pt x="3327" y="0"/>
                    </a:lnTo>
                  </a:path>
                </a:pathLst>
              </a:custGeom>
              <a:solidFill>
                <a:schemeClr val="dk2"/>
              </a:solidFill>
              <a:ln w="4525" cap="flat" cmpd="sng">
                <a:solidFill>
                  <a:srgbClr val="32330E"/>
                </a:solidFill>
                <a:prstDash val="solid"/>
                <a:miter lim="30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23" name="Google Shape;323;p7"/>
              <p:cNvSpPr/>
              <p:nvPr/>
            </p:nvSpPr>
            <p:spPr>
              <a:xfrm>
                <a:off x="6533500" y="2328200"/>
                <a:ext cx="67325" cy="43125"/>
              </a:xfrm>
              <a:custGeom>
                <a:avLst/>
                <a:gdLst/>
                <a:ahLst/>
                <a:cxnLst/>
                <a:rect l="l" t="t" r="r" b="b"/>
                <a:pathLst>
                  <a:path w="2693" h="1725" fill="none" extrusionOk="0">
                    <a:moveTo>
                      <a:pt x="2692" y="1724"/>
                    </a:moveTo>
                    <a:lnTo>
                      <a:pt x="1" y="0"/>
                    </a:lnTo>
                  </a:path>
                </a:pathLst>
              </a:custGeom>
              <a:solidFill>
                <a:schemeClr val="dk2"/>
              </a:solidFill>
              <a:ln w="4525" cap="flat" cmpd="sng">
                <a:solidFill>
                  <a:srgbClr val="32330E"/>
                </a:solidFill>
                <a:prstDash val="solid"/>
                <a:miter lim="30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24" name="Google Shape;324;p7"/>
              <p:cNvSpPr/>
              <p:nvPr/>
            </p:nvSpPr>
            <p:spPr>
              <a:xfrm>
                <a:off x="6591725" y="2300975"/>
                <a:ext cx="45400" cy="30275"/>
              </a:xfrm>
              <a:custGeom>
                <a:avLst/>
                <a:gdLst/>
                <a:ahLst/>
                <a:cxnLst/>
                <a:rect l="l" t="t" r="r" b="b"/>
                <a:pathLst>
                  <a:path w="1816" h="1211" fill="none" extrusionOk="0">
                    <a:moveTo>
                      <a:pt x="1" y="1210"/>
                    </a:moveTo>
                    <a:lnTo>
                      <a:pt x="1815" y="1"/>
                    </a:lnTo>
                  </a:path>
                </a:pathLst>
              </a:custGeom>
              <a:solidFill>
                <a:schemeClr val="dk2"/>
              </a:solidFill>
              <a:ln w="4525" cap="flat" cmpd="sng">
                <a:solidFill>
                  <a:srgbClr val="32330E"/>
                </a:solidFill>
                <a:prstDash val="solid"/>
                <a:miter lim="30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25" name="Google Shape;325;p7"/>
              <p:cNvSpPr/>
              <p:nvPr/>
            </p:nvSpPr>
            <p:spPr>
              <a:xfrm>
                <a:off x="6593250" y="2204950"/>
                <a:ext cx="94525" cy="49175"/>
              </a:xfrm>
              <a:custGeom>
                <a:avLst/>
                <a:gdLst/>
                <a:ahLst/>
                <a:cxnLst/>
                <a:rect l="l" t="t" r="r" b="b"/>
                <a:pathLst>
                  <a:path w="3781" h="1967" fill="none" extrusionOk="0">
                    <a:moveTo>
                      <a:pt x="0" y="1604"/>
                    </a:moveTo>
                    <a:lnTo>
                      <a:pt x="2420" y="1967"/>
                    </a:lnTo>
                    <a:lnTo>
                      <a:pt x="3781" y="1"/>
                    </a:lnTo>
                  </a:path>
                </a:pathLst>
              </a:custGeom>
              <a:solidFill>
                <a:schemeClr val="dk2"/>
              </a:solidFill>
              <a:ln w="4525" cap="flat" cmpd="sng">
                <a:solidFill>
                  <a:srgbClr val="32330E"/>
                </a:solidFill>
                <a:prstDash val="solid"/>
                <a:miter lim="30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26" name="Google Shape;326;p7"/>
              <p:cNvSpPr/>
              <p:nvPr/>
            </p:nvSpPr>
            <p:spPr>
              <a:xfrm>
                <a:off x="6641625" y="2193600"/>
                <a:ext cx="19675" cy="43125"/>
              </a:xfrm>
              <a:custGeom>
                <a:avLst/>
                <a:gdLst/>
                <a:ahLst/>
                <a:cxnLst/>
                <a:rect l="l" t="t" r="r" b="b"/>
                <a:pathLst>
                  <a:path w="787" h="1725" fill="none" extrusionOk="0">
                    <a:moveTo>
                      <a:pt x="1" y="1"/>
                    </a:moveTo>
                    <a:lnTo>
                      <a:pt x="787" y="1725"/>
                    </a:lnTo>
                  </a:path>
                </a:pathLst>
              </a:custGeom>
              <a:solidFill>
                <a:schemeClr val="dk2"/>
              </a:solidFill>
              <a:ln w="4525" cap="flat" cmpd="sng">
                <a:solidFill>
                  <a:srgbClr val="32330E"/>
                </a:solidFill>
                <a:prstDash val="solid"/>
                <a:miter lim="30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27" name="Google Shape;327;p7"/>
              <p:cNvSpPr/>
              <p:nvPr/>
            </p:nvSpPr>
            <p:spPr>
              <a:xfrm>
                <a:off x="6533500" y="2118000"/>
                <a:ext cx="63550" cy="64300"/>
              </a:xfrm>
              <a:custGeom>
                <a:avLst/>
                <a:gdLst/>
                <a:ahLst/>
                <a:cxnLst/>
                <a:rect l="l" t="t" r="r" b="b"/>
                <a:pathLst>
                  <a:path w="2542" h="2572" fill="none" extrusionOk="0">
                    <a:moveTo>
                      <a:pt x="2541" y="2571"/>
                    </a:moveTo>
                    <a:lnTo>
                      <a:pt x="575" y="2420"/>
                    </a:lnTo>
                    <a:lnTo>
                      <a:pt x="1" y="1"/>
                    </a:lnTo>
                  </a:path>
                </a:pathLst>
              </a:custGeom>
              <a:solidFill>
                <a:schemeClr val="dk2"/>
              </a:solidFill>
              <a:ln w="4525" cap="flat" cmpd="sng">
                <a:solidFill>
                  <a:srgbClr val="32330E"/>
                </a:solidFill>
                <a:prstDash val="solid"/>
                <a:miter lim="30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28" name="Google Shape;328;p7"/>
              <p:cNvSpPr/>
              <p:nvPr/>
            </p:nvSpPr>
            <p:spPr>
              <a:xfrm>
                <a:off x="6542575" y="2127075"/>
                <a:ext cx="31775" cy="28750"/>
              </a:xfrm>
              <a:custGeom>
                <a:avLst/>
                <a:gdLst/>
                <a:ahLst/>
                <a:cxnLst/>
                <a:rect l="l" t="t" r="r" b="b"/>
                <a:pathLst>
                  <a:path w="1271" h="1150" fill="none" extrusionOk="0">
                    <a:moveTo>
                      <a:pt x="1271" y="0"/>
                    </a:moveTo>
                    <a:lnTo>
                      <a:pt x="1" y="1150"/>
                    </a:lnTo>
                  </a:path>
                </a:pathLst>
              </a:custGeom>
              <a:solidFill>
                <a:schemeClr val="dk2"/>
              </a:solidFill>
              <a:ln w="4525" cap="flat" cmpd="sng">
                <a:solidFill>
                  <a:srgbClr val="32330E"/>
                </a:solidFill>
                <a:prstDash val="solid"/>
                <a:miter lim="30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29" name="Google Shape;329;p7"/>
              <p:cNvSpPr/>
              <p:nvPr/>
            </p:nvSpPr>
            <p:spPr>
              <a:xfrm>
                <a:off x="6605325" y="2066575"/>
                <a:ext cx="55975" cy="67325"/>
              </a:xfrm>
              <a:custGeom>
                <a:avLst/>
                <a:gdLst/>
                <a:ahLst/>
                <a:cxnLst/>
                <a:rect l="l" t="t" r="r" b="b"/>
                <a:pathLst>
                  <a:path w="2239" h="2693" fill="none" extrusionOk="0">
                    <a:moveTo>
                      <a:pt x="2239" y="1"/>
                    </a:moveTo>
                    <a:lnTo>
                      <a:pt x="1" y="2693"/>
                    </a:lnTo>
                  </a:path>
                </a:pathLst>
              </a:custGeom>
              <a:solidFill>
                <a:schemeClr val="dk2"/>
              </a:solidFill>
              <a:ln w="4525" cap="flat" cmpd="sng">
                <a:solidFill>
                  <a:srgbClr val="32330E"/>
                </a:solidFill>
                <a:prstDash val="solid"/>
                <a:miter lim="30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30" name="Google Shape;330;p7"/>
              <p:cNvSpPr/>
              <p:nvPr/>
            </p:nvSpPr>
            <p:spPr>
              <a:xfrm>
                <a:off x="6566775" y="2021975"/>
                <a:ext cx="34050" cy="46900"/>
              </a:xfrm>
              <a:custGeom>
                <a:avLst/>
                <a:gdLst/>
                <a:ahLst/>
                <a:cxnLst/>
                <a:rect l="l" t="t" r="r" b="b"/>
                <a:pathLst>
                  <a:path w="1362" h="1876" fill="none" extrusionOk="0">
                    <a:moveTo>
                      <a:pt x="0" y="0"/>
                    </a:moveTo>
                    <a:lnTo>
                      <a:pt x="1361" y="1876"/>
                    </a:lnTo>
                  </a:path>
                </a:pathLst>
              </a:custGeom>
              <a:solidFill>
                <a:schemeClr val="dk2"/>
              </a:solidFill>
              <a:ln w="4525" cap="flat" cmpd="sng">
                <a:solidFill>
                  <a:srgbClr val="32330E"/>
                </a:solidFill>
                <a:prstDash val="solid"/>
                <a:miter lim="30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31" name="Google Shape;331;p7"/>
              <p:cNvSpPr/>
              <p:nvPr/>
            </p:nvSpPr>
            <p:spPr>
              <a:xfrm>
                <a:off x="6566025" y="1863200"/>
                <a:ext cx="34800" cy="60500"/>
              </a:xfrm>
              <a:custGeom>
                <a:avLst/>
                <a:gdLst/>
                <a:ahLst/>
                <a:cxnLst/>
                <a:rect l="l" t="t" r="r" b="b"/>
                <a:pathLst>
                  <a:path w="1392" h="2420" fill="none" extrusionOk="0">
                    <a:moveTo>
                      <a:pt x="0" y="0"/>
                    </a:moveTo>
                    <a:lnTo>
                      <a:pt x="1391" y="2420"/>
                    </a:lnTo>
                  </a:path>
                </a:pathLst>
              </a:custGeom>
              <a:solidFill>
                <a:schemeClr val="dk2"/>
              </a:solidFill>
              <a:ln w="4525" cap="flat" cmpd="sng">
                <a:solidFill>
                  <a:srgbClr val="32330E"/>
                </a:solidFill>
                <a:prstDash val="solid"/>
                <a:miter lim="30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32" name="Google Shape;332;p7"/>
              <p:cNvSpPr/>
              <p:nvPr/>
            </p:nvSpPr>
            <p:spPr>
              <a:xfrm>
                <a:off x="6578875" y="1758850"/>
                <a:ext cx="67325" cy="121000"/>
              </a:xfrm>
              <a:custGeom>
                <a:avLst/>
                <a:gdLst/>
                <a:ahLst/>
                <a:cxnLst/>
                <a:rect l="l" t="t" r="r" b="b"/>
                <a:pathLst>
                  <a:path w="2693" h="4840" fill="none" extrusionOk="0">
                    <a:moveTo>
                      <a:pt x="2692" y="2511"/>
                    </a:moveTo>
                    <a:lnTo>
                      <a:pt x="1422" y="4840"/>
                    </a:lnTo>
                    <a:lnTo>
                      <a:pt x="0" y="0"/>
                    </a:lnTo>
                  </a:path>
                </a:pathLst>
              </a:custGeom>
              <a:solidFill>
                <a:schemeClr val="dk2"/>
              </a:solidFill>
              <a:ln w="4525" cap="flat" cmpd="sng">
                <a:solidFill>
                  <a:srgbClr val="32330E"/>
                </a:solidFill>
                <a:prstDash val="solid"/>
                <a:miter lim="30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333" name="Google Shape;333;p7"/>
            <p:cNvGrpSpPr/>
            <p:nvPr/>
          </p:nvGrpSpPr>
          <p:grpSpPr>
            <a:xfrm>
              <a:off x="6351275" y="1643050"/>
              <a:ext cx="431775" cy="903700"/>
              <a:chOff x="6351275" y="1643050"/>
              <a:chExt cx="431775" cy="903700"/>
            </a:xfrm>
          </p:grpSpPr>
          <p:sp>
            <p:nvSpPr>
              <p:cNvPr id="334" name="Google Shape;334;p7"/>
              <p:cNvSpPr/>
              <p:nvPr/>
            </p:nvSpPr>
            <p:spPr>
              <a:xfrm>
                <a:off x="6572825" y="1790000"/>
                <a:ext cx="114950" cy="49775"/>
              </a:xfrm>
              <a:custGeom>
                <a:avLst/>
                <a:gdLst/>
                <a:ahLst/>
                <a:cxnLst/>
                <a:rect l="l" t="t" r="r" b="b"/>
                <a:pathLst>
                  <a:path w="4598" h="1991" extrusionOk="0">
                    <a:moveTo>
                      <a:pt x="1481" y="1"/>
                    </a:moveTo>
                    <a:cubicBezTo>
                      <a:pt x="885" y="1"/>
                      <a:pt x="0" y="1023"/>
                      <a:pt x="0" y="1023"/>
                    </a:cubicBezTo>
                    <a:lnTo>
                      <a:pt x="4598" y="1991"/>
                    </a:lnTo>
                    <a:cubicBezTo>
                      <a:pt x="4598" y="1991"/>
                      <a:pt x="4537" y="902"/>
                      <a:pt x="3902" y="418"/>
                    </a:cubicBezTo>
                    <a:cubicBezTo>
                      <a:pt x="3781" y="327"/>
                      <a:pt x="3644" y="294"/>
                      <a:pt x="3501" y="294"/>
                    </a:cubicBezTo>
                    <a:cubicBezTo>
                      <a:pt x="3139" y="294"/>
                      <a:pt x="2729" y="500"/>
                      <a:pt x="2378" y="500"/>
                    </a:cubicBezTo>
                    <a:cubicBezTo>
                      <a:pt x="2173" y="500"/>
                      <a:pt x="1988" y="429"/>
                      <a:pt x="1845" y="206"/>
                    </a:cubicBezTo>
                    <a:cubicBezTo>
                      <a:pt x="1752" y="60"/>
                      <a:pt x="1625" y="1"/>
                      <a:pt x="14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grpSp>
            <p:nvGrpSpPr>
              <p:cNvPr id="335" name="Google Shape;335;p7"/>
              <p:cNvGrpSpPr/>
              <p:nvPr/>
            </p:nvGrpSpPr>
            <p:grpSpPr>
              <a:xfrm>
                <a:off x="6351275" y="1643050"/>
                <a:ext cx="431775" cy="903700"/>
                <a:chOff x="6351275" y="1643050"/>
                <a:chExt cx="431775" cy="903700"/>
              </a:xfrm>
            </p:grpSpPr>
            <p:sp>
              <p:nvSpPr>
                <p:cNvPr id="336" name="Google Shape;336;p7"/>
                <p:cNvSpPr/>
                <p:nvPr/>
              </p:nvSpPr>
              <p:spPr>
                <a:xfrm>
                  <a:off x="6351275" y="2403400"/>
                  <a:ext cx="232925" cy="97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17" h="3889" extrusionOk="0">
                      <a:moveTo>
                        <a:pt x="6629" y="0"/>
                      </a:moveTo>
                      <a:cubicBezTo>
                        <a:pt x="5579" y="0"/>
                        <a:pt x="4686" y="1405"/>
                        <a:pt x="3672" y="1405"/>
                      </a:cubicBezTo>
                      <a:cubicBezTo>
                        <a:pt x="3434" y="1405"/>
                        <a:pt x="3189" y="1327"/>
                        <a:pt x="2934" y="1136"/>
                      </a:cubicBezTo>
                      <a:cubicBezTo>
                        <a:pt x="2755" y="995"/>
                        <a:pt x="2574" y="933"/>
                        <a:pt x="2395" y="933"/>
                      </a:cubicBezTo>
                      <a:cubicBezTo>
                        <a:pt x="1155" y="933"/>
                        <a:pt x="1" y="3888"/>
                        <a:pt x="1" y="3888"/>
                      </a:cubicBezTo>
                      <a:lnTo>
                        <a:pt x="9316" y="2557"/>
                      </a:lnTo>
                      <a:cubicBezTo>
                        <a:pt x="9316" y="2557"/>
                        <a:pt x="8348" y="561"/>
                        <a:pt x="6957" y="47"/>
                      </a:cubicBezTo>
                      <a:cubicBezTo>
                        <a:pt x="6846" y="15"/>
                        <a:pt x="6737" y="0"/>
                        <a:pt x="662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337" name="Google Shape;337;p7"/>
                <p:cNvSpPr/>
                <p:nvPr/>
              </p:nvSpPr>
              <p:spPr>
                <a:xfrm>
                  <a:off x="6532750" y="1721150"/>
                  <a:ext cx="105875" cy="4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35" h="1751" extrusionOk="0">
                      <a:moveTo>
                        <a:pt x="2988" y="1"/>
                      </a:moveTo>
                      <a:cubicBezTo>
                        <a:pt x="2526" y="1"/>
                        <a:pt x="2106" y="628"/>
                        <a:pt x="1653" y="628"/>
                      </a:cubicBezTo>
                      <a:cubicBezTo>
                        <a:pt x="1548" y="628"/>
                        <a:pt x="1441" y="594"/>
                        <a:pt x="1331" y="510"/>
                      </a:cubicBezTo>
                      <a:cubicBezTo>
                        <a:pt x="1253" y="451"/>
                        <a:pt x="1174" y="425"/>
                        <a:pt x="1095" y="425"/>
                      </a:cubicBezTo>
                      <a:cubicBezTo>
                        <a:pt x="535" y="425"/>
                        <a:pt x="0" y="1750"/>
                        <a:pt x="0" y="1750"/>
                      </a:cubicBezTo>
                      <a:lnTo>
                        <a:pt x="4235" y="1146"/>
                      </a:lnTo>
                      <a:cubicBezTo>
                        <a:pt x="4235" y="1146"/>
                        <a:pt x="3811" y="238"/>
                        <a:pt x="3146" y="26"/>
                      </a:cubicBezTo>
                      <a:cubicBezTo>
                        <a:pt x="3093" y="9"/>
                        <a:pt x="3040" y="1"/>
                        <a:pt x="298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338" name="Google Shape;338;p7"/>
                <p:cNvSpPr/>
                <p:nvPr/>
              </p:nvSpPr>
              <p:spPr>
                <a:xfrm>
                  <a:off x="6574325" y="2155525"/>
                  <a:ext cx="188300" cy="81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32" h="3248" extrusionOk="0">
                      <a:moveTo>
                        <a:pt x="2443" y="0"/>
                      </a:moveTo>
                      <a:cubicBezTo>
                        <a:pt x="1460" y="0"/>
                        <a:pt x="1" y="1615"/>
                        <a:pt x="1" y="1615"/>
                      </a:cubicBezTo>
                      <a:lnTo>
                        <a:pt x="7532" y="3248"/>
                      </a:lnTo>
                      <a:cubicBezTo>
                        <a:pt x="7532" y="3248"/>
                        <a:pt x="7381" y="1433"/>
                        <a:pt x="6443" y="677"/>
                      </a:cubicBezTo>
                      <a:cubicBezTo>
                        <a:pt x="6246" y="517"/>
                        <a:pt x="6022" y="460"/>
                        <a:pt x="5784" y="460"/>
                      </a:cubicBezTo>
                      <a:cubicBezTo>
                        <a:pt x="5190" y="460"/>
                        <a:pt x="4507" y="815"/>
                        <a:pt x="3922" y="815"/>
                      </a:cubicBezTo>
                      <a:cubicBezTo>
                        <a:pt x="3591" y="815"/>
                        <a:pt x="3291" y="701"/>
                        <a:pt x="3056" y="344"/>
                      </a:cubicBezTo>
                      <a:cubicBezTo>
                        <a:pt x="2900" y="99"/>
                        <a:pt x="2686" y="0"/>
                        <a:pt x="244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339" name="Google Shape;339;p7"/>
                <p:cNvSpPr/>
                <p:nvPr/>
              </p:nvSpPr>
              <p:spPr>
                <a:xfrm>
                  <a:off x="6570700" y="2336600"/>
                  <a:ext cx="212350" cy="127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94" h="5109" extrusionOk="0">
                      <a:moveTo>
                        <a:pt x="1022" y="1"/>
                      </a:moveTo>
                      <a:cubicBezTo>
                        <a:pt x="411" y="1"/>
                        <a:pt x="1" y="365"/>
                        <a:pt x="116" y="1630"/>
                      </a:cubicBezTo>
                      <a:lnTo>
                        <a:pt x="8493" y="5108"/>
                      </a:lnTo>
                      <a:cubicBezTo>
                        <a:pt x="8493" y="5108"/>
                        <a:pt x="7319" y="1635"/>
                        <a:pt x="6142" y="1635"/>
                      </a:cubicBezTo>
                      <a:cubicBezTo>
                        <a:pt x="6039" y="1635"/>
                        <a:pt x="5935" y="1662"/>
                        <a:pt x="5832" y="1721"/>
                      </a:cubicBezTo>
                      <a:cubicBezTo>
                        <a:pt x="5665" y="1814"/>
                        <a:pt x="5531" y="1854"/>
                        <a:pt x="5423" y="1854"/>
                      </a:cubicBezTo>
                      <a:cubicBezTo>
                        <a:pt x="4785" y="1854"/>
                        <a:pt x="5028" y="468"/>
                        <a:pt x="4497" y="468"/>
                      </a:cubicBezTo>
                      <a:cubicBezTo>
                        <a:pt x="4417" y="468"/>
                        <a:pt x="4320" y="499"/>
                        <a:pt x="4199" y="572"/>
                      </a:cubicBezTo>
                      <a:cubicBezTo>
                        <a:pt x="4088" y="638"/>
                        <a:pt x="3951" y="666"/>
                        <a:pt x="3797" y="666"/>
                      </a:cubicBezTo>
                      <a:cubicBezTo>
                        <a:pt x="3041" y="666"/>
                        <a:pt x="1848" y="1"/>
                        <a:pt x="102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340" name="Google Shape;340;p7"/>
                <p:cNvSpPr/>
                <p:nvPr/>
              </p:nvSpPr>
              <p:spPr>
                <a:xfrm>
                  <a:off x="6592075" y="1643050"/>
                  <a:ext cx="76050" cy="45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2" h="1820" extrusionOk="0">
                      <a:moveTo>
                        <a:pt x="363" y="1"/>
                      </a:moveTo>
                      <a:cubicBezTo>
                        <a:pt x="144" y="1"/>
                        <a:pt x="1" y="129"/>
                        <a:pt x="47" y="580"/>
                      </a:cubicBezTo>
                      <a:lnTo>
                        <a:pt x="3041" y="1820"/>
                      </a:lnTo>
                      <a:cubicBezTo>
                        <a:pt x="3041" y="1820"/>
                        <a:pt x="2635" y="577"/>
                        <a:pt x="2218" y="577"/>
                      </a:cubicBezTo>
                      <a:cubicBezTo>
                        <a:pt x="2180" y="577"/>
                        <a:pt x="2142" y="587"/>
                        <a:pt x="2104" y="610"/>
                      </a:cubicBezTo>
                      <a:cubicBezTo>
                        <a:pt x="2040" y="646"/>
                        <a:pt x="1989" y="661"/>
                        <a:pt x="1948" y="661"/>
                      </a:cubicBezTo>
                      <a:cubicBezTo>
                        <a:pt x="1713" y="661"/>
                        <a:pt x="1810" y="154"/>
                        <a:pt x="1625" y="154"/>
                      </a:cubicBezTo>
                      <a:cubicBezTo>
                        <a:pt x="1599" y="154"/>
                        <a:pt x="1568" y="164"/>
                        <a:pt x="1529" y="187"/>
                      </a:cubicBezTo>
                      <a:cubicBezTo>
                        <a:pt x="1481" y="214"/>
                        <a:pt x="1424" y="225"/>
                        <a:pt x="1360" y="225"/>
                      </a:cubicBezTo>
                      <a:cubicBezTo>
                        <a:pt x="1073" y="225"/>
                        <a:pt x="653" y="1"/>
                        <a:pt x="36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341" name="Google Shape;341;p7"/>
                <p:cNvSpPr/>
                <p:nvPr/>
              </p:nvSpPr>
              <p:spPr>
                <a:xfrm>
                  <a:off x="6451850" y="2089825"/>
                  <a:ext cx="182350" cy="6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94" h="2580" extrusionOk="0">
                      <a:moveTo>
                        <a:pt x="6279" y="0"/>
                      </a:moveTo>
                      <a:cubicBezTo>
                        <a:pt x="5651" y="0"/>
                        <a:pt x="4825" y="229"/>
                        <a:pt x="4232" y="229"/>
                      </a:cubicBezTo>
                      <a:cubicBezTo>
                        <a:pt x="4028" y="229"/>
                        <a:pt x="3852" y="202"/>
                        <a:pt x="3720" y="129"/>
                      </a:cubicBezTo>
                      <a:cubicBezTo>
                        <a:pt x="3614" y="76"/>
                        <a:pt x="3530" y="54"/>
                        <a:pt x="3462" y="54"/>
                      </a:cubicBezTo>
                      <a:cubicBezTo>
                        <a:pt x="3061" y="54"/>
                        <a:pt x="3206" y="831"/>
                        <a:pt x="2700" y="831"/>
                      </a:cubicBezTo>
                      <a:cubicBezTo>
                        <a:pt x="2603" y="831"/>
                        <a:pt x="2482" y="802"/>
                        <a:pt x="2329" y="734"/>
                      </a:cubicBezTo>
                      <a:cubicBezTo>
                        <a:pt x="2231" y="694"/>
                        <a:pt x="2132" y="675"/>
                        <a:pt x="2033" y="675"/>
                      </a:cubicBezTo>
                      <a:cubicBezTo>
                        <a:pt x="1028" y="675"/>
                        <a:pt x="0" y="2579"/>
                        <a:pt x="0" y="2579"/>
                      </a:cubicBezTo>
                      <a:lnTo>
                        <a:pt x="7168" y="1007"/>
                      </a:lnTo>
                      <a:cubicBezTo>
                        <a:pt x="7293" y="206"/>
                        <a:pt x="6875" y="0"/>
                        <a:pt x="627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342" name="Google Shape;342;p7"/>
                <p:cNvSpPr/>
                <p:nvPr/>
              </p:nvSpPr>
              <p:spPr>
                <a:xfrm>
                  <a:off x="6590725" y="2040650"/>
                  <a:ext cx="139400" cy="55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6" h="2218" extrusionOk="0">
                      <a:moveTo>
                        <a:pt x="698" y="1"/>
                      </a:moveTo>
                      <a:cubicBezTo>
                        <a:pt x="283" y="1"/>
                        <a:pt x="1" y="162"/>
                        <a:pt x="71" y="735"/>
                      </a:cubicBezTo>
                      <a:lnTo>
                        <a:pt x="5575" y="2217"/>
                      </a:lnTo>
                      <a:cubicBezTo>
                        <a:pt x="5575" y="2217"/>
                        <a:pt x="4854" y="671"/>
                        <a:pt x="4053" y="671"/>
                      </a:cubicBezTo>
                      <a:cubicBezTo>
                        <a:pt x="3986" y="671"/>
                        <a:pt x="3919" y="682"/>
                        <a:pt x="3851" y="705"/>
                      </a:cubicBezTo>
                      <a:cubicBezTo>
                        <a:pt x="3736" y="749"/>
                        <a:pt x="3644" y="768"/>
                        <a:pt x="3570" y="768"/>
                      </a:cubicBezTo>
                      <a:cubicBezTo>
                        <a:pt x="3150" y="768"/>
                        <a:pt x="3305" y="169"/>
                        <a:pt x="2989" y="169"/>
                      </a:cubicBezTo>
                      <a:cubicBezTo>
                        <a:pt x="2937" y="169"/>
                        <a:pt x="2873" y="185"/>
                        <a:pt x="2793" y="221"/>
                      </a:cubicBezTo>
                      <a:cubicBezTo>
                        <a:pt x="2710" y="256"/>
                        <a:pt x="2608" y="270"/>
                        <a:pt x="2493" y="270"/>
                      </a:cubicBezTo>
                      <a:cubicBezTo>
                        <a:pt x="1991" y="270"/>
                        <a:pt x="1234" y="1"/>
                        <a:pt x="69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343" name="Google Shape;343;p7"/>
                <p:cNvSpPr/>
                <p:nvPr/>
              </p:nvSpPr>
              <p:spPr>
                <a:xfrm>
                  <a:off x="6408750" y="2300925"/>
                  <a:ext cx="196600" cy="5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64" h="2120" extrusionOk="0">
                      <a:moveTo>
                        <a:pt x="4542" y="0"/>
                      </a:moveTo>
                      <a:cubicBezTo>
                        <a:pt x="4520" y="0"/>
                        <a:pt x="4499" y="1"/>
                        <a:pt x="4477" y="3"/>
                      </a:cubicBezTo>
                      <a:cubicBezTo>
                        <a:pt x="3630" y="154"/>
                        <a:pt x="3781" y="789"/>
                        <a:pt x="2178" y="940"/>
                      </a:cubicBezTo>
                      <a:cubicBezTo>
                        <a:pt x="545" y="1091"/>
                        <a:pt x="0" y="2120"/>
                        <a:pt x="0" y="2120"/>
                      </a:cubicBezTo>
                      <a:lnTo>
                        <a:pt x="7864" y="850"/>
                      </a:lnTo>
                      <a:lnTo>
                        <a:pt x="7864" y="850"/>
                      </a:lnTo>
                      <a:cubicBezTo>
                        <a:pt x="7687" y="863"/>
                        <a:pt x="7522" y="870"/>
                        <a:pt x="7367" y="870"/>
                      </a:cubicBezTo>
                      <a:cubicBezTo>
                        <a:pt x="5574" y="870"/>
                        <a:pt x="5249" y="0"/>
                        <a:pt x="454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344" name="Google Shape;344;p7"/>
                <p:cNvSpPr/>
                <p:nvPr/>
              </p:nvSpPr>
              <p:spPr>
                <a:xfrm>
                  <a:off x="6512325" y="1841850"/>
                  <a:ext cx="159575" cy="42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83" h="1702" extrusionOk="0">
                      <a:moveTo>
                        <a:pt x="3752" y="1"/>
                      </a:moveTo>
                      <a:cubicBezTo>
                        <a:pt x="3722" y="1"/>
                        <a:pt x="3692" y="3"/>
                        <a:pt x="3660" y="7"/>
                      </a:cubicBezTo>
                      <a:cubicBezTo>
                        <a:pt x="2965" y="98"/>
                        <a:pt x="3086" y="642"/>
                        <a:pt x="1755" y="763"/>
                      </a:cubicBezTo>
                      <a:cubicBezTo>
                        <a:pt x="455" y="854"/>
                        <a:pt x="1" y="1701"/>
                        <a:pt x="1" y="1701"/>
                      </a:cubicBezTo>
                      <a:lnTo>
                        <a:pt x="6382" y="642"/>
                      </a:lnTo>
                      <a:lnTo>
                        <a:pt x="6382" y="642"/>
                      </a:lnTo>
                      <a:cubicBezTo>
                        <a:pt x="6235" y="655"/>
                        <a:pt x="6099" y="660"/>
                        <a:pt x="5971" y="660"/>
                      </a:cubicBezTo>
                      <a:cubicBezTo>
                        <a:pt x="4576" y="660"/>
                        <a:pt x="4275" y="1"/>
                        <a:pt x="375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345" name="Google Shape;345;p7"/>
                <p:cNvSpPr/>
                <p:nvPr/>
              </p:nvSpPr>
              <p:spPr>
                <a:xfrm>
                  <a:off x="6580375" y="2270600"/>
                  <a:ext cx="164875" cy="59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5" h="2396" extrusionOk="0">
                      <a:moveTo>
                        <a:pt x="787" y="0"/>
                      </a:moveTo>
                      <a:cubicBezTo>
                        <a:pt x="468" y="0"/>
                        <a:pt x="180" y="220"/>
                        <a:pt x="1" y="883"/>
                      </a:cubicBezTo>
                      <a:lnTo>
                        <a:pt x="6594" y="2395"/>
                      </a:lnTo>
                      <a:cubicBezTo>
                        <a:pt x="6594" y="2395"/>
                        <a:pt x="4447" y="1669"/>
                        <a:pt x="3963" y="913"/>
                      </a:cubicBezTo>
                      <a:cubicBezTo>
                        <a:pt x="3696" y="496"/>
                        <a:pt x="3355" y="272"/>
                        <a:pt x="3073" y="272"/>
                      </a:cubicBezTo>
                      <a:cubicBezTo>
                        <a:pt x="2844" y="272"/>
                        <a:pt x="2653" y="420"/>
                        <a:pt x="2572" y="732"/>
                      </a:cubicBezTo>
                      <a:cubicBezTo>
                        <a:pt x="2557" y="819"/>
                        <a:pt x="2518" y="855"/>
                        <a:pt x="2459" y="855"/>
                      </a:cubicBezTo>
                      <a:cubicBezTo>
                        <a:pt x="2171" y="855"/>
                        <a:pt x="1418" y="0"/>
                        <a:pt x="78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346" name="Google Shape;346;p7"/>
                <p:cNvSpPr/>
                <p:nvPr/>
              </p:nvSpPr>
              <p:spPr>
                <a:xfrm>
                  <a:off x="6588700" y="1961350"/>
                  <a:ext cx="165625" cy="59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25" h="2396" extrusionOk="0">
                      <a:moveTo>
                        <a:pt x="768" y="0"/>
                      </a:moveTo>
                      <a:cubicBezTo>
                        <a:pt x="452" y="0"/>
                        <a:pt x="171" y="220"/>
                        <a:pt x="1" y="883"/>
                      </a:cubicBezTo>
                      <a:lnTo>
                        <a:pt x="6624" y="2395"/>
                      </a:lnTo>
                      <a:cubicBezTo>
                        <a:pt x="6624" y="2395"/>
                        <a:pt x="4446" y="1669"/>
                        <a:pt x="3963" y="913"/>
                      </a:cubicBezTo>
                      <a:cubicBezTo>
                        <a:pt x="3698" y="499"/>
                        <a:pt x="3360" y="285"/>
                        <a:pt x="3079" y="285"/>
                      </a:cubicBezTo>
                      <a:cubicBezTo>
                        <a:pt x="2847" y="285"/>
                        <a:pt x="2653" y="431"/>
                        <a:pt x="2571" y="732"/>
                      </a:cubicBezTo>
                      <a:cubicBezTo>
                        <a:pt x="2553" y="819"/>
                        <a:pt x="2511" y="855"/>
                        <a:pt x="2449" y="855"/>
                      </a:cubicBezTo>
                      <a:cubicBezTo>
                        <a:pt x="2148" y="855"/>
                        <a:pt x="1391" y="0"/>
                        <a:pt x="76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347" name="Google Shape;347;p7"/>
                <p:cNvSpPr/>
                <p:nvPr/>
              </p:nvSpPr>
              <p:spPr>
                <a:xfrm>
                  <a:off x="6553925" y="2475975"/>
                  <a:ext cx="174675" cy="70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87" h="2831" extrusionOk="0">
                      <a:moveTo>
                        <a:pt x="1082" y="0"/>
                      </a:moveTo>
                      <a:cubicBezTo>
                        <a:pt x="542" y="0"/>
                        <a:pt x="105" y="425"/>
                        <a:pt x="0" y="864"/>
                      </a:cubicBezTo>
                      <a:lnTo>
                        <a:pt x="6987" y="2830"/>
                      </a:lnTo>
                      <a:cubicBezTo>
                        <a:pt x="6987" y="2830"/>
                        <a:pt x="5747" y="1136"/>
                        <a:pt x="4114" y="380"/>
                      </a:cubicBezTo>
                      <a:cubicBezTo>
                        <a:pt x="3725" y="190"/>
                        <a:pt x="3443" y="123"/>
                        <a:pt x="3227" y="123"/>
                      </a:cubicBezTo>
                      <a:cubicBezTo>
                        <a:pt x="2733" y="123"/>
                        <a:pt x="2578" y="467"/>
                        <a:pt x="2273" y="467"/>
                      </a:cubicBezTo>
                      <a:cubicBezTo>
                        <a:pt x="2159" y="467"/>
                        <a:pt x="2025" y="420"/>
                        <a:pt x="1845" y="290"/>
                      </a:cubicBezTo>
                      <a:cubicBezTo>
                        <a:pt x="1584" y="84"/>
                        <a:pt x="1323" y="0"/>
                        <a:pt x="108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348" name="Google Shape;348;p7"/>
                <p:cNvSpPr/>
                <p:nvPr/>
              </p:nvSpPr>
              <p:spPr>
                <a:xfrm>
                  <a:off x="6584925" y="1888450"/>
                  <a:ext cx="137625" cy="56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05" h="2257" extrusionOk="0">
                      <a:moveTo>
                        <a:pt x="895" y="0"/>
                      </a:moveTo>
                      <a:cubicBezTo>
                        <a:pt x="445" y="0"/>
                        <a:pt x="86" y="350"/>
                        <a:pt x="0" y="714"/>
                      </a:cubicBezTo>
                      <a:lnTo>
                        <a:pt x="5505" y="2257"/>
                      </a:lnTo>
                      <a:cubicBezTo>
                        <a:pt x="5505" y="2257"/>
                        <a:pt x="4537" y="926"/>
                        <a:pt x="3236" y="291"/>
                      </a:cubicBezTo>
                      <a:cubicBezTo>
                        <a:pt x="2931" y="138"/>
                        <a:pt x="2709" y="85"/>
                        <a:pt x="2540" y="85"/>
                      </a:cubicBezTo>
                      <a:cubicBezTo>
                        <a:pt x="2155" y="85"/>
                        <a:pt x="2038" y="358"/>
                        <a:pt x="1815" y="358"/>
                      </a:cubicBezTo>
                      <a:cubicBezTo>
                        <a:pt x="1728" y="358"/>
                        <a:pt x="1624" y="316"/>
                        <a:pt x="1482" y="200"/>
                      </a:cubicBezTo>
                      <a:cubicBezTo>
                        <a:pt x="1280" y="59"/>
                        <a:pt x="1080" y="0"/>
                        <a:pt x="89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349" name="Google Shape;349;p7"/>
                <p:cNvSpPr/>
                <p:nvPr/>
              </p:nvSpPr>
              <p:spPr>
                <a:xfrm>
                  <a:off x="6469225" y="2225800"/>
                  <a:ext cx="131600" cy="41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64" h="1647" extrusionOk="0">
                      <a:moveTo>
                        <a:pt x="3689" y="1"/>
                      </a:moveTo>
                      <a:cubicBezTo>
                        <a:pt x="1400" y="1"/>
                        <a:pt x="1" y="1647"/>
                        <a:pt x="1" y="1647"/>
                      </a:cubicBezTo>
                      <a:lnTo>
                        <a:pt x="5263" y="255"/>
                      </a:lnTo>
                      <a:cubicBezTo>
                        <a:pt x="4702" y="75"/>
                        <a:pt x="4175" y="1"/>
                        <a:pt x="3689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350" name="Google Shape;350;p7"/>
                <p:cNvSpPr/>
                <p:nvPr/>
              </p:nvSpPr>
              <p:spPr>
                <a:xfrm>
                  <a:off x="6527450" y="1939000"/>
                  <a:ext cx="102100" cy="32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84" h="1294" extrusionOk="0">
                      <a:moveTo>
                        <a:pt x="2846" y="1"/>
                      </a:moveTo>
                      <a:cubicBezTo>
                        <a:pt x="1067" y="1"/>
                        <a:pt x="1" y="1293"/>
                        <a:pt x="1" y="1293"/>
                      </a:cubicBezTo>
                      <a:lnTo>
                        <a:pt x="4084" y="204"/>
                      </a:lnTo>
                      <a:cubicBezTo>
                        <a:pt x="3641" y="60"/>
                        <a:pt x="3227" y="1"/>
                        <a:pt x="284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351" name="Google Shape;351;p7"/>
                <p:cNvSpPr/>
                <p:nvPr/>
              </p:nvSpPr>
              <p:spPr>
                <a:xfrm>
                  <a:off x="6574850" y="2414925"/>
                  <a:ext cx="125025" cy="54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01" h="2188" extrusionOk="0">
                      <a:moveTo>
                        <a:pt x="821" y="0"/>
                      </a:moveTo>
                      <a:cubicBezTo>
                        <a:pt x="320" y="0"/>
                        <a:pt x="0" y="70"/>
                        <a:pt x="10" y="70"/>
                      </a:cubicBezTo>
                      <a:lnTo>
                        <a:pt x="5000" y="2187"/>
                      </a:lnTo>
                      <a:cubicBezTo>
                        <a:pt x="3712" y="305"/>
                        <a:pt x="1869" y="0"/>
                        <a:pt x="82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352" name="Google Shape;352;p7"/>
                <p:cNvSpPr/>
                <p:nvPr/>
              </p:nvSpPr>
              <p:spPr>
                <a:xfrm>
                  <a:off x="6594000" y="1691450"/>
                  <a:ext cx="96050" cy="41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42" h="1669" extrusionOk="0">
                      <a:moveTo>
                        <a:pt x="0" y="35"/>
                      </a:moveTo>
                      <a:cubicBezTo>
                        <a:pt x="0" y="36"/>
                        <a:pt x="1" y="36"/>
                        <a:pt x="3" y="36"/>
                      </a:cubicBezTo>
                      <a:lnTo>
                        <a:pt x="3" y="36"/>
                      </a:lnTo>
                      <a:lnTo>
                        <a:pt x="0" y="35"/>
                      </a:lnTo>
                      <a:close/>
                      <a:moveTo>
                        <a:pt x="592" y="1"/>
                      </a:moveTo>
                      <a:cubicBezTo>
                        <a:pt x="266" y="1"/>
                        <a:pt x="46" y="36"/>
                        <a:pt x="7" y="36"/>
                      </a:cubicBezTo>
                      <a:cubicBezTo>
                        <a:pt x="5" y="36"/>
                        <a:pt x="4" y="36"/>
                        <a:pt x="3" y="36"/>
                      </a:cubicBezTo>
                      <a:lnTo>
                        <a:pt x="3" y="36"/>
                      </a:lnTo>
                      <a:lnTo>
                        <a:pt x="3841" y="1668"/>
                      </a:lnTo>
                      <a:cubicBezTo>
                        <a:pt x="2822" y="212"/>
                        <a:pt x="1388" y="1"/>
                        <a:pt x="59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353" name="Google Shape;353;p7"/>
                <p:cNvSpPr/>
                <p:nvPr/>
              </p:nvSpPr>
              <p:spPr>
                <a:xfrm>
                  <a:off x="6597525" y="1760725"/>
                  <a:ext cx="72100" cy="32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84" h="1287" extrusionOk="0">
                      <a:moveTo>
                        <a:pt x="520" y="0"/>
                      </a:moveTo>
                      <a:cubicBezTo>
                        <a:pt x="204" y="0"/>
                        <a:pt x="0" y="56"/>
                        <a:pt x="10" y="77"/>
                      </a:cubicBezTo>
                      <a:lnTo>
                        <a:pt x="2884" y="1286"/>
                      </a:lnTo>
                      <a:cubicBezTo>
                        <a:pt x="2166" y="209"/>
                        <a:pt x="1132" y="0"/>
                        <a:pt x="52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</p:grpSp>
          <p:sp>
            <p:nvSpPr>
              <p:cNvPr id="354" name="Google Shape;354;p7"/>
              <p:cNvSpPr/>
              <p:nvPr/>
            </p:nvSpPr>
            <p:spPr>
              <a:xfrm>
                <a:off x="6513100" y="2006100"/>
                <a:ext cx="131575" cy="40850"/>
              </a:xfrm>
              <a:custGeom>
                <a:avLst/>
                <a:gdLst/>
                <a:ahLst/>
                <a:cxnLst/>
                <a:rect l="l" t="t" r="r" b="b"/>
                <a:pathLst>
                  <a:path w="5263" h="1634" extrusionOk="0">
                    <a:moveTo>
                      <a:pt x="3711" y="1"/>
                    </a:moveTo>
                    <a:cubicBezTo>
                      <a:pt x="1437" y="1"/>
                      <a:pt x="54" y="1595"/>
                      <a:pt x="2" y="1633"/>
                    </a:cubicBezTo>
                    <a:lnTo>
                      <a:pt x="2" y="1633"/>
                    </a:lnTo>
                    <a:lnTo>
                      <a:pt x="5263" y="242"/>
                    </a:lnTo>
                    <a:cubicBezTo>
                      <a:pt x="4709" y="71"/>
                      <a:pt x="4190" y="1"/>
                      <a:pt x="3711" y="1"/>
                    </a:cubicBezTo>
                    <a:close/>
                    <a:moveTo>
                      <a:pt x="2" y="1633"/>
                    </a:moveTo>
                    <a:lnTo>
                      <a:pt x="0" y="1634"/>
                    </a:lnTo>
                    <a:cubicBezTo>
                      <a:pt x="0" y="1634"/>
                      <a:pt x="0" y="1634"/>
                      <a:pt x="0" y="1634"/>
                    </a:cubicBezTo>
                    <a:cubicBezTo>
                      <a:pt x="1" y="1634"/>
                      <a:pt x="1" y="1634"/>
                      <a:pt x="2" y="1633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grpSp>
        <p:nvGrpSpPr>
          <p:cNvPr id="355" name="Google Shape;355;p7"/>
          <p:cNvGrpSpPr/>
          <p:nvPr/>
        </p:nvGrpSpPr>
        <p:grpSpPr>
          <a:xfrm>
            <a:off x="7705771" y="2664763"/>
            <a:ext cx="601782" cy="904320"/>
            <a:chOff x="8405871" y="2740751"/>
            <a:chExt cx="601782" cy="904320"/>
          </a:xfrm>
        </p:grpSpPr>
        <p:sp>
          <p:nvSpPr>
            <p:cNvPr id="356" name="Google Shape;356;p7"/>
            <p:cNvSpPr/>
            <p:nvPr/>
          </p:nvSpPr>
          <p:spPr>
            <a:xfrm>
              <a:off x="8405871" y="2740751"/>
              <a:ext cx="601782" cy="551325"/>
            </a:xfrm>
            <a:custGeom>
              <a:avLst/>
              <a:gdLst/>
              <a:ahLst/>
              <a:cxnLst/>
              <a:rect l="l" t="t" r="r" b="b"/>
              <a:pathLst>
                <a:path w="15123" h="13855" extrusionOk="0">
                  <a:moveTo>
                    <a:pt x="9995" y="0"/>
                  </a:moveTo>
                  <a:cubicBezTo>
                    <a:pt x="9450" y="0"/>
                    <a:pt x="8903" y="61"/>
                    <a:pt x="8378" y="152"/>
                  </a:cubicBezTo>
                  <a:cubicBezTo>
                    <a:pt x="6927" y="363"/>
                    <a:pt x="5596" y="908"/>
                    <a:pt x="4598" y="1876"/>
                  </a:cubicBezTo>
                  <a:cubicBezTo>
                    <a:pt x="2420" y="3932"/>
                    <a:pt x="1" y="7471"/>
                    <a:pt x="454" y="10616"/>
                  </a:cubicBezTo>
                  <a:cubicBezTo>
                    <a:pt x="723" y="12452"/>
                    <a:pt x="1638" y="12879"/>
                    <a:pt x="2941" y="12879"/>
                  </a:cubicBezTo>
                  <a:cubicBezTo>
                    <a:pt x="3399" y="12879"/>
                    <a:pt x="3904" y="12826"/>
                    <a:pt x="4447" y="12764"/>
                  </a:cubicBezTo>
                  <a:cubicBezTo>
                    <a:pt x="5492" y="12642"/>
                    <a:pt x="6733" y="12149"/>
                    <a:pt x="7887" y="12149"/>
                  </a:cubicBezTo>
                  <a:cubicBezTo>
                    <a:pt x="8168" y="12149"/>
                    <a:pt x="8444" y="12178"/>
                    <a:pt x="8711" y="12249"/>
                  </a:cubicBezTo>
                  <a:cubicBezTo>
                    <a:pt x="9796" y="12527"/>
                    <a:pt x="10804" y="13854"/>
                    <a:pt x="11946" y="13854"/>
                  </a:cubicBezTo>
                  <a:cubicBezTo>
                    <a:pt x="12046" y="13854"/>
                    <a:pt x="12147" y="13844"/>
                    <a:pt x="12250" y="13822"/>
                  </a:cubicBezTo>
                  <a:cubicBezTo>
                    <a:pt x="15123" y="13247"/>
                    <a:pt x="14337" y="7350"/>
                    <a:pt x="14337" y="5293"/>
                  </a:cubicBezTo>
                  <a:cubicBezTo>
                    <a:pt x="14337" y="3720"/>
                    <a:pt x="14306" y="2057"/>
                    <a:pt x="13006" y="968"/>
                  </a:cubicBezTo>
                  <a:cubicBezTo>
                    <a:pt x="12159" y="242"/>
                    <a:pt x="11084" y="0"/>
                    <a:pt x="99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357" name="Google Shape;357;p7"/>
            <p:cNvGrpSpPr/>
            <p:nvPr/>
          </p:nvGrpSpPr>
          <p:grpSpPr>
            <a:xfrm>
              <a:off x="8582259" y="2832519"/>
              <a:ext cx="249004" cy="812553"/>
              <a:chOff x="5536859" y="2632856"/>
              <a:chExt cx="197560" cy="644730"/>
            </a:xfrm>
          </p:grpSpPr>
          <p:sp>
            <p:nvSpPr>
              <p:cNvPr id="358" name="Google Shape;358;p7"/>
              <p:cNvSpPr/>
              <p:nvPr/>
            </p:nvSpPr>
            <p:spPr>
              <a:xfrm>
                <a:off x="5581305" y="2632856"/>
                <a:ext cx="64824" cy="644730"/>
              </a:xfrm>
              <a:custGeom>
                <a:avLst/>
                <a:gdLst/>
                <a:ahLst/>
                <a:cxnLst/>
                <a:rect l="l" t="t" r="r" b="b"/>
                <a:pathLst>
                  <a:path w="3102" h="30852" extrusionOk="0">
                    <a:moveTo>
                      <a:pt x="62" y="0"/>
                    </a:moveTo>
                    <a:lnTo>
                      <a:pt x="1" y="5988"/>
                    </a:lnTo>
                    <a:lnTo>
                      <a:pt x="31" y="6019"/>
                    </a:lnTo>
                    <a:lnTo>
                      <a:pt x="2523" y="11032"/>
                    </a:lnTo>
                    <a:lnTo>
                      <a:pt x="2281" y="30852"/>
                    </a:lnTo>
                    <a:lnTo>
                      <a:pt x="3101" y="30852"/>
                    </a:lnTo>
                    <a:lnTo>
                      <a:pt x="2828" y="10943"/>
                    </a:lnTo>
                    <a:lnTo>
                      <a:pt x="2828" y="10912"/>
                    </a:lnTo>
                    <a:lnTo>
                      <a:pt x="2828" y="10882"/>
                    </a:lnTo>
                    <a:lnTo>
                      <a:pt x="153" y="5928"/>
                    </a:lnTo>
                    <a:lnTo>
                      <a:pt x="153" y="5988"/>
                    </a:lnTo>
                    <a:lnTo>
                      <a:pt x="6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59" name="Google Shape;359;p7"/>
              <p:cNvSpPr/>
              <p:nvPr/>
            </p:nvSpPr>
            <p:spPr>
              <a:xfrm>
                <a:off x="5632752" y="2632856"/>
                <a:ext cx="101666" cy="325228"/>
              </a:xfrm>
              <a:custGeom>
                <a:avLst/>
                <a:gdLst/>
                <a:ahLst/>
                <a:cxnLst/>
                <a:rect l="l" t="t" r="r" b="b"/>
                <a:pathLst>
                  <a:path w="4865" h="15563" extrusionOk="0">
                    <a:moveTo>
                      <a:pt x="4621" y="0"/>
                    </a:moveTo>
                    <a:lnTo>
                      <a:pt x="4410" y="10847"/>
                    </a:lnTo>
                    <a:lnTo>
                      <a:pt x="1" y="15046"/>
                    </a:lnTo>
                    <a:lnTo>
                      <a:pt x="457" y="15563"/>
                    </a:lnTo>
                    <a:lnTo>
                      <a:pt x="4773" y="11095"/>
                    </a:lnTo>
                    <a:lnTo>
                      <a:pt x="4864" y="11034"/>
                    </a:lnTo>
                    <a:lnTo>
                      <a:pt x="4834" y="10943"/>
                    </a:lnTo>
                    <a:lnTo>
                      <a:pt x="462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60" name="Google Shape;360;p7"/>
              <p:cNvSpPr/>
              <p:nvPr/>
            </p:nvSpPr>
            <p:spPr>
              <a:xfrm>
                <a:off x="5683572" y="2708438"/>
                <a:ext cx="48294" cy="69881"/>
              </a:xfrm>
              <a:custGeom>
                <a:avLst/>
                <a:gdLst/>
                <a:ahLst/>
                <a:cxnLst/>
                <a:rect l="l" t="t" r="r" b="b"/>
                <a:pathLst>
                  <a:path w="2311" h="3344" extrusionOk="0">
                    <a:moveTo>
                      <a:pt x="1" y="0"/>
                    </a:moveTo>
                    <a:lnTo>
                      <a:pt x="2037" y="3344"/>
                    </a:lnTo>
                    <a:lnTo>
                      <a:pt x="2311" y="319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61" name="Google Shape;361;p7"/>
              <p:cNvSpPr/>
              <p:nvPr/>
            </p:nvSpPr>
            <p:spPr>
              <a:xfrm>
                <a:off x="5536859" y="2815782"/>
                <a:ext cx="102920" cy="86411"/>
              </a:xfrm>
              <a:custGeom>
                <a:avLst/>
                <a:gdLst/>
                <a:ahLst/>
                <a:cxnLst/>
                <a:rect l="l" t="t" r="r" b="b"/>
                <a:pathLst>
                  <a:path w="4925" h="4135" extrusionOk="0">
                    <a:moveTo>
                      <a:pt x="0" y="0"/>
                    </a:moveTo>
                    <a:lnTo>
                      <a:pt x="699" y="2250"/>
                    </a:lnTo>
                    <a:lnTo>
                      <a:pt x="760" y="2280"/>
                    </a:lnTo>
                    <a:lnTo>
                      <a:pt x="790" y="2280"/>
                    </a:lnTo>
                    <a:lnTo>
                      <a:pt x="4711" y="4134"/>
                    </a:lnTo>
                    <a:lnTo>
                      <a:pt x="4924" y="3678"/>
                    </a:lnTo>
                    <a:lnTo>
                      <a:pt x="821" y="2128"/>
                    </a:lnTo>
                    <a:lnTo>
                      <a:pt x="912" y="215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sp>
        <p:nvSpPr>
          <p:cNvPr id="362" name="Google Shape;362;p7"/>
          <p:cNvSpPr txBox="1">
            <a:spLocks noGrp="1"/>
          </p:cNvSpPr>
          <p:nvPr>
            <p:ph type="subTitle" idx="1"/>
          </p:nvPr>
        </p:nvSpPr>
        <p:spPr>
          <a:xfrm>
            <a:off x="713250" y="1002700"/>
            <a:ext cx="4185900" cy="224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naheim"/>
              <a:buChar char="●"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■"/>
              <a:defRPr/>
            </a:lvl9pPr>
          </a:lstStyle>
          <a:p>
            <a:endParaRPr/>
          </a:p>
        </p:txBody>
      </p:sp>
      <p:sp>
        <p:nvSpPr>
          <p:cNvPr id="363" name="Google Shape;363;p7"/>
          <p:cNvSpPr txBox="1">
            <a:spLocks noGrp="1"/>
          </p:cNvSpPr>
          <p:nvPr>
            <p:ph type="title"/>
          </p:nvPr>
        </p:nvSpPr>
        <p:spPr>
          <a:xfrm>
            <a:off x="713250" y="463300"/>
            <a:ext cx="4185900" cy="539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600"/>
              <a:buFont typeface="Caveat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3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3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3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3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3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3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3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3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6" name="Google Shape;556;p9"/>
          <p:cNvGrpSpPr/>
          <p:nvPr/>
        </p:nvGrpSpPr>
        <p:grpSpPr>
          <a:xfrm>
            <a:off x="-108478" y="3535081"/>
            <a:ext cx="9375903" cy="1708470"/>
            <a:chOff x="59870" y="2908500"/>
            <a:chExt cx="9143654" cy="2258089"/>
          </a:xfrm>
        </p:grpSpPr>
        <p:sp>
          <p:nvSpPr>
            <p:cNvPr id="557" name="Google Shape;557;p9"/>
            <p:cNvSpPr/>
            <p:nvPr/>
          </p:nvSpPr>
          <p:spPr>
            <a:xfrm>
              <a:off x="59870" y="2908500"/>
              <a:ext cx="9143654" cy="2029523"/>
            </a:xfrm>
            <a:custGeom>
              <a:avLst/>
              <a:gdLst/>
              <a:ahLst/>
              <a:cxnLst/>
              <a:rect l="l" t="t" r="r" b="b"/>
              <a:pathLst>
                <a:path w="284960" h="97118" extrusionOk="0">
                  <a:moveTo>
                    <a:pt x="211765" y="0"/>
                  </a:moveTo>
                  <a:cubicBezTo>
                    <a:pt x="174782" y="0"/>
                    <a:pt x="137753" y="3403"/>
                    <a:pt x="101339" y="10064"/>
                  </a:cubicBezTo>
                  <a:cubicBezTo>
                    <a:pt x="97813" y="10733"/>
                    <a:pt x="94257" y="11402"/>
                    <a:pt x="90731" y="12131"/>
                  </a:cubicBezTo>
                  <a:cubicBezTo>
                    <a:pt x="77691" y="14745"/>
                    <a:pt x="64712" y="17815"/>
                    <a:pt x="51855" y="21311"/>
                  </a:cubicBezTo>
                  <a:cubicBezTo>
                    <a:pt x="38876" y="24867"/>
                    <a:pt x="25988" y="28818"/>
                    <a:pt x="13253" y="33226"/>
                  </a:cubicBezTo>
                  <a:cubicBezTo>
                    <a:pt x="9423" y="34533"/>
                    <a:pt x="4225" y="35597"/>
                    <a:pt x="0" y="37481"/>
                  </a:cubicBezTo>
                  <a:lnTo>
                    <a:pt x="0" y="97117"/>
                  </a:lnTo>
                  <a:lnTo>
                    <a:pt x="284960" y="97117"/>
                  </a:lnTo>
                  <a:lnTo>
                    <a:pt x="284960" y="4441"/>
                  </a:lnTo>
                  <a:cubicBezTo>
                    <a:pt x="261342" y="1554"/>
                    <a:pt x="237542" y="95"/>
                    <a:pt x="213712" y="3"/>
                  </a:cubicBezTo>
                  <a:cubicBezTo>
                    <a:pt x="213063" y="1"/>
                    <a:pt x="212414" y="0"/>
                    <a:pt x="21176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58" name="Google Shape;558;p9"/>
            <p:cNvSpPr/>
            <p:nvPr/>
          </p:nvSpPr>
          <p:spPr>
            <a:xfrm>
              <a:off x="59870" y="3914975"/>
              <a:ext cx="9143654" cy="1251614"/>
            </a:xfrm>
            <a:custGeom>
              <a:avLst/>
              <a:gdLst/>
              <a:ahLst/>
              <a:cxnLst/>
              <a:rect l="l" t="t" r="r" b="b"/>
              <a:pathLst>
                <a:path w="284960" h="59893" extrusionOk="0">
                  <a:moveTo>
                    <a:pt x="231706" y="1"/>
                  </a:moveTo>
                  <a:cubicBezTo>
                    <a:pt x="226944" y="1"/>
                    <a:pt x="222181" y="56"/>
                    <a:pt x="217420" y="165"/>
                  </a:cubicBezTo>
                  <a:cubicBezTo>
                    <a:pt x="171401" y="1320"/>
                    <a:pt x="125504" y="7734"/>
                    <a:pt x="80944" y="19253"/>
                  </a:cubicBezTo>
                  <a:cubicBezTo>
                    <a:pt x="58755" y="24968"/>
                    <a:pt x="36870" y="31959"/>
                    <a:pt x="15471" y="40257"/>
                  </a:cubicBezTo>
                  <a:cubicBezTo>
                    <a:pt x="11581" y="41746"/>
                    <a:pt x="4985" y="43296"/>
                    <a:pt x="0" y="46002"/>
                  </a:cubicBezTo>
                  <a:lnTo>
                    <a:pt x="0" y="59892"/>
                  </a:lnTo>
                  <a:lnTo>
                    <a:pt x="284960" y="59892"/>
                  </a:lnTo>
                  <a:lnTo>
                    <a:pt x="284960" y="2323"/>
                  </a:lnTo>
                  <a:cubicBezTo>
                    <a:pt x="267245" y="765"/>
                    <a:pt x="249475" y="1"/>
                    <a:pt x="23170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59" name="Google Shape;559;p9"/>
          <p:cNvSpPr/>
          <p:nvPr/>
        </p:nvSpPr>
        <p:spPr>
          <a:xfrm flipH="1">
            <a:off x="85972" y="2571751"/>
            <a:ext cx="5845478" cy="1288446"/>
          </a:xfrm>
          <a:custGeom>
            <a:avLst/>
            <a:gdLst/>
            <a:ahLst/>
            <a:cxnLst/>
            <a:rect l="l" t="t" r="r" b="b"/>
            <a:pathLst>
              <a:path w="288061" h="96081" extrusionOk="0">
                <a:moveTo>
                  <a:pt x="287909" y="67357"/>
                </a:moveTo>
                <a:cubicBezTo>
                  <a:pt x="286328" y="65078"/>
                  <a:pt x="283927" y="63619"/>
                  <a:pt x="281252" y="63467"/>
                </a:cubicBezTo>
                <a:cubicBezTo>
                  <a:pt x="280948" y="58482"/>
                  <a:pt x="277361" y="53770"/>
                  <a:pt x="272407" y="52555"/>
                </a:cubicBezTo>
                <a:cubicBezTo>
                  <a:pt x="267817" y="51400"/>
                  <a:pt x="262832" y="53375"/>
                  <a:pt x="260066" y="57114"/>
                </a:cubicBezTo>
                <a:cubicBezTo>
                  <a:pt x="258820" y="54895"/>
                  <a:pt x="257452" y="52737"/>
                  <a:pt x="256024" y="50609"/>
                </a:cubicBezTo>
                <a:cubicBezTo>
                  <a:pt x="254321" y="48056"/>
                  <a:pt x="252589" y="45320"/>
                  <a:pt x="250340" y="43193"/>
                </a:cubicBezTo>
                <a:cubicBezTo>
                  <a:pt x="247300" y="40396"/>
                  <a:pt x="242498" y="39059"/>
                  <a:pt x="239154" y="41521"/>
                </a:cubicBezTo>
                <a:cubicBezTo>
                  <a:pt x="237270" y="38694"/>
                  <a:pt x="234078" y="36749"/>
                  <a:pt x="230491" y="36962"/>
                </a:cubicBezTo>
                <a:cubicBezTo>
                  <a:pt x="227695" y="37114"/>
                  <a:pt x="225172" y="38573"/>
                  <a:pt x="223470" y="40700"/>
                </a:cubicBezTo>
                <a:cubicBezTo>
                  <a:pt x="221373" y="33709"/>
                  <a:pt x="219488" y="26627"/>
                  <a:pt x="216874" y="19849"/>
                </a:cubicBezTo>
                <a:cubicBezTo>
                  <a:pt x="214534" y="13800"/>
                  <a:pt x="210521" y="8481"/>
                  <a:pt x="203591" y="7995"/>
                </a:cubicBezTo>
                <a:cubicBezTo>
                  <a:pt x="196752" y="7478"/>
                  <a:pt x="190308" y="11672"/>
                  <a:pt x="185445" y="16049"/>
                </a:cubicBezTo>
                <a:cubicBezTo>
                  <a:pt x="180186" y="20761"/>
                  <a:pt x="175779" y="26414"/>
                  <a:pt x="172435" y="32645"/>
                </a:cubicBezTo>
                <a:cubicBezTo>
                  <a:pt x="169031" y="39029"/>
                  <a:pt x="166751" y="45898"/>
                  <a:pt x="165688" y="53041"/>
                </a:cubicBezTo>
                <a:cubicBezTo>
                  <a:pt x="159760" y="50305"/>
                  <a:pt x="152131" y="52828"/>
                  <a:pt x="148788" y="58360"/>
                </a:cubicBezTo>
                <a:cubicBezTo>
                  <a:pt x="146690" y="54895"/>
                  <a:pt x="144015" y="51673"/>
                  <a:pt x="140885" y="49181"/>
                </a:cubicBezTo>
                <a:cubicBezTo>
                  <a:pt x="139395" y="48026"/>
                  <a:pt x="137541" y="47114"/>
                  <a:pt x="135626" y="47661"/>
                </a:cubicBezTo>
                <a:cubicBezTo>
                  <a:pt x="134654" y="47965"/>
                  <a:pt x="133803" y="48603"/>
                  <a:pt x="133316" y="49424"/>
                </a:cubicBezTo>
                <a:cubicBezTo>
                  <a:pt x="130398" y="47357"/>
                  <a:pt x="128878" y="43527"/>
                  <a:pt x="125413" y="42068"/>
                </a:cubicBezTo>
                <a:cubicBezTo>
                  <a:pt x="123316" y="41187"/>
                  <a:pt x="120884" y="41095"/>
                  <a:pt x="119152" y="42250"/>
                </a:cubicBezTo>
                <a:cubicBezTo>
                  <a:pt x="117875" y="38147"/>
                  <a:pt x="116173" y="33922"/>
                  <a:pt x="112647" y="31338"/>
                </a:cubicBezTo>
                <a:cubicBezTo>
                  <a:pt x="109638" y="29180"/>
                  <a:pt x="105778" y="28481"/>
                  <a:pt x="102495" y="30062"/>
                </a:cubicBezTo>
                <a:cubicBezTo>
                  <a:pt x="100215" y="19028"/>
                  <a:pt x="96233" y="5593"/>
                  <a:pt x="83771" y="2767"/>
                </a:cubicBezTo>
                <a:cubicBezTo>
                  <a:pt x="71583" y="1"/>
                  <a:pt x="62798" y="11764"/>
                  <a:pt x="58360" y="21429"/>
                </a:cubicBezTo>
                <a:cubicBezTo>
                  <a:pt x="55230" y="28177"/>
                  <a:pt x="53254" y="35290"/>
                  <a:pt x="52281" y="42615"/>
                </a:cubicBezTo>
                <a:cubicBezTo>
                  <a:pt x="49120" y="41703"/>
                  <a:pt x="45625" y="41004"/>
                  <a:pt x="42555" y="42250"/>
                </a:cubicBezTo>
                <a:cubicBezTo>
                  <a:pt x="38816" y="43770"/>
                  <a:pt x="37843" y="47934"/>
                  <a:pt x="34895" y="50366"/>
                </a:cubicBezTo>
                <a:cubicBezTo>
                  <a:pt x="30852" y="53770"/>
                  <a:pt x="22949" y="56445"/>
                  <a:pt x="21430" y="62008"/>
                </a:cubicBezTo>
                <a:cubicBezTo>
                  <a:pt x="16262" y="60062"/>
                  <a:pt x="9818" y="62129"/>
                  <a:pt x="5958" y="66081"/>
                </a:cubicBezTo>
                <a:cubicBezTo>
                  <a:pt x="4742" y="67327"/>
                  <a:pt x="3800" y="68695"/>
                  <a:pt x="3071" y="70123"/>
                </a:cubicBezTo>
                <a:cubicBezTo>
                  <a:pt x="1" y="76445"/>
                  <a:pt x="1064" y="84409"/>
                  <a:pt x="3071" y="91096"/>
                </a:cubicBezTo>
                <a:cubicBezTo>
                  <a:pt x="3283" y="91856"/>
                  <a:pt x="3527" y="92586"/>
                  <a:pt x="3800" y="93315"/>
                </a:cubicBezTo>
                <a:cubicBezTo>
                  <a:pt x="4013" y="94045"/>
                  <a:pt x="4621" y="94500"/>
                  <a:pt x="5350" y="94531"/>
                </a:cubicBezTo>
                <a:cubicBezTo>
                  <a:pt x="42190" y="96081"/>
                  <a:pt x="79029" y="92920"/>
                  <a:pt x="115687" y="89668"/>
                </a:cubicBezTo>
                <a:cubicBezTo>
                  <a:pt x="152496" y="86446"/>
                  <a:pt x="189275" y="83710"/>
                  <a:pt x="226145" y="82221"/>
                </a:cubicBezTo>
                <a:cubicBezTo>
                  <a:pt x="246753" y="81400"/>
                  <a:pt x="267422" y="80883"/>
                  <a:pt x="288061" y="80701"/>
                </a:cubicBezTo>
                <a:lnTo>
                  <a:pt x="288061" y="67631"/>
                </a:lnTo>
                <a:cubicBezTo>
                  <a:pt x="288030" y="67509"/>
                  <a:pt x="287939" y="67448"/>
                  <a:pt x="287909" y="6735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0" name="Google Shape;560;p9"/>
          <p:cNvSpPr/>
          <p:nvPr/>
        </p:nvSpPr>
        <p:spPr>
          <a:xfrm flipH="1">
            <a:off x="-1514386" y="3783900"/>
            <a:ext cx="10182136" cy="3749450"/>
          </a:xfrm>
          <a:custGeom>
            <a:avLst/>
            <a:gdLst/>
            <a:ahLst/>
            <a:cxnLst/>
            <a:rect l="l" t="t" r="r" b="b"/>
            <a:pathLst>
              <a:path w="343411" h="149978" extrusionOk="0">
                <a:moveTo>
                  <a:pt x="248936" y="0"/>
                </a:moveTo>
                <a:cubicBezTo>
                  <a:pt x="233996" y="0"/>
                  <a:pt x="219075" y="596"/>
                  <a:pt x="204199" y="2073"/>
                </a:cubicBezTo>
                <a:cubicBezTo>
                  <a:pt x="185688" y="3927"/>
                  <a:pt x="167389" y="7118"/>
                  <a:pt x="149091" y="10553"/>
                </a:cubicBezTo>
                <a:cubicBezTo>
                  <a:pt x="117297" y="16602"/>
                  <a:pt x="85534" y="23654"/>
                  <a:pt x="53132" y="26055"/>
                </a:cubicBezTo>
                <a:cubicBezTo>
                  <a:pt x="51725" y="26160"/>
                  <a:pt x="50232" y="26201"/>
                  <a:pt x="48676" y="26201"/>
                </a:cubicBezTo>
                <a:cubicBezTo>
                  <a:pt x="43413" y="26201"/>
                  <a:pt x="37430" y="25736"/>
                  <a:pt x="31651" y="25736"/>
                </a:cubicBezTo>
                <a:cubicBezTo>
                  <a:pt x="25841" y="25736"/>
                  <a:pt x="20237" y="26206"/>
                  <a:pt x="15776" y="28091"/>
                </a:cubicBezTo>
                <a:cubicBezTo>
                  <a:pt x="5319" y="32559"/>
                  <a:pt x="2523" y="46420"/>
                  <a:pt x="1733" y="56177"/>
                </a:cubicBezTo>
                <a:cubicBezTo>
                  <a:pt x="274" y="73776"/>
                  <a:pt x="0" y="91466"/>
                  <a:pt x="912" y="109156"/>
                </a:cubicBezTo>
                <a:cubicBezTo>
                  <a:pt x="2896" y="109090"/>
                  <a:pt x="4879" y="109059"/>
                  <a:pt x="6859" y="109059"/>
                </a:cubicBezTo>
                <a:cubicBezTo>
                  <a:pt x="32188" y="109059"/>
                  <a:pt x="57252" y="114200"/>
                  <a:pt x="82342" y="117667"/>
                </a:cubicBezTo>
                <a:cubicBezTo>
                  <a:pt x="128331" y="123989"/>
                  <a:pt x="174897" y="124658"/>
                  <a:pt x="221068" y="129552"/>
                </a:cubicBezTo>
                <a:cubicBezTo>
                  <a:pt x="258880" y="133534"/>
                  <a:pt x="296389" y="140373"/>
                  <a:pt x="333076" y="149978"/>
                </a:cubicBezTo>
                <a:cubicBezTo>
                  <a:pt x="340675" y="102165"/>
                  <a:pt x="342043" y="53624"/>
                  <a:pt x="343411" y="5264"/>
                </a:cubicBezTo>
                <a:cubicBezTo>
                  <a:pt x="311994" y="2646"/>
                  <a:pt x="280423" y="0"/>
                  <a:pt x="24893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561" name="Google Shape;561;p9"/>
          <p:cNvGrpSpPr/>
          <p:nvPr/>
        </p:nvGrpSpPr>
        <p:grpSpPr>
          <a:xfrm>
            <a:off x="-1471150" y="2975045"/>
            <a:ext cx="12141575" cy="971079"/>
            <a:chOff x="-1471150" y="3137050"/>
            <a:chExt cx="12141575" cy="806678"/>
          </a:xfrm>
        </p:grpSpPr>
        <p:sp>
          <p:nvSpPr>
            <p:cNvPr id="562" name="Google Shape;562;p9"/>
            <p:cNvSpPr/>
            <p:nvPr/>
          </p:nvSpPr>
          <p:spPr>
            <a:xfrm>
              <a:off x="-1471150" y="3137050"/>
              <a:ext cx="6512300" cy="806678"/>
            </a:xfrm>
            <a:custGeom>
              <a:avLst/>
              <a:gdLst/>
              <a:ahLst/>
              <a:cxnLst/>
              <a:rect l="l" t="t" r="r" b="b"/>
              <a:pathLst>
                <a:path w="260492" h="84029" extrusionOk="0">
                  <a:moveTo>
                    <a:pt x="243309" y="0"/>
                  </a:moveTo>
                  <a:cubicBezTo>
                    <a:pt x="233643" y="0"/>
                    <a:pt x="222027" y="3817"/>
                    <a:pt x="214716" y="6276"/>
                  </a:cubicBezTo>
                  <a:cubicBezTo>
                    <a:pt x="201980" y="10562"/>
                    <a:pt x="189943" y="16945"/>
                    <a:pt x="178940" y="24605"/>
                  </a:cubicBezTo>
                  <a:cubicBezTo>
                    <a:pt x="172314" y="29225"/>
                    <a:pt x="165900" y="34271"/>
                    <a:pt x="158362" y="37067"/>
                  </a:cubicBezTo>
                  <a:cubicBezTo>
                    <a:pt x="152667" y="39211"/>
                    <a:pt x="146782" y="39956"/>
                    <a:pt x="140789" y="39956"/>
                  </a:cubicBezTo>
                  <a:cubicBezTo>
                    <a:pt x="127750" y="39956"/>
                    <a:pt x="114199" y="36427"/>
                    <a:pt x="100975" y="36094"/>
                  </a:cubicBezTo>
                  <a:cubicBezTo>
                    <a:pt x="100273" y="36076"/>
                    <a:pt x="99572" y="36067"/>
                    <a:pt x="98871" y="36067"/>
                  </a:cubicBezTo>
                  <a:cubicBezTo>
                    <a:pt x="86583" y="36067"/>
                    <a:pt x="74483" y="38811"/>
                    <a:pt x="62981" y="43268"/>
                  </a:cubicBezTo>
                  <a:cubicBezTo>
                    <a:pt x="57297" y="45486"/>
                    <a:pt x="51795" y="48101"/>
                    <a:pt x="46476" y="50988"/>
                  </a:cubicBezTo>
                  <a:cubicBezTo>
                    <a:pt x="29788" y="60137"/>
                    <a:pt x="14864" y="72113"/>
                    <a:pt x="1" y="84028"/>
                  </a:cubicBezTo>
                  <a:cubicBezTo>
                    <a:pt x="50549" y="82782"/>
                    <a:pt x="101127" y="81566"/>
                    <a:pt x="151371" y="76125"/>
                  </a:cubicBezTo>
                  <a:cubicBezTo>
                    <a:pt x="161217" y="75068"/>
                    <a:pt x="171098" y="73865"/>
                    <a:pt x="180960" y="73865"/>
                  </a:cubicBezTo>
                  <a:cubicBezTo>
                    <a:pt x="183855" y="73865"/>
                    <a:pt x="186749" y="73969"/>
                    <a:pt x="189639" y="74210"/>
                  </a:cubicBezTo>
                  <a:cubicBezTo>
                    <a:pt x="199184" y="75001"/>
                    <a:pt x="208485" y="77311"/>
                    <a:pt x="218029" y="77888"/>
                  </a:cubicBezTo>
                  <a:cubicBezTo>
                    <a:pt x="219758" y="77992"/>
                    <a:pt x="221486" y="78039"/>
                    <a:pt x="223213" y="78039"/>
                  </a:cubicBezTo>
                  <a:cubicBezTo>
                    <a:pt x="231080" y="78039"/>
                    <a:pt x="238927" y="77067"/>
                    <a:pt x="246753" y="76095"/>
                  </a:cubicBezTo>
                  <a:cubicBezTo>
                    <a:pt x="248334" y="75912"/>
                    <a:pt x="250066" y="75639"/>
                    <a:pt x="251221" y="74545"/>
                  </a:cubicBezTo>
                  <a:cubicBezTo>
                    <a:pt x="252407" y="73390"/>
                    <a:pt x="252711" y="71566"/>
                    <a:pt x="252954" y="69894"/>
                  </a:cubicBezTo>
                  <a:cubicBezTo>
                    <a:pt x="254960" y="54788"/>
                    <a:pt x="257300" y="39711"/>
                    <a:pt x="258972" y="24544"/>
                  </a:cubicBezTo>
                  <a:cubicBezTo>
                    <a:pt x="259550" y="19286"/>
                    <a:pt x="260492" y="13146"/>
                    <a:pt x="258729" y="8282"/>
                  </a:cubicBezTo>
                  <a:cubicBezTo>
                    <a:pt x="257726" y="5425"/>
                    <a:pt x="255841" y="3085"/>
                    <a:pt x="252407" y="1595"/>
                  </a:cubicBezTo>
                  <a:cubicBezTo>
                    <a:pt x="249783" y="460"/>
                    <a:pt x="246664" y="0"/>
                    <a:pt x="2433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63" name="Google Shape;563;p9"/>
            <p:cNvSpPr/>
            <p:nvPr/>
          </p:nvSpPr>
          <p:spPr>
            <a:xfrm flipH="1">
              <a:off x="4158125" y="3137050"/>
              <a:ext cx="6512300" cy="806678"/>
            </a:xfrm>
            <a:custGeom>
              <a:avLst/>
              <a:gdLst/>
              <a:ahLst/>
              <a:cxnLst/>
              <a:rect l="l" t="t" r="r" b="b"/>
              <a:pathLst>
                <a:path w="260492" h="84029" extrusionOk="0">
                  <a:moveTo>
                    <a:pt x="243309" y="0"/>
                  </a:moveTo>
                  <a:cubicBezTo>
                    <a:pt x="233643" y="0"/>
                    <a:pt x="222027" y="3817"/>
                    <a:pt x="214716" y="6276"/>
                  </a:cubicBezTo>
                  <a:cubicBezTo>
                    <a:pt x="201980" y="10562"/>
                    <a:pt x="189943" y="16945"/>
                    <a:pt x="178940" y="24605"/>
                  </a:cubicBezTo>
                  <a:cubicBezTo>
                    <a:pt x="172314" y="29225"/>
                    <a:pt x="165900" y="34271"/>
                    <a:pt x="158362" y="37067"/>
                  </a:cubicBezTo>
                  <a:cubicBezTo>
                    <a:pt x="152667" y="39211"/>
                    <a:pt x="146782" y="39956"/>
                    <a:pt x="140789" y="39956"/>
                  </a:cubicBezTo>
                  <a:cubicBezTo>
                    <a:pt x="127750" y="39956"/>
                    <a:pt x="114199" y="36427"/>
                    <a:pt x="100975" y="36094"/>
                  </a:cubicBezTo>
                  <a:cubicBezTo>
                    <a:pt x="100273" y="36076"/>
                    <a:pt x="99572" y="36067"/>
                    <a:pt x="98871" y="36067"/>
                  </a:cubicBezTo>
                  <a:cubicBezTo>
                    <a:pt x="86583" y="36067"/>
                    <a:pt x="74483" y="38811"/>
                    <a:pt x="62981" y="43268"/>
                  </a:cubicBezTo>
                  <a:cubicBezTo>
                    <a:pt x="57297" y="45486"/>
                    <a:pt x="51795" y="48101"/>
                    <a:pt x="46476" y="50988"/>
                  </a:cubicBezTo>
                  <a:cubicBezTo>
                    <a:pt x="29788" y="60137"/>
                    <a:pt x="14864" y="72113"/>
                    <a:pt x="1" y="84028"/>
                  </a:cubicBezTo>
                  <a:cubicBezTo>
                    <a:pt x="50549" y="82782"/>
                    <a:pt x="101127" y="81566"/>
                    <a:pt x="151371" y="76125"/>
                  </a:cubicBezTo>
                  <a:cubicBezTo>
                    <a:pt x="161217" y="75068"/>
                    <a:pt x="171098" y="73865"/>
                    <a:pt x="180960" y="73865"/>
                  </a:cubicBezTo>
                  <a:cubicBezTo>
                    <a:pt x="183855" y="73865"/>
                    <a:pt x="186749" y="73969"/>
                    <a:pt x="189639" y="74210"/>
                  </a:cubicBezTo>
                  <a:cubicBezTo>
                    <a:pt x="199184" y="75001"/>
                    <a:pt x="208485" y="77311"/>
                    <a:pt x="218029" y="77888"/>
                  </a:cubicBezTo>
                  <a:cubicBezTo>
                    <a:pt x="219758" y="77992"/>
                    <a:pt x="221486" y="78039"/>
                    <a:pt x="223213" y="78039"/>
                  </a:cubicBezTo>
                  <a:cubicBezTo>
                    <a:pt x="231080" y="78039"/>
                    <a:pt x="238927" y="77067"/>
                    <a:pt x="246753" y="76095"/>
                  </a:cubicBezTo>
                  <a:cubicBezTo>
                    <a:pt x="248334" y="75912"/>
                    <a:pt x="250066" y="75639"/>
                    <a:pt x="251221" y="74545"/>
                  </a:cubicBezTo>
                  <a:cubicBezTo>
                    <a:pt x="252407" y="73390"/>
                    <a:pt x="252711" y="71566"/>
                    <a:pt x="252954" y="69894"/>
                  </a:cubicBezTo>
                  <a:cubicBezTo>
                    <a:pt x="254960" y="54788"/>
                    <a:pt x="257300" y="39711"/>
                    <a:pt x="258972" y="24544"/>
                  </a:cubicBezTo>
                  <a:cubicBezTo>
                    <a:pt x="259550" y="19286"/>
                    <a:pt x="260492" y="13146"/>
                    <a:pt x="258729" y="8282"/>
                  </a:cubicBezTo>
                  <a:cubicBezTo>
                    <a:pt x="257726" y="5425"/>
                    <a:pt x="255841" y="3085"/>
                    <a:pt x="252407" y="1595"/>
                  </a:cubicBezTo>
                  <a:cubicBezTo>
                    <a:pt x="249783" y="460"/>
                    <a:pt x="246664" y="0"/>
                    <a:pt x="2433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64" name="Google Shape;564;p9"/>
          <p:cNvSpPr/>
          <p:nvPr/>
        </p:nvSpPr>
        <p:spPr>
          <a:xfrm>
            <a:off x="-48725" y="4512349"/>
            <a:ext cx="9252651" cy="806609"/>
          </a:xfrm>
          <a:custGeom>
            <a:avLst/>
            <a:gdLst/>
            <a:ahLst/>
            <a:cxnLst/>
            <a:rect l="l" t="t" r="r" b="b"/>
            <a:pathLst>
              <a:path w="284960" h="59893" extrusionOk="0">
                <a:moveTo>
                  <a:pt x="231706" y="1"/>
                </a:moveTo>
                <a:cubicBezTo>
                  <a:pt x="226944" y="1"/>
                  <a:pt x="222181" y="56"/>
                  <a:pt x="217420" y="165"/>
                </a:cubicBezTo>
                <a:cubicBezTo>
                  <a:pt x="171401" y="1320"/>
                  <a:pt x="125504" y="7734"/>
                  <a:pt x="80944" y="19253"/>
                </a:cubicBezTo>
                <a:cubicBezTo>
                  <a:pt x="58755" y="24968"/>
                  <a:pt x="36870" y="31959"/>
                  <a:pt x="15471" y="40257"/>
                </a:cubicBezTo>
                <a:cubicBezTo>
                  <a:pt x="11581" y="41746"/>
                  <a:pt x="4985" y="43296"/>
                  <a:pt x="0" y="46002"/>
                </a:cubicBezTo>
                <a:lnTo>
                  <a:pt x="0" y="59892"/>
                </a:lnTo>
                <a:lnTo>
                  <a:pt x="284960" y="59892"/>
                </a:lnTo>
                <a:lnTo>
                  <a:pt x="284960" y="2323"/>
                </a:lnTo>
                <a:cubicBezTo>
                  <a:pt x="267245" y="765"/>
                  <a:pt x="249475" y="1"/>
                  <a:pt x="23170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565" name="Google Shape;565;p9"/>
          <p:cNvGrpSpPr/>
          <p:nvPr/>
        </p:nvGrpSpPr>
        <p:grpSpPr>
          <a:xfrm rot="-177461" flipH="1">
            <a:off x="3903863" y="3575132"/>
            <a:ext cx="2296474" cy="795051"/>
            <a:chOff x="5064825" y="3485650"/>
            <a:chExt cx="2296400" cy="795025"/>
          </a:xfrm>
        </p:grpSpPr>
        <p:sp>
          <p:nvSpPr>
            <p:cNvPr id="566" name="Google Shape;566;p9"/>
            <p:cNvSpPr/>
            <p:nvPr/>
          </p:nvSpPr>
          <p:spPr>
            <a:xfrm>
              <a:off x="5064825" y="3485650"/>
              <a:ext cx="2296400" cy="795025"/>
            </a:xfrm>
            <a:custGeom>
              <a:avLst/>
              <a:gdLst/>
              <a:ahLst/>
              <a:cxnLst/>
              <a:rect l="l" t="t" r="r" b="b"/>
              <a:pathLst>
                <a:path w="91856" h="31801" extrusionOk="0">
                  <a:moveTo>
                    <a:pt x="59559" y="0"/>
                  </a:moveTo>
                  <a:cubicBezTo>
                    <a:pt x="59464" y="0"/>
                    <a:pt x="59368" y="7"/>
                    <a:pt x="59272" y="21"/>
                  </a:cubicBezTo>
                  <a:cubicBezTo>
                    <a:pt x="58026" y="203"/>
                    <a:pt x="57235" y="1419"/>
                    <a:pt x="56749" y="2604"/>
                  </a:cubicBezTo>
                  <a:cubicBezTo>
                    <a:pt x="55290" y="5887"/>
                    <a:pt x="54712" y="9535"/>
                    <a:pt x="55077" y="13060"/>
                  </a:cubicBezTo>
                  <a:cubicBezTo>
                    <a:pt x="54588" y="12132"/>
                    <a:pt x="53569" y="11557"/>
                    <a:pt x="52540" y="11557"/>
                  </a:cubicBezTo>
                  <a:cubicBezTo>
                    <a:pt x="52290" y="11557"/>
                    <a:pt x="52039" y="11591"/>
                    <a:pt x="51794" y="11662"/>
                  </a:cubicBezTo>
                  <a:cubicBezTo>
                    <a:pt x="50579" y="11966"/>
                    <a:pt x="49636" y="13182"/>
                    <a:pt x="49636" y="14459"/>
                  </a:cubicBezTo>
                  <a:cubicBezTo>
                    <a:pt x="49057" y="13783"/>
                    <a:pt x="48171" y="13414"/>
                    <a:pt x="47290" y="13414"/>
                  </a:cubicBezTo>
                  <a:cubicBezTo>
                    <a:pt x="46784" y="13414"/>
                    <a:pt x="46280" y="13535"/>
                    <a:pt x="45837" y="13790"/>
                  </a:cubicBezTo>
                  <a:cubicBezTo>
                    <a:pt x="44621" y="14459"/>
                    <a:pt x="43983" y="16009"/>
                    <a:pt x="44347" y="17346"/>
                  </a:cubicBezTo>
                  <a:cubicBezTo>
                    <a:pt x="43666" y="16973"/>
                    <a:pt x="42893" y="16794"/>
                    <a:pt x="42115" y="16794"/>
                  </a:cubicBezTo>
                  <a:cubicBezTo>
                    <a:pt x="40741" y="16794"/>
                    <a:pt x="39352" y="17351"/>
                    <a:pt x="38420" y="18380"/>
                  </a:cubicBezTo>
                  <a:cubicBezTo>
                    <a:pt x="38420" y="16981"/>
                    <a:pt x="37235" y="15674"/>
                    <a:pt x="35867" y="15523"/>
                  </a:cubicBezTo>
                  <a:cubicBezTo>
                    <a:pt x="35756" y="15508"/>
                    <a:pt x="35645" y="15501"/>
                    <a:pt x="35533" y="15501"/>
                  </a:cubicBezTo>
                  <a:cubicBezTo>
                    <a:pt x="34274" y="15501"/>
                    <a:pt x="33044" y="16421"/>
                    <a:pt x="32736" y="17650"/>
                  </a:cubicBezTo>
                  <a:cubicBezTo>
                    <a:pt x="32904" y="16083"/>
                    <a:pt x="31345" y="14670"/>
                    <a:pt x="29744" y="14670"/>
                  </a:cubicBezTo>
                  <a:cubicBezTo>
                    <a:pt x="29607" y="14670"/>
                    <a:pt x="29469" y="14680"/>
                    <a:pt x="29332" y="14702"/>
                  </a:cubicBezTo>
                  <a:cubicBezTo>
                    <a:pt x="27758" y="14899"/>
                    <a:pt x="26547" y="16344"/>
                    <a:pt x="26206" y="17906"/>
                  </a:cubicBezTo>
                  <a:lnTo>
                    <a:pt x="26206" y="17906"/>
                  </a:lnTo>
                  <a:cubicBezTo>
                    <a:pt x="26348" y="16431"/>
                    <a:pt x="25254" y="14888"/>
                    <a:pt x="23800" y="14580"/>
                  </a:cubicBezTo>
                  <a:cubicBezTo>
                    <a:pt x="23608" y="14541"/>
                    <a:pt x="23415" y="14522"/>
                    <a:pt x="23223" y="14522"/>
                  </a:cubicBezTo>
                  <a:cubicBezTo>
                    <a:pt x="21773" y="14522"/>
                    <a:pt x="20391" y="15589"/>
                    <a:pt x="20122" y="17012"/>
                  </a:cubicBezTo>
                  <a:cubicBezTo>
                    <a:pt x="20365" y="14702"/>
                    <a:pt x="20365" y="12361"/>
                    <a:pt x="20061" y="10051"/>
                  </a:cubicBezTo>
                  <a:cubicBezTo>
                    <a:pt x="20001" y="9626"/>
                    <a:pt x="19909" y="9170"/>
                    <a:pt x="19666" y="8835"/>
                  </a:cubicBezTo>
                  <a:cubicBezTo>
                    <a:pt x="19401" y="8517"/>
                    <a:pt x="19009" y="8378"/>
                    <a:pt x="18597" y="8378"/>
                  </a:cubicBezTo>
                  <a:cubicBezTo>
                    <a:pt x="18066" y="8378"/>
                    <a:pt x="17503" y="8610"/>
                    <a:pt x="17143" y="8987"/>
                  </a:cubicBezTo>
                  <a:cubicBezTo>
                    <a:pt x="16505" y="9687"/>
                    <a:pt x="16262" y="10659"/>
                    <a:pt x="16079" y="11571"/>
                  </a:cubicBezTo>
                  <a:cubicBezTo>
                    <a:pt x="16110" y="9626"/>
                    <a:pt x="16019" y="7650"/>
                    <a:pt x="15776" y="5735"/>
                  </a:cubicBezTo>
                  <a:cubicBezTo>
                    <a:pt x="15624" y="4671"/>
                    <a:pt x="15320" y="3395"/>
                    <a:pt x="14286" y="3060"/>
                  </a:cubicBezTo>
                  <a:cubicBezTo>
                    <a:pt x="14121" y="3001"/>
                    <a:pt x="13953" y="2974"/>
                    <a:pt x="13785" y="2974"/>
                  </a:cubicBezTo>
                  <a:cubicBezTo>
                    <a:pt x="13180" y="2974"/>
                    <a:pt x="12574" y="3318"/>
                    <a:pt x="12098" y="3699"/>
                  </a:cubicBezTo>
                  <a:cubicBezTo>
                    <a:pt x="10152" y="5310"/>
                    <a:pt x="9392" y="7924"/>
                    <a:pt x="9210" y="10446"/>
                  </a:cubicBezTo>
                  <a:cubicBezTo>
                    <a:pt x="9028" y="12939"/>
                    <a:pt x="9332" y="15492"/>
                    <a:pt x="9028" y="17954"/>
                  </a:cubicBezTo>
                  <a:cubicBezTo>
                    <a:pt x="8359" y="16921"/>
                    <a:pt x="7660" y="15857"/>
                    <a:pt x="6596" y="15310"/>
                  </a:cubicBezTo>
                  <a:cubicBezTo>
                    <a:pt x="6212" y="15112"/>
                    <a:pt x="5760" y="15010"/>
                    <a:pt x="5313" y="15010"/>
                  </a:cubicBezTo>
                  <a:cubicBezTo>
                    <a:pt x="4525" y="15010"/>
                    <a:pt x="3754" y="15329"/>
                    <a:pt x="3404" y="16009"/>
                  </a:cubicBezTo>
                  <a:cubicBezTo>
                    <a:pt x="3131" y="16526"/>
                    <a:pt x="3131" y="17073"/>
                    <a:pt x="3161" y="17620"/>
                  </a:cubicBezTo>
                  <a:cubicBezTo>
                    <a:pt x="3312" y="19615"/>
                    <a:pt x="3855" y="21611"/>
                    <a:pt x="4788" y="23397"/>
                  </a:cubicBezTo>
                  <a:lnTo>
                    <a:pt x="4788" y="23397"/>
                  </a:lnTo>
                  <a:cubicBezTo>
                    <a:pt x="4309" y="22492"/>
                    <a:pt x="3704" y="22132"/>
                    <a:pt x="3087" y="22132"/>
                  </a:cubicBezTo>
                  <a:cubicBezTo>
                    <a:pt x="1581" y="22132"/>
                    <a:pt x="0" y="24275"/>
                    <a:pt x="0" y="25887"/>
                  </a:cubicBezTo>
                  <a:cubicBezTo>
                    <a:pt x="0" y="28319"/>
                    <a:pt x="1459" y="30508"/>
                    <a:pt x="3708" y="31267"/>
                  </a:cubicBezTo>
                  <a:cubicBezTo>
                    <a:pt x="4857" y="31646"/>
                    <a:pt x="6156" y="31800"/>
                    <a:pt x="7542" y="31800"/>
                  </a:cubicBezTo>
                  <a:cubicBezTo>
                    <a:pt x="12613" y="31800"/>
                    <a:pt x="18839" y="29734"/>
                    <a:pt x="23040" y="29018"/>
                  </a:cubicBezTo>
                  <a:cubicBezTo>
                    <a:pt x="30821" y="27681"/>
                    <a:pt x="38572" y="26283"/>
                    <a:pt x="46293" y="24793"/>
                  </a:cubicBezTo>
                  <a:cubicBezTo>
                    <a:pt x="61551" y="21875"/>
                    <a:pt x="76749" y="18562"/>
                    <a:pt x="91856" y="14884"/>
                  </a:cubicBezTo>
                  <a:cubicBezTo>
                    <a:pt x="90944" y="12118"/>
                    <a:pt x="89151" y="9443"/>
                    <a:pt x="86415" y="8380"/>
                  </a:cubicBezTo>
                  <a:cubicBezTo>
                    <a:pt x="85722" y="8110"/>
                    <a:pt x="84971" y="7979"/>
                    <a:pt x="84220" y="7979"/>
                  </a:cubicBezTo>
                  <a:cubicBezTo>
                    <a:pt x="82006" y="7979"/>
                    <a:pt x="79793" y="9118"/>
                    <a:pt x="79090" y="11206"/>
                  </a:cubicBezTo>
                  <a:cubicBezTo>
                    <a:pt x="78687" y="10161"/>
                    <a:pt x="77587" y="9644"/>
                    <a:pt x="76490" y="9644"/>
                  </a:cubicBezTo>
                  <a:cubicBezTo>
                    <a:pt x="75352" y="9644"/>
                    <a:pt x="74217" y="10199"/>
                    <a:pt x="73862" y="11298"/>
                  </a:cubicBezTo>
                  <a:cubicBezTo>
                    <a:pt x="74014" y="9869"/>
                    <a:pt x="72798" y="8380"/>
                    <a:pt x="71369" y="8258"/>
                  </a:cubicBezTo>
                  <a:cubicBezTo>
                    <a:pt x="71318" y="8255"/>
                    <a:pt x="71266" y="8253"/>
                    <a:pt x="71215" y="8253"/>
                  </a:cubicBezTo>
                  <a:cubicBezTo>
                    <a:pt x="69783" y="8253"/>
                    <a:pt x="68448" y="9462"/>
                    <a:pt x="68360" y="10842"/>
                  </a:cubicBezTo>
                  <a:cubicBezTo>
                    <a:pt x="68299" y="8319"/>
                    <a:pt x="67904" y="5766"/>
                    <a:pt x="67235" y="3334"/>
                  </a:cubicBezTo>
                  <a:cubicBezTo>
                    <a:pt x="67029" y="2569"/>
                    <a:pt x="66567" y="1690"/>
                    <a:pt x="65821" y="1690"/>
                  </a:cubicBezTo>
                  <a:cubicBezTo>
                    <a:pt x="65796" y="1690"/>
                    <a:pt x="65771" y="1691"/>
                    <a:pt x="65746" y="1693"/>
                  </a:cubicBezTo>
                  <a:cubicBezTo>
                    <a:pt x="65290" y="1723"/>
                    <a:pt x="64956" y="2118"/>
                    <a:pt x="64682" y="2452"/>
                  </a:cubicBezTo>
                  <a:cubicBezTo>
                    <a:pt x="63801" y="3547"/>
                    <a:pt x="62919" y="4702"/>
                    <a:pt x="62159" y="5918"/>
                  </a:cubicBezTo>
                  <a:cubicBezTo>
                    <a:pt x="62372" y="4671"/>
                    <a:pt x="62555" y="3334"/>
                    <a:pt x="62129" y="2118"/>
                  </a:cubicBezTo>
                  <a:cubicBezTo>
                    <a:pt x="61736" y="994"/>
                    <a:pt x="60719" y="0"/>
                    <a:pt x="5955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567" name="Google Shape;567;p9"/>
            <p:cNvGrpSpPr/>
            <p:nvPr/>
          </p:nvGrpSpPr>
          <p:grpSpPr>
            <a:xfrm>
              <a:off x="5106600" y="3523550"/>
              <a:ext cx="2199925" cy="719375"/>
              <a:chOff x="5106600" y="3523550"/>
              <a:chExt cx="2199925" cy="719375"/>
            </a:xfrm>
          </p:grpSpPr>
          <p:sp>
            <p:nvSpPr>
              <p:cNvPr id="568" name="Google Shape;568;p9"/>
              <p:cNvSpPr/>
              <p:nvPr/>
            </p:nvSpPr>
            <p:spPr>
              <a:xfrm>
                <a:off x="5106600" y="4110025"/>
                <a:ext cx="26625" cy="49050"/>
              </a:xfrm>
              <a:custGeom>
                <a:avLst/>
                <a:gdLst/>
                <a:ahLst/>
                <a:cxnLst/>
                <a:rect l="l" t="t" r="r" b="b"/>
                <a:pathLst>
                  <a:path w="1065" h="1962" extrusionOk="0">
                    <a:moveTo>
                      <a:pt x="533" y="1"/>
                    </a:moveTo>
                    <a:cubicBezTo>
                      <a:pt x="381" y="1"/>
                      <a:pt x="229" y="92"/>
                      <a:pt x="153" y="274"/>
                    </a:cubicBezTo>
                    <a:cubicBezTo>
                      <a:pt x="1" y="730"/>
                      <a:pt x="92" y="1308"/>
                      <a:pt x="244" y="1733"/>
                    </a:cubicBezTo>
                    <a:cubicBezTo>
                      <a:pt x="305" y="1885"/>
                      <a:pt x="426" y="1961"/>
                      <a:pt x="548" y="1961"/>
                    </a:cubicBezTo>
                    <a:cubicBezTo>
                      <a:pt x="670" y="1961"/>
                      <a:pt x="791" y="1885"/>
                      <a:pt x="852" y="1733"/>
                    </a:cubicBezTo>
                    <a:cubicBezTo>
                      <a:pt x="1004" y="1308"/>
                      <a:pt x="1065" y="700"/>
                      <a:pt x="913" y="274"/>
                    </a:cubicBezTo>
                    <a:cubicBezTo>
                      <a:pt x="837" y="92"/>
                      <a:pt x="685" y="1"/>
                      <a:pt x="53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69" name="Google Shape;569;p9"/>
              <p:cNvSpPr/>
              <p:nvPr/>
            </p:nvSpPr>
            <p:spPr>
              <a:xfrm>
                <a:off x="5134725" y="4180875"/>
                <a:ext cx="41475" cy="50025"/>
              </a:xfrm>
              <a:custGeom>
                <a:avLst/>
                <a:gdLst/>
                <a:ahLst/>
                <a:cxnLst/>
                <a:rect l="l" t="t" r="r" b="b"/>
                <a:pathLst>
                  <a:path w="1659" h="2001" extrusionOk="0">
                    <a:moveTo>
                      <a:pt x="411" y="1"/>
                    </a:moveTo>
                    <a:cubicBezTo>
                      <a:pt x="373" y="1"/>
                      <a:pt x="335" y="9"/>
                      <a:pt x="305" y="24"/>
                    </a:cubicBezTo>
                    <a:cubicBezTo>
                      <a:pt x="1" y="206"/>
                      <a:pt x="61" y="753"/>
                      <a:pt x="153" y="1057"/>
                    </a:cubicBezTo>
                    <a:cubicBezTo>
                      <a:pt x="244" y="1483"/>
                      <a:pt x="548" y="1756"/>
                      <a:pt x="912" y="1969"/>
                    </a:cubicBezTo>
                    <a:cubicBezTo>
                      <a:pt x="969" y="1991"/>
                      <a:pt x="1026" y="2001"/>
                      <a:pt x="1081" y="2001"/>
                    </a:cubicBezTo>
                    <a:cubicBezTo>
                      <a:pt x="1407" y="2001"/>
                      <a:pt x="1659" y="1652"/>
                      <a:pt x="1399" y="1392"/>
                    </a:cubicBezTo>
                    <a:cubicBezTo>
                      <a:pt x="1216" y="1209"/>
                      <a:pt x="1004" y="966"/>
                      <a:pt x="852" y="723"/>
                    </a:cubicBezTo>
                    <a:cubicBezTo>
                      <a:pt x="760" y="480"/>
                      <a:pt x="760" y="176"/>
                      <a:pt x="517" y="24"/>
                    </a:cubicBezTo>
                    <a:cubicBezTo>
                      <a:pt x="487" y="9"/>
                      <a:pt x="449" y="1"/>
                      <a:pt x="41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70" name="Google Shape;570;p9"/>
              <p:cNvSpPr/>
              <p:nvPr/>
            </p:nvSpPr>
            <p:spPr>
              <a:xfrm>
                <a:off x="5165875" y="4138775"/>
                <a:ext cx="31175" cy="42050"/>
              </a:xfrm>
              <a:custGeom>
                <a:avLst/>
                <a:gdLst/>
                <a:ahLst/>
                <a:cxnLst/>
                <a:rect l="l" t="t" r="r" b="b"/>
                <a:pathLst>
                  <a:path w="1247" h="1682" extrusionOk="0">
                    <a:moveTo>
                      <a:pt x="443" y="1"/>
                    </a:moveTo>
                    <a:cubicBezTo>
                      <a:pt x="239" y="1"/>
                      <a:pt x="52" y="165"/>
                      <a:pt x="31" y="370"/>
                    </a:cubicBezTo>
                    <a:cubicBezTo>
                      <a:pt x="1" y="674"/>
                      <a:pt x="153" y="1069"/>
                      <a:pt x="305" y="1313"/>
                    </a:cubicBezTo>
                    <a:cubicBezTo>
                      <a:pt x="416" y="1535"/>
                      <a:pt x="578" y="1681"/>
                      <a:pt x="814" y="1681"/>
                    </a:cubicBezTo>
                    <a:cubicBezTo>
                      <a:pt x="836" y="1681"/>
                      <a:pt x="859" y="1680"/>
                      <a:pt x="882" y="1677"/>
                    </a:cubicBezTo>
                    <a:cubicBezTo>
                      <a:pt x="1065" y="1647"/>
                      <a:pt x="1247" y="1373"/>
                      <a:pt x="1186" y="1100"/>
                    </a:cubicBezTo>
                    <a:cubicBezTo>
                      <a:pt x="1065" y="765"/>
                      <a:pt x="973" y="340"/>
                      <a:pt x="730" y="127"/>
                    </a:cubicBezTo>
                    <a:cubicBezTo>
                      <a:pt x="642" y="39"/>
                      <a:pt x="540" y="1"/>
                      <a:pt x="44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71" name="Google Shape;571;p9"/>
              <p:cNvSpPr/>
              <p:nvPr/>
            </p:nvSpPr>
            <p:spPr>
              <a:xfrm>
                <a:off x="5204625" y="4206075"/>
                <a:ext cx="36500" cy="36850"/>
              </a:xfrm>
              <a:custGeom>
                <a:avLst/>
                <a:gdLst/>
                <a:ahLst/>
                <a:cxnLst/>
                <a:rect l="l" t="t" r="r" b="b"/>
                <a:pathLst>
                  <a:path w="1460" h="1474" extrusionOk="0">
                    <a:moveTo>
                      <a:pt x="483" y="0"/>
                    </a:moveTo>
                    <a:cubicBezTo>
                      <a:pt x="348" y="0"/>
                      <a:pt x="219" y="100"/>
                      <a:pt x="153" y="232"/>
                    </a:cubicBezTo>
                    <a:cubicBezTo>
                      <a:pt x="1" y="718"/>
                      <a:pt x="427" y="1174"/>
                      <a:pt x="791" y="1417"/>
                    </a:cubicBezTo>
                    <a:cubicBezTo>
                      <a:pt x="840" y="1456"/>
                      <a:pt x="902" y="1473"/>
                      <a:pt x="967" y="1473"/>
                    </a:cubicBezTo>
                    <a:cubicBezTo>
                      <a:pt x="1104" y="1473"/>
                      <a:pt x="1256" y="1398"/>
                      <a:pt x="1338" y="1295"/>
                    </a:cubicBezTo>
                    <a:cubicBezTo>
                      <a:pt x="1460" y="1143"/>
                      <a:pt x="1399" y="961"/>
                      <a:pt x="1308" y="809"/>
                    </a:cubicBezTo>
                    <a:cubicBezTo>
                      <a:pt x="1065" y="536"/>
                      <a:pt x="943" y="232"/>
                      <a:pt x="639" y="49"/>
                    </a:cubicBezTo>
                    <a:cubicBezTo>
                      <a:pt x="588" y="15"/>
                      <a:pt x="535" y="0"/>
                      <a:pt x="48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72" name="Google Shape;572;p9"/>
              <p:cNvSpPr/>
              <p:nvPr/>
            </p:nvSpPr>
            <p:spPr>
              <a:xfrm>
                <a:off x="5177275" y="3923600"/>
                <a:ext cx="24350" cy="43625"/>
              </a:xfrm>
              <a:custGeom>
                <a:avLst/>
                <a:gdLst/>
                <a:ahLst/>
                <a:cxnLst/>
                <a:rect l="l" t="t" r="r" b="b"/>
                <a:pathLst>
                  <a:path w="974" h="1745" extrusionOk="0">
                    <a:moveTo>
                      <a:pt x="449" y="0"/>
                    </a:moveTo>
                    <a:cubicBezTo>
                      <a:pt x="308" y="0"/>
                      <a:pt x="173" y="85"/>
                      <a:pt x="122" y="254"/>
                    </a:cubicBezTo>
                    <a:cubicBezTo>
                      <a:pt x="1" y="619"/>
                      <a:pt x="122" y="1135"/>
                      <a:pt x="213" y="1470"/>
                    </a:cubicBezTo>
                    <a:cubicBezTo>
                      <a:pt x="280" y="1657"/>
                      <a:pt x="430" y="1744"/>
                      <a:pt x="579" y="1744"/>
                    </a:cubicBezTo>
                    <a:cubicBezTo>
                      <a:pt x="768" y="1744"/>
                      <a:pt x="956" y="1603"/>
                      <a:pt x="973" y="1348"/>
                    </a:cubicBezTo>
                    <a:cubicBezTo>
                      <a:pt x="973" y="983"/>
                      <a:pt x="973" y="467"/>
                      <a:pt x="761" y="163"/>
                    </a:cubicBezTo>
                    <a:cubicBezTo>
                      <a:pt x="680" y="55"/>
                      <a:pt x="562" y="0"/>
                      <a:pt x="44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73" name="Google Shape;573;p9"/>
              <p:cNvSpPr/>
              <p:nvPr/>
            </p:nvSpPr>
            <p:spPr>
              <a:xfrm>
                <a:off x="5204625" y="4009650"/>
                <a:ext cx="31475" cy="50950"/>
              </a:xfrm>
              <a:custGeom>
                <a:avLst/>
                <a:gdLst/>
                <a:ahLst/>
                <a:cxnLst/>
                <a:rect l="l" t="t" r="r" b="b"/>
                <a:pathLst>
                  <a:path w="1259" h="2038" extrusionOk="0">
                    <a:moveTo>
                      <a:pt x="429" y="0"/>
                    </a:moveTo>
                    <a:cubicBezTo>
                      <a:pt x="219" y="0"/>
                      <a:pt x="1" y="144"/>
                      <a:pt x="1" y="368"/>
                    </a:cubicBezTo>
                    <a:cubicBezTo>
                      <a:pt x="1" y="824"/>
                      <a:pt x="153" y="1280"/>
                      <a:pt x="305" y="1705"/>
                    </a:cubicBezTo>
                    <a:cubicBezTo>
                      <a:pt x="366" y="1938"/>
                      <a:pt x="541" y="2038"/>
                      <a:pt x="720" y="2038"/>
                    </a:cubicBezTo>
                    <a:cubicBezTo>
                      <a:pt x="985" y="2038"/>
                      <a:pt x="1259" y="1819"/>
                      <a:pt x="1186" y="1493"/>
                    </a:cubicBezTo>
                    <a:cubicBezTo>
                      <a:pt x="1065" y="1067"/>
                      <a:pt x="1004" y="581"/>
                      <a:pt x="761" y="186"/>
                    </a:cubicBezTo>
                    <a:cubicBezTo>
                      <a:pt x="691" y="57"/>
                      <a:pt x="561" y="0"/>
                      <a:pt x="42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74" name="Google Shape;574;p9"/>
              <p:cNvSpPr/>
              <p:nvPr/>
            </p:nvSpPr>
            <p:spPr>
              <a:xfrm>
                <a:off x="5241100" y="3967450"/>
                <a:ext cx="33900" cy="49250"/>
              </a:xfrm>
              <a:custGeom>
                <a:avLst/>
                <a:gdLst/>
                <a:ahLst/>
                <a:cxnLst/>
                <a:rect l="l" t="t" r="r" b="b"/>
                <a:pathLst>
                  <a:path w="1356" h="1970" extrusionOk="0">
                    <a:moveTo>
                      <a:pt x="419" y="0"/>
                    </a:moveTo>
                    <a:cubicBezTo>
                      <a:pt x="303" y="0"/>
                      <a:pt x="200" y="77"/>
                      <a:pt x="153" y="172"/>
                    </a:cubicBezTo>
                    <a:cubicBezTo>
                      <a:pt x="1" y="384"/>
                      <a:pt x="92" y="719"/>
                      <a:pt x="183" y="962"/>
                    </a:cubicBezTo>
                    <a:cubicBezTo>
                      <a:pt x="244" y="1235"/>
                      <a:pt x="396" y="1479"/>
                      <a:pt x="548" y="1722"/>
                    </a:cubicBezTo>
                    <a:cubicBezTo>
                      <a:pt x="636" y="1897"/>
                      <a:pt x="770" y="1969"/>
                      <a:pt x="902" y="1969"/>
                    </a:cubicBezTo>
                    <a:cubicBezTo>
                      <a:pt x="1134" y="1969"/>
                      <a:pt x="1355" y="1740"/>
                      <a:pt x="1278" y="1448"/>
                    </a:cubicBezTo>
                    <a:cubicBezTo>
                      <a:pt x="1217" y="1144"/>
                      <a:pt x="1126" y="901"/>
                      <a:pt x="1004" y="627"/>
                    </a:cubicBezTo>
                    <a:cubicBezTo>
                      <a:pt x="913" y="354"/>
                      <a:pt x="791" y="80"/>
                      <a:pt x="518" y="20"/>
                    </a:cubicBezTo>
                    <a:cubicBezTo>
                      <a:pt x="484" y="6"/>
                      <a:pt x="451" y="0"/>
                      <a:pt x="41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75" name="Google Shape;575;p9"/>
              <p:cNvSpPr/>
              <p:nvPr/>
            </p:nvSpPr>
            <p:spPr>
              <a:xfrm>
                <a:off x="5237300" y="4111600"/>
                <a:ext cx="33150" cy="43275"/>
              </a:xfrm>
              <a:custGeom>
                <a:avLst/>
                <a:gdLst/>
                <a:ahLst/>
                <a:cxnLst/>
                <a:rect l="l" t="t" r="r" b="b"/>
                <a:pathLst>
                  <a:path w="1326" h="1731" extrusionOk="0">
                    <a:moveTo>
                      <a:pt x="464" y="1"/>
                    </a:moveTo>
                    <a:cubicBezTo>
                      <a:pt x="326" y="1"/>
                      <a:pt x="193" y="101"/>
                      <a:pt x="153" y="241"/>
                    </a:cubicBezTo>
                    <a:cubicBezTo>
                      <a:pt x="1" y="667"/>
                      <a:pt x="244" y="1214"/>
                      <a:pt x="487" y="1549"/>
                    </a:cubicBezTo>
                    <a:cubicBezTo>
                      <a:pt x="570" y="1677"/>
                      <a:pt x="685" y="1730"/>
                      <a:pt x="800" y="1730"/>
                    </a:cubicBezTo>
                    <a:cubicBezTo>
                      <a:pt x="1065" y="1730"/>
                      <a:pt x="1326" y="1442"/>
                      <a:pt x="1156" y="1123"/>
                    </a:cubicBezTo>
                    <a:cubicBezTo>
                      <a:pt x="1004" y="789"/>
                      <a:pt x="943" y="363"/>
                      <a:pt x="670" y="90"/>
                    </a:cubicBezTo>
                    <a:cubicBezTo>
                      <a:pt x="608" y="27"/>
                      <a:pt x="535" y="1"/>
                      <a:pt x="46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76" name="Google Shape;576;p9"/>
              <p:cNvSpPr/>
              <p:nvPr/>
            </p:nvSpPr>
            <p:spPr>
              <a:xfrm>
                <a:off x="5276075" y="4071450"/>
                <a:ext cx="31175" cy="45350"/>
              </a:xfrm>
              <a:custGeom>
                <a:avLst/>
                <a:gdLst/>
                <a:ahLst/>
                <a:cxnLst/>
                <a:rect l="l" t="t" r="r" b="b"/>
                <a:pathLst>
                  <a:path w="1247" h="1814" extrusionOk="0">
                    <a:moveTo>
                      <a:pt x="365" y="0"/>
                    </a:moveTo>
                    <a:cubicBezTo>
                      <a:pt x="246" y="0"/>
                      <a:pt x="129" y="63"/>
                      <a:pt x="61" y="176"/>
                    </a:cubicBezTo>
                    <a:cubicBezTo>
                      <a:pt x="0" y="449"/>
                      <a:pt x="122" y="723"/>
                      <a:pt x="183" y="966"/>
                    </a:cubicBezTo>
                    <a:cubicBezTo>
                      <a:pt x="304" y="1240"/>
                      <a:pt x="426" y="1513"/>
                      <a:pt x="608" y="1696"/>
                    </a:cubicBezTo>
                    <a:cubicBezTo>
                      <a:pt x="669" y="1777"/>
                      <a:pt x="760" y="1814"/>
                      <a:pt x="855" y="1814"/>
                    </a:cubicBezTo>
                    <a:cubicBezTo>
                      <a:pt x="1044" y="1814"/>
                      <a:pt x="1246" y="1665"/>
                      <a:pt x="1246" y="1422"/>
                    </a:cubicBezTo>
                    <a:cubicBezTo>
                      <a:pt x="1216" y="1179"/>
                      <a:pt x="1125" y="905"/>
                      <a:pt x="973" y="632"/>
                    </a:cubicBezTo>
                    <a:cubicBezTo>
                      <a:pt x="882" y="419"/>
                      <a:pt x="730" y="115"/>
                      <a:pt x="486" y="24"/>
                    </a:cubicBezTo>
                    <a:cubicBezTo>
                      <a:pt x="447" y="8"/>
                      <a:pt x="406" y="0"/>
                      <a:pt x="36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77" name="Google Shape;577;p9"/>
              <p:cNvSpPr/>
              <p:nvPr/>
            </p:nvSpPr>
            <p:spPr>
              <a:xfrm>
                <a:off x="5280900" y="4201600"/>
                <a:ext cx="32925" cy="34950"/>
              </a:xfrm>
              <a:custGeom>
                <a:avLst/>
                <a:gdLst/>
                <a:ahLst/>
                <a:cxnLst/>
                <a:rect l="l" t="t" r="r" b="b"/>
                <a:pathLst>
                  <a:path w="1317" h="1398" extrusionOk="0">
                    <a:moveTo>
                      <a:pt x="479" y="1"/>
                    </a:moveTo>
                    <a:cubicBezTo>
                      <a:pt x="244" y="1"/>
                      <a:pt x="0" y="228"/>
                      <a:pt x="111" y="471"/>
                    </a:cubicBezTo>
                    <a:cubicBezTo>
                      <a:pt x="172" y="623"/>
                      <a:pt x="233" y="775"/>
                      <a:pt x="293" y="897"/>
                    </a:cubicBezTo>
                    <a:cubicBezTo>
                      <a:pt x="385" y="1049"/>
                      <a:pt x="476" y="1170"/>
                      <a:pt x="567" y="1292"/>
                    </a:cubicBezTo>
                    <a:cubicBezTo>
                      <a:pt x="641" y="1366"/>
                      <a:pt x="732" y="1397"/>
                      <a:pt x="823" y="1397"/>
                    </a:cubicBezTo>
                    <a:cubicBezTo>
                      <a:pt x="1070" y="1397"/>
                      <a:pt x="1316" y="1163"/>
                      <a:pt x="1205" y="897"/>
                    </a:cubicBezTo>
                    <a:cubicBezTo>
                      <a:pt x="1145" y="745"/>
                      <a:pt x="1084" y="593"/>
                      <a:pt x="1023" y="471"/>
                    </a:cubicBezTo>
                    <a:cubicBezTo>
                      <a:pt x="932" y="380"/>
                      <a:pt x="841" y="228"/>
                      <a:pt x="719" y="107"/>
                    </a:cubicBezTo>
                    <a:cubicBezTo>
                      <a:pt x="653" y="32"/>
                      <a:pt x="567" y="1"/>
                      <a:pt x="47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78" name="Google Shape;578;p9"/>
              <p:cNvSpPr/>
              <p:nvPr/>
            </p:nvSpPr>
            <p:spPr>
              <a:xfrm>
                <a:off x="5329250" y="4161225"/>
                <a:ext cx="35850" cy="44450"/>
              </a:xfrm>
              <a:custGeom>
                <a:avLst/>
                <a:gdLst/>
                <a:ahLst/>
                <a:cxnLst/>
                <a:rect l="l" t="t" r="r" b="b"/>
                <a:pathLst>
                  <a:path w="1434" h="1778" extrusionOk="0">
                    <a:moveTo>
                      <a:pt x="367" y="1"/>
                    </a:moveTo>
                    <a:cubicBezTo>
                      <a:pt x="240" y="1"/>
                      <a:pt x="127" y="101"/>
                      <a:pt x="62" y="232"/>
                    </a:cubicBezTo>
                    <a:cubicBezTo>
                      <a:pt x="1" y="415"/>
                      <a:pt x="62" y="749"/>
                      <a:pt x="153" y="931"/>
                    </a:cubicBezTo>
                    <a:cubicBezTo>
                      <a:pt x="214" y="1144"/>
                      <a:pt x="366" y="1387"/>
                      <a:pt x="487" y="1570"/>
                    </a:cubicBezTo>
                    <a:cubicBezTo>
                      <a:pt x="594" y="1715"/>
                      <a:pt x="738" y="1777"/>
                      <a:pt x="876" y="1777"/>
                    </a:cubicBezTo>
                    <a:cubicBezTo>
                      <a:pt x="1169" y="1777"/>
                      <a:pt x="1433" y="1496"/>
                      <a:pt x="1247" y="1144"/>
                    </a:cubicBezTo>
                    <a:cubicBezTo>
                      <a:pt x="1126" y="962"/>
                      <a:pt x="1065" y="749"/>
                      <a:pt x="943" y="536"/>
                    </a:cubicBezTo>
                    <a:cubicBezTo>
                      <a:pt x="822" y="354"/>
                      <a:pt x="730" y="111"/>
                      <a:pt x="518" y="50"/>
                    </a:cubicBezTo>
                    <a:cubicBezTo>
                      <a:pt x="467" y="16"/>
                      <a:pt x="416" y="1"/>
                      <a:pt x="36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79" name="Google Shape;579;p9"/>
              <p:cNvSpPr/>
              <p:nvPr/>
            </p:nvSpPr>
            <p:spPr>
              <a:xfrm>
                <a:off x="5397650" y="4197650"/>
                <a:ext cx="27375" cy="34475"/>
              </a:xfrm>
              <a:custGeom>
                <a:avLst/>
                <a:gdLst/>
                <a:ahLst/>
                <a:cxnLst/>
                <a:rect l="l" t="t" r="r" b="b"/>
                <a:pathLst>
                  <a:path w="1095" h="1379" extrusionOk="0">
                    <a:moveTo>
                      <a:pt x="362" y="1"/>
                    </a:moveTo>
                    <a:cubicBezTo>
                      <a:pt x="190" y="1"/>
                      <a:pt x="24" y="169"/>
                      <a:pt x="0" y="356"/>
                    </a:cubicBezTo>
                    <a:cubicBezTo>
                      <a:pt x="0" y="660"/>
                      <a:pt x="122" y="964"/>
                      <a:pt x="304" y="1176"/>
                    </a:cubicBezTo>
                    <a:cubicBezTo>
                      <a:pt x="391" y="1285"/>
                      <a:pt x="509" y="1378"/>
                      <a:pt x="636" y="1378"/>
                    </a:cubicBezTo>
                    <a:cubicBezTo>
                      <a:pt x="687" y="1378"/>
                      <a:pt x="739" y="1363"/>
                      <a:pt x="791" y="1328"/>
                    </a:cubicBezTo>
                    <a:cubicBezTo>
                      <a:pt x="973" y="1298"/>
                      <a:pt x="1095" y="1055"/>
                      <a:pt x="1064" y="873"/>
                    </a:cubicBezTo>
                    <a:cubicBezTo>
                      <a:pt x="973" y="569"/>
                      <a:pt x="791" y="234"/>
                      <a:pt x="517" y="52"/>
                    </a:cubicBezTo>
                    <a:cubicBezTo>
                      <a:pt x="468" y="16"/>
                      <a:pt x="415" y="1"/>
                      <a:pt x="36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80" name="Google Shape;580;p9"/>
              <p:cNvSpPr/>
              <p:nvPr/>
            </p:nvSpPr>
            <p:spPr>
              <a:xfrm>
                <a:off x="5357375" y="4095450"/>
                <a:ext cx="39250" cy="49600"/>
              </a:xfrm>
              <a:custGeom>
                <a:avLst/>
                <a:gdLst/>
                <a:ahLst/>
                <a:cxnLst/>
                <a:rect l="l" t="t" r="r" b="b"/>
                <a:pathLst>
                  <a:path w="1570" h="1984" extrusionOk="0">
                    <a:moveTo>
                      <a:pt x="457" y="0"/>
                    </a:moveTo>
                    <a:cubicBezTo>
                      <a:pt x="230" y="0"/>
                      <a:pt x="1" y="170"/>
                      <a:pt x="1" y="432"/>
                    </a:cubicBezTo>
                    <a:cubicBezTo>
                      <a:pt x="1" y="979"/>
                      <a:pt x="274" y="1435"/>
                      <a:pt x="608" y="1860"/>
                    </a:cubicBezTo>
                    <a:cubicBezTo>
                      <a:pt x="695" y="1947"/>
                      <a:pt x="799" y="1984"/>
                      <a:pt x="904" y="1984"/>
                    </a:cubicBezTo>
                    <a:cubicBezTo>
                      <a:pt x="1237" y="1984"/>
                      <a:pt x="1569" y="1607"/>
                      <a:pt x="1338" y="1283"/>
                    </a:cubicBezTo>
                    <a:cubicBezTo>
                      <a:pt x="1125" y="948"/>
                      <a:pt x="973" y="584"/>
                      <a:pt x="821" y="219"/>
                    </a:cubicBezTo>
                    <a:cubicBezTo>
                      <a:pt x="739" y="67"/>
                      <a:pt x="599" y="0"/>
                      <a:pt x="45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81" name="Google Shape;581;p9"/>
              <p:cNvSpPr/>
              <p:nvPr/>
            </p:nvSpPr>
            <p:spPr>
              <a:xfrm>
                <a:off x="5310250" y="4006200"/>
                <a:ext cx="30150" cy="46425"/>
              </a:xfrm>
              <a:custGeom>
                <a:avLst/>
                <a:gdLst/>
                <a:ahLst/>
                <a:cxnLst/>
                <a:rect l="l" t="t" r="r" b="b"/>
                <a:pathLst>
                  <a:path w="1206" h="1857" extrusionOk="0">
                    <a:moveTo>
                      <a:pt x="475" y="1"/>
                    </a:moveTo>
                    <a:cubicBezTo>
                      <a:pt x="343" y="1"/>
                      <a:pt x="201" y="83"/>
                      <a:pt x="153" y="202"/>
                    </a:cubicBezTo>
                    <a:cubicBezTo>
                      <a:pt x="1" y="415"/>
                      <a:pt x="62" y="719"/>
                      <a:pt x="123" y="962"/>
                    </a:cubicBezTo>
                    <a:cubicBezTo>
                      <a:pt x="153" y="1205"/>
                      <a:pt x="275" y="1418"/>
                      <a:pt x="366" y="1661"/>
                    </a:cubicBezTo>
                    <a:cubicBezTo>
                      <a:pt x="445" y="1797"/>
                      <a:pt x="583" y="1857"/>
                      <a:pt x="723" y="1857"/>
                    </a:cubicBezTo>
                    <a:cubicBezTo>
                      <a:pt x="961" y="1857"/>
                      <a:pt x="1206" y="1685"/>
                      <a:pt x="1186" y="1418"/>
                    </a:cubicBezTo>
                    <a:cubicBezTo>
                      <a:pt x="1186" y="1175"/>
                      <a:pt x="1126" y="901"/>
                      <a:pt x="1065" y="658"/>
                    </a:cubicBezTo>
                    <a:cubicBezTo>
                      <a:pt x="1034" y="536"/>
                      <a:pt x="974" y="445"/>
                      <a:pt x="913" y="324"/>
                    </a:cubicBezTo>
                    <a:cubicBezTo>
                      <a:pt x="822" y="172"/>
                      <a:pt x="730" y="111"/>
                      <a:pt x="578" y="20"/>
                    </a:cubicBezTo>
                    <a:cubicBezTo>
                      <a:pt x="546" y="7"/>
                      <a:pt x="511" y="1"/>
                      <a:pt x="47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82" name="Google Shape;582;p9"/>
              <p:cNvSpPr/>
              <p:nvPr/>
            </p:nvSpPr>
            <p:spPr>
              <a:xfrm>
                <a:off x="5334575" y="3923675"/>
                <a:ext cx="26625" cy="45025"/>
              </a:xfrm>
              <a:custGeom>
                <a:avLst/>
                <a:gdLst/>
                <a:ahLst/>
                <a:cxnLst/>
                <a:rect l="l" t="t" r="r" b="b"/>
                <a:pathLst>
                  <a:path w="1065" h="1801" extrusionOk="0">
                    <a:moveTo>
                      <a:pt x="548" y="0"/>
                    </a:moveTo>
                    <a:cubicBezTo>
                      <a:pt x="434" y="0"/>
                      <a:pt x="320" y="53"/>
                      <a:pt x="244" y="160"/>
                    </a:cubicBezTo>
                    <a:cubicBezTo>
                      <a:pt x="1" y="494"/>
                      <a:pt x="92" y="1041"/>
                      <a:pt x="153" y="1436"/>
                    </a:cubicBezTo>
                    <a:cubicBezTo>
                      <a:pt x="183" y="1679"/>
                      <a:pt x="365" y="1801"/>
                      <a:pt x="552" y="1801"/>
                    </a:cubicBezTo>
                    <a:cubicBezTo>
                      <a:pt x="738" y="1801"/>
                      <a:pt x="928" y="1679"/>
                      <a:pt x="973" y="1436"/>
                    </a:cubicBezTo>
                    <a:cubicBezTo>
                      <a:pt x="973" y="1041"/>
                      <a:pt x="1064" y="524"/>
                      <a:pt x="852" y="160"/>
                    </a:cubicBezTo>
                    <a:cubicBezTo>
                      <a:pt x="776" y="53"/>
                      <a:pt x="662" y="0"/>
                      <a:pt x="54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83" name="Google Shape;583;p9"/>
              <p:cNvSpPr/>
              <p:nvPr/>
            </p:nvSpPr>
            <p:spPr>
              <a:xfrm>
                <a:off x="5405250" y="3952425"/>
                <a:ext cx="25850" cy="51325"/>
              </a:xfrm>
              <a:custGeom>
                <a:avLst/>
                <a:gdLst/>
                <a:ahLst/>
                <a:cxnLst/>
                <a:rect l="l" t="t" r="r" b="b"/>
                <a:pathLst>
                  <a:path w="1034" h="2053" extrusionOk="0">
                    <a:moveTo>
                      <a:pt x="589" y="0"/>
                    </a:moveTo>
                    <a:cubicBezTo>
                      <a:pt x="558" y="0"/>
                      <a:pt x="524" y="4"/>
                      <a:pt x="487" y="13"/>
                    </a:cubicBezTo>
                    <a:lnTo>
                      <a:pt x="456" y="13"/>
                    </a:lnTo>
                    <a:cubicBezTo>
                      <a:pt x="335" y="43"/>
                      <a:pt x="213" y="165"/>
                      <a:pt x="183" y="256"/>
                    </a:cubicBezTo>
                    <a:cubicBezTo>
                      <a:pt x="0" y="803"/>
                      <a:pt x="31" y="1380"/>
                      <a:pt x="304" y="1867"/>
                    </a:cubicBezTo>
                    <a:cubicBezTo>
                      <a:pt x="375" y="1996"/>
                      <a:pt x="499" y="2052"/>
                      <a:pt x="626" y="2052"/>
                    </a:cubicBezTo>
                    <a:cubicBezTo>
                      <a:pt x="827" y="2052"/>
                      <a:pt x="1034" y="1909"/>
                      <a:pt x="1034" y="1684"/>
                    </a:cubicBezTo>
                    <a:cubicBezTo>
                      <a:pt x="1034" y="1289"/>
                      <a:pt x="973" y="955"/>
                      <a:pt x="943" y="621"/>
                    </a:cubicBezTo>
                    <a:cubicBezTo>
                      <a:pt x="915" y="373"/>
                      <a:pt x="888" y="0"/>
                      <a:pt x="58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84" name="Google Shape;584;p9"/>
              <p:cNvSpPr/>
              <p:nvPr/>
            </p:nvSpPr>
            <p:spPr>
              <a:xfrm>
                <a:off x="5399175" y="4044525"/>
                <a:ext cx="28125" cy="43375"/>
              </a:xfrm>
              <a:custGeom>
                <a:avLst/>
                <a:gdLst/>
                <a:ahLst/>
                <a:cxnLst/>
                <a:rect l="l" t="t" r="r" b="b"/>
                <a:pathLst>
                  <a:path w="1125" h="1735" extrusionOk="0">
                    <a:moveTo>
                      <a:pt x="519" y="0"/>
                    </a:moveTo>
                    <a:cubicBezTo>
                      <a:pt x="406" y="0"/>
                      <a:pt x="295" y="55"/>
                      <a:pt x="243" y="158"/>
                    </a:cubicBezTo>
                    <a:cubicBezTo>
                      <a:pt x="0" y="523"/>
                      <a:pt x="152" y="1070"/>
                      <a:pt x="274" y="1435"/>
                    </a:cubicBezTo>
                    <a:cubicBezTo>
                      <a:pt x="329" y="1641"/>
                      <a:pt x="494" y="1735"/>
                      <a:pt x="660" y="1735"/>
                    </a:cubicBezTo>
                    <a:cubicBezTo>
                      <a:pt x="862" y="1735"/>
                      <a:pt x="1064" y="1594"/>
                      <a:pt x="1064" y="1344"/>
                    </a:cubicBezTo>
                    <a:cubicBezTo>
                      <a:pt x="1125" y="949"/>
                      <a:pt x="1125" y="402"/>
                      <a:pt x="760" y="98"/>
                    </a:cubicBezTo>
                    <a:cubicBezTo>
                      <a:pt x="694" y="32"/>
                      <a:pt x="606" y="0"/>
                      <a:pt x="51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85" name="Google Shape;585;p9"/>
              <p:cNvSpPr/>
              <p:nvPr/>
            </p:nvSpPr>
            <p:spPr>
              <a:xfrm>
                <a:off x="5481250" y="4019000"/>
                <a:ext cx="25850" cy="57625"/>
              </a:xfrm>
              <a:custGeom>
                <a:avLst/>
                <a:gdLst/>
                <a:ahLst/>
                <a:cxnLst/>
                <a:rect l="l" t="t" r="r" b="b"/>
                <a:pathLst>
                  <a:path w="1034" h="2305" extrusionOk="0">
                    <a:moveTo>
                      <a:pt x="427" y="1"/>
                    </a:moveTo>
                    <a:cubicBezTo>
                      <a:pt x="347" y="1"/>
                      <a:pt x="268" y="33"/>
                      <a:pt x="213" y="116"/>
                    </a:cubicBezTo>
                    <a:cubicBezTo>
                      <a:pt x="0" y="389"/>
                      <a:pt x="30" y="693"/>
                      <a:pt x="30" y="997"/>
                    </a:cubicBezTo>
                    <a:cubicBezTo>
                      <a:pt x="30" y="1331"/>
                      <a:pt x="122" y="1635"/>
                      <a:pt x="152" y="1970"/>
                    </a:cubicBezTo>
                    <a:cubicBezTo>
                      <a:pt x="179" y="2201"/>
                      <a:pt x="359" y="2305"/>
                      <a:pt x="549" y="2305"/>
                    </a:cubicBezTo>
                    <a:cubicBezTo>
                      <a:pt x="783" y="2305"/>
                      <a:pt x="1033" y="2147"/>
                      <a:pt x="1033" y="1879"/>
                    </a:cubicBezTo>
                    <a:cubicBezTo>
                      <a:pt x="1033" y="1514"/>
                      <a:pt x="973" y="1210"/>
                      <a:pt x="942" y="906"/>
                    </a:cubicBezTo>
                    <a:cubicBezTo>
                      <a:pt x="912" y="663"/>
                      <a:pt x="912" y="298"/>
                      <a:pt x="669" y="116"/>
                    </a:cubicBezTo>
                    <a:cubicBezTo>
                      <a:pt x="619" y="49"/>
                      <a:pt x="523" y="1"/>
                      <a:pt x="42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86" name="Google Shape;586;p9"/>
              <p:cNvSpPr/>
              <p:nvPr/>
            </p:nvSpPr>
            <p:spPr>
              <a:xfrm>
                <a:off x="5446275" y="4122850"/>
                <a:ext cx="33325" cy="53675"/>
              </a:xfrm>
              <a:custGeom>
                <a:avLst/>
                <a:gdLst/>
                <a:ahLst/>
                <a:cxnLst/>
                <a:rect l="l" t="t" r="r" b="b"/>
                <a:pathLst>
                  <a:path w="1333" h="2147" extrusionOk="0">
                    <a:moveTo>
                      <a:pt x="660" y="0"/>
                    </a:moveTo>
                    <a:cubicBezTo>
                      <a:pt x="486" y="0"/>
                      <a:pt x="306" y="107"/>
                      <a:pt x="214" y="308"/>
                    </a:cubicBezTo>
                    <a:cubicBezTo>
                      <a:pt x="1" y="795"/>
                      <a:pt x="153" y="1463"/>
                      <a:pt x="396" y="1919"/>
                    </a:cubicBezTo>
                    <a:cubicBezTo>
                      <a:pt x="492" y="2076"/>
                      <a:pt x="665" y="2146"/>
                      <a:pt x="832" y="2146"/>
                    </a:cubicBezTo>
                    <a:cubicBezTo>
                      <a:pt x="1088" y="2146"/>
                      <a:pt x="1333" y="1982"/>
                      <a:pt x="1277" y="1706"/>
                    </a:cubicBezTo>
                    <a:cubicBezTo>
                      <a:pt x="1247" y="1250"/>
                      <a:pt x="1217" y="703"/>
                      <a:pt x="1065" y="308"/>
                    </a:cubicBezTo>
                    <a:cubicBezTo>
                      <a:pt x="990" y="99"/>
                      <a:pt x="828" y="0"/>
                      <a:pt x="6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87" name="Google Shape;587;p9"/>
              <p:cNvSpPr/>
              <p:nvPr/>
            </p:nvSpPr>
            <p:spPr>
              <a:xfrm>
                <a:off x="5477450" y="4193050"/>
                <a:ext cx="20525" cy="24900"/>
              </a:xfrm>
              <a:custGeom>
                <a:avLst/>
                <a:gdLst/>
                <a:ahLst/>
                <a:cxnLst/>
                <a:rect l="l" t="t" r="r" b="b"/>
                <a:pathLst>
                  <a:path w="821" h="996" extrusionOk="0">
                    <a:moveTo>
                      <a:pt x="410" y="0"/>
                    </a:moveTo>
                    <a:cubicBezTo>
                      <a:pt x="251" y="0"/>
                      <a:pt x="91" y="99"/>
                      <a:pt x="30" y="297"/>
                    </a:cubicBezTo>
                    <a:cubicBezTo>
                      <a:pt x="0" y="449"/>
                      <a:pt x="0" y="570"/>
                      <a:pt x="30" y="722"/>
                    </a:cubicBezTo>
                    <a:cubicBezTo>
                      <a:pt x="76" y="905"/>
                      <a:pt x="251" y="996"/>
                      <a:pt x="422" y="996"/>
                    </a:cubicBezTo>
                    <a:cubicBezTo>
                      <a:pt x="593" y="996"/>
                      <a:pt x="760" y="905"/>
                      <a:pt x="790" y="722"/>
                    </a:cubicBezTo>
                    <a:cubicBezTo>
                      <a:pt x="790" y="570"/>
                      <a:pt x="821" y="449"/>
                      <a:pt x="790" y="297"/>
                    </a:cubicBezTo>
                    <a:cubicBezTo>
                      <a:pt x="730" y="99"/>
                      <a:pt x="570" y="0"/>
                      <a:pt x="41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88" name="Google Shape;588;p9"/>
              <p:cNvSpPr/>
              <p:nvPr/>
            </p:nvSpPr>
            <p:spPr>
              <a:xfrm>
                <a:off x="5390800" y="3632050"/>
                <a:ext cx="28900" cy="49625"/>
              </a:xfrm>
              <a:custGeom>
                <a:avLst/>
                <a:gdLst/>
                <a:ahLst/>
                <a:cxnLst/>
                <a:rect l="l" t="t" r="r" b="b"/>
                <a:pathLst>
                  <a:path w="1156" h="1985" extrusionOk="0">
                    <a:moveTo>
                      <a:pt x="590" y="1"/>
                    </a:moveTo>
                    <a:cubicBezTo>
                      <a:pt x="472" y="1"/>
                      <a:pt x="350" y="62"/>
                      <a:pt x="274" y="183"/>
                    </a:cubicBezTo>
                    <a:cubicBezTo>
                      <a:pt x="1" y="639"/>
                      <a:pt x="123" y="1247"/>
                      <a:pt x="183" y="1733"/>
                    </a:cubicBezTo>
                    <a:cubicBezTo>
                      <a:pt x="229" y="1900"/>
                      <a:pt x="396" y="1984"/>
                      <a:pt x="559" y="1984"/>
                    </a:cubicBezTo>
                    <a:cubicBezTo>
                      <a:pt x="723" y="1984"/>
                      <a:pt x="882" y="1900"/>
                      <a:pt x="913" y="1733"/>
                    </a:cubicBezTo>
                    <a:cubicBezTo>
                      <a:pt x="1034" y="1247"/>
                      <a:pt x="1156" y="639"/>
                      <a:pt x="882" y="183"/>
                    </a:cubicBezTo>
                    <a:cubicBezTo>
                      <a:pt x="822" y="62"/>
                      <a:pt x="708" y="1"/>
                      <a:pt x="59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89" name="Google Shape;589;p9"/>
              <p:cNvSpPr/>
              <p:nvPr/>
            </p:nvSpPr>
            <p:spPr>
              <a:xfrm>
                <a:off x="5336100" y="3663400"/>
                <a:ext cx="31175" cy="46375"/>
              </a:xfrm>
              <a:custGeom>
                <a:avLst/>
                <a:gdLst/>
                <a:ahLst/>
                <a:cxnLst/>
                <a:rect l="l" t="t" r="r" b="b"/>
                <a:pathLst>
                  <a:path w="1247" h="1855" extrusionOk="0">
                    <a:moveTo>
                      <a:pt x="620" y="1"/>
                    </a:moveTo>
                    <a:cubicBezTo>
                      <a:pt x="487" y="1"/>
                      <a:pt x="350" y="69"/>
                      <a:pt x="244" y="206"/>
                    </a:cubicBezTo>
                    <a:cubicBezTo>
                      <a:pt x="0" y="540"/>
                      <a:pt x="92" y="1118"/>
                      <a:pt x="183" y="1513"/>
                    </a:cubicBezTo>
                    <a:cubicBezTo>
                      <a:pt x="213" y="1741"/>
                      <a:pt x="411" y="1855"/>
                      <a:pt x="616" y="1855"/>
                    </a:cubicBezTo>
                    <a:cubicBezTo>
                      <a:pt x="821" y="1855"/>
                      <a:pt x="1034" y="1741"/>
                      <a:pt x="1095" y="1513"/>
                    </a:cubicBezTo>
                    <a:cubicBezTo>
                      <a:pt x="1125" y="1118"/>
                      <a:pt x="1247" y="601"/>
                      <a:pt x="973" y="206"/>
                    </a:cubicBezTo>
                    <a:cubicBezTo>
                      <a:pt x="882" y="69"/>
                      <a:pt x="753" y="1"/>
                      <a:pt x="62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90" name="Google Shape;590;p9"/>
              <p:cNvSpPr/>
              <p:nvPr/>
            </p:nvSpPr>
            <p:spPr>
              <a:xfrm>
                <a:off x="5383975" y="3715925"/>
                <a:ext cx="25100" cy="44400"/>
              </a:xfrm>
              <a:custGeom>
                <a:avLst/>
                <a:gdLst/>
                <a:ahLst/>
                <a:cxnLst/>
                <a:rect l="l" t="t" r="r" b="b"/>
                <a:pathLst>
                  <a:path w="1004" h="1776" extrusionOk="0">
                    <a:moveTo>
                      <a:pt x="449" y="1"/>
                    </a:moveTo>
                    <a:cubicBezTo>
                      <a:pt x="262" y="1"/>
                      <a:pt x="78" y="132"/>
                      <a:pt x="61" y="384"/>
                    </a:cubicBezTo>
                    <a:cubicBezTo>
                      <a:pt x="0" y="780"/>
                      <a:pt x="0" y="1114"/>
                      <a:pt x="92" y="1479"/>
                    </a:cubicBezTo>
                    <a:cubicBezTo>
                      <a:pt x="121" y="1683"/>
                      <a:pt x="262" y="1775"/>
                      <a:pt x="419" y="1775"/>
                    </a:cubicBezTo>
                    <a:cubicBezTo>
                      <a:pt x="587" y="1775"/>
                      <a:pt x="773" y="1668"/>
                      <a:pt x="851" y="1479"/>
                    </a:cubicBezTo>
                    <a:cubicBezTo>
                      <a:pt x="1003" y="1083"/>
                      <a:pt x="973" y="658"/>
                      <a:pt x="821" y="263"/>
                    </a:cubicBezTo>
                    <a:cubicBezTo>
                      <a:pt x="753" y="86"/>
                      <a:pt x="600" y="1"/>
                      <a:pt x="44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91" name="Google Shape;591;p9"/>
              <p:cNvSpPr/>
              <p:nvPr/>
            </p:nvSpPr>
            <p:spPr>
              <a:xfrm>
                <a:off x="5428050" y="3783075"/>
                <a:ext cx="27375" cy="56825"/>
              </a:xfrm>
              <a:custGeom>
                <a:avLst/>
                <a:gdLst/>
                <a:ahLst/>
                <a:cxnLst/>
                <a:rect l="l" t="t" r="r" b="b"/>
                <a:pathLst>
                  <a:path w="1095" h="2273" extrusionOk="0">
                    <a:moveTo>
                      <a:pt x="528" y="1"/>
                    </a:moveTo>
                    <a:cubicBezTo>
                      <a:pt x="403" y="1"/>
                      <a:pt x="274" y="54"/>
                      <a:pt x="213" y="160"/>
                    </a:cubicBezTo>
                    <a:cubicBezTo>
                      <a:pt x="0" y="677"/>
                      <a:pt x="61" y="1346"/>
                      <a:pt x="152" y="1863"/>
                    </a:cubicBezTo>
                    <a:cubicBezTo>
                      <a:pt x="183" y="2136"/>
                      <a:pt x="373" y="2273"/>
                      <a:pt x="559" y="2273"/>
                    </a:cubicBezTo>
                    <a:cubicBezTo>
                      <a:pt x="745" y="2273"/>
                      <a:pt x="927" y="2136"/>
                      <a:pt x="943" y="1863"/>
                    </a:cubicBezTo>
                    <a:cubicBezTo>
                      <a:pt x="1034" y="1346"/>
                      <a:pt x="1095" y="616"/>
                      <a:pt x="821" y="160"/>
                    </a:cubicBezTo>
                    <a:cubicBezTo>
                      <a:pt x="775" y="54"/>
                      <a:pt x="654" y="1"/>
                      <a:pt x="52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92" name="Google Shape;592;p9"/>
              <p:cNvSpPr/>
              <p:nvPr/>
            </p:nvSpPr>
            <p:spPr>
              <a:xfrm>
                <a:off x="5326225" y="3749850"/>
                <a:ext cx="23575" cy="50175"/>
              </a:xfrm>
              <a:custGeom>
                <a:avLst/>
                <a:gdLst/>
                <a:ahLst/>
                <a:cxnLst/>
                <a:rect l="l" t="t" r="r" b="b"/>
                <a:pathLst>
                  <a:path w="943" h="2007" extrusionOk="0">
                    <a:moveTo>
                      <a:pt x="487" y="0"/>
                    </a:moveTo>
                    <a:cubicBezTo>
                      <a:pt x="403" y="0"/>
                      <a:pt x="319" y="30"/>
                      <a:pt x="243" y="91"/>
                    </a:cubicBezTo>
                    <a:cubicBezTo>
                      <a:pt x="0" y="274"/>
                      <a:pt x="0" y="638"/>
                      <a:pt x="0" y="882"/>
                    </a:cubicBezTo>
                    <a:cubicBezTo>
                      <a:pt x="0" y="1155"/>
                      <a:pt x="31" y="1459"/>
                      <a:pt x="91" y="1733"/>
                    </a:cubicBezTo>
                    <a:cubicBezTo>
                      <a:pt x="122" y="1915"/>
                      <a:pt x="289" y="2006"/>
                      <a:pt x="460" y="2006"/>
                    </a:cubicBezTo>
                    <a:cubicBezTo>
                      <a:pt x="631" y="2006"/>
                      <a:pt x="806" y="1915"/>
                      <a:pt x="851" y="1733"/>
                    </a:cubicBezTo>
                    <a:cubicBezTo>
                      <a:pt x="882" y="1459"/>
                      <a:pt x="912" y="1155"/>
                      <a:pt x="912" y="882"/>
                    </a:cubicBezTo>
                    <a:cubicBezTo>
                      <a:pt x="943" y="638"/>
                      <a:pt x="943" y="243"/>
                      <a:pt x="730" y="91"/>
                    </a:cubicBezTo>
                    <a:cubicBezTo>
                      <a:pt x="654" y="30"/>
                      <a:pt x="570" y="0"/>
                      <a:pt x="48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93" name="Google Shape;593;p9"/>
              <p:cNvSpPr/>
              <p:nvPr/>
            </p:nvSpPr>
            <p:spPr>
              <a:xfrm>
                <a:off x="5370300" y="3810225"/>
                <a:ext cx="26625" cy="45750"/>
              </a:xfrm>
              <a:custGeom>
                <a:avLst/>
                <a:gdLst/>
                <a:ahLst/>
                <a:cxnLst/>
                <a:rect l="l" t="t" r="r" b="b"/>
                <a:pathLst>
                  <a:path w="1065" h="1830" extrusionOk="0">
                    <a:moveTo>
                      <a:pt x="404" y="1"/>
                    </a:moveTo>
                    <a:cubicBezTo>
                      <a:pt x="235" y="1"/>
                      <a:pt x="77" y="84"/>
                      <a:pt x="61" y="260"/>
                    </a:cubicBezTo>
                    <a:cubicBezTo>
                      <a:pt x="0" y="716"/>
                      <a:pt x="61" y="1202"/>
                      <a:pt x="304" y="1628"/>
                    </a:cubicBezTo>
                    <a:cubicBezTo>
                      <a:pt x="352" y="1747"/>
                      <a:pt x="513" y="1829"/>
                      <a:pt x="653" y="1829"/>
                    </a:cubicBezTo>
                    <a:cubicBezTo>
                      <a:pt x="691" y="1829"/>
                      <a:pt x="728" y="1823"/>
                      <a:pt x="760" y="1810"/>
                    </a:cubicBezTo>
                    <a:cubicBezTo>
                      <a:pt x="943" y="1780"/>
                      <a:pt x="1003" y="1597"/>
                      <a:pt x="1064" y="1445"/>
                    </a:cubicBezTo>
                    <a:cubicBezTo>
                      <a:pt x="1064" y="1050"/>
                      <a:pt x="973" y="564"/>
                      <a:pt x="791" y="199"/>
                    </a:cubicBezTo>
                    <a:cubicBezTo>
                      <a:pt x="718" y="69"/>
                      <a:pt x="557" y="1"/>
                      <a:pt x="40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94" name="Google Shape;594;p9"/>
              <p:cNvSpPr/>
              <p:nvPr/>
            </p:nvSpPr>
            <p:spPr>
              <a:xfrm>
                <a:off x="5319375" y="3849950"/>
                <a:ext cx="20550" cy="40125"/>
              </a:xfrm>
              <a:custGeom>
                <a:avLst/>
                <a:gdLst/>
                <a:ahLst/>
                <a:cxnLst/>
                <a:rect l="l" t="t" r="r" b="b"/>
                <a:pathLst>
                  <a:path w="822" h="1605" extrusionOk="0">
                    <a:moveTo>
                      <a:pt x="396" y="1"/>
                    </a:moveTo>
                    <a:cubicBezTo>
                      <a:pt x="289" y="1"/>
                      <a:pt x="183" y="54"/>
                      <a:pt x="122" y="160"/>
                    </a:cubicBezTo>
                    <a:cubicBezTo>
                      <a:pt x="1" y="312"/>
                      <a:pt x="1" y="525"/>
                      <a:pt x="1" y="768"/>
                    </a:cubicBezTo>
                    <a:cubicBezTo>
                      <a:pt x="1" y="951"/>
                      <a:pt x="62" y="1194"/>
                      <a:pt x="92" y="1376"/>
                    </a:cubicBezTo>
                    <a:cubicBezTo>
                      <a:pt x="122" y="1528"/>
                      <a:pt x="251" y="1604"/>
                      <a:pt x="384" y="1604"/>
                    </a:cubicBezTo>
                    <a:cubicBezTo>
                      <a:pt x="517" y="1604"/>
                      <a:pt x="654" y="1528"/>
                      <a:pt x="700" y="1376"/>
                    </a:cubicBezTo>
                    <a:cubicBezTo>
                      <a:pt x="761" y="1194"/>
                      <a:pt x="821" y="981"/>
                      <a:pt x="761" y="768"/>
                    </a:cubicBezTo>
                    <a:cubicBezTo>
                      <a:pt x="761" y="586"/>
                      <a:pt x="761" y="343"/>
                      <a:pt x="669" y="160"/>
                    </a:cubicBezTo>
                    <a:cubicBezTo>
                      <a:pt x="609" y="54"/>
                      <a:pt x="502" y="1"/>
                      <a:pt x="39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95" name="Google Shape;595;p9"/>
              <p:cNvSpPr/>
              <p:nvPr/>
            </p:nvSpPr>
            <p:spPr>
              <a:xfrm>
                <a:off x="5431850" y="3876675"/>
                <a:ext cx="26625" cy="43550"/>
              </a:xfrm>
              <a:custGeom>
                <a:avLst/>
                <a:gdLst/>
                <a:ahLst/>
                <a:cxnLst/>
                <a:rect l="l" t="t" r="r" b="b"/>
                <a:pathLst>
                  <a:path w="1065" h="1742" extrusionOk="0">
                    <a:moveTo>
                      <a:pt x="568" y="0"/>
                    </a:moveTo>
                    <a:cubicBezTo>
                      <a:pt x="513" y="0"/>
                      <a:pt x="461" y="10"/>
                      <a:pt x="426" y="33"/>
                    </a:cubicBezTo>
                    <a:cubicBezTo>
                      <a:pt x="0" y="337"/>
                      <a:pt x="152" y="976"/>
                      <a:pt x="213" y="1432"/>
                    </a:cubicBezTo>
                    <a:cubicBezTo>
                      <a:pt x="266" y="1645"/>
                      <a:pt x="460" y="1741"/>
                      <a:pt x="650" y="1741"/>
                    </a:cubicBezTo>
                    <a:cubicBezTo>
                      <a:pt x="677" y="1741"/>
                      <a:pt x="704" y="1739"/>
                      <a:pt x="730" y="1736"/>
                    </a:cubicBezTo>
                    <a:cubicBezTo>
                      <a:pt x="973" y="1675"/>
                      <a:pt x="1064" y="1432"/>
                      <a:pt x="1034" y="1219"/>
                    </a:cubicBezTo>
                    <a:cubicBezTo>
                      <a:pt x="943" y="885"/>
                      <a:pt x="1064" y="337"/>
                      <a:pt x="791" y="64"/>
                    </a:cubicBezTo>
                    <a:cubicBezTo>
                      <a:pt x="753" y="26"/>
                      <a:pt x="657" y="0"/>
                      <a:pt x="56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96" name="Google Shape;596;p9"/>
              <p:cNvSpPr/>
              <p:nvPr/>
            </p:nvSpPr>
            <p:spPr>
              <a:xfrm>
                <a:off x="5500850" y="3740400"/>
                <a:ext cx="23725" cy="37125"/>
              </a:xfrm>
              <a:custGeom>
                <a:avLst/>
                <a:gdLst/>
                <a:ahLst/>
                <a:cxnLst/>
                <a:rect l="l" t="t" r="r" b="b"/>
                <a:pathLst>
                  <a:path w="949" h="1485" extrusionOk="0">
                    <a:moveTo>
                      <a:pt x="491" y="0"/>
                    </a:moveTo>
                    <a:cubicBezTo>
                      <a:pt x="332" y="0"/>
                      <a:pt x="163" y="97"/>
                      <a:pt x="128" y="256"/>
                    </a:cubicBezTo>
                    <a:cubicBezTo>
                      <a:pt x="37" y="500"/>
                      <a:pt x="97" y="743"/>
                      <a:pt x="37" y="1016"/>
                    </a:cubicBezTo>
                    <a:cubicBezTo>
                      <a:pt x="1" y="1304"/>
                      <a:pt x="209" y="1485"/>
                      <a:pt x="416" y="1485"/>
                    </a:cubicBezTo>
                    <a:cubicBezTo>
                      <a:pt x="560" y="1485"/>
                      <a:pt x="704" y="1398"/>
                      <a:pt x="766" y="1199"/>
                    </a:cubicBezTo>
                    <a:cubicBezTo>
                      <a:pt x="918" y="864"/>
                      <a:pt x="949" y="500"/>
                      <a:pt x="766" y="165"/>
                    </a:cubicBezTo>
                    <a:cubicBezTo>
                      <a:pt x="715" y="51"/>
                      <a:pt x="606" y="0"/>
                      <a:pt x="49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97" name="Google Shape;597;p9"/>
              <p:cNvSpPr/>
              <p:nvPr/>
            </p:nvSpPr>
            <p:spPr>
              <a:xfrm>
                <a:off x="5533675" y="3819525"/>
                <a:ext cx="23175" cy="45850"/>
              </a:xfrm>
              <a:custGeom>
                <a:avLst/>
                <a:gdLst/>
                <a:ahLst/>
                <a:cxnLst/>
                <a:rect l="l" t="t" r="r" b="b"/>
                <a:pathLst>
                  <a:path w="927" h="1834" extrusionOk="0">
                    <a:moveTo>
                      <a:pt x="457" y="1"/>
                    </a:moveTo>
                    <a:cubicBezTo>
                      <a:pt x="412" y="1"/>
                      <a:pt x="361" y="13"/>
                      <a:pt x="304" y="40"/>
                    </a:cubicBezTo>
                    <a:cubicBezTo>
                      <a:pt x="61" y="161"/>
                      <a:pt x="61" y="465"/>
                      <a:pt x="31" y="678"/>
                    </a:cubicBezTo>
                    <a:cubicBezTo>
                      <a:pt x="0" y="982"/>
                      <a:pt x="0" y="1256"/>
                      <a:pt x="31" y="1560"/>
                    </a:cubicBezTo>
                    <a:cubicBezTo>
                      <a:pt x="61" y="1742"/>
                      <a:pt x="221" y="1833"/>
                      <a:pt x="384" y="1833"/>
                    </a:cubicBezTo>
                    <a:cubicBezTo>
                      <a:pt x="547" y="1833"/>
                      <a:pt x="715" y="1742"/>
                      <a:pt x="760" y="1560"/>
                    </a:cubicBezTo>
                    <a:cubicBezTo>
                      <a:pt x="843" y="1310"/>
                      <a:pt x="926" y="1"/>
                      <a:pt x="45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98" name="Google Shape;598;p9"/>
              <p:cNvSpPr/>
              <p:nvPr/>
            </p:nvSpPr>
            <p:spPr>
              <a:xfrm>
                <a:off x="5478950" y="3825675"/>
                <a:ext cx="21300" cy="32750"/>
              </a:xfrm>
              <a:custGeom>
                <a:avLst/>
                <a:gdLst/>
                <a:ahLst/>
                <a:cxnLst/>
                <a:rect l="l" t="t" r="r" b="b"/>
                <a:pathLst>
                  <a:path w="852" h="1310" extrusionOk="0">
                    <a:moveTo>
                      <a:pt x="375" y="0"/>
                    </a:moveTo>
                    <a:cubicBezTo>
                      <a:pt x="203" y="0"/>
                      <a:pt x="34" y="122"/>
                      <a:pt x="1" y="371"/>
                    </a:cubicBezTo>
                    <a:cubicBezTo>
                      <a:pt x="1" y="584"/>
                      <a:pt x="62" y="797"/>
                      <a:pt x="62" y="979"/>
                    </a:cubicBezTo>
                    <a:cubicBezTo>
                      <a:pt x="62" y="1182"/>
                      <a:pt x="231" y="1310"/>
                      <a:pt x="402" y="1310"/>
                    </a:cubicBezTo>
                    <a:cubicBezTo>
                      <a:pt x="539" y="1310"/>
                      <a:pt x="676" y="1229"/>
                      <a:pt x="730" y="1040"/>
                    </a:cubicBezTo>
                    <a:cubicBezTo>
                      <a:pt x="822" y="797"/>
                      <a:pt x="852" y="523"/>
                      <a:pt x="730" y="250"/>
                    </a:cubicBezTo>
                    <a:cubicBezTo>
                      <a:pt x="661" y="84"/>
                      <a:pt x="517" y="0"/>
                      <a:pt x="37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99" name="Google Shape;599;p9"/>
              <p:cNvSpPr/>
              <p:nvPr/>
            </p:nvSpPr>
            <p:spPr>
              <a:xfrm>
                <a:off x="5519225" y="3921375"/>
                <a:ext cx="22075" cy="48850"/>
              </a:xfrm>
              <a:custGeom>
                <a:avLst/>
                <a:gdLst/>
                <a:ahLst/>
                <a:cxnLst/>
                <a:rect l="l" t="t" r="r" b="b"/>
                <a:pathLst>
                  <a:path w="883" h="1954" extrusionOk="0">
                    <a:moveTo>
                      <a:pt x="438" y="1"/>
                    </a:moveTo>
                    <a:cubicBezTo>
                      <a:pt x="274" y="1"/>
                      <a:pt x="107" y="84"/>
                      <a:pt x="62" y="252"/>
                    </a:cubicBezTo>
                    <a:cubicBezTo>
                      <a:pt x="1" y="708"/>
                      <a:pt x="1" y="1133"/>
                      <a:pt x="31" y="1589"/>
                    </a:cubicBezTo>
                    <a:cubicBezTo>
                      <a:pt x="46" y="1832"/>
                      <a:pt x="236" y="1954"/>
                      <a:pt x="426" y="1954"/>
                    </a:cubicBezTo>
                    <a:cubicBezTo>
                      <a:pt x="616" y="1954"/>
                      <a:pt x="806" y="1832"/>
                      <a:pt x="821" y="1589"/>
                    </a:cubicBezTo>
                    <a:cubicBezTo>
                      <a:pt x="882" y="1133"/>
                      <a:pt x="882" y="677"/>
                      <a:pt x="791" y="252"/>
                    </a:cubicBezTo>
                    <a:cubicBezTo>
                      <a:pt x="761" y="84"/>
                      <a:pt x="601" y="1"/>
                      <a:pt x="43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00" name="Google Shape;600;p9"/>
              <p:cNvSpPr/>
              <p:nvPr/>
            </p:nvSpPr>
            <p:spPr>
              <a:xfrm>
                <a:off x="5526075" y="4129925"/>
                <a:ext cx="23575" cy="37875"/>
              </a:xfrm>
              <a:custGeom>
                <a:avLst/>
                <a:gdLst/>
                <a:ahLst/>
                <a:cxnLst/>
                <a:rect l="l" t="t" r="r" b="b"/>
                <a:pathLst>
                  <a:path w="943" h="1515" extrusionOk="0">
                    <a:moveTo>
                      <a:pt x="459" y="1"/>
                    </a:moveTo>
                    <a:cubicBezTo>
                      <a:pt x="407" y="1"/>
                      <a:pt x="360" y="17"/>
                      <a:pt x="335" y="56"/>
                    </a:cubicBezTo>
                    <a:cubicBezTo>
                      <a:pt x="0" y="268"/>
                      <a:pt x="0" y="876"/>
                      <a:pt x="152" y="1211"/>
                    </a:cubicBezTo>
                    <a:cubicBezTo>
                      <a:pt x="213" y="1423"/>
                      <a:pt x="365" y="1515"/>
                      <a:pt x="578" y="1515"/>
                    </a:cubicBezTo>
                    <a:cubicBezTo>
                      <a:pt x="791" y="1484"/>
                      <a:pt x="943" y="1332"/>
                      <a:pt x="943" y="1150"/>
                    </a:cubicBezTo>
                    <a:cubicBezTo>
                      <a:pt x="851" y="907"/>
                      <a:pt x="821" y="724"/>
                      <a:pt x="821" y="542"/>
                    </a:cubicBezTo>
                    <a:cubicBezTo>
                      <a:pt x="791" y="390"/>
                      <a:pt x="791" y="238"/>
                      <a:pt x="699" y="116"/>
                    </a:cubicBezTo>
                    <a:lnTo>
                      <a:pt x="669" y="86"/>
                    </a:lnTo>
                    <a:cubicBezTo>
                      <a:pt x="616" y="33"/>
                      <a:pt x="532" y="1"/>
                      <a:pt x="45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01" name="Google Shape;601;p9"/>
              <p:cNvSpPr/>
              <p:nvPr/>
            </p:nvSpPr>
            <p:spPr>
              <a:xfrm>
                <a:off x="5545075" y="4046425"/>
                <a:ext cx="22825" cy="35125"/>
              </a:xfrm>
              <a:custGeom>
                <a:avLst/>
                <a:gdLst/>
                <a:ahLst/>
                <a:cxnLst/>
                <a:rect l="l" t="t" r="r" b="b"/>
                <a:pathLst>
                  <a:path w="913" h="1405" extrusionOk="0">
                    <a:moveTo>
                      <a:pt x="533" y="0"/>
                    </a:moveTo>
                    <a:cubicBezTo>
                      <a:pt x="476" y="0"/>
                      <a:pt x="410" y="16"/>
                      <a:pt x="335" y="52"/>
                    </a:cubicBezTo>
                    <a:cubicBezTo>
                      <a:pt x="0" y="204"/>
                      <a:pt x="61" y="721"/>
                      <a:pt x="61" y="994"/>
                    </a:cubicBezTo>
                    <a:cubicBezTo>
                      <a:pt x="61" y="1268"/>
                      <a:pt x="274" y="1405"/>
                      <a:pt x="487" y="1405"/>
                    </a:cubicBezTo>
                    <a:cubicBezTo>
                      <a:pt x="699" y="1405"/>
                      <a:pt x="912" y="1268"/>
                      <a:pt x="912" y="994"/>
                    </a:cubicBezTo>
                    <a:cubicBezTo>
                      <a:pt x="912" y="704"/>
                      <a:pt x="912" y="0"/>
                      <a:pt x="53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02" name="Google Shape;602;p9"/>
              <p:cNvSpPr/>
              <p:nvPr/>
            </p:nvSpPr>
            <p:spPr>
              <a:xfrm>
                <a:off x="5621825" y="4051225"/>
                <a:ext cx="27375" cy="57125"/>
              </a:xfrm>
              <a:custGeom>
                <a:avLst/>
                <a:gdLst/>
                <a:ahLst/>
                <a:cxnLst/>
                <a:rect l="l" t="t" r="r" b="b"/>
                <a:pathLst>
                  <a:path w="1095" h="2285" extrusionOk="0">
                    <a:moveTo>
                      <a:pt x="539" y="1"/>
                    </a:moveTo>
                    <a:cubicBezTo>
                      <a:pt x="411" y="1"/>
                      <a:pt x="276" y="69"/>
                      <a:pt x="213" y="194"/>
                    </a:cubicBezTo>
                    <a:cubicBezTo>
                      <a:pt x="61" y="468"/>
                      <a:pt x="31" y="772"/>
                      <a:pt x="31" y="1076"/>
                    </a:cubicBezTo>
                    <a:cubicBezTo>
                      <a:pt x="0" y="1380"/>
                      <a:pt x="31" y="1684"/>
                      <a:pt x="61" y="1988"/>
                    </a:cubicBezTo>
                    <a:cubicBezTo>
                      <a:pt x="105" y="2192"/>
                      <a:pt x="268" y="2285"/>
                      <a:pt x="439" y="2285"/>
                    </a:cubicBezTo>
                    <a:cubicBezTo>
                      <a:pt x="624" y="2285"/>
                      <a:pt x="819" y="2177"/>
                      <a:pt x="882" y="1988"/>
                    </a:cubicBezTo>
                    <a:cubicBezTo>
                      <a:pt x="973" y="1501"/>
                      <a:pt x="1094" y="681"/>
                      <a:pt x="821" y="194"/>
                    </a:cubicBezTo>
                    <a:cubicBezTo>
                      <a:pt x="777" y="62"/>
                      <a:pt x="661" y="1"/>
                      <a:pt x="53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03" name="Google Shape;603;p9"/>
              <p:cNvSpPr/>
              <p:nvPr/>
            </p:nvSpPr>
            <p:spPr>
              <a:xfrm>
                <a:off x="5573175" y="3980600"/>
                <a:ext cx="23600" cy="37050"/>
              </a:xfrm>
              <a:custGeom>
                <a:avLst/>
                <a:gdLst/>
                <a:ahLst/>
                <a:cxnLst/>
                <a:rect l="l" t="t" r="r" b="b"/>
                <a:pathLst>
                  <a:path w="944" h="1482" extrusionOk="0">
                    <a:moveTo>
                      <a:pt x="489" y="0"/>
                    </a:moveTo>
                    <a:cubicBezTo>
                      <a:pt x="363" y="0"/>
                      <a:pt x="234" y="54"/>
                      <a:pt x="153" y="162"/>
                    </a:cubicBezTo>
                    <a:cubicBezTo>
                      <a:pt x="31" y="375"/>
                      <a:pt x="1" y="588"/>
                      <a:pt x="1" y="831"/>
                    </a:cubicBezTo>
                    <a:cubicBezTo>
                      <a:pt x="1" y="1074"/>
                      <a:pt x="122" y="1287"/>
                      <a:pt x="305" y="1439"/>
                    </a:cubicBezTo>
                    <a:cubicBezTo>
                      <a:pt x="354" y="1468"/>
                      <a:pt x="412" y="1482"/>
                      <a:pt x="470" y="1482"/>
                    </a:cubicBezTo>
                    <a:cubicBezTo>
                      <a:pt x="594" y="1482"/>
                      <a:pt x="719" y="1421"/>
                      <a:pt x="761" y="1317"/>
                    </a:cubicBezTo>
                    <a:cubicBezTo>
                      <a:pt x="943" y="1135"/>
                      <a:pt x="943" y="983"/>
                      <a:pt x="913" y="770"/>
                    </a:cubicBezTo>
                    <a:cubicBezTo>
                      <a:pt x="913" y="618"/>
                      <a:pt x="882" y="436"/>
                      <a:pt x="852" y="253"/>
                    </a:cubicBezTo>
                    <a:cubicBezTo>
                      <a:pt x="801" y="85"/>
                      <a:pt x="647" y="0"/>
                      <a:pt x="48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04" name="Google Shape;604;p9"/>
              <p:cNvSpPr/>
              <p:nvPr/>
            </p:nvSpPr>
            <p:spPr>
              <a:xfrm>
                <a:off x="5627900" y="3888750"/>
                <a:ext cx="25850" cy="37550"/>
              </a:xfrm>
              <a:custGeom>
                <a:avLst/>
                <a:gdLst/>
                <a:ahLst/>
                <a:cxnLst/>
                <a:rect l="l" t="t" r="r" b="b"/>
                <a:pathLst>
                  <a:path w="1034" h="1502" extrusionOk="0">
                    <a:moveTo>
                      <a:pt x="514" y="1"/>
                    </a:moveTo>
                    <a:cubicBezTo>
                      <a:pt x="485" y="1"/>
                      <a:pt x="456" y="3"/>
                      <a:pt x="426" y="6"/>
                    </a:cubicBezTo>
                    <a:cubicBezTo>
                      <a:pt x="213" y="37"/>
                      <a:pt x="92" y="189"/>
                      <a:pt x="61" y="432"/>
                    </a:cubicBezTo>
                    <a:cubicBezTo>
                      <a:pt x="61" y="554"/>
                      <a:pt x="0" y="675"/>
                      <a:pt x="0" y="797"/>
                    </a:cubicBezTo>
                    <a:cubicBezTo>
                      <a:pt x="0" y="949"/>
                      <a:pt x="61" y="1070"/>
                      <a:pt x="61" y="1222"/>
                    </a:cubicBezTo>
                    <a:cubicBezTo>
                      <a:pt x="92" y="1374"/>
                      <a:pt x="244" y="1496"/>
                      <a:pt x="365" y="1496"/>
                    </a:cubicBezTo>
                    <a:cubicBezTo>
                      <a:pt x="385" y="1500"/>
                      <a:pt x="405" y="1502"/>
                      <a:pt x="425" y="1502"/>
                    </a:cubicBezTo>
                    <a:cubicBezTo>
                      <a:pt x="555" y="1502"/>
                      <a:pt x="677" y="1419"/>
                      <a:pt x="730" y="1313"/>
                    </a:cubicBezTo>
                    <a:cubicBezTo>
                      <a:pt x="1003" y="1009"/>
                      <a:pt x="1034" y="645"/>
                      <a:pt x="943" y="310"/>
                    </a:cubicBezTo>
                    <a:cubicBezTo>
                      <a:pt x="889" y="97"/>
                      <a:pt x="719" y="1"/>
                      <a:pt x="51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05" name="Google Shape;605;p9"/>
              <p:cNvSpPr/>
              <p:nvPr/>
            </p:nvSpPr>
            <p:spPr>
              <a:xfrm>
                <a:off x="5649925" y="3965725"/>
                <a:ext cx="26625" cy="50875"/>
              </a:xfrm>
              <a:custGeom>
                <a:avLst/>
                <a:gdLst/>
                <a:ahLst/>
                <a:cxnLst/>
                <a:rect l="l" t="t" r="r" b="b"/>
                <a:pathLst>
                  <a:path w="1065" h="2035" extrusionOk="0">
                    <a:moveTo>
                      <a:pt x="580" y="1"/>
                    </a:moveTo>
                    <a:cubicBezTo>
                      <a:pt x="503" y="1"/>
                      <a:pt x="427" y="27"/>
                      <a:pt x="366" y="89"/>
                    </a:cubicBezTo>
                    <a:cubicBezTo>
                      <a:pt x="1" y="514"/>
                      <a:pt x="62" y="1274"/>
                      <a:pt x="244" y="1760"/>
                    </a:cubicBezTo>
                    <a:cubicBezTo>
                      <a:pt x="311" y="1948"/>
                      <a:pt x="460" y="2035"/>
                      <a:pt x="609" y="2035"/>
                    </a:cubicBezTo>
                    <a:cubicBezTo>
                      <a:pt x="798" y="2035"/>
                      <a:pt x="987" y="1894"/>
                      <a:pt x="1004" y="1639"/>
                    </a:cubicBezTo>
                    <a:cubicBezTo>
                      <a:pt x="1034" y="1365"/>
                      <a:pt x="1065" y="1152"/>
                      <a:pt x="1034" y="879"/>
                    </a:cubicBezTo>
                    <a:cubicBezTo>
                      <a:pt x="1004" y="605"/>
                      <a:pt x="1034" y="362"/>
                      <a:pt x="882" y="149"/>
                    </a:cubicBezTo>
                    <a:cubicBezTo>
                      <a:pt x="810" y="59"/>
                      <a:pt x="694" y="1"/>
                      <a:pt x="58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06" name="Google Shape;606;p9"/>
              <p:cNvSpPr/>
              <p:nvPr/>
            </p:nvSpPr>
            <p:spPr>
              <a:xfrm>
                <a:off x="5687925" y="4070350"/>
                <a:ext cx="25875" cy="49575"/>
              </a:xfrm>
              <a:custGeom>
                <a:avLst/>
                <a:gdLst/>
                <a:ahLst/>
                <a:cxnLst/>
                <a:rect l="l" t="t" r="r" b="b"/>
                <a:pathLst>
                  <a:path w="1035" h="1983" extrusionOk="0">
                    <a:moveTo>
                      <a:pt x="557" y="0"/>
                    </a:moveTo>
                    <a:cubicBezTo>
                      <a:pt x="375" y="0"/>
                      <a:pt x="177" y="128"/>
                      <a:pt x="122" y="311"/>
                    </a:cubicBezTo>
                    <a:cubicBezTo>
                      <a:pt x="1" y="676"/>
                      <a:pt x="92" y="1101"/>
                      <a:pt x="92" y="1527"/>
                    </a:cubicBezTo>
                    <a:cubicBezTo>
                      <a:pt x="92" y="1740"/>
                      <a:pt x="274" y="1983"/>
                      <a:pt x="548" y="1983"/>
                    </a:cubicBezTo>
                    <a:cubicBezTo>
                      <a:pt x="821" y="1983"/>
                      <a:pt x="973" y="1770"/>
                      <a:pt x="1004" y="1527"/>
                    </a:cubicBezTo>
                    <a:cubicBezTo>
                      <a:pt x="1034" y="1071"/>
                      <a:pt x="1034" y="615"/>
                      <a:pt x="852" y="189"/>
                    </a:cubicBezTo>
                    <a:cubicBezTo>
                      <a:pt x="791" y="56"/>
                      <a:pt x="678" y="0"/>
                      <a:pt x="55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07" name="Google Shape;607;p9"/>
              <p:cNvSpPr/>
              <p:nvPr/>
            </p:nvSpPr>
            <p:spPr>
              <a:xfrm>
                <a:off x="5621825" y="4138900"/>
                <a:ext cx="22825" cy="41450"/>
              </a:xfrm>
              <a:custGeom>
                <a:avLst/>
                <a:gdLst/>
                <a:ahLst/>
                <a:cxnLst/>
                <a:rect l="l" t="t" r="r" b="b"/>
                <a:pathLst>
                  <a:path w="913" h="1658" extrusionOk="0">
                    <a:moveTo>
                      <a:pt x="445" y="1"/>
                    </a:moveTo>
                    <a:cubicBezTo>
                      <a:pt x="304" y="1"/>
                      <a:pt x="167" y="92"/>
                      <a:pt x="122" y="274"/>
                    </a:cubicBezTo>
                    <a:cubicBezTo>
                      <a:pt x="0" y="578"/>
                      <a:pt x="31" y="912"/>
                      <a:pt x="31" y="1247"/>
                    </a:cubicBezTo>
                    <a:cubicBezTo>
                      <a:pt x="46" y="1520"/>
                      <a:pt x="243" y="1657"/>
                      <a:pt x="445" y="1657"/>
                    </a:cubicBezTo>
                    <a:cubicBezTo>
                      <a:pt x="646" y="1657"/>
                      <a:pt x="851" y="1520"/>
                      <a:pt x="882" y="1247"/>
                    </a:cubicBezTo>
                    <a:cubicBezTo>
                      <a:pt x="882" y="912"/>
                      <a:pt x="912" y="548"/>
                      <a:pt x="790" y="274"/>
                    </a:cubicBezTo>
                    <a:cubicBezTo>
                      <a:pt x="730" y="92"/>
                      <a:pt x="585" y="1"/>
                      <a:pt x="44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08" name="Google Shape;608;p9"/>
              <p:cNvSpPr/>
              <p:nvPr/>
            </p:nvSpPr>
            <p:spPr>
              <a:xfrm>
                <a:off x="5736550" y="3958800"/>
                <a:ext cx="27400" cy="51325"/>
              </a:xfrm>
              <a:custGeom>
                <a:avLst/>
                <a:gdLst/>
                <a:ahLst/>
                <a:cxnLst/>
                <a:rect l="l" t="t" r="r" b="b"/>
                <a:pathLst>
                  <a:path w="1096" h="2053" extrusionOk="0">
                    <a:moveTo>
                      <a:pt x="548" y="1"/>
                    </a:moveTo>
                    <a:cubicBezTo>
                      <a:pt x="389" y="1"/>
                      <a:pt x="229" y="92"/>
                      <a:pt x="153" y="274"/>
                    </a:cubicBezTo>
                    <a:cubicBezTo>
                      <a:pt x="1" y="730"/>
                      <a:pt x="31" y="1277"/>
                      <a:pt x="123" y="1733"/>
                    </a:cubicBezTo>
                    <a:cubicBezTo>
                      <a:pt x="153" y="1946"/>
                      <a:pt x="343" y="2053"/>
                      <a:pt x="533" y="2053"/>
                    </a:cubicBezTo>
                    <a:cubicBezTo>
                      <a:pt x="723" y="2053"/>
                      <a:pt x="913" y="1946"/>
                      <a:pt x="943" y="1733"/>
                    </a:cubicBezTo>
                    <a:cubicBezTo>
                      <a:pt x="1034" y="1277"/>
                      <a:pt x="1095" y="730"/>
                      <a:pt x="943" y="274"/>
                    </a:cubicBezTo>
                    <a:cubicBezTo>
                      <a:pt x="867" y="92"/>
                      <a:pt x="708" y="1"/>
                      <a:pt x="54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09" name="Google Shape;609;p9"/>
              <p:cNvSpPr/>
              <p:nvPr/>
            </p:nvSpPr>
            <p:spPr>
              <a:xfrm>
                <a:off x="5775325" y="3898675"/>
                <a:ext cx="25850" cy="46900"/>
              </a:xfrm>
              <a:custGeom>
                <a:avLst/>
                <a:gdLst/>
                <a:ahLst/>
                <a:cxnLst/>
                <a:rect l="l" t="t" r="r" b="b"/>
                <a:pathLst>
                  <a:path w="1034" h="1876" extrusionOk="0">
                    <a:moveTo>
                      <a:pt x="621" y="0"/>
                    </a:moveTo>
                    <a:cubicBezTo>
                      <a:pt x="560" y="0"/>
                      <a:pt x="496" y="23"/>
                      <a:pt x="426" y="65"/>
                    </a:cubicBezTo>
                    <a:cubicBezTo>
                      <a:pt x="152" y="187"/>
                      <a:pt x="91" y="552"/>
                      <a:pt x="61" y="825"/>
                    </a:cubicBezTo>
                    <a:cubicBezTo>
                      <a:pt x="0" y="1160"/>
                      <a:pt x="91" y="1433"/>
                      <a:pt x="243" y="1707"/>
                    </a:cubicBezTo>
                    <a:cubicBezTo>
                      <a:pt x="304" y="1827"/>
                      <a:pt x="397" y="1876"/>
                      <a:pt x="496" y="1876"/>
                    </a:cubicBezTo>
                    <a:cubicBezTo>
                      <a:pt x="646" y="1876"/>
                      <a:pt x="808" y="1762"/>
                      <a:pt x="882" y="1616"/>
                    </a:cubicBezTo>
                    <a:cubicBezTo>
                      <a:pt x="1003" y="1372"/>
                      <a:pt x="1034" y="1129"/>
                      <a:pt x="1034" y="825"/>
                    </a:cubicBezTo>
                    <a:cubicBezTo>
                      <a:pt x="1003" y="612"/>
                      <a:pt x="1003" y="278"/>
                      <a:pt x="821" y="96"/>
                    </a:cubicBezTo>
                    <a:cubicBezTo>
                      <a:pt x="756" y="31"/>
                      <a:pt x="691" y="0"/>
                      <a:pt x="62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10" name="Google Shape;610;p9"/>
              <p:cNvSpPr/>
              <p:nvPr/>
            </p:nvSpPr>
            <p:spPr>
              <a:xfrm>
                <a:off x="5842175" y="3947700"/>
                <a:ext cx="23600" cy="51425"/>
              </a:xfrm>
              <a:custGeom>
                <a:avLst/>
                <a:gdLst/>
                <a:ahLst/>
                <a:cxnLst/>
                <a:rect l="l" t="t" r="r" b="b"/>
                <a:pathLst>
                  <a:path w="944" h="2057" extrusionOk="0">
                    <a:moveTo>
                      <a:pt x="502" y="0"/>
                    </a:moveTo>
                    <a:cubicBezTo>
                      <a:pt x="388" y="0"/>
                      <a:pt x="277" y="61"/>
                      <a:pt x="214" y="171"/>
                    </a:cubicBezTo>
                    <a:cubicBezTo>
                      <a:pt x="62" y="384"/>
                      <a:pt x="31" y="688"/>
                      <a:pt x="31" y="962"/>
                    </a:cubicBezTo>
                    <a:cubicBezTo>
                      <a:pt x="1" y="1265"/>
                      <a:pt x="31" y="1539"/>
                      <a:pt x="62" y="1782"/>
                    </a:cubicBezTo>
                    <a:cubicBezTo>
                      <a:pt x="105" y="1972"/>
                      <a:pt x="261" y="2056"/>
                      <a:pt x="421" y="2056"/>
                    </a:cubicBezTo>
                    <a:cubicBezTo>
                      <a:pt x="595" y="2056"/>
                      <a:pt x="774" y="1956"/>
                      <a:pt x="822" y="1782"/>
                    </a:cubicBezTo>
                    <a:cubicBezTo>
                      <a:pt x="913" y="1539"/>
                      <a:pt x="943" y="1235"/>
                      <a:pt x="943" y="962"/>
                    </a:cubicBezTo>
                    <a:cubicBezTo>
                      <a:pt x="913" y="688"/>
                      <a:pt x="913" y="384"/>
                      <a:pt x="791" y="171"/>
                    </a:cubicBezTo>
                    <a:cubicBezTo>
                      <a:pt x="718" y="54"/>
                      <a:pt x="609" y="0"/>
                      <a:pt x="50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11" name="Google Shape;611;p9"/>
              <p:cNvSpPr/>
              <p:nvPr/>
            </p:nvSpPr>
            <p:spPr>
              <a:xfrm>
                <a:off x="5782150" y="3995025"/>
                <a:ext cx="28575" cy="57400"/>
              </a:xfrm>
              <a:custGeom>
                <a:avLst/>
                <a:gdLst/>
                <a:ahLst/>
                <a:cxnLst/>
                <a:rect l="l" t="t" r="r" b="b"/>
                <a:pathLst>
                  <a:path w="1143" h="2296" extrusionOk="0">
                    <a:moveTo>
                      <a:pt x="639" y="0"/>
                    </a:moveTo>
                    <a:cubicBezTo>
                      <a:pt x="444" y="0"/>
                      <a:pt x="249" y="106"/>
                      <a:pt x="183" y="345"/>
                    </a:cubicBezTo>
                    <a:cubicBezTo>
                      <a:pt x="92" y="923"/>
                      <a:pt x="1" y="1439"/>
                      <a:pt x="153" y="2017"/>
                    </a:cubicBezTo>
                    <a:cubicBezTo>
                      <a:pt x="188" y="2191"/>
                      <a:pt x="352" y="2296"/>
                      <a:pt x="509" y="2296"/>
                    </a:cubicBezTo>
                    <a:cubicBezTo>
                      <a:pt x="626" y="2296"/>
                      <a:pt x="739" y="2238"/>
                      <a:pt x="791" y="2108"/>
                    </a:cubicBezTo>
                    <a:cubicBezTo>
                      <a:pt x="1065" y="1561"/>
                      <a:pt x="1125" y="1044"/>
                      <a:pt x="1125" y="467"/>
                    </a:cubicBezTo>
                    <a:cubicBezTo>
                      <a:pt x="1142" y="176"/>
                      <a:pt x="890" y="0"/>
                      <a:pt x="63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12" name="Google Shape;612;p9"/>
              <p:cNvSpPr/>
              <p:nvPr/>
            </p:nvSpPr>
            <p:spPr>
              <a:xfrm>
                <a:off x="5751000" y="4093850"/>
                <a:ext cx="24350" cy="44150"/>
              </a:xfrm>
              <a:custGeom>
                <a:avLst/>
                <a:gdLst/>
                <a:ahLst/>
                <a:cxnLst/>
                <a:rect l="l" t="t" r="r" b="b"/>
                <a:pathLst>
                  <a:path w="974" h="1766" extrusionOk="0">
                    <a:moveTo>
                      <a:pt x="591" y="1"/>
                    </a:moveTo>
                    <a:cubicBezTo>
                      <a:pt x="485" y="1"/>
                      <a:pt x="375" y="46"/>
                      <a:pt x="304" y="131"/>
                    </a:cubicBezTo>
                    <a:cubicBezTo>
                      <a:pt x="31" y="556"/>
                      <a:pt x="0" y="1225"/>
                      <a:pt x="304" y="1590"/>
                    </a:cubicBezTo>
                    <a:cubicBezTo>
                      <a:pt x="376" y="1705"/>
                      <a:pt x="495" y="1765"/>
                      <a:pt x="611" y="1765"/>
                    </a:cubicBezTo>
                    <a:cubicBezTo>
                      <a:pt x="740" y="1765"/>
                      <a:pt x="864" y="1689"/>
                      <a:pt x="912" y="1529"/>
                    </a:cubicBezTo>
                    <a:cubicBezTo>
                      <a:pt x="973" y="1316"/>
                      <a:pt x="973" y="1103"/>
                      <a:pt x="943" y="891"/>
                    </a:cubicBezTo>
                    <a:cubicBezTo>
                      <a:pt x="912" y="648"/>
                      <a:pt x="943" y="435"/>
                      <a:pt x="882" y="192"/>
                    </a:cubicBezTo>
                    <a:cubicBezTo>
                      <a:pt x="833" y="61"/>
                      <a:pt x="714" y="1"/>
                      <a:pt x="59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13" name="Google Shape;613;p9"/>
              <p:cNvSpPr/>
              <p:nvPr/>
            </p:nvSpPr>
            <p:spPr>
              <a:xfrm>
                <a:off x="5831550" y="4091975"/>
                <a:ext cx="25850" cy="38400"/>
              </a:xfrm>
              <a:custGeom>
                <a:avLst/>
                <a:gdLst/>
                <a:ahLst/>
                <a:cxnLst/>
                <a:rect l="l" t="t" r="r" b="b"/>
                <a:pathLst>
                  <a:path w="1034" h="1536" extrusionOk="0">
                    <a:moveTo>
                      <a:pt x="475" y="1"/>
                    </a:moveTo>
                    <a:cubicBezTo>
                      <a:pt x="380" y="1"/>
                      <a:pt x="289" y="39"/>
                      <a:pt x="244" y="115"/>
                    </a:cubicBezTo>
                    <a:cubicBezTo>
                      <a:pt x="0" y="388"/>
                      <a:pt x="0" y="844"/>
                      <a:pt x="0" y="1178"/>
                    </a:cubicBezTo>
                    <a:cubicBezTo>
                      <a:pt x="0" y="1419"/>
                      <a:pt x="180" y="1535"/>
                      <a:pt x="369" y="1535"/>
                    </a:cubicBezTo>
                    <a:cubicBezTo>
                      <a:pt x="490" y="1535"/>
                      <a:pt x="616" y="1487"/>
                      <a:pt x="700" y="1391"/>
                    </a:cubicBezTo>
                    <a:cubicBezTo>
                      <a:pt x="912" y="1026"/>
                      <a:pt x="1034" y="510"/>
                      <a:pt x="730" y="115"/>
                    </a:cubicBezTo>
                    <a:cubicBezTo>
                      <a:pt x="669" y="39"/>
                      <a:pt x="570" y="1"/>
                      <a:pt x="47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14" name="Google Shape;614;p9"/>
              <p:cNvSpPr/>
              <p:nvPr/>
            </p:nvSpPr>
            <p:spPr>
              <a:xfrm>
                <a:off x="5894625" y="4031775"/>
                <a:ext cx="27375" cy="47425"/>
              </a:xfrm>
              <a:custGeom>
                <a:avLst/>
                <a:gdLst/>
                <a:ahLst/>
                <a:cxnLst/>
                <a:rect l="l" t="t" r="r" b="b"/>
                <a:pathLst>
                  <a:path w="1095" h="1897" extrusionOk="0">
                    <a:moveTo>
                      <a:pt x="550" y="0"/>
                    </a:moveTo>
                    <a:cubicBezTo>
                      <a:pt x="422" y="0"/>
                      <a:pt x="294" y="65"/>
                      <a:pt x="213" y="213"/>
                    </a:cubicBezTo>
                    <a:cubicBezTo>
                      <a:pt x="0" y="638"/>
                      <a:pt x="31" y="1276"/>
                      <a:pt x="243" y="1702"/>
                    </a:cubicBezTo>
                    <a:cubicBezTo>
                      <a:pt x="309" y="1833"/>
                      <a:pt x="460" y="1897"/>
                      <a:pt x="615" y="1897"/>
                    </a:cubicBezTo>
                    <a:cubicBezTo>
                      <a:pt x="819" y="1897"/>
                      <a:pt x="1030" y="1787"/>
                      <a:pt x="1064" y="1580"/>
                    </a:cubicBezTo>
                    <a:cubicBezTo>
                      <a:pt x="1095" y="1368"/>
                      <a:pt x="1064" y="1155"/>
                      <a:pt x="1064" y="912"/>
                    </a:cubicBezTo>
                    <a:cubicBezTo>
                      <a:pt x="1003" y="699"/>
                      <a:pt x="1003" y="486"/>
                      <a:pt x="943" y="273"/>
                    </a:cubicBezTo>
                    <a:cubicBezTo>
                      <a:pt x="875" y="104"/>
                      <a:pt x="712" y="0"/>
                      <a:pt x="55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15" name="Google Shape;615;p9"/>
              <p:cNvSpPr/>
              <p:nvPr/>
            </p:nvSpPr>
            <p:spPr>
              <a:xfrm>
                <a:off x="5915900" y="3930475"/>
                <a:ext cx="25100" cy="42800"/>
              </a:xfrm>
              <a:custGeom>
                <a:avLst/>
                <a:gdLst/>
                <a:ahLst/>
                <a:cxnLst/>
                <a:rect l="l" t="t" r="r" b="b"/>
                <a:pathLst>
                  <a:path w="1004" h="1712" extrusionOk="0">
                    <a:moveTo>
                      <a:pt x="587" y="1"/>
                    </a:moveTo>
                    <a:cubicBezTo>
                      <a:pt x="465" y="1"/>
                      <a:pt x="339" y="64"/>
                      <a:pt x="274" y="161"/>
                    </a:cubicBezTo>
                    <a:cubicBezTo>
                      <a:pt x="61" y="496"/>
                      <a:pt x="61" y="891"/>
                      <a:pt x="0" y="1255"/>
                    </a:cubicBezTo>
                    <a:cubicBezTo>
                      <a:pt x="0" y="1529"/>
                      <a:pt x="244" y="1711"/>
                      <a:pt x="456" y="1711"/>
                    </a:cubicBezTo>
                    <a:cubicBezTo>
                      <a:pt x="730" y="1711"/>
                      <a:pt x="912" y="1499"/>
                      <a:pt x="912" y="1255"/>
                    </a:cubicBezTo>
                    <a:cubicBezTo>
                      <a:pt x="973" y="891"/>
                      <a:pt x="1003" y="526"/>
                      <a:pt x="851" y="161"/>
                    </a:cubicBezTo>
                    <a:cubicBezTo>
                      <a:pt x="795" y="48"/>
                      <a:pt x="692" y="1"/>
                      <a:pt x="58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16" name="Google Shape;616;p9"/>
              <p:cNvSpPr/>
              <p:nvPr/>
            </p:nvSpPr>
            <p:spPr>
              <a:xfrm>
                <a:off x="5975925" y="3969450"/>
                <a:ext cx="23575" cy="37075"/>
              </a:xfrm>
              <a:custGeom>
                <a:avLst/>
                <a:gdLst/>
                <a:ahLst/>
                <a:cxnLst/>
                <a:rect l="l" t="t" r="r" b="b"/>
                <a:pathLst>
                  <a:path w="943" h="1483" extrusionOk="0">
                    <a:moveTo>
                      <a:pt x="468" y="0"/>
                    </a:moveTo>
                    <a:cubicBezTo>
                      <a:pt x="403" y="0"/>
                      <a:pt x="335" y="31"/>
                      <a:pt x="274" y="92"/>
                    </a:cubicBezTo>
                    <a:cubicBezTo>
                      <a:pt x="1" y="304"/>
                      <a:pt x="31" y="882"/>
                      <a:pt x="92" y="1186"/>
                    </a:cubicBezTo>
                    <a:cubicBezTo>
                      <a:pt x="107" y="1383"/>
                      <a:pt x="274" y="1482"/>
                      <a:pt x="449" y="1482"/>
                    </a:cubicBezTo>
                    <a:cubicBezTo>
                      <a:pt x="624" y="1482"/>
                      <a:pt x="806" y="1383"/>
                      <a:pt x="852" y="1186"/>
                    </a:cubicBezTo>
                    <a:cubicBezTo>
                      <a:pt x="882" y="882"/>
                      <a:pt x="943" y="365"/>
                      <a:pt x="639" y="92"/>
                    </a:cubicBezTo>
                    <a:cubicBezTo>
                      <a:pt x="593" y="31"/>
                      <a:pt x="533" y="0"/>
                      <a:pt x="46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17" name="Google Shape;617;p9"/>
              <p:cNvSpPr/>
              <p:nvPr/>
            </p:nvSpPr>
            <p:spPr>
              <a:xfrm>
                <a:off x="5946300" y="4042200"/>
                <a:ext cx="22825" cy="41075"/>
              </a:xfrm>
              <a:custGeom>
                <a:avLst/>
                <a:gdLst/>
                <a:ahLst/>
                <a:cxnLst/>
                <a:rect l="l" t="t" r="r" b="b"/>
                <a:pathLst>
                  <a:path w="913" h="1643" extrusionOk="0">
                    <a:moveTo>
                      <a:pt x="471" y="1"/>
                    </a:moveTo>
                    <a:cubicBezTo>
                      <a:pt x="319" y="1"/>
                      <a:pt x="167" y="84"/>
                      <a:pt x="122" y="251"/>
                    </a:cubicBezTo>
                    <a:cubicBezTo>
                      <a:pt x="61" y="555"/>
                      <a:pt x="0" y="890"/>
                      <a:pt x="61" y="1255"/>
                    </a:cubicBezTo>
                    <a:cubicBezTo>
                      <a:pt x="91" y="1513"/>
                      <a:pt x="281" y="1642"/>
                      <a:pt x="471" y="1642"/>
                    </a:cubicBezTo>
                    <a:cubicBezTo>
                      <a:pt x="661" y="1642"/>
                      <a:pt x="851" y="1513"/>
                      <a:pt x="882" y="1255"/>
                    </a:cubicBezTo>
                    <a:cubicBezTo>
                      <a:pt x="912" y="890"/>
                      <a:pt x="851" y="586"/>
                      <a:pt x="821" y="251"/>
                    </a:cubicBezTo>
                    <a:cubicBezTo>
                      <a:pt x="775" y="84"/>
                      <a:pt x="623" y="1"/>
                      <a:pt x="47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18" name="Google Shape;618;p9"/>
              <p:cNvSpPr/>
              <p:nvPr/>
            </p:nvSpPr>
            <p:spPr>
              <a:xfrm>
                <a:off x="5694000" y="4155425"/>
                <a:ext cx="23600" cy="38400"/>
              </a:xfrm>
              <a:custGeom>
                <a:avLst/>
                <a:gdLst/>
                <a:ahLst/>
                <a:cxnLst/>
                <a:rect l="l" t="t" r="r" b="b"/>
                <a:pathLst>
                  <a:path w="944" h="1536" extrusionOk="0">
                    <a:moveTo>
                      <a:pt x="483" y="1"/>
                    </a:moveTo>
                    <a:cubicBezTo>
                      <a:pt x="373" y="1"/>
                      <a:pt x="259" y="54"/>
                      <a:pt x="183" y="160"/>
                    </a:cubicBezTo>
                    <a:cubicBezTo>
                      <a:pt x="1" y="464"/>
                      <a:pt x="1" y="920"/>
                      <a:pt x="122" y="1285"/>
                    </a:cubicBezTo>
                    <a:cubicBezTo>
                      <a:pt x="198" y="1452"/>
                      <a:pt x="335" y="1536"/>
                      <a:pt x="472" y="1536"/>
                    </a:cubicBezTo>
                    <a:cubicBezTo>
                      <a:pt x="609" y="1536"/>
                      <a:pt x="745" y="1452"/>
                      <a:pt x="821" y="1285"/>
                    </a:cubicBezTo>
                    <a:cubicBezTo>
                      <a:pt x="943" y="920"/>
                      <a:pt x="943" y="464"/>
                      <a:pt x="761" y="160"/>
                    </a:cubicBezTo>
                    <a:cubicBezTo>
                      <a:pt x="700" y="54"/>
                      <a:pt x="594" y="1"/>
                      <a:pt x="48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19" name="Google Shape;619;p9"/>
              <p:cNvSpPr/>
              <p:nvPr/>
            </p:nvSpPr>
            <p:spPr>
              <a:xfrm>
                <a:off x="5580650" y="4179600"/>
                <a:ext cx="21425" cy="27150"/>
              </a:xfrm>
              <a:custGeom>
                <a:avLst/>
                <a:gdLst/>
                <a:ahLst/>
                <a:cxnLst/>
                <a:rect l="l" t="t" r="r" b="b"/>
                <a:pathLst>
                  <a:path w="857" h="1086" extrusionOk="0">
                    <a:moveTo>
                      <a:pt x="500" y="0"/>
                    </a:moveTo>
                    <a:cubicBezTo>
                      <a:pt x="386" y="0"/>
                      <a:pt x="269" y="50"/>
                      <a:pt x="188" y="166"/>
                    </a:cubicBezTo>
                    <a:cubicBezTo>
                      <a:pt x="127" y="318"/>
                      <a:pt x="97" y="500"/>
                      <a:pt x="36" y="652"/>
                    </a:cubicBezTo>
                    <a:cubicBezTo>
                      <a:pt x="0" y="922"/>
                      <a:pt x="199" y="1086"/>
                      <a:pt x="398" y="1086"/>
                    </a:cubicBezTo>
                    <a:cubicBezTo>
                      <a:pt x="536" y="1086"/>
                      <a:pt x="673" y="1008"/>
                      <a:pt x="735" y="835"/>
                    </a:cubicBezTo>
                    <a:cubicBezTo>
                      <a:pt x="796" y="652"/>
                      <a:pt x="857" y="500"/>
                      <a:pt x="857" y="318"/>
                    </a:cubicBezTo>
                    <a:cubicBezTo>
                      <a:pt x="857" y="130"/>
                      <a:pt x="683" y="0"/>
                      <a:pt x="50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20" name="Google Shape;620;p9"/>
              <p:cNvSpPr/>
              <p:nvPr/>
            </p:nvSpPr>
            <p:spPr>
              <a:xfrm>
                <a:off x="5899950" y="4109450"/>
                <a:ext cx="26600" cy="37450"/>
              </a:xfrm>
              <a:custGeom>
                <a:avLst/>
                <a:gdLst/>
                <a:ahLst/>
                <a:cxnLst/>
                <a:rect l="l" t="t" r="r" b="b"/>
                <a:pathLst>
                  <a:path w="1064" h="1498" extrusionOk="0">
                    <a:moveTo>
                      <a:pt x="521" y="1"/>
                    </a:moveTo>
                    <a:cubicBezTo>
                      <a:pt x="426" y="1"/>
                      <a:pt x="334" y="39"/>
                      <a:pt x="274" y="115"/>
                    </a:cubicBezTo>
                    <a:cubicBezTo>
                      <a:pt x="0" y="388"/>
                      <a:pt x="30" y="844"/>
                      <a:pt x="122" y="1179"/>
                    </a:cubicBezTo>
                    <a:cubicBezTo>
                      <a:pt x="152" y="1391"/>
                      <a:pt x="334" y="1498"/>
                      <a:pt x="521" y="1498"/>
                    </a:cubicBezTo>
                    <a:cubicBezTo>
                      <a:pt x="707" y="1498"/>
                      <a:pt x="897" y="1391"/>
                      <a:pt x="942" y="1179"/>
                    </a:cubicBezTo>
                    <a:cubicBezTo>
                      <a:pt x="1033" y="875"/>
                      <a:pt x="1064" y="388"/>
                      <a:pt x="790" y="115"/>
                    </a:cubicBezTo>
                    <a:cubicBezTo>
                      <a:pt x="714" y="39"/>
                      <a:pt x="616" y="1"/>
                      <a:pt x="52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21" name="Google Shape;621;p9"/>
              <p:cNvSpPr/>
              <p:nvPr/>
            </p:nvSpPr>
            <p:spPr>
              <a:xfrm>
                <a:off x="5997200" y="4097500"/>
                <a:ext cx="25100" cy="35725"/>
              </a:xfrm>
              <a:custGeom>
                <a:avLst/>
                <a:gdLst/>
                <a:ahLst/>
                <a:cxnLst/>
                <a:rect l="l" t="t" r="r" b="b"/>
                <a:pathLst>
                  <a:path w="1004" h="1429" extrusionOk="0">
                    <a:moveTo>
                      <a:pt x="498" y="0"/>
                    </a:moveTo>
                    <a:cubicBezTo>
                      <a:pt x="320" y="0"/>
                      <a:pt x="137" y="106"/>
                      <a:pt x="61" y="319"/>
                    </a:cubicBezTo>
                    <a:cubicBezTo>
                      <a:pt x="1" y="593"/>
                      <a:pt x="1" y="836"/>
                      <a:pt x="31" y="1109"/>
                    </a:cubicBezTo>
                    <a:cubicBezTo>
                      <a:pt x="61" y="1322"/>
                      <a:pt x="251" y="1429"/>
                      <a:pt x="449" y="1429"/>
                    </a:cubicBezTo>
                    <a:cubicBezTo>
                      <a:pt x="647" y="1429"/>
                      <a:pt x="852" y="1322"/>
                      <a:pt x="913" y="1109"/>
                    </a:cubicBezTo>
                    <a:cubicBezTo>
                      <a:pt x="1004" y="866"/>
                      <a:pt x="1004" y="593"/>
                      <a:pt x="913" y="319"/>
                    </a:cubicBezTo>
                    <a:cubicBezTo>
                      <a:pt x="852" y="106"/>
                      <a:pt x="677" y="0"/>
                      <a:pt x="49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22" name="Google Shape;622;p9"/>
              <p:cNvSpPr/>
              <p:nvPr/>
            </p:nvSpPr>
            <p:spPr>
              <a:xfrm>
                <a:off x="6018475" y="4012000"/>
                <a:ext cx="24350" cy="35175"/>
              </a:xfrm>
              <a:custGeom>
                <a:avLst/>
                <a:gdLst/>
                <a:ahLst/>
                <a:cxnLst/>
                <a:rect l="l" t="t" r="r" b="b"/>
                <a:pathLst>
                  <a:path w="974" h="1407" extrusionOk="0">
                    <a:moveTo>
                      <a:pt x="487" y="1"/>
                    </a:moveTo>
                    <a:cubicBezTo>
                      <a:pt x="411" y="1"/>
                      <a:pt x="335" y="31"/>
                      <a:pt x="274" y="92"/>
                    </a:cubicBezTo>
                    <a:cubicBezTo>
                      <a:pt x="1" y="365"/>
                      <a:pt x="92" y="852"/>
                      <a:pt x="153" y="1156"/>
                    </a:cubicBezTo>
                    <a:cubicBezTo>
                      <a:pt x="198" y="1323"/>
                      <a:pt x="350" y="1406"/>
                      <a:pt x="502" y="1406"/>
                    </a:cubicBezTo>
                    <a:cubicBezTo>
                      <a:pt x="654" y="1406"/>
                      <a:pt x="806" y="1323"/>
                      <a:pt x="852" y="1156"/>
                    </a:cubicBezTo>
                    <a:cubicBezTo>
                      <a:pt x="882" y="821"/>
                      <a:pt x="973" y="304"/>
                      <a:pt x="700" y="92"/>
                    </a:cubicBezTo>
                    <a:cubicBezTo>
                      <a:pt x="639" y="31"/>
                      <a:pt x="563" y="1"/>
                      <a:pt x="48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23" name="Google Shape;623;p9"/>
              <p:cNvSpPr/>
              <p:nvPr/>
            </p:nvSpPr>
            <p:spPr>
              <a:xfrm>
                <a:off x="6083075" y="4051775"/>
                <a:ext cx="22050" cy="40425"/>
              </a:xfrm>
              <a:custGeom>
                <a:avLst/>
                <a:gdLst/>
                <a:ahLst/>
                <a:cxnLst/>
                <a:rect l="l" t="t" r="r" b="b"/>
                <a:pathLst>
                  <a:path w="882" h="1617" extrusionOk="0">
                    <a:moveTo>
                      <a:pt x="573" y="1"/>
                    </a:moveTo>
                    <a:cubicBezTo>
                      <a:pt x="527" y="1"/>
                      <a:pt x="476" y="8"/>
                      <a:pt x="426" y="20"/>
                    </a:cubicBezTo>
                    <a:cubicBezTo>
                      <a:pt x="213" y="142"/>
                      <a:pt x="122" y="385"/>
                      <a:pt x="92" y="628"/>
                    </a:cubicBezTo>
                    <a:cubicBezTo>
                      <a:pt x="0" y="902"/>
                      <a:pt x="61" y="1115"/>
                      <a:pt x="122" y="1388"/>
                    </a:cubicBezTo>
                    <a:cubicBezTo>
                      <a:pt x="168" y="1540"/>
                      <a:pt x="304" y="1616"/>
                      <a:pt x="437" y="1616"/>
                    </a:cubicBezTo>
                    <a:cubicBezTo>
                      <a:pt x="570" y="1616"/>
                      <a:pt x="700" y="1540"/>
                      <a:pt x="730" y="1388"/>
                    </a:cubicBezTo>
                    <a:cubicBezTo>
                      <a:pt x="821" y="1145"/>
                      <a:pt x="851" y="932"/>
                      <a:pt x="851" y="689"/>
                    </a:cubicBezTo>
                    <a:cubicBezTo>
                      <a:pt x="851" y="446"/>
                      <a:pt x="882" y="233"/>
                      <a:pt x="730" y="51"/>
                    </a:cubicBezTo>
                    <a:cubicBezTo>
                      <a:pt x="694" y="15"/>
                      <a:pt x="638" y="1"/>
                      <a:pt x="57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24" name="Google Shape;624;p9"/>
              <p:cNvSpPr/>
              <p:nvPr/>
            </p:nvSpPr>
            <p:spPr>
              <a:xfrm>
                <a:off x="6142350" y="4025975"/>
                <a:ext cx="27375" cy="39875"/>
              </a:xfrm>
              <a:custGeom>
                <a:avLst/>
                <a:gdLst/>
                <a:ahLst/>
                <a:cxnLst/>
                <a:rect l="l" t="t" r="r" b="b"/>
                <a:pathLst>
                  <a:path w="1095" h="1595" extrusionOk="0">
                    <a:moveTo>
                      <a:pt x="533" y="0"/>
                    </a:moveTo>
                    <a:cubicBezTo>
                      <a:pt x="396" y="0"/>
                      <a:pt x="253" y="65"/>
                      <a:pt x="183" y="171"/>
                    </a:cubicBezTo>
                    <a:cubicBezTo>
                      <a:pt x="0" y="505"/>
                      <a:pt x="61" y="1052"/>
                      <a:pt x="213" y="1387"/>
                    </a:cubicBezTo>
                    <a:cubicBezTo>
                      <a:pt x="278" y="1529"/>
                      <a:pt x="408" y="1594"/>
                      <a:pt x="544" y="1594"/>
                    </a:cubicBezTo>
                    <a:cubicBezTo>
                      <a:pt x="727" y="1594"/>
                      <a:pt x="921" y="1475"/>
                      <a:pt x="973" y="1265"/>
                    </a:cubicBezTo>
                    <a:cubicBezTo>
                      <a:pt x="1095" y="931"/>
                      <a:pt x="1064" y="414"/>
                      <a:pt x="791" y="110"/>
                    </a:cubicBezTo>
                    <a:cubicBezTo>
                      <a:pt x="727" y="34"/>
                      <a:pt x="631" y="0"/>
                      <a:pt x="53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25" name="Google Shape;625;p9"/>
              <p:cNvSpPr/>
              <p:nvPr/>
            </p:nvSpPr>
            <p:spPr>
              <a:xfrm>
                <a:off x="6094475" y="3954450"/>
                <a:ext cx="26625" cy="45000"/>
              </a:xfrm>
              <a:custGeom>
                <a:avLst/>
                <a:gdLst/>
                <a:ahLst/>
                <a:cxnLst/>
                <a:rect l="l" t="t" r="r" b="b"/>
                <a:pathLst>
                  <a:path w="1065" h="1800" extrusionOk="0">
                    <a:moveTo>
                      <a:pt x="595" y="1"/>
                    </a:moveTo>
                    <a:cubicBezTo>
                      <a:pt x="523" y="1"/>
                      <a:pt x="451" y="28"/>
                      <a:pt x="395" y="84"/>
                    </a:cubicBezTo>
                    <a:cubicBezTo>
                      <a:pt x="61" y="418"/>
                      <a:pt x="0" y="1026"/>
                      <a:pt x="61" y="1482"/>
                    </a:cubicBezTo>
                    <a:cubicBezTo>
                      <a:pt x="80" y="1670"/>
                      <a:pt x="226" y="1799"/>
                      <a:pt x="371" y="1799"/>
                    </a:cubicBezTo>
                    <a:cubicBezTo>
                      <a:pt x="461" y="1799"/>
                      <a:pt x="550" y="1750"/>
                      <a:pt x="608" y="1634"/>
                    </a:cubicBezTo>
                    <a:cubicBezTo>
                      <a:pt x="851" y="1269"/>
                      <a:pt x="1064" y="692"/>
                      <a:pt x="882" y="236"/>
                    </a:cubicBezTo>
                    <a:cubicBezTo>
                      <a:pt x="843" y="82"/>
                      <a:pt x="719" y="1"/>
                      <a:pt x="59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26" name="Google Shape;626;p9"/>
              <p:cNvSpPr/>
              <p:nvPr/>
            </p:nvSpPr>
            <p:spPr>
              <a:xfrm>
                <a:off x="6197050" y="3937275"/>
                <a:ext cx="24350" cy="43100"/>
              </a:xfrm>
              <a:custGeom>
                <a:avLst/>
                <a:gdLst/>
                <a:ahLst/>
                <a:cxnLst/>
                <a:rect l="l" t="t" r="r" b="b"/>
                <a:pathLst>
                  <a:path w="974" h="1724" extrusionOk="0">
                    <a:moveTo>
                      <a:pt x="476" y="1"/>
                    </a:moveTo>
                    <a:cubicBezTo>
                      <a:pt x="354" y="1"/>
                      <a:pt x="239" y="68"/>
                      <a:pt x="214" y="224"/>
                    </a:cubicBezTo>
                    <a:cubicBezTo>
                      <a:pt x="92" y="679"/>
                      <a:pt x="1" y="1135"/>
                      <a:pt x="244" y="1561"/>
                    </a:cubicBezTo>
                    <a:cubicBezTo>
                      <a:pt x="291" y="1679"/>
                      <a:pt x="430" y="1723"/>
                      <a:pt x="560" y="1723"/>
                    </a:cubicBezTo>
                    <a:cubicBezTo>
                      <a:pt x="598" y="1723"/>
                      <a:pt x="635" y="1720"/>
                      <a:pt x="669" y="1713"/>
                    </a:cubicBezTo>
                    <a:cubicBezTo>
                      <a:pt x="821" y="1682"/>
                      <a:pt x="882" y="1531"/>
                      <a:pt x="913" y="1379"/>
                    </a:cubicBezTo>
                    <a:cubicBezTo>
                      <a:pt x="973" y="1014"/>
                      <a:pt x="821" y="679"/>
                      <a:pt x="821" y="315"/>
                    </a:cubicBezTo>
                    <a:cubicBezTo>
                      <a:pt x="821" y="123"/>
                      <a:pt x="641" y="1"/>
                      <a:pt x="47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27" name="Google Shape;627;p9"/>
              <p:cNvSpPr/>
              <p:nvPr/>
            </p:nvSpPr>
            <p:spPr>
              <a:xfrm>
                <a:off x="6238100" y="3866750"/>
                <a:ext cx="22050" cy="41525"/>
              </a:xfrm>
              <a:custGeom>
                <a:avLst/>
                <a:gdLst/>
                <a:ahLst/>
                <a:cxnLst/>
                <a:rect l="l" t="t" r="r" b="b"/>
                <a:pathLst>
                  <a:path w="882" h="1661" extrusionOk="0">
                    <a:moveTo>
                      <a:pt x="446" y="1"/>
                    </a:moveTo>
                    <a:cubicBezTo>
                      <a:pt x="351" y="1"/>
                      <a:pt x="246" y="47"/>
                      <a:pt x="182" y="127"/>
                    </a:cubicBezTo>
                    <a:cubicBezTo>
                      <a:pt x="91" y="309"/>
                      <a:pt x="31" y="522"/>
                      <a:pt x="0" y="734"/>
                    </a:cubicBezTo>
                    <a:cubicBezTo>
                      <a:pt x="0" y="978"/>
                      <a:pt x="0" y="1160"/>
                      <a:pt x="91" y="1373"/>
                    </a:cubicBezTo>
                    <a:cubicBezTo>
                      <a:pt x="147" y="1567"/>
                      <a:pt x="310" y="1660"/>
                      <a:pt x="472" y="1660"/>
                    </a:cubicBezTo>
                    <a:cubicBezTo>
                      <a:pt x="663" y="1660"/>
                      <a:pt x="851" y="1529"/>
                      <a:pt x="851" y="1282"/>
                    </a:cubicBezTo>
                    <a:cubicBezTo>
                      <a:pt x="882" y="1069"/>
                      <a:pt x="851" y="886"/>
                      <a:pt x="851" y="704"/>
                    </a:cubicBezTo>
                    <a:cubicBezTo>
                      <a:pt x="790" y="461"/>
                      <a:pt x="730" y="309"/>
                      <a:pt x="638" y="127"/>
                    </a:cubicBezTo>
                    <a:cubicBezTo>
                      <a:pt x="609" y="39"/>
                      <a:pt x="532" y="1"/>
                      <a:pt x="44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28" name="Google Shape;628;p9"/>
              <p:cNvSpPr/>
              <p:nvPr/>
            </p:nvSpPr>
            <p:spPr>
              <a:xfrm>
                <a:off x="6309525" y="3909950"/>
                <a:ext cx="22825" cy="50100"/>
              </a:xfrm>
              <a:custGeom>
                <a:avLst/>
                <a:gdLst/>
                <a:ahLst/>
                <a:cxnLst/>
                <a:rect l="l" t="t" r="r" b="b"/>
                <a:pathLst>
                  <a:path w="913" h="2004" extrusionOk="0">
                    <a:moveTo>
                      <a:pt x="460" y="0"/>
                    </a:moveTo>
                    <a:cubicBezTo>
                      <a:pt x="385" y="0"/>
                      <a:pt x="309" y="35"/>
                      <a:pt x="274" y="70"/>
                    </a:cubicBezTo>
                    <a:cubicBezTo>
                      <a:pt x="61" y="313"/>
                      <a:pt x="31" y="648"/>
                      <a:pt x="0" y="921"/>
                    </a:cubicBezTo>
                    <a:cubicBezTo>
                      <a:pt x="0" y="1256"/>
                      <a:pt x="31" y="1560"/>
                      <a:pt x="213" y="1864"/>
                    </a:cubicBezTo>
                    <a:cubicBezTo>
                      <a:pt x="280" y="1957"/>
                      <a:pt x="387" y="2003"/>
                      <a:pt x="491" y="2003"/>
                    </a:cubicBezTo>
                    <a:cubicBezTo>
                      <a:pt x="626" y="2003"/>
                      <a:pt x="756" y="1926"/>
                      <a:pt x="791" y="1772"/>
                    </a:cubicBezTo>
                    <a:cubicBezTo>
                      <a:pt x="912" y="1468"/>
                      <a:pt x="882" y="1225"/>
                      <a:pt x="821" y="861"/>
                    </a:cubicBezTo>
                    <a:cubicBezTo>
                      <a:pt x="791" y="617"/>
                      <a:pt x="791" y="313"/>
                      <a:pt x="608" y="70"/>
                    </a:cubicBezTo>
                    <a:cubicBezTo>
                      <a:pt x="570" y="19"/>
                      <a:pt x="515" y="0"/>
                      <a:pt x="4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29" name="Google Shape;629;p9"/>
              <p:cNvSpPr/>
              <p:nvPr/>
            </p:nvSpPr>
            <p:spPr>
              <a:xfrm>
                <a:off x="6256325" y="3953875"/>
                <a:ext cx="21775" cy="43750"/>
              </a:xfrm>
              <a:custGeom>
                <a:avLst/>
                <a:gdLst/>
                <a:ahLst/>
                <a:cxnLst/>
                <a:rect l="l" t="t" r="r" b="b"/>
                <a:pathLst>
                  <a:path w="871" h="1750" extrusionOk="0">
                    <a:moveTo>
                      <a:pt x="504" y="1"/>
                    </a:moveTo>
                    <a:cubicBezTo>
                      <a:pt x="429" y="1"/>
                      <a:pt x="353" y="35"/>
                      <a:pt x="305" y="107"/>
                    </a:cubicBezTo>
                    <a:cubicBezTo>
                      <a:pt x="31" y="563"/>
                      <a:pt x="1" y="1018"/>
                      <a:pt x="153" y="1505"/>
                    </a:cubicBezTo>
                    <a:cubicBezTo>
                      <a:pt x="208" y="1672"/>
                      <a:pt x="373" y="1750"/>
                      <a:pt x="526" y="1750"/>
                    </a:cubicBezTo>
                    <a:cubicBezTo>
                      <a:pt x="706" y="1750"/>
                      <a:pt x="871" y="1642"/>
                      <a:pt x="821" y="1444"/>
                    </a:cubicBezTo>
                    <a:cubicBezTo>
                      <a:pt x="761" y="1018"/>
                      <a:pt x="730" y="623"/>
                      <a:pt x="730" y="228"/>
                    </a:cubicBezTo>
                    <a:cubicBezTo>
                      <a:pt x="730" y="81"/>
                      <a:pt x="619" y="1"/>
                      <a:pt x="50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30" name="Google Shape;630;p9"/>
              <p:cNvSpPr/>
              <p:nvPr/>
            </p:nvSpPr>
            <p:spPr>
              <a:xfrm>
                <a:off x="6215300" y="4037625"/>
                <a:ext cx="22825" cy="37550"/>
              </a:xfrm>
              <a:custGeom>
                <a:avLst/>
                <a:gdLst/>
                <a:ahLst/>
                <a:cxnLst/>
                <a:rect l="l" t="t" r="r" b="b"/>
                <a:pathLst>
                  <a:path w="913" h="1502" extrusionOk="0">
                    <a:moveTo>
                      <a:pt x="497" y="1"/>
                    </a:moveTo>
                    <a:cubicBezTo>
                      <a:pt x="387" y="1"/>
                      <a:pt x="276" y="63"/>
                      <a:pt x="243" y="161"/>
                    </a:cubicBezTo>
                    <a:cubicBezTo>
                      <a:pt x="91" y="556"/>
                      <a:pt x="0" y="982"/>
                      <a:pt x="243" y="1346"/>
                    </a:cubicBezTo>
                    <a:cubicBezTo>
                      <a:pt x="297" y="1453"/>
                      <a:pt x="403" y="1501"/>
                      <a:pt x="512" y="1501"/>
                    </a:cubicBezTo>
                    <a:cubicBezTo>
                      <a:pt x="653" y="1501"/>
                      <a:pt x="800" y="1422"/>
                      <a:pt x="851" y="1286"/>
                    </a:cubicBezTo>
                    <a:cubicBezTo>
                      <a:pt x="912" y="860"/>
                      <a:pt x="791" y="556"/>
                      <a:pt x="730" y="161"/>
                    </a:cubicBezTo>
                    <a:cubicBezTo>
                      <a:pt x="687" y="48"/>
                      <a:pt x="592" y="1"/>
                      <a:pt x="49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31" name="Google Shape;631;p9"/>
              <p:cNvSpPr/>
              <p:nvPr/>
            </p:nvSpPr>
            <p:spPr>
              <a:xfrm>
                <a:off x="6290525" y="4042650"/>
                <a:ext cx="27375" cy="28025"/>
              </a:xfrm>
              <a:custGeom>
                <a:avLst/>
                <a:gdLst/>
                <a:ahLst/>
                <a:cxnLst/>
                <a:rect l="l" t="t" r="r" b="b"/>
                <a:pathLst>
                  <a:path w="1095" h="1121" extrusionOk="0">
                    <a:moveTo>
                      <a:pt x="587" y="1"/>
                    </a:moveTo>
                    <a:cubicBezTo>
                      <a:pt x="557" y="1"/>
                      <a:pt x="523" y="7"/>
                      <a:pt x="487" y="21"/>
                    </a:cubicBezTo>
                    <a:cubicBezTo>
                      <a:pt x="0" y="173"/>
                      <a:pt x="31" y="963"/>
                      <a:pt x="517" y="1115"/>
                    </a:cubicBezTo>
                    <a:cubicBezTo>
                      <a:pt x="545" y="1119"/>
                      <a:pt x="572" y="1121"/>
                      <a:pt x="598" y="1121"/>
                    </a:cubicBezTo>
                    <a:cubicBezTo>
                      <a:pt x="768" y="1121"/>
                      <a:pt x="890" y="1038"/>
                      <a:pt x="943" y="933"/>
                    </a:cubicBezTo>
                    <a:cubicBezTo>
                      <a:pt x="1095" y="689"/>
                      <a:pt x="1034" y="507"/>
                      <a:pt x="912" y="325"/>
                    </a:cubicBezTo>
                    <a:cubicBezTo>
                      <a:pt x="835" y="196"/>
                      <a:pt x="757" y="1"/>
                      <a:pt x="58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32" name="Google Shape;632;p9"/>
              <p:cNvSpPr/>
              <p:nvPr/>
            </p:nvSpPr>
            <p:spPr>
              <a:xfrm>
                <a:off x="6358925" y="3977900"/>
                <a:ext cx="24325" cy="48150"/>
              </a:xfrm>
              <a:custGeom>
                <a:avLst/>
                <a:gdLst/>
                <a:ahLst/>
                <a:cxnLst/>
                <a:rect l="l" t="t" r="r" b="b"/>
                <a:pathLst>
                  <a:path w="973" h="1926" extrusionOk="0">
                    <a:moveTo>
                      <a:pt x="545" y="0"/>
                    </a:moveTo>
                    <a:cubicBezTo>
                      <a:pt x="470" y="0"/>
                      <a:pt x="392" y="30"/>
                      <a:pt x="334" y="88"/>
                    </a:cubicBezTo>
                    <a:cubicBezTo>
                      <a:pt x="0" y="513"/>
                      <a:pt x="30" y="1152"/>
                      <a:pt x="152" y="1638"/>
                    </a:cubicBezTo>
                    <a:cubicBezTo>
                      <a:pt x="208" y="1833"/>
                      <a:pt x="371" y="1925"/>
                      <a:pt x="532" y="1925"/>
                    </a:cubicBezTo>
                    <a:cubicBezTo>
                      <a:pt x="724" y="1925"/>
                      <a:pt x="912" y="1794"/>
                      <a:pt x="912" y="1547"/>
                    </a:cubicBezTo>
                    <a:cubicBezTo>
                      <a:pt x="912" y="1091"/>
                      <a:pt x="973" y="544"/>
                      <a:pt x="760" y="118"/>
                    </a:cubicBezTo>
                    <a:cubicBezTo>
                      <a:pt x="712" y="38"/>
                      <a:pt x="630" y="0"/>
                      <a:pt x="54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33" name="Google Shape;633;p9"/>
              <p:cNvSpPr/>
              <p:nvPr/>
            </p:nvSpPr>
            <p:spPr>
              <a:xfrm>
                <a:off x="6358150" y="3817650"/>
                <a:ext cx="20550" cy="46200"/>
              </a:xfrm>
              <a:custGeom>
                <a:avLst/>
                <a:gdLst/>
                <a:ahLst/>
                <a:cxnLst/>
                <a:rect l="l" t="t" r="r" b="b"/>
                <a:pathLst>
                  <a:path w="822" h="1848" extrusionOk="0">
                    <a:moveTo>
                      <a:pt x="388" y="1"/>
                    </a:moveTo>
                    <a:cubicBezTo>
                      <a:pt x="282" y="1"/>
                      <a:pt x="183" y="69"/>
                      <a:pt x="153" y="206"/>
                    </a:cubicBezTo>
                    <a:cubicBezTo>
                      <a:pt x="1" y="601"/>
                      <a:pt x="1" y="1027"/>
                      <a:pt x="31" y="1483"/>
                    </a:cubicBezTo>
                    <a:cubicBezTo>
                      <a:pt x="61" y="1726"/>
                      <a:pt x="229" y="1847"/>
                      <a:pt x="400" y="1847"/>
                    </a:cubicBezTo>
                    <a:cubicBezTo>
                      <a:pt x="571" y="1847"/>
                      <a:pt x="745" y="1726"/>
                      <a:pt x="791" y="1483"/>
                    </a:cubicBezTo>
                    <a:cubicBezTo>
                      <a:pt x="821" y="1057"/>
                      <a:pt x="821" y="601"/>
                      <a:pt x="669" y="206"/>
                    </a:cubicBezTo>
                    <a:cubicBezTo>
                      <a:pt x="609" y="69"/>
                      <a:pt x="495" y="1"/>
                      <a:pt x="38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34" name="Google Shape;634;p9"/>
              <p:cNvSpPr/>
              <p:nvPr/>
            </p:nvSpPr>
            <p:spPr>
              <a:xfrm>
                <a:off x="6422750" y="3857350"/>
                <a:ext cx="26625" cy="51550"/>
              </a:xfrm>
              <a:custGeom>
                <a:avLst/>
                <a:gdLst/>
                <a:ahLst/>
                <a:cxnLst/>
                <a:rect l="l" t="t" r="r" b="b"/>
                <a:pathLst>
                  <a:path w="1065" h="2062" extrusionOk="0">
                    <a:moveTo>
                      <a:pt x="518" y="1"/>
                    </a:moveTo>
                    <a:cubicBezTo>
                      <a:pt x="413" y="1"/>
                      <a:pt x="309" y="51"/>
                      <a:pt x="243" y="168"/>
                    </a:cubicBezTo>
                    <a:cubicBezTo>
                      <a:pt x="0" y="594"/>
                      <a:pt x="31" y="1171"/>
                      <a:pt x="61" y="1688"/>
                    </a:cubicBezTo>
                    <a:cubicBezTo>
                      <a:pt x="78" y="1928"/>
                      <a:pt x="279" y="2062"/>
                      <a:pt x="467" y="2062"/>
                    </a:cubicBezTo>
                    <a:cubicBezTo>
                      <a:pt x="613" y="2062"/>
                      <a:pt x="751" y="1982"/>
                      <a:pt x="791" y="1810"/>
                    </a:cubicBezTo>
                    <a:cubicBezTo>
                      <a:pt x="912" y="1293"/>
                      <a:pt x="1064" y="685"/>
                      <a:pt x="851" y="229"/>
                    </a:cubicBezTo>
                    <a:cubicBezTo>
                      <a:pt x="799" y="90"/>
                      <a:pt x="658" y="1"/>
                      <a:pt x="51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35" name="Google Shape;635;p9"/>
              <p:cNvSpPr/>
              <p:nvPr/>
            </p:nvSpPr>
            <p:spPr>
              <a:xfrm>
                <a:off x="6379425" y="3924450"/>
                <a:ext cx="20550" cy="36575"/>
              </a:xfrm>
              <a:custGeom>
                <a:avLst/>
                <a:gdLst/>
                <a:ahLst/>
                <a:cxnLst/>
                <a:rect l="l" t="t" r="r" b="b"/>
                <a:pathLst>
                  <a:path w="822" h="1463" extrusionOk="0">
                    <a:moveTo>
                      <a:pt x="476" y="1"/>
                    </a:moveTo>
                    <a:cubicBezTo>
                      <a:pt x="460" y="1"/>
                      <a:pt x="443" y="3"/>
                      <a:pt x="426" y="7"/>
                    </a:cubicBezTo>
                    <a:cubicBezTo>
                      <a:pt x="213" y="98"/>
                      <a:pt x="122" y="341"/>
                      <a:pt x="92" y="554"/>
                    </a:cubicBezTo>
                    <a:cubicBezTo>
                      <a:pt x="62" y="828"/>
                      <a:pt x="1" y="1040"/>
                      <a:pt x="153" y="1314"/>
                    </a:cubicBezTo>
                    <a:cubicBezTo>
                      <a:pt x="216" y="1409"/>
                      <a:pt x="336" y="1462"/>
                      <a:pt x="455" y="1462"/>
                    </a:cubicBezTo>
                    <a:cubicBezTo>
                      <a:pt x="564" y="1462"/>
                      <a:pt x="672" y="1416"/>
                      <a:pt x="730" y="1314"/>
                    </a:cubicBezTo>
                    <a:cubicBezTo>
                      <a:pt x="821" y="1040"/>
                      <a:pt x="821" y="767"/>
                      <a:pt x="821" y="524"/>
                    </a:cubicBezTo>
                    <a:cubicBezTo>
                      <a:pt x="821" y="402"/>
                      <a:pt x="821" y="250"/>
                      <a:pt x="730" y="129"/>
                    </a:cubicBezTo>
                    <a:cubicBezTo>
                      <a:pt x="678" y="76"/>
                      <a:pt x="580" y="1"/>
                      <a:pt x="47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36" name="Google Shape;636;p9"/>
              <p:cNvSpPr/>
              <p:nvPr/>
            </p:nvSpPr>
            <p:spPr>
              <a:xfrm>
                <a:off x="6449350" y="3955700"/>
                <a:ext cx="21300" cy="34425"/>
              </a:xfrm>
              <a:custGeom>
                <a:avLst/>
                <a:gdLst/>
                <a:ahLst/>
                <a:cxnLst/>
                <a:rect l="l" t="t" r="r" b="b"/>
                <a:pathLst>
                  <a:path w="852" h="1377" extrusionOk="0">
                    <a:moveTo>
                      <a:pt x="391" y="0"/>
                    </a:moveTo>
                    <a:cubicBezTo>
                      <a:pt x="291" y="0"/>
                      <a:pt x="192" y="49"/>
                      <a:pt x="152" y="155"/>
                    </a:cubicBezTo>
                    <a:cubicBezTo>
                      <a:pt x="61" y="338"/>
                      <a:pt x="31" y="490"/>
                      <a:pt x="0" y="672"/>
                    </a:cubicBezTo>
                    <a:cubicBezTo>
                      <a:pt x="0" y="915"/>
                      <a:pt x="31" y="1097"/>
                      <a:pt x="183" y="1280"/>
                    </a:cubicBezTo>
                    <a:cubicBezTo>
                      <a:pt x="238" y="1346"/>
                      <a:pt x="321" y="1376"/>
                      <a:pt x="409" y="1376"/>
                    </a:cubicBezTo>
                    <a:cubicBezTo>
                      <a:pt x="563" y="1376"/>
                      <a:pt x="732" y="1283"/>
                      <a:pt x="790" y="1128"/>
                    </a:cubicBezTo>
                    <a:cubicBezTo>
                      <a:pt x="851" y="945"/>
                      <a:pt x="821" y="794"/>
                      <a:pt x="790" y="611"/>
                    </a:cubicBezTo>
                    <a:cubicBezTo>
                      <a:pt x="760" y="490"/>
                      <a:pt x="699" y="338"/>
                      <a:pt x="669" y="216"/>
                    </a:cubicBezTo>
                    <a:cubicBezTo>
                      <a:pt x="652" y="79"/>
                      <a:pt x="520" y="0"/>
                      <a:pt x="39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37" name="Google Shape;637;p9"/>
              <p:cNvSpPr/>
              <p:nvPr/>
            </p:nvSpPr>
            <p:spPr>
              <a:xfrm>
                <a:off x="6418950" y="4003650"/>
                <a:ext cx="22825" cy="34600"/>
              </a:xfrm>
              <a:custGeom>
                <a:avLst/>
                <a:gdLst/>
                <a:ahLst/>
                <a:cxnLst/>
                <a:rect l="l" t="t" r="r" b="b"/>
                <a:pathLst>
                  <a:path w="913" h="1384" extrusionOk="0">
                    <a:moveTo>
                      <a:pt x="441" y="0"/>
                    </a:moveTo>
                    <a:cubicBezTo>
                      <a:pt x="357" y="0"/>
                      <a:pt x="274" y="31"/>
                      <a:pt x="213" y="91"/>
                    </a:cubicBezTo>
                    <a:cubicBezTo>
                      <a:pt x="31" y="274"/>
                      <a:pt x="0" y="699"/>
                      <a:pt x="31" y="973"/>
                    </a:cubicBezTo>
                    <a:cubicBezTo>
                      <a:pt x="46" y="1246"/>
                      <a:pt x="251" y="1383"/>
                      <a:pt x="460" y="1383"/>
                    </a:cubicBezTo>
                    <a:cubicBezTo>
                      <a:pt x="669" y="1383"/>
                      <a:pt x="882" y="1246"/>
                      <a:pt x="912" y="973"/>
                    </a:cubicBezTo>
                    <a:cubicBezTo>
                      <a:pt x="851" y="638"/>
                      <a:pt x="851" y="274"/>
                      <a:pt x="669" y="91"/>
                    </a:cubicBezTo>
                    <a:cubicBezTo>
                      <a:pt x="608" y="31"/>
                      <a:pt x="525" y="0"/>
                      <a:pt x="44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38" name="Google Shape;638;p9"/>
              <p:cNvSpPr/>
              <p:nvPr/>
            </p:nvSpPr>
            <p:spPr>
              <a:xfrm>
                <a:off x="6487325" y="3799475"/>
                <a:ext cx="23600" cy="39625"/>
              </a:xfrm>
              <a:custGeom>
                <a:avLst/>
                <a:gdLst/>
                <a:ahLst/>
                <a:cxnLst/>
                <a:rect l="l" t="t" r="r" b="b"/>
                <a:pathLst>
                  <a:path w="944" h="1585" extrusionOk="0">
                    <a:moveTo>
                      <a:pt x="469" y="1"/>
                    </a:moveTo>
                    <a:cubicBezTo>
                      <a:pt x="371" y="1"/>
                      <a:pt x="270" y="56"/>
                      <a:pt x="214" y="112"/>
                    </a:cubicBezTo>
                    <a:cubicBezTo>
                      <a:pt x="1" y="477"/>
                      <a:pt x="62" y="933"/>
                      <a:pt x="153" y="1298"/>
                    </a:cubicBezTo>
                    <a:cubicBezTo>
                      <a:pt x="193" y="1496"/>
                      <a:pt x="341" y="1585"/>
                      <a:pt x="499" y="1585"/>
                    </a:cubicBezTo>
                    <a:cubicBezTo>
                      <a:pt x="705" y="1585"/>
                      <a:pt x="926" y="1434"/>
                      <a:pt x="943" y="1176"/>
                    </a:cubicBezTo>
                    <a:cubicBezTo>
                      <a:pt x="943" y="811"/>
                      <a:pt x="913" y="355"/>
                      <a:pt x="639" y="82"/>
                    </a:cubicBezTo>
                    <a:cubicBezTo>
                      <a:pt x="592" y="23"/>
                      <a:pt x="531" y="1"/>
                      <a:pt x="46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39" name="Google Shape;639;p9"/>
              <p:cNvSpPr/>
              <p:nvPr/>
            </p:nvSpPr>
            <p:spPr>
              <a:xfrm>
                <a:off x="6488850" y="3882625"/>
                <a:ext cx="27375" cy="48100"/>
              </a:xfrm>
              <a:custGeom>
                <a:avLst/>
                <a:gdLst/>
                <a:ahLst/>
                <a:cxnLst/>
                <a:rect l="l" t="t" r="r" b="b"/>
                <a:pathLst>
                  <a:path w="1095" h="1924" extrusionOk="0">
                    <a:moveTo>
                      <a:pt x="468" y="1"/>
                    </a:moveTo>
                    <a:cubicBezTo>
                      <a:pt x="403" y="1"/>
                      <a:pt x="335" y="23"/>
                      <a:pt x="274" y="69"/>
                    </a:cubicBezTo>
                    <a:cubicBezTo>
                      <a:pt x="1" y="251"/>
                      <a:pt x="1" y="525"/>
                      <a:pt x="1" y="799"/>
                    </a:cubicBezTo>
                    <a:cubicBezTo>
                      <a:pt x="1" y="1042"/>
                      <a:pt x="31" y="1315"/>
                      <a:pt x="92" y="1589"/>
                    </a:cubicBezTo>
                    <a:cubicBezTo>
                      <a:pt x="122" y="1802"/>
                      <a:pt x="396" y="1923"/>
                      <a:pt x="578" y="1923"/>
                    </a:cubicBezTo>
                    <a:cubicBezTo>
                      <a:pt x="791" y="1893"/>
                      <a:pt x="943" y="1680"/>
                      <a:pt x="943" y="1467"/>
                    </a:cubicBezTo>
                    <a:cubicBezTo>
                      <a:pt x="1004" y="1042"/>
                      <a:pt x="1095" y="343"/>
                      <a:pt x="639" y="69"/>
                    </a:cubicBezTo>
                    <a:cubicBezTo>
                      <a:pt x="593" y="23"/>
                      <a:pt x="533" y="1"/>
                      <a:pt x="46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40" name="Google Shape;640;p9"/>
              <p:cNvSpPr/>
              <p:nvPr/>
            </p:nvSpPr>
            <p:spPr>
              <a:xfrm>
                <a:off x="6554200" y="3848750"/>
                <a:ext cx="26625" cy="45725"/>
              </a:xfrm>
              <a:custGeom>
                <a:avLst/>
                <a:gdLst/>
                <a:ahLst/>
                <a:cxnLst/>
                <a:rect l="l" t="t" r="r" b="b"/>
                <a:pathLst>
                  <a:path w="1065" h="1829" extrusionOk="0">
                    <a:moveTo>
                      <a:pt x="565" y="1"/>
                    </a:moveTo>
                    <a:cubicBezTo>
                      <a:pt x="434" y="1"/>
                      <a:pt x="309" y="66"/>
                      <a:pt x="244" y="208"/>
                    </a:cubicBezTo>
                    <a:cubicBezTo>
                      <a:pt x="153" y="391"/>
                      <a:pt x="122" y="573"/>
                      <a:pt x="92" y="816"/>
                    </a:cubicBezTo>
                    <a:cubicBezTo>
                      <a:pt x="62" y="1029"/>
                      <a:pt x="1" y="1242"/>
                      <a:pt x="62" y="1424"/>
                    </a:cubicBezTo>
                    <a:cubicBezTo>
                      <a:pt x="92" y="1576"/>
                      <a:pt x="122" y="1728"/>
                      <a:pt x="305" y="1789"/>
                    </a:cubicBezTo>
                    <a:cubicBezTo>
                      <a:pt x="368" y="1814"/>
                      <a:pt x="441" y="1829"/>
                      <a:pt x="512" y="1829"/>
                    </a:cubicBezTo>
                    <a:cubicBezTo>
                      <a:pt x="612" y="1829"/>
                      <a:pt x="707" y="1799"/>
                      <a:pt x="761" y="1728"/>
                    </a:cubicBezTo>
                    <a:cubicBezTo>
                      <a:pt x="913" y="1546"/>
                      <a:pt x="1034" y="1302"/>
                      <a:pt x="1065" y="1029"/>
                    </a:cubicBezTo>
                    <a:cubicBezTo>
                      <a:pt x="1034" y="816"/>
                      <a:pt x="1065" y="543"/>
                      <a:pt x="1004" y="330"/>
                    </a:cubicBezTo>
                    <a:cubicBezTo>
                      <a:pt x="934" y="120"/>
                      <a:pt x="743" y="1"/>
                      <a:pt x="56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41" name="Google Shape;641;p9"/>
              <p:cNvSpPr/>
              <p:nvPr/>
            </p:nvSpPr>
            <p:spPr>
              <a:xfrm>
                <a:off x="6551175" y="3741300"/>
                <a:ext cx="21300" cy="39900"/>
              </a:xfrm>
              <a:custGeom>
                <a:avLst/>
                <a:gdLst/>
                <a:ahLst/>
                <a:cxnLst/>
                <a:rect l="l" t="t" r="r" b="b"/>
                <a:pathLst>
                  <a:path w="852" h="1596" extrusionOk="0">
                    <a:moveTo>
                      <a:pt x="437" y="0"/>
                    </a:moveTo>
                    <a:cubicBezTo>
                      <a:pt x="380" y="0"/>
                      <a:pt x="319" y="23"/>
                      <a:pt x="274" y="68"/>
                    </a:cubicBezTo>
                    <a:cubicBezTo>
                      <a:pt x="122" y="220"/>
                      <a:pt x="91" y="433"/>
                      <a:pt x="61" y="616"/>
                    </a:cubicBezTo>
                    <a:cubicBezTo>
                      <a:pt x="0" y="889"/>
                      <a:pt x="0" y="1072"/>
                      <a:pt x="61" y="1345"/>
                    </a:cubicBezTo>
                    <a:cubicBezTo>
                      <a:pt x="91" y="1512"/>
                      <a:pt x="251" y="1596"/>
                      <a:pt x="410" y="1596"/>
                    </a:cubicBezTo>
                    <a:cubicBezTo>
                      <a:pt x="570" y="1596"/>
                      <a:pt x="730" y="1512"/>
                      <a:pt x="760" y="1345"/>
                    </a:cubicBezTo>
                    <a:cubicBezTo>
                      <a:pt x="851" y="1072"/>
                      <a:pt x="851" y="889"/>
                      <a:pt x="821" y="616"/>
                    </a:cubicBezTo>
                    <a:cubicBezTo>
                      <a:pt x="790" y="403"/>
                      <a:pt x="730" y="220"/>
                      <a:pt x="578" y="68"/>
                    </a:cubicBezTo>
                    <a:cubicBezTo>
                      <a:pt x="547" y="23"/>
                      <a:pt x="494" y="0"/>
                      <a:pt x="43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42" name="Google Shape;642;p9"/>
              <p:cNvSpPr/>
              <p:nvPr/>
            </p:nvSpPr>
            <p:spPr>
              <a:xfrm>
                <a:off x="6462250" y="3710025"/>
                <a:ext cx="25875" cy="36800"/>
              </a:xfrm>
              <a:custGeom>
                <a:avLst/>
                <a:gdLst/>
                <a:ahLst/>
                <a:cxnLst/>
                <a:rect l="l" t="t" r="r" b="b"/>
                <a:pathLst>
                  <a:path w="1035" h="1472" extrusionOk="0">
                    <a:moveTo>
                      <a:pt x="533" y="1"/>
                    </a:moveTo>
                    <a:cubicBezTo>
                      <a:pt x="437" y="1"/>
                      <a:pt x="339" y="40"/>
                      <a:pt x="274" y="104"/>
                    </a:cubicBezTo>
                    <a:cubicBezTo>
                      <a:pt x="31" y="408"/>
                      <a:pt x="1" y="864"/>
                      <a:pt x="122" y="1198"/>
                    </a:cubicBezTo>
                    <a:cubicBezTo>
                      <a:pt x="183" y="1380"/>
                      <a:pt x="350" y="1471"/>
                      <a:pt x="518" y="1471"/>
                    </a:cubicBezTo>
                    <a:cubicBezTo>
                      <a:pt x="685" y="1471"/>
                      <a:pt x="852" y="1380"/>
                      <a:pt x="913" y="1198"/>
                    </a:cubicBezTo>
                    <a:cubicBezTo>
                      <a:pt x="1034" y="864"/>
                      <a:pt x="1004" y="408"/>
                      <a:pt x="761" y="104"/>
                    </a:cubicBezTo>
                    <a:cubicBezTo>
                      <a:pt x="703" y="32"/>
                      <a:pt x="619" y="1"/>
                      <a:pt x="53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43" name="Google Shape;643;p9"/>
              <p:cNvSpPr/>
              <p:nvPr/>
            </p:nvSpPr>
            <p:spPr>
              <a:xfrm>
                <a:off x="6514700" y="3660750"/>
                <a:ext cx="25850" cy="42325"/>
              </a:xfrm>
              <a:custGeom>
                <a:avLst/>
                <a:gdLst/>
                <a:ahLst/>
                <a:cxnLst/>
                <a:rect l="l" t="t" r="r" b="b"/>
                <a:pathLst>
                  <a:path w="1034" h="1693" extrusionOk="0">
                    <a:moveTo>
                      <a:pt x="504" y="0"/>
                    </a:moveTo>
                    <a:cubicBezTo>
                      <a:pt x="477" y="0"/>
                      <a:pt x="451" y="3"/>
                      <a:pt x="426" y="8"/>
                    </a:cubicBezTo>
                    <a:cubicBezTo>
                      <a:pt x="213" y="38"/>
                      <a:pt x="122" y="160"/>
                      <a:pt x="61" y="312"/>
                    </a:cubicBezTo>
                    <a:cubicBezTo>
                      <a:pt x="0" y="464"/>
                      <a:pt x="0" y="707"/>
                      <a:pt x="0" y="889"/>
                    </a:cubicBezTo>
                    <a:cubicBezTo>
                      <a:pt x="0" y="1072"/>
                      <a:pt x="0" y="1224"/>
                      <a:pt x="31" y="1406"/>
                    </a:cubicBezTo>
                    <a:cubicBezTo>
                      <a:pt x="79" y="1601"/>
                      <a:pt x="242" y="1692"/>
                      <a:pt x="405" y="1692"/>
                    </a:cubicBezTo>
                    <a:cubicBezTo>
                      <a:pt x="547" y="1692"/>
                      <a:pt x="690" y="1624"/>
                      <a:pt x="760" y="1497"/>
                    </a:cubicBezTo>
                    <a:cubicBezTo>
                      <a:pt x="973" y="1102"/>
                      <a:pt x="1034" y="616"/>
                      <a:pt x="821" y="190"/>
                    </a:cubicBezTo>
                    <a:cubicBezTo>
                      <a:pt x="770" y="63"/>
                      <a:pt x="635" y="0"/>
                      <a:pt x="50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44" name="Google Shape;644;p9"/>
              <p:cNvSpPr/>
              <p:nvPr/>
            </p:nvSpPr>
            <p:spPr>
              <a:xfrm>
                <a:off x="6477025" y="3591675"/>
                <a:ext cx="26300" cy="36925"/>
              </a:xfrm>
              <a:custGeom>
                <a:avLst/>
                <a:gdLst/>
                <a:ahLst/>
                <a:cxnLst/>
                <a:rect l="l" t="t" r="r" b="b"/>
                <a:pathLst>
                  <a:path w="1052" h="1477" extrusionOk="0">
                    <a:moveTo>
                      <a:pt x="619" y="0"/>
                    </a:moveTo>
                    <a:cubicBezTo>
                      <a:pt x="515" y="0"/>
                      <a:pt x="406" y="42"/>
                      <a:pt x="322" y="126"/>
                    </a:cubicBezTo>
                    <a:cubicBezTo>
                      <a:pt x="109" y="309"/>
                      <a:pt x="18" y="734"/>
                      <a:pt x="18" y="1038"/>
                    </a:cubicBezTo>
                    <a:cubicBezTo>
                      <a:pt x="1" y="1309"/>
                      <a:pt x="249" y="1477"/>
                      <a:pt x="492" y="1477"/>
                    </a:cubicBezTo>
                    <a:cubicBezTo>
                      <a:pt x="685" y="1477"/>
                      <a:pt x="876" y="1371"/>
                      <a:pt x="930" y="1129"/>
                    </a:cubicBezTo>
                    <a:cubicBezTo>
                      <a:pt x="1021" y="886"/>
                      <a:pt x="1051" y="582"/>
                      <a:pt x="960" y="278"/>
                    </a:cubicBezTo>
                    <a:cubicBezTo>
                      <a:pt x="923" y="95"/>
                      <a:pt x="777" y="0"/>
                      <a:pt x="61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45" name="Google Shape;645;p9"/>
              <p:cNvSpPr/>
              <p:nvPr/>
            </p:nvSpPr>
            <p:spPr>
              <a:xfrm>
                <a:off x="6546600" y="3591875"/>
                <a:ext cx="26625" cy="37700"/>
              </a:xfrm>
              <a:custGeom>
                <a:avLst/>
                <a:gdLst/>
                <a:ahLst/>
                <a:cxnLst/>
                <a:rect l="l" t="t" r="r" b="b"/>
                <a:pathLst>
                  <a:path w="1065" h="1508" extrusionOk="0">
                    <a:moveTo>
                      <a:pt x="585" y="0"/>
                    </a:moveTo>
                    <a:cubicBezTo>
                      <a:pt x="388" y="0"/>
                      <a:pt x="184" y="115"/>
                      <a:pt x="122" y="331"/>
                    </a:cubicBezTo>
                    <a:cubicBezTo>
                      <a:pt x="62" y="635"/>
                      <a:pt x="1" y="939"/>
                      <a:pt x="92" y="1243"/>
                    </a:cubicBezTo>
                    <a:cubicBezTo>
                      <a:pt x="128" y="1424"/>
                      <a:pt x="272" y="1508"/>
                      <a:pt x="427" y="1508"/>
                    </a:cubicBezTo>
                    <a:cubicBezTo>
                      <a:pt x="533" y="1508"/>
                      <a:pt x="644" y="1469"/>
                      <a:pt x="730" y="1395"/>
                    </a:cubicBezTo>
                    <a:cubicBezTo>
                      <a:pt x="1034" y="1182"/>
                      <a:pt x="1065" y="726"/>
                      <a:pt x="1004" y="331"/>
                    </a:cubicBezTo>
                    <a:cubicBezTo>
                      <a:pt x="959" y="107"/>
                      <a:pt x="775" y="0"/>
                      <a:pt x="58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46" name="Google Shape;646;p9"/>
              <p:cNvSpPr/>
              <p:nvPr/>
            </p:nvSpPr>
            <p:spPr>
              <a:xfrm>
                <a:off x="6526100" y="3523550"/>
                <a:ext cx="28125" cy="42525"/>
              </a:xfrm>
              <a:custGeom>
                <a:avLst/>
                <a:gdLst/>
                <a:ahLst/>
                <a:cxnLst/>
                <a:rect l="l" t="t" r="r" b="b"/>
                <a:pathLst>
                  <a:path w="1125" h="1701" extrusionOk="0">
                    <a:moveTo>
                      <a:pt x="561" y="1"/>
                    </a:moveTo>
                    <a:cubicBezTo>
                      <a:pt x="476" y="1"/>
                      <a:pt x="395" y="35"/>
                      <a:pt x="334" y="116"/>
                    </a:cubicBezTo>
                    <a:cubicBezTo>
                      <a:pt x="61" y="420"/>
                      <a:pt x="61" y="876"/>
                      <a:pt x="30" y="1240"/>
                    </a:cubicBezTo>
                    <a:cubicBezTo>
                      <a:pt x="0" y="1484"/>
                      <a:pt x="213" y="1666"/>
                      <a:pt x="426" y="1696"/>
                    </a:cubicBezTo>
                    <a:cubicBezTo>
                      <a:pt x="441" y="1699"/>
                      <a:pt x="458" y="1700"/>
                      <a:pt x="475" y="1700"/>
                    </a:cubicBezTo>
                    <a:cubicBezTo>
                      <a:pt x="653" y="1700"/>
                      <a:pt x="884" y="1559"/>
                      <a:pt x="912" y="1392"/>
                    </a:cubicBezTo>
                    <a:cubicBezTo>
                      <a:pt x="973" y="1058"/>
                      <a:pt x="1125" y="632"/>
                      <a:pt x="973" y="298"/>
                    </a:cubicBezTo>
                    <a:cubicBezTo>
                      <a:pt x="912" y="136"/>
                      <a:pt x="730" y="1"/>
                      <a:pt x="56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47" name="Google Shape;647;p9"/>
              <p:cNvSpPr/>
              <p:nvPr/>
            </p:nvSpPr>
            <p:spPr>
              <a:xfrm>
                <a:off x="6596000" y="3692075"/>
                <a:ext cx="25100" cy="44875"/>
              </a:xfrm>
              <a:custGeom>
                <a:avLst/>
                <a:gdLst/>
                <a:ahLst/>
                <a:cxnLst/>
                <a:rect l="l" t="t" r="r" b="b"/>
                <a:pathLst>
                  <a:path w="1004" h="1795" extrusionOk="0">
                    <a:moveTo>
                      <a:pt x="557" y="1"/>
                    </a:moveTo>
                    <a:cubicBezTo>
                      <a:pt x="448" y="1"/>
                      <a:pt x="339" y="49"/>
                      <a:pt x="274" y="153"/>
                    </a:cubicBezTo>
                    <a:cubicBezTo>
                      <a:pt x="1" y="548"/>
                      <a:pt x="1" y="1065"/>
                      <a:pt x="122" y="1521"/>
                    </a:cubicBezTo>
                    <a:cubicBezTo>
                      <a:pt x="152" y="1673"/>
                      <a:pt x="304" y="1794"/>
                      <a:pt x="456" y="1794"/>
                    </a:cubicBezTo>
                    <a:cubicBezTo>
                      <a:pt x="608" y="1794"/>
                      <a:pt x="730" y="1673"/>
                      <a:pt x="791" y="1521"/>
                    </a:cubicBezTo>
                    <a:cubicBezTo>
                      <a:pt x="912" y="1156"/>
                      <a:pt x="1004" y="670"/>
                      <a:pt x="882" y="244"/>
                    </a:cubicBezTo>
                    <a:cubicBezTo>
                      <a:pt x="847" y="87"/>
                      <a:pt x="703" y="1"/>
                      <a:pt x="55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48" name="Google Shape;648;p9"/>
              <p:cNvSpPr/>
              <p:nvPr/>
            </p:nvSpPr>
            <p:spPr>
              <a:xfrm>
                <a:off x="6646925" y="3633500"/>
                <a:ext cx="26600" cy="41225"/>
              </a:xfrm>
              <a:custGeom>
                <a:avLst/>
                <a:gdLst/>
                <a:ahLst/>
                <a:cxnLst/>
                <a:rect l="l" t="t" r="r" b="b"/>
                <a:pathLst>
                  <a:path w="1064" h="1649" extrusionOk="0">
                    <a:moveTo>
                      <a:pt x="546" y="1"/>
                    </a:moveTo>
                    <a:cubicBezTo>
                      <a:pt x="409" y="1"/>
                      <a:pt x="276" y="59"/>
                      <a:pt x="213" y="186"/>
                    </a:cubicBezTo>
                    <a:cubicBezTo>
                      <a:pt x="61" y="581"/>
                      <a:pt x="0" y="1067"/>
                      <a:pt x="152" y="1432"/>
                    </a:cubicBezTo>
                    <a:cubicBezTo>
                      <a:pt x="199" y="1572"/>
                      <a:pt x="358" y="1649"/>
                      <a:pt x="522" y="1649"/>
                    </a:cubicBezTo>
                    <a:cubicBezTo>
                      <a:pt x="677" y="1649"/>
                      <a:pt x="838" y="1580"/>
                      <a:pt x="912" y="1432"/>
                    </a:cubicBezTo>
                    <a:cubicBezTo>
                      <a:pt x="1064" y="1098"/>
                      <a:pt x="1064" y="672"/>
                      <a:pt x="973" y="307"/>
                    </a:cubicBezTo>
                    <a:cubicBezTo>
                      <a:pt x="937" y="113"/>
                      <a:pt x="737" y="1"/>
                      <a:pt x="54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49" name="Google Shape;649;p9"/>
              <p:cNvSpPr/>
              <p:nvPr/>
            </p:nvSpPr>
            <p:spPr>
              <a:xfrm>
                <a:off x="6701625" y="3572975"/>
                <a:ext cx="25850" cy="38675"/>
              </a:xfrm>
              <a:custGeom>
                <a:avLst/>
                <a:gdLst/>
                <a:ahLst/>
                <a:cxnLst/>
                <a:rect l="l" t="t" r="r" b="b"/>
                <a:pathLst>
                  <a:path w="1034" h="1547" extrusionOk="0">
                    <a:moveTo>
                      <a:pt x="508" y="1"/>
                    </a:moveTo>
                    <a:cubicBezTo>
                      <a:pt x="347" y="1"/>
                      <a:pt x="191" y="95"/>
                      <a:pt x="122" y="266"/>
                    </a:cubicBezTo>
                    <a:cubicBezTo>
                      <a:pt x="1" y="510"/>
                      <a:pt x="92" y="814"/>
                      <a:pt x="92" y="1117"/>
                    </a:cubicBezTo>
                    <a:cubicBezTo>
                      <a:pt x="92" y="1361"/>
                      <a:pt x="274" y="1543"/>
                      <a:pt x="456" y="1543"/>
                    </a:cubicBezTo>
                    <a:cubicBezTo>
                      <a:pt x="472" y="1546"/>
                      <a:pt x="489" y="1547"/>
                      <a:pt x="506" y="1547"/>
                    </a:cubicBezTo>
                    <a:cubicBezTo>
                      <a:pt x="684" y="1547"/>
                      <a:pt x="915" y="1406"/>
                      <a:pt x="943" y="1239"/>
                    </a:cubicBezTo>
                    <a:cubicBezTo>
                      <a:pt x="1004" y="905"/>
                      <a:pt x="1034" y="479"/>
                      <a:pt x="852" y="175"/>
                    </a:cubicBezTo>
                    <a:cubicBezTo>
                      <a:pt x="759" y="56"/>
                      <a:pt x="632" y="1"/>
                      <a:pt x="50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50" name="Google Shape;650;p9"/>
              <p:cNvSpPr/>
              <p:nvPr/>
            </p:nvSpPr>
            <p:spPr>
              <a:xfrm>
                <a:off x="6719875" y="3688400"/>
                <a:ext cx="22050" cy="55775"/>
              </a:xfrm>
              <a:custGeom>
                <a:avLst/>
                <a:gdLst/>
                <a:ahLst/>
                <a:cxnLst/>
                <a:rect l="l" t="t" r="r" b="b"/>
                <a:pathLst>
                  <a:path w="882" h="2231" extrusionOk="0">
                    <a:moveTo>
                      <a:pt x="500" y="0"/>
                    </a:moveTo>
                    <a:cubicBezTo>
                      <a:pt x="421" y="0"/>
                      <a:pt x="339" y="39"/>
                      <a:pt x="274" y="118"/>
                    </a:cubicBezTo>
                    <a:cubicBezTo>
                      <a:pt x="122" y="361"/>
                      <a:pt x="61" y="665"/>
                      <a:pt x="30" y="908"/>
                    </a:cubicBezTo>
                    <a:cubicBezTo>
                      <a:pt x="0" y="1212"/>
                      <a:pt x="0" y="1516"/>
                      <a:pt x="0" y="1820"/>
                    </a:cubicBezTo>
                    <a:cubicBezTo>
                      <a:pt x="15" y="2093"/>
                      <a:pt x="213" y="2230"/>
                      <a:pt x="410" y="2230"/>
                    </a:cubicBezTo>
                    <a:cubicBezTo>
                      <a:pt x="608" y="2230"/>
                      <a:pt x="805" y="2093"/>
                      <a:pt x="821" y="1820"/>
                    </a:cubicBezTo>
                    <a:lnTo>
                      <a:pt x="821" y="999"/>
                    </a:lnTo>
                    <a:cubicBezTo>
                      <a:pt x="821" y="725"/>
                      <a:pt x="881" y="422"/>
                      <a:pt x="760" y="209"/>
                    </a:cubicBezTo>
                    <a:cubicBezTo>
                      <a:pt x="708" y="70"/>
                      <a:pt x="606" y="0"/>
                      <a:pt x="50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51" name="Google Shape;651;p9"/>
              <p:cNvSpPr/>
              <p:nvPr/>
            </p:nvSpPr>
            <p:spPr>
              <a:xfrm>
                <a:off x="6649200" y="3713550"/>
                <a:ext cx="25850" cy="48850"/>
              </a:xfrm>
              <a:custGeom>
                <a:avLst/>
                <a:gdLst/>
                <a:ahLst/>
                <a:cxnLst/>
                <a:rect l="l" t="t" r="r" b="b"/>
                <a:pathLst>
                  <a:path w="1034" h="1954" extrusionOk="0">
                    <a:moveTo>
                      <a:pt x="502" y="1"/>
                    </a:moveTo>
                    <a:cubicBezTo>
                      <a:pt x="426" y="1"/>
                      <a:pt x="350" y="39"/>
                      <a:pt x="304" y="115"/>
                    </a:cubicBezTo>
                    <a:cubicBezTo>
                      <a:pt x="0" y="601"/>
                      <a:pt x="61" y="1209"/>
                      <a:pt x="213" y="1726"/>
                    </a:cubicBezTo>
                    <a:cubicBezTo>
                      <a:pt x="243" y="1878"/>
                      <a:pt x="373" y="1954"/>
                      <a:pt x="506" y="1954"/>
                    </a:cubicBezTo>
                    <a:cubicBezTo>
                      <a:pt x="639" y="1954"/>
                      <a:pt x="775" y="1878"/>
                      <a:pt x="821" y="1726"/>
                    </a:cubicBezTo>
                    <a:cubicBezTo>
                      <a:pt x="973" y="1209"/>
                      <a:pt x="1034" y="601"/>
                      <a:pt x="699" y="115"/>
                    </a:cubicBezTo>
                    <a:cubicBezTo>
                      <a:pt x="654" y="39"/>
                      <a:pt x="578" y="1"/>
                      <a:pt x="50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52" name="Google Shape;652;p9"/>
              <p:cNvSpPr/>
              <p:nvPr/>
            </p:nvSpPr>
            <p:spPr>
              <a:xfrm>
                <a:off x="6613475" y="3805525"/>
                <a:ext cx="22075" cy="45525"/>
              </a:xfrm>
              <a:custGeom>
                <a:avLst/>
                <a:gdLst/>
                <a:ahLst/>
                <a:cxnLst/>
                <a:rect l="l" t="t" r="r" b="b"/>
                <a:pathLst>
                  <a:path w="883" h="1821" extrusionOk="0">
                    <a:moveTo>
                      <a:pt x="431" y="1"/>
                    </a:moveTo>
                    <a:cubicBezTo>
                      <a:pt x="243" y="1"/>
                      <a:pt x="48" y="144"/>
                      <a:pt x="31" y="387"/>
                    </a:cubicBezTo>
                    <a:cubicBezTo>
                      <a:pt x="1" y="782"/>
                      <a:pt x="31" y="1177"/>
                      <a:pt x="122" y="1603"/>
                    </a:cubicBezTo>
                    <a:cubicBezTo>
                      <a:pt x="150" y="1757"/>
                      <a:pt x="256" y="1821"/>
                      <a:pt x="373" y="1821"/>
                    </a:cubicBezTo>
                    <a:cubicBezTo>
                      <a:pt x="511" y="1821"/>
                      <a:pt x="665" y="1734"/>
                      <a:pt x="730" y="1603"/>
                    </a:cubicBezTo>
                    <a:cubicBezTo>
                      <a:pt x="882" y="1086"/>
                      <a:pt x="882" y="721"/>
                      <a:pt x="760" y="265"/>
                    </a:cubicBezTo>
                    <a:cubicBezTo>
                      <a:pt x="708" y="82"/>
                      <a:pt x="572" y="1"/>
                      <a:pt x="43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53" name="Google Shape;653;p9"/>
              <p:cNvSpPr/>
              <p:nvPr/>
            </p:nvSpPr>
            <p:spPr>
              <a:xfrm>
                <a:off x="6611200" y="3893725"/>
                <a:ext cx="25100" cy="48900"/>
              </a:xfrm>
              <a:custGeom>
                <a:avLst/>
                <a:gdLst/>
                <a:ahLst/>
                <a:cxnLst/>
                <a:rect l="l" t="t" r="r" b="b"/>
                <a:pathLst>
                  <a:path w="1004" h="1956" extrusionOk="0">
                    <a:moveTo>
                      <a:pt x="498" y="1"/>
                    </a:moveTo>
                    <a:cubicBezTo>
                      <a:pt x="422" y="1"/>
                      <a:pt x="339" y="32"/>
                      <a:pt x="274" y="81"/>
                    </a:cubicBezTo>
                    <a:cubicBezTo>
                      <a:pt x="92" y="263"/>
                      <a:pt x="92" y="537"/>
                      <a:pt x="61" y="750"/>
                    </a:cubicBezTo>
                    <a:cubicBezTo>
                      <a:pt x="0" y="1023"/>
                      <a:pt x="0" y="1297"/>
                      <a:pt x="61" y="1601"/>
                    </a:cubicBezTo>
                    <a:cubicBezTo>
                      <a:pt x="79" y="1815"/>
                      <a:pt x="296" y="1956"/>
                      <a:pt x="484" y="1956"/>
                    </a:cubicBezTo>
                    <a:cubicBezTo>
                      <a:pt x="617" y="1956"/>
                      <a:pt x="735" y="1886"/>
                      <a:pt x="760" y="1722"/>
                    </a:cubicBezTo>
                    <a:cubicBezTo>
                      <a:pt x="851" y="1206"/>
                      <a:pt x="1003" y="476"/>
                      <a:pt x="669" y="81"/>
                    </a:cubicBezTo>
                    <a:cubicBezTo>
                      <a:pt x="627" y="24"/>
                      <a:pt x="565" y="1"/>
                      <a:pt x="49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54" name="Google Shape;654;p9"/>
              <p:cNvSpPr/>
              <p:nvPr/>
            </p:nvSpPr>
            <p:spPr>
              <a:xfrm>
                <a:off x="6545075" y="3934150"/>
                <a:ext cx="19800" cy="39525"/>
              </a:xfrm>
              <a:custGeom>
                <a:avLst/>
                <a:gdLst/>
                <a:ahLst/>
                <a:cxnLst/>
                <a:rect l="l" t="t" r="r" b="b"/>
                <a:pathLst>
                  <a:path w="792" h="1581" extrusionOk="0">
                    <a:moveTo>
                      <a:pt x="407" y="1"/>
                    </a:moveTo>
                    <a:cubicBezTo>
                      <a:pt x="313" y="1"/>
                      <a:pt x="222" y="52"/>
                      <a:pt x="183" y="166"/>
                    </a:cubicBezTo>
                    <a:cubicBezTo>
                      <a:pt x="153" y="318"/>
                      <a:pt x="62" y="470"/>
                      <a:pt x="31" y="652"/>
                    </a:cubicBezTo>
                    <a:cubicBezTo>
                      <a:pt x="1" y="865"/>
                      <a:pt x="1" y="1017"/>
                      <a:pt x="1" y="1200"/>
                    </a:cubicBezTo>
                    <a:cubicBezTo>
                      <a:pt x="1" y="1382"/>
                      <a:pt x="153" y="1534"/>
                      <a:pt x="335" y="1564"/>
                    </a:cubicBezTo>
                    <a:cubicBezTo>
                      <a:pt x="362" y="1575"/>
                      <a:pt x="392" y="1580"/>
                      <a:pt x="423" y="1580"/>
                    </a:cubicBezTo>
                    <a:cubicBezTo>
                      <a:pt x="567" y="1580"/>
                      <a:pt x="736" y="1471"/>
                      <a:pt x="761" y="1321"/>
                    </a:cubicBezTo>
                    <a:cubicBezTo>
                      <a:pt x="791" y="1108"/>
                      <a:pt x="791" y="956"/>
                      <a:pt x="791" y="774"/>
                    </a:cubicBezTo>
                    <a:cubicBezTo>
                      <a:pt x="761" y="713"/>
                      <a:pt x="761" y="622"/>
                      <a:pt x="761" y="561"/>
                    </a:cubicBezTo>
                    <a:cubicBezTo>
                      <a:pt x="761" y="440"/>
                      <a:pt x="670" y="349"/>
                      <a:pt x="670" y="257"/>
                    </a:cubicBezTo>
                    <a:cubicBezTo>
                      <a:pt x="670" y="98"/>
                      <a:pt x="536" y="1"/>
                      <a:pt x="40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55" name="Google Shape;655;p9"/>
              <p:cNvSpPr/>
              <p:nvPr/>
            </p:nvSpPr>
            <p:spPr>
              <a:xfrm>
                <a:off x="6497225" y="3980625"/>
                <a:ext cx="21300" cy="36625"/>
              </a:xfrm>
              <a:custGeom>
                <a:avLst/>
                <a:gdLst/>
                <a:ahLst/>
                <a:cxnLst/>
                <a:rect l="l" t="t" r="r" b="b"/>
                <a:pathLst>
                  <a:path w="852" h="1465" extrusionOk="0">
                    <a:moveTo>
                      <a:pt x="460" y="1"/>
                    </a:moveTo>
                    <a:cubicBezTo>
                      <a:pt x="377" y="1"/>
                      <a:pt x="294" y="42"/>
                      <a:pt x="243" y="131"/>
                    </a:cubicBezTo>
                    <a:cubicBezTo>
                      <a:pt x="61" y="465"/>
                      <a:pt x="0" y="860"/>
                      <a:pt x="91" y="1225"/>
                    </a:cubicBezTo>
                    <a:cubicBezTo>
                      <a:pt x="121" y="1388"/>
                      <a:pt x="259" y="1465"/>
                      <a:pt x="400" y="1465"/>
                    </a:cubicBezTo>
                    <a:cubicBezTo>
                      <a:pt x="548" y="1465"/>
                      <a:pt x="698" y="1381"/>
                      <a:pt x="730" y="1225"/>
                    </a:cubicBezTo>
                    <a:cubicBezTo>
                      <a:pt x="851" y="921"/>
                      <a:pt x="851" y="556"/>
                      <a:pt x="730" y="222"/>
                    </a:cubicBezTo>
                    <a:cubicBezTo>
                      <a:pt x="694" y="81"/>
                      <a:pt x="576" y="1"/>
                      <a:pt x="46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56" name="Google Shape;656;p9"/>
              <p:cNvSpPr/>
              <p:nvPr/>
            </p:nvSpPr>
            <p:spPr>
              <a:xfrm>
                <a:off x="6602075" y="3970475"/>
                <a:ext cx="22825" cy="33900"/>
              </a:xfrm>
              <a:custGeom>
                <a:avLst/>
                <a:gdLst/>
                <a:ahLst/>
                <a:cxnLst/>
                <a:rect l="l" t="t" r="r" b="b"/>
                <a:pathLst>
                  <a:path w="913" h="1356" extrusionOk="0">
                    <a:moveTo>
                      <a:pt x="479" y="1"/>
                    </a:moveTo>
                    <a:cubicBezTo>
                      <a:pt x="365" y="1"/>
                      <a:pt x="246" y="62"/>
                      <a:pt x="183" y="172"/>
                    </a:cubicBezTo>
                    <a:cubicBezTo>
                      <a:pt x="1" y="506"/>
                      <a:pt x="1" y="993"/>
                      <a:pt x="305" y="1266"/>
                    </a:cubicBezTo>
                    <a:cubicBezTo>
                      <a:pt x="367" y="1328"/>
                      <a:pt x="439" y="1355"/>
                      <a:pt x="511" y="1355"/>
                    </a:cubicBezTo>
                    <a:cubicBezTo>
                      <a:pt x="649" y="1355"/>
                      <a:pt x="781" y="1255"/>
                      <a:pt x="821" y="1114"/>
                    </a:cubicBezTo>
                    <a:cubicBezTo>
                      <a:pt x="913" y="871"/>
                      <a:pt x="821" y="446"/>
                      <a:pt x="730" y="172"/>
                    </a:cubicBezTo>
                    <a:cubicBezTo>
                      <a:pt x="686" y="55"/>
                      <a:pt x="585" y="1"/>
                      <a:pt x="47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57" name="Google Shape;657;p9"/>
              <p:cNvSpPr/>
              <p:nvPr/>
            </p:nvSpPr>
            <p:spPr>
              <a:xfrm>
                <a:off x="6679600" y="3951775"/>
                <a:ext cx="22050" cy="29850"/>
              </a:xfrm>
              <a:custGeom>
                <a:avLst/>
                <a:gdLst/>
                <a:ahLst/>
                <a:cxnLst/>
                <a:rect l="l" t="t" r="r" b="b"/>
                <a:pathLst>
                  <a:path w="882" h="1194" extrusionOk="0">
                    <a:moveTo>
                      <a:pt x="445" y="1"/>
                    </a:moveTo>
                    <a:cubicBezTo>
                      <a:pt x="350" y="1"/>
                      <a:pt x="258" y="54"/>
                      <a:pt x="213" y="160"/>
                    </a:cubicBezTo>
                    <a:cubicBezTo>
                      <a:pt x="61" y="373"/>
                      <a:pt x="0" y="799"/>
                      <a:pt x="152" y="1011"/>
                    </a:cubicBezTo>
                    <a:cubicBezTo>
                      <a:pt x="228" y="1133"/>
                      <a:pt x="334" y="1194"/>
                      <a:pt x="441" y="1194"/>
                    </a:cubicBezTo>
                    <a:cubicBezTo>
                      <a:pt x="547" y="1194"/>
                      <a:pt x="654" y="1133"/>
                      <a:pt x="730" y="1011"/>
                    </a:cubicBezTo>
                    <a:cubicBezTo>
                      <a:pt x="882" y="799"/>
                      <a:pt x="821" y="403"/>
                      <a:pt x="699" y="160"/>
                    </a:cubicBezTo>
                    <a:cubicBezTo>
                      <a:pt x="638" y="54"/>
                      <a:pt x="540" y="1"/>
                      <a:pt x="44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58" name="Google Shape;658;p9"/>
              <p:cNvSpPr/>
              <p:nvPr/>
            </p:nvSpPr>
            <p:spPr>
              <a:xfrm>
                <a:off x="6669700" y="3852050"/>
                <a:ext cx="23600" cy="39725"/>
              </a:xfrm>
              <a:custGeom>
                <a:avLst/>
                <a:gdLst/>
                <a:ahLst/>
                <a:cxnLst/>
                <a:rect l="l" t="t" r="r" b="b"/>
                <a:pathLst>
                  <a:path w="944" h="1589" extrusionOk="0">
                    <a:moveTo>
                      <a:pt x="464" y="0"/>
                    </a:moveTo>
                    <a:cubicBezTo>
                      <a:pt x="366" y="0"/>
                      <a:pt x="259" y="46"/>
                      <a:pt x="183" y="137"/>
                    </a:cubicBezTo>
                    <a:cubicBezTo>
                      <a:pt x="62" y="319"/>
                      <a:pt x="31" y="532"/>
                      <a:pt x="31" y="745"/>
                    </a:cubicBezTo>
                    <a:cubicBezTo>
                      <a:pt x="1" y="988"/>
                      <a:pt x="1" y="1170"/>
                      <a:pt x="92" y="1383"/>
                    </a:cubicBezTo>
                    <a:cubicBezTo>
                      <a:pt x="168" y="1520"/>
                      <a:pt x="312" y="1588"/>
                      <a:pt x="457" y="1588"/>
                    </a:cubicBezTo>
                    <a:cubicBezTo>
                      <a:pt x="601" y="1588"/>
                      <a:pt x="746" y="1520"/>
                      <a:pt x="822" y="1383"/>
                    </a:cubicBezTo>
                    <a:cubicBezTo>
                      <a:pt x="943" y="1170"/>
                      <a:pt x="913" y="988"/>
                      <a:pt x="852" y="745"/>
                    </a:cubicBezTo>
                    <a:cubicBezTo>
                      <a:pt x="822" y="563"/>
                      <a:pt x="822" y="319"/>
                      <a:pt x="700" y="137"/>
                    </a:cubicBezTo>
                    <a:cubicBezTo>
                      <a:pt x="654" y="46"/>
                      <a:pt x="563" y="0"/>
                      <a:pt x="46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59" name="Google Shape;659;p9"/>
              <p:cNvSpPr/>
              <p:nvPr/>
            </p:nvSpPr>
            <p:spPr>
              <a:xfrm>
                <a:off x="6694025" y="3785175"/>
                <a:ext cx="24350" cy="38775"/>
              </a:xfrm>
              <a:custGeom>
                <a:avLst/>
                <a:gdLst/>
                <a:ahLst/>
                <a:cxnLst/>
                <a:rect l="l" t="t" r="r" b="b"/>
                <a:pathLst>
                  <a:path w="974" h="1551" extrusionOk="0">
                    <a:moveTo>
                      <a:pt x="498" y="0"/>
                    </a:moveTo>
                    <a:cubicBezTo>
                      <a:pt x="441" y="0"/>
                      <a:pt x="380" y="16"/>
                      <a:pt x="335" y="46"/>
                    </a:cubicBezTo>
                    <a:cubicBezTo>
                      <a:pt x="1" y="289"/>
                      <a:pt x="92" y="776"/>
                      <a:pt x="92" y="1140"/>
                    </a:cubicBezTo>
                    <a:cubicBezTo>
                      <a:pt x="92" y="1414"/>
                      <a:pt x="297" y="1551"/>
                      <a:pt x="502" y="1551"/>
                    </a:cubicBezTo>
                    <a:cubicBezTo>
                      <a:pt x="707" y="1551"/>
                      <a:pt x="912" y="1414"/>
                      <a:pt x="912" y="1140"/>
                    </a:cubicBezTo>
                    <a:cubicBezTo>
                      <a:pt x="912" y="776"/>
                      <a:pt x="973" y="289"/>
                      <a:pt x="639" y="46"/>
                    </a:cubicBezTo>
                    <a:cubicBezTo>
                      <a:pt x="608" y="16"/>
                      <a:pt x="555" y="0"/>
                      <a:pt x="49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60" name="Google Shape;660;p9"/>
              <p:cNvSpPr/>
              <p:nvPr/>
            </p:nvSpPr>
            <p:spPr>
              <a:xfrm>
                <a:off x="6760900" y="3797500"/>
                <a:ext cx="21300" cy="44100"/>
              </a:xfrm>
              <a:custGeom>
                <a:avLst/>
                <a:gdLst/>
                <a:ahLst/>
                <a:cxnLst/>
                <a:rect l="l" t="t" r="r" b="b"/>
                <a:pathLst>
                  <a:path w="852" h="1764" extrusionOk="0">
                    <a:moveTo>
                      <a:pt x="490" y="0"/>
                    </a:moveTo>
                    <a:cubicBezTo>
                      <a:pt x="417" y="0"/>
                      <a:pt x="345" y="32"/>
                      <a:pt x="304" y="100"/>
                    </a:cubicBezTo>
                    <a:cubicBezTo>
                      <a:pt x="0" y="434"/>
                      <a:pt x="31" y="1073"/>
                      <a:pt x="92" y="1498"/>
                    </a:cubicBezTo>
                    <a:cubicBezTo>
                      <a:pt x="144" y="1681"/>
                      <a:pt x="286" y="1763"/>
                      <a:pt x="431" y="1763"/>
                    </a:cubicBezTo>
                    <a:cubicBezTo>
                      <a:pt x="624" y="1763"/>
                      <a:pt x="821" y="1619"/>
                      <a:pt x="821" y="1377"/>
                    </a:cubicBezTo>
                    <a:cubicBezTo>
                      <a:pt x="851" y="1194"/>
                      <a:pt x="821" y="951"/>
                      <a:pt x="821" y="738"/>
                    </a:cubicBezTo>
                    <a:cubicBezTo>
                      <a:pt x="821" y="495"/>
                      <a:pt x="821" y="313"/>
                      <a:pt x="699" y="131"/>
                    </a:cubicBezTo>
                    <a:cubicBezTo>
                      <a:pt x="666" y="47"/>
                      <a:pt x="578" y="0"/>
                      <a:pt x="49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61" name="Google Shape;661;p9"/>
              <p:cNvSpPr/>
              <p:nvPr/>
            </p:nvSpPr>
            <p:spPr>
              <a:xfrm>
                <a:off x="6732775" y="3889025"/>
                <a:ext cx="25875" cy="49300"/>
              </a:xfrm>
              <a:custGeom>
                <a:avLst/>
                <a:gdLst/>
                <a:ahLst/>
                <a:cxnLst/>
                <a:rect l="l" t="t" r="r" b="b"/>
                <a:pathLst>
                  <a:path w="1035" h="1972" extrusionOk="0">
                    <a:moveTo>
                      <a:pt x="653" y="0"/>
                    </a:moveTo>
                    <a:cubicBezTo>
                      <a:pt x="578" y="0"/>
                      <a:pt x="497" y="27"/>
                      <a:pt x="426" y="87"/>
                    </a:cubicBezTo>
                    <a:cubicBezTo>
                      <a:pt x="213" y="269"/>
                      <a:pt x="153" y="603"/>
                      <a:pt x="92" y="877"/>
                    </a:cubicBezTo>
                    <a:cubicBezTo>
                      <a:pt x="62" y="1181"/>
                      <a:pt x="1" y="1485"/>
                      <a:pt x="153" y="1789"/>
                    </a:cubicBezTo>
                    <a:cubicBezTo>
                      <a:pt x="217" y="1902"/>
                      <a:pt x="359" y="1972"/>
                      <a:pt x="491" y="1972"/>
                    </a:cubicBezTo>
                    <a:cubicBezTo>
                      <a:pt x="608" y="1972"/>
                      <a:pt x="718" y="1917"/>
                      <a:pt x="761" y="1789"/>
                    </a:cubicBezTo>
                    <a:cubicBezTo>
                      <a:pt x="882" y="1515"/>
                      <a:pt x="913" y="1242"/>
                      <a:pt x="913" y="998"/>
                    </a:cubicBezTo>
                    <a:cubicBezTo>
                      <a:pt x="943" y="725"/>
                      <a:pt x="1034" y="451"/>
                      <a:pt x="913" y="178"/>
                    </a:cubicBezTo>
                    <a:cubicBezTo>
                      <a:pt x="875" y="66"/>
                      <a:pt x="770" y="0"/>
                      <a:pt x="65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62" name="Google Shape;662;p9"/>
              <p:cNvSpPr/>
              <p:nvPr/>
            </p:nvSpPr>
            <p:spPr>
              <a:xfrm>
                <a:off x="6785975" y="3916275"/>
                <a:ext cx="21300" cy="38750"/>
              </a:xfrm>
              <a:custGeom>
                <a:avLst/>
                <a:gdLst/>
                <a:ahLst/>
                <a:cxnLst/>
                <a:rect l="l" t="t" r="r" b="b"/>
                <a:pathLst>
                  <a:path w="852" h="1550" extrusionOk="0">
                    <a:moveTo>
                      <a:pt x="479" y="1"/>
                    </a:moveTo>
                    <a:cubicBezTo>
                      <a:pt x="417" y="1"/>
                      <a:pt x="355" y="27"/>
                      <a:pt x="304" y="91"/>
                    </a:cubicBezTo>
                    <a:cubicBezTo>
                      <a:pt x="213" y="243"/>
                      <a:pt x="152" y="425"/>
                      <a:pt x="92" y="668"/>
                    </a:cubicBezTo>
                    <a:cubicBezTo>
                      <a:pt x="61" y="881"/>
                      <a:pt x="0" y="1064"/>
                      <a:pt x="61" y="1307"/>
                    </a:cubicBezTo>
                    <a:cubicBezTo>
                      <a:pt x="92" y="1459"/>
                      <a:pt x="244" y="1550"/>
                      <a:pt x="396" y="1550"/>
                    </a:cubicBezTo>
                    <a:cubicBezTo>
                      <a:pt x="548" y="1550"/>
                      <a:pt x="669" y="1459"/>
                      <a:pt x="730" y="1307"/>
                    </a:cubicBezTo>
                    <a:cubicBezTo>
                      <a:pt x="852" y="1094"/>
                      <a:pt x="852" y="912"/>
                      <a:pt x="821" y="699"/>
                    </a:cubicBezTo>
                    <a:cubicBezTo>
                      <a:pt x="821" y="516"/>
                      <a:pt x="821" y="304"/>
                      <a:pt x="700" y="121"/>
                    </a:cubicBezTo>
                    <a:cubicBezTo>
                      <a:pt x="647" y="51"/>
                      <a:pt x="563" y="1"/>
                      <a:pt x="47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63" name="Google Shape;663;p9"/>
              <p:cNvSpPr/>
              <p:nvPr/>
            </p:nvSpPr>
            <p:spPr>
              <a:xfrm>
                <a:off x="6811800" y="3747550"/>
                <a:ext cx="26625" cy="45200"/>
              </a:xfrm>
              <a:custGeom>
                <a:avLst/>
                <a:gdLst/>
                <a:ahLst/>
                <a:cxnLst/>
                <a:rect l="l" t="t" r="r" b="b"/>
                <a:pathLst>
                  <a:path w="1065" h="1808" extrusionOk="0">
                    <a:moveTo>
                      <a:pt x="489" y="0"/>
                    </a:moveTo>
                    <a:cubicBezTo>
                      <a:pt x="364" y="0"/>
                      <a:pt x="240" y="55"/>
                      <a:pt x="183" y="183"/>
                    </a:cubicBezTo>
                    <a:cubicBezTo>
                      <a:pt x="31" y="518"/>
                      <a:pt x="62" y="913"/>
                      <a:pt x="31" y="1247"/>
                    </a:cubicBezTo>
                    <a:cubicBezTo>
                      <a:pt x="1" y="1490"/>
                      <a:pt x="62" y="1703"/>
                      <a:pt x="335" y="1794"/>
                    </a:cubicBezTo>
                    <a:cubicBezTo>
                      <a:pt x="372" y="1803"/>
                      <a:pt x="408" y="1808"/>
                      <a:pt x="443" y="1808"/>
                    </a:cubicBezTo>
                    <a:cubicBezTo>
                      <a:pt x="640" y="1808"/>
                      <a:pt x="805" y="1671"/>
                      <a:pt x="882" y="1490"/>
                    </a:cubicBezTo>
                    <a:cubicBezTo>
                      <a:pt x="943" y="1095"/>
                      <a:pt x="1065" y="578"/>
                      <a:pt x="822" y="183"/>
                    </a:cubicBezTo>
                    <a:cubicBezTo>
                      <a:pt x="773" y="70"/>
                      <a:pt x="631" y="0"/>
                      <a:pt x="48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64" name="Google Shape;664;p9"/>
              <p:cNvSpPr/>
              <p:nvPr/>
            </p:nvSpPr>
            <p:spPr>
              <a:xfrm>
                <a:off x="6883250" y="3770175"/>
                <a:ext cx="23575" cy="50175"/>
              </a:xfrm>
              <a:custGeom>
                <a:avLst/>
                <a:gdLst/>
                <a:ahLst/>
                <a:cxnLst/>
                <a:rect l="l" t="t" r="r" b="b"/>
                <a:pathLst>
                  <a:path w="943" h="2007" extrusionOk="0">
                    <a:moveTo>
                      <a:pt x="452" y="0"/>
                    </a:moveTo>
                    <a:cubicBezTo>
                      <a:pt x="380" y="0"/>
                      <a:pt x="304" y="23"/>
                      <a:pt x="243" y="69"/>
                    </a:cubicBezTo>
                    <a:cubicBezTo>
                      <a:pt x="61" y="312"/>
                      <a:pt x="61" y="524"/>
                      <a:pt x="30" y="828"/>
                    </a:cubicBezTo>
                    <a:cubicBezTo>
                      <a:pt x="0" y="1132"/>
                      <a:pt x="0" y="1406"/>
                      <a:pt x="61" y="1710"/>
                    </a:cubicBezTo>
                    <a:cubicBezTo>
                      <a:pt x="122" y="1907"/>
                      <a:pt x="296" y="2006"/>
                      <a:pt x="471" y="2006"/>
                    </a:cubicBezTo>
                    <a:cubicBezTo>
                      <a:pt x="646" y="2006"/>
                      <a:pt x="821" y="1907"/>
                      <a:pt x="882" y="1710"/>
                    </a:cubicBezTo>
                    <a:cubicBezTo>
                      <a:pt x="942" y="1406"/>
                      <a:pt x="912" y="1132"/>
                      <a:pt x="882" y="828"/>
                    </a:cubicBezTo>
                    <a:cubicBezTo>
                      <a:pt x="821" y="585"/>
                      <a:pt x="821" y="312"/>
                      <a:pt x="638" y="69"/>
                    </a:cubicBezTo>
                    <a:cubicBezTo>
                      <a:pt x="593" y="23"/>
                      <a:pt x="524" y="0"/>
                      <a:pt x="45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65" name="Google Shape;665;p9"/>
              <p:cNvSpPr/>
              <p:nvPr/>
            </p:nvSpPr>
            <p:spPr>
              <a:xfrm>
                <a:off x="6836025" y="3842750"/>
                <a:ext cx="23675" cy="41000"/>
              </a:xfrm>
              <a:custGeom>
                <a:avLst/>
                <a:gdLst/>
                <a:ahLst/>
                <a:cxnLst/>
                <a:rect l="l" t="t" r="r" b="b"/>
                <a:pathLst>
                  <a:path w="947" h="1640" extrusionOk="0">
                    <a:moveTo>
                      <a:pt x="583" y="0"/>
                    </a:moveTo>
                    <a:cubicBezTo>
                      <a:pt x="531" y="0"/>
                      <a:pt x="478" y="17"/>
                      <a:pt x="430" y="53"/>
                    </a:cubicBezTo>
                    <a:cubicBezTo>
                      <a:pt x="369" y="144"/>
                      <a:pt x="278" y="175"/>
                      <a:pt x="248" y="235"/>
                    </a:cubicBezTo>
                    <a:cubicBezTo>
                      <a:pt x="217" y="327"/>
                      <a:pt x="187" y="448"/>
                      <a:pt x="126" y="570"/>
                    </a:cubicBezTo>
                    <a:cubicBezTo>
                      <a:pt x="65" y="783"/>
                      <a:pt x="65" y="995"/>
                      <a:pt x="35" y="1208"/>
                    </a:cubicBezTo>
                    <a:cubicBezTo>
                      <a:pt x="1" y="1481"/>
                      <a:pt x="245" y="1639"/>
                      <a:pt x="476" y="1639"/>
                    </a:cubicBezTo>
                    <a:cubicBezTo>
                      <a:pt x="656" y="1639"/>
                      <a:pt x="829" y="1543"/>
                      <a:pt x="856" y="1330"/>
                    </a:cubicBezTo>
                    <a:cubicBezTo>
                      <a:pt x="886" y="1087"/>
                      <a:pt x="947" y="874"/>
                      <a:pt x="947" y="661"/>
                    </a:cubicBezTo>
                    <a:cubicBezTo>
                      <a:pt x="947" y="600"/>
                      <a:pt x="947" y="479"/>
                      <a:pt x="886" y="357"/>
                    </a:cubicBezTo>
                    <a:cubicBezTo>
                      <a:pt x="856" y="235"/>
                      <a:pt x="825" y="205"/>
                      <a:pt x="795" y="114"/>
                    </a:cubicBezTo>
                    <a:cubicBezTo>
                      <a:pt x="740" y="40"/>
                      <a:pt x="662" y="0"/>
                      <a:pt x="58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66" name="Google Shape;666;p9"/>
              <p:cNvSpPr/>
              <p:nvPr/>
            </p:nvSpPr>
            <p:spPr>
              <a:xfrm>
                <a:off x="6851325" y="3911000"/>
                <a:ext cx="22050" cy="37775"/>
              </a:xfrm>
              <a:custGeom>
                <a:avLst/>
                <a:gdLst/>
                <a:ahLst/>
                <a:cxnLst/>
                <a:rect l="l" t="t" r="r" b="b"/>
                <a:pathLst>
                  <a:path w="882" h="1511" extrusionOk="0">
                    <a:moveTo>
                      <a:pt x="516" y="0"/>
                    </a:moveTo>
                    <a:cubicBezTo>
                      <a:pt x="479" y="0"/>
                      <a:pt x="439" y="9"/>
                      <a:pt x="396" y="28"/>
                    </a:cubicBezTo>
                    <a:cubicBezTo>
                      <a:pt x="0" y="180"/>
                      <a:pt x="61" y="788"/>
                      <a:pt x="92" y="1123"/>
                    </a:cubicBezTo>
                    <a:cubicBezTo>
                      <a:pt x="107" y="1381"/>
                      <a:pt x="297" y="1510"/>
                      <a:pt x="487" y="1510"/>
                    </a:cubicBezTo>
                    <a:cubicBezTo>
                      <a:pt x="677" y="1510"/>
                      <a:pt x="867" y="1381"/>
                      <a:pt x="882" y="1123"/>
                    </a:cubicBezTo>
                    <a:cubicBezTo>
                      <a:pt x="882" y="879"/>
                      <a:pt x="882" y="636"/>
                      <a:pt x="852" y="423"/>
                    </a:cubicBezTo>
                    <a:cubicBezTo>
                      <a:pt x="826" y="244"/>
                      <a:pt x="714" y="0"/>
                      <a:pt x="51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67" name="Google Shape;667;p9"/>
              <p:cNvSpPr/>
              <p:nvPr/>
            </p:nvSpPr>
            <p:spPr>
              <a:xfrm>
                <a:off x="6906800" y="3860025"/>
                <a:ext cx="26625" cy="41250"/>
              </a:xfrm>
              <a:custGeom>
                <a:avLst/>
                <a:gdLst/>
                <a:ahLst/>
                <a:cxnLst/>
                <a:rect l="l" t="t" r="r" b="b"/>
                <a:pathLst>
                  <a:path w="1065" h="1650" extrusionOk="0">
                    <a:moveTo>
                      <a:pt x="532" y="0"/>
                    </a:moveTo>
                    <a:cubicBezTo>
                      <a:pt x="464" y="0"/>
                      <a:pt x="395" y="31"/>
                      <a:pt x="335" y="92"/>
                    </a:cubicBezTo>
                    <a:cubicBezTo>
                      <a:pt x="0" y="396"/>
                      <a:pt x="122" y="1003"/>
                      <a:pt x="183" y="1399"/>
                    </a:cubicBezTo>
                    <a:cubicBezTo>
                      <a:pt x="228" y="1566"/>
                      <a:pt x="380" y="1649"/>
                      <a:pt x="532" y="1649"/>
                    </a:cubicBezTo>
                    <a:cubicBezTo>
                      <a:pt x="684" y="1649"/>
                      <a:pt x="836" y="1566"/>
                      <a:pt x="882" y="1399"/>
                    </a:cubicBezTo>
                    <a:cubicBezTo>
                      <a:pt x="943" y="1003"/>
                      <a:pt x="1064" y="426"/>
                      <a:pt x="730" y="92"/>
                    </a:cubicBezTo>
                    <a:cubicBezTo>
                      <a:pt x="669" y="31"/>
                      <a:pt x="601" y="0"/>
                      <a:pt x="53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68" name="Google Shape;668;p9"/>
              <p:cNvSpPr/>
              <p:nvPr/>
            </p:nvSpPr>
            <p:spPr>
              <a:xfrm>
                <a:off x="6974425" y="3886800"/>
                <a:ext cx="20550" cy="31200"/>
              </a:xfrm>
              <a:custGeom>
                <a:avLst/>
                <a:gdLst/>
                <a:ahLst/>
                <a:cxnLst/>
                <a:rect l="l" t="t" r="r" b="b"/>
                <a:pathLst>
                  <a:path w="822" h="1248" extrusionOk="0">
                    <a:moveTo>
                      <a:pt x="411" y="1"/>
                    </a:moveTo>
                    <a:cubicBezTo>
                      <a:pt x="327" y="1"/>
                      <a:pt x="244" y="39"/>
                      <a:pt x="183" y="115"/>
                    </a:cubicBezTo>
                    <a:cubicBezTo>
                      <a:pt x="31" y="358"/>
                      <a:pt x="1" y="723"/>
                      <a:pt x="61" y="996"/>
                    </a:cubicBezTo>
                    <a:cubicBezTo>
                      <a:pt x="122" y="1163"/>
                      <a:pt x="274" y="1247"/>
                      <a:pt x="422" y="1247"/>
                    </a:cubicBezTo>
                    <a:cubicBezTo>
                      <a:pt x="570" y="1247"/>
                      <a:pt x="715" y="1163"/>
                      <a:pt x="760" y="996"/>
                    </a:cubicBezTo>
                    <a:cubicBezTo>
                      <a:pt x="821" y="723"/>
                      <a:pt x="791" y="328"/>
                      <a:pt x="639" y="115"/>
                    </a:cubicBezTo>
                    <a:cubicBezTo>
                      <a:pt x="578" y="39"/>
                      <a:pt x="494" y="1"/>
                      <a:pt x="41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69" name="Google Shape;669;p9"/>
              <p:cNvSpPr/>
              <p:nvPr/>
            </p:nvSpPr>
            <p:spPr>
              <a:xfrm>
                <a:off x="6963025" y="3814200"/>
                <a:ext cx="21300" cy="38675"/>
              </a:xfrm>
              <a:custGeom>
                <a:avLst/>
                <a:gdLst/>
                <a:ahLst/>
                <a:cxnLst/>
                <a:rect l="l" t="t" r="r" b="b"/>
                <a:pathLst>
                  <a:path w="852" h="1547" extrusionOk="0">
                    <a:moveTo>
                      <a:pt x="535" y="1"/>
                    </a:moveTo>
                    <a:cubicBezTo>
                      <a:pt x="463" y="1"/>
                      <a:pt x="390" y="32"/>
                      <a:pt x="335" y="101"/>
                    </a:cubicBezTo>
                    <a:cubicBezTo>
                      <a:pt x="183" y="253"/>
                      <a:pt x="153" y="435"/>
                      <a:pt x="61" y="618"/>
                    </a:cubicBezTo>
                    <a:cubicBezTo>
                      <a:pt x="1" y="861"/>
                      <a:pt x="1" y="1043"/>
                      <a:pt x="31" y="1286"/>
                    </a:cubicBezTo>
                    <a:cubicBezTo>
                      <a:pt x="64" y="1453"/>
                      <a:pt x="236" y="1547"/>
                      <a:pt x="398" y="1547"/>
                    </a:cubicBezTo>
                    <a:cubicBezTo>
                      <a:pt x="531" y="1547"/>
                      <a:pt x="659" y="1484"/>
                      <a:pt x="700" y="1347"/>
                    </a:cubicBezTo>
                    <a:cubicBezTo>
                      <a:pt x="821" y="1165"/>
                      <a:pt x="852" y="922"/>
                      <a:pt x="852" y="709"/>
                    </a:cubicBezTo>
                    <a:cubicBezTo>
                      <a:pt x="852" y="557"/>
                      <a:pt x="852" y="344"/>
                      <a:pt x="761" y="131"/>
                    </a:cubicBezTo>
                    <a:cubicBezTo>
                      <a:pt x="710" y="48"/>
                      <a:pt x="624" y="1"/>
                      <a:pt x="53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70" name="Google Shape;670;p9"/>
              <p:cNvSpPr/>
              <p:nvPr/>
            </p:nvSpPr>
            <p:spPr>
              <a:xfrm>
                <a:off x="6954675" y="3752500"/>
                <a:ext cx="21300" cy="33975"/>
              </a:xfrm>
              <a:custGeom>
                <a:avLst/>
                <a:gdLst/>
                <a:ahLst/>
                <a:cxnLst/>
                <a:rect l="l" t="t" r="r" b="b"/>
                <a:pathLst>
                  <a:path w="852" h="1359" extrusionOk="0">
                    <a:moveTo>
                      <a:pt x="445" y="0"/>
                    </a:moveTo>
                    <a:cubicBezTo>
                      <a:pt x="319" y="0"/>
                      <a:pt x="198" y="76"/>
                      <a:pt x="152" y="228"/>
                    </a:cubicBezTo>
                    <a:cubicBezTo>
                      <a:pt x="61" y="441"/>
                      <a:pt x="61" y="684"/>
                      <a:pt x="31" y="897"/>
                    </a:cubicBezTo>
                    <a:cubicBezTo>
                      <a:pt x="0" y="1079"/>
                      <a:pt x="61" y="1323"/>
                      <a:pt x="304" y="1353"/>
                    </a:cubicBezTo>
                    <a:cubicBezTo>
                      <a:pt x="327" y="1357"/>
                      <a:pt x="350" y="1359"/>
                      <a:pt x="374" y="1359"/>
                    </a:cubicBezTo>
                    <a:cubicBezTo>
                      <a:pt x="537" y="1359"/>
                      <a:pt x="707" y="1266"/>
                      <a:pt x="760" y="1079"/>
                    </a:cubicBezTo>
                    <a:cubicBezTo>
                      <a:pt x="791" y="776"/>
                      <a:pt x="851" y="472"/>
                      <a:pt x="760" y="228"/>
                    </a:cubicBezTo>
                    <a:cubicBezTo>
                      <a:pt x="699" y="76"/>
                      <a:pt x="570" y="0"/>
                      <a:pt x="44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71" name="Google Shape;671;p9"/>
              <p:cNvSpPr/>
              <p:nvPr/>
            </p:nvSpPr>
            <p:spPr>
              <a:xfrm>
                <a:off x="7019600" y="3789075"/>
                <a:ext cx="30850" cy="47725"/>
              </a:xfrm>
              <a:custGeom>
                <a:avLst/>
                <a:gdLst/>
                <a:ahLst/>
                <a:cxnLst/>
                <a:rect l="l" t="t" r="r" b="b"/>
                <a:pathLst>
                  <a:path w="1234" h="1909" extrusionOk="0">
                    <a:moveTo>
                      <a:pt x="633" y="1"/>
                    </a:moveTo>
                    <a:cubicBezTo>
                      <a:pt x="531" y="1"/>
                      <a:pt x="430" y="42"/>
                      <a:pt x="352" y="133"/>
                    </a:cubicBezTo>
                    <a:cubicBezTo>
                      <a:pt x="48" y="437"/>
                      <a:pt x="48" y="984"/>
                      <a:pt x="17" y="1410"/>
                    </a:cubicBezTo>
                    <a:cubicBezTo>
                      <a:pt x="1" y="1729"/>
                      <a:pt x="262" y="1908"/>
                      <a:pt x="519" y="1908"/>
                    </a:cubicBezTo>
                    <a:cubicBezTo>
                      <a:pt x="729" y="1908"/>
                      <a:pt x="936" y="1790"/>
                      <a:pt x="990" y="1531"/>
                    </a:cubicBezTo>
                    <a:cubicBezTo>
                      <a:pt x="1081" y="1136"/>
                      <a:pt x="1233" y="620"/>
                      <a:pt x="990" y="194"/>
                    </a:cubicBezTo>
                    <a:cubicBezTo>
                      <a:pt x="903" y="73"/>
                      <a:pt x="767" y="1"/>
                      <a:pt x="63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72" name="Google Shape;672;p9"/>
              <p:cNvSpPr/>
              <p:nvPr/>
            </p:nvSpPr>
            <p:spPr>
              <a:xfrm>
                <a:off x="7027625" y="3861800"/>
                <a:ext cx="22825" cy="39475"/>
              </a:xfrm>
              <a:custGeom>
                <a:avLst/>
                <a:gdLst/>
                <a:ahLst/>
                <a:cxnLst/>
                <a:rect l="l" t="t" r="r" b="b"/>
                <a:pathLst>
                  <a:path w="913" h="1579" extrusionOk="0">
                    <a:moveTo>
                      <a:pt x="581" y="1"/>
                    </a:moveTo>
                    <a:cubicBezTo>
                      <a:pt x="537" y="1"/>
                      <a:pt x="494" y="8"/>
                      <a:pt x="456" y="21"/>
                    </a:cubicBezTo>
                    <a:cubicBezTo>
                      <a:pt x="274" y="142"/>
                      <a:pt x="183" y="355"/>
                      <a:pt x="122" y="537"/>
                    </a:cubicBezTo>
                    <a:cubicBezTo>
                      <a:pt x="31" y="780"/>
                      <a:pt x="0" y="993"/>
                      <a:pt x="31" y="1236"/>
                    </a:cubicBezTo>
                    <a:cubicBezTo>
                      <a:pt x="61" y="1388"/>
                      <a:pt x="122" y="1540"/>
                      <a:pt x="304" y="1571"/>
                    </a:cubicBezTo>
                    <a:cubicBezTo>
                      <a:pt x="330" y="1576"/>
                      <a:pt x="356" y="1578"/>
                      <a:pt x="382" y="1578"/>
                    </a:cubicBezTo>
                    <a:cubicBezTo>
                      <a:pt x="506" y="1578"/>
                      <a:pt x="619" y="1519"/>
                      <a:pt x="669" y="1419"/>
                    </a:cubicBezTo>
                    <a:cubicBezTo>
                      <a:pt x="791" y="1206"/>
                      <a:pt x="882" y="963"/>
                      <a:pt x="882" y="689"/>
                    </a:cubicBezTo>
                    <a:cubicBezTo>
                      <a:pt x="912" y="477"/>
                      <a:pt x="912" y="203"/>
                      <a:pt x="760" y="51"/>
                    </a:cubicBezTo>
                    <a:cubicBezTo>
                      <a:pt x="707" y="15"/>
                      <a:pt x="643" y="1"/>
                      <a:pt x="58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73" name="Google Shape;673;p9"/>
              <p:cNvSpPr/>
              <p:nvPr/>
            </p:nvSpPr>
            <p:spPr>
              <a:xfrm>
                <a:off x="7080800" y="3818600"/>
                <a:ext cx="20550" cy="36500"/>
              </a:xfrm>
              <a:custGeom>
                <a:avLst/>
                <a:gdLst/>
                <a:ahLst/>
                <a:cxnLst/>
                <a:rect l="l" t="t" r="r" b="b"/>
                <a:pathLst>
                  <a:path w="822" h="1460" extrusionOk="0">
                    <a:moveTo>
                      <a:pt x="408" y="1"/>
                    </a:moveTo>
                    <a:cubicBezTo>
                      <a:pt x="282" y="1"/>
                      <a:pt x="153" y="77"/>
                      <a:pt x="92" y="229"/>
                    </a:cubicBezTo>
                    <a:cubicBezTo>
                      <a:pt x="1" y="563"/>
                      <a:pt x="1" y="867"/>
                      <a:pt x="92" y="1232"/>
                    </a:cubicBezTo>
                    <a:cubicBezTo>
                      <a:pt x="138" y="1384"/>
                      <a:pt x="275" y="1460"/>
                      <a:pt x="408" y="1460"/>
                    </a:cubicBezTo>
                    <a:cubicBezTo>
                      <a:pt x="540" y="1460"/>
                      <a:pt x="670" y="1384"/>
                      <a:pt x="700" y="1232"/>
                    </a:cubicBezTo>
                    <a:cubicBezTo>
                      <a:pt x="822" y="867"/>
                      <a:pt x="822" y="563"/>
                      <a:pt x="700" y="229"/>
                    </a:cubicBezTo>
                    <a:cubicBezTo>
                      <a:pt x="654" y="77"/>
                      <a:pt x="533" y="1"/>
                      <a:pt x="40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74" name="Google Shape;674;p9"/>
              <p:cNvSpPr/>
              <p:nvPr/>
            </p:nvSpPr>
            <p:spPr>
              <a:xfrm>
                <a:off x="7137050" y="3846350"/>
                <a:ext cx="23575" cy="32500"/>
              </a:xfrm>
              <a:custGeom>
                <a:avLst/>
                <a:gdLst/>
                <a:ahLst/>
                <a:cxnLst/>
                <a:rect l="l" t="t" r="r" b="b"/>
                <a:pathLst>
                  <a:path w="943" h="1300" extrusionOk="0">
                    <a:moveTo>
                      <a:pt x="468" y="0"/>
                    </a:moveTo>
                    <a:cubicBezTo>
                      <a:pt x="373" y="0"/>
                      <a:pt x="274" y="31"/>
                      <a:pt x="213" y="91"/>
                    </a:cubicBezTo>
                    <a:cubicBezTo>
                      <a:pt x="0" y="365"/>
                      <a:pt x="31" y="730"/>
                      <a:pt x="61" y="1003"/>
                    </a:cubicBezTo>
                    <a:cubicBezTo>
                      <a:pt x="76" y="1201"/>
                      <a:pt x="259" y="1300"/>
                      <a:pt x="445" y="1300"/>
                    </a:cubicBezTo>
                    <a:cubicBezTo>
                      <a:pt x="631" y="1300"/>
                      <a:pt x="821" y="1201"/>
                      <a:pt x="851" y="1003"/>
                    </a:cubicBezTo>
                    <a:cubicBezTo>
                      <a:pt x="912" y="669"/>
                      <a:pt x="943" y="365"/>
                      <a:pt x="699" y="91"/>
                    </a:cubicBezTo>
                    <a:cubicBezTo>
                      <a:pt x="654" y="31"/>
                      <a:pt x="563" y="0"/>
                      <a:pt x="46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75" name="Google Shape;675;p9"/>
              <p:cNvSpPr/>
              <p:nvPr/>
            </p:nvSpPr>
            <p:spPr>
              <a:xfrm>
                <a:off x="7114250" y="3759475"/>
                <a:ext cx="24350" cy="44275"/>
              </a:xfrm>
              <a:custGeom>
                <a:avLst/>
                <a:gdLst/>
                <a:ahLst/>
                <a:cxnLst/>
                <a:rect l="l" t="t" r="r" b="b"/>
                <a:pathLst>
                  <a:path w="974" h="1771" extrusionOk="0">
                    <a:moveTo>
                      <a:pt x="552" y="1"/>
                    </a:moveTo>
                    <a:cubicBezTo>
                      <a:pt x="491" y="1"/>
                      <a:pt x="428" y="15"/>
                      <a:pt x="365" y="41"/>
                    </a:cubicBezTo>
                    <a:cubicBezTo>
                      <a:pt x="122" y="162"/>
                      <a:pt x="61" y="466"/>
                      <a:pt x="31" y="740"/>
                    </a:cubicBezTo>
                    <a:cubicBezTo>
                      <a:pt x="0" y="1013"/>
                      <a:pt x="0" y="1256"/>
                      <a:pt x="31" y="1530"/>
                    </a:cubicBezTo>
                    <a:cubicBezTo>
                      <a:pt x="64" y="1695"/>
                      <a:pt x="196" y="1771"/>
                      <a:pt x="334" y="1771"/>
                    </a:cubicBezTo>
                    <a:cubicBezTo>
                      <a:pt x="450" y="1771"/>
                      <a:pt x="569" y="1718"/>
                      <a:pt x="639" y="1621"/>
                    </a:cubicBezTo>
                    <a:cubicBezTo>
                      <a:pt x="791" y="1378"/>
                      <a:pt x="851" y="1165"/>
                      <a:pt x="912" y="892"/>
                    </a:cubicBezTo>
                    <a:cubicBezTo>
                      <a:pt x="943" y="588"/>
                      <a:pt x="973" y="314"/>
                      <a:pt x="791" y="101"/>
                    </a:cubicBezTo>
                    <a:cubicBezTo>
                      <a:pt x="719" y="30"/>
                      <a:pt x="638" y="1"/>
                      <a:pt x="55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76" name="Google Shape;676;p9"/>
              <p:cNvSpPr/>
              <p:nvPr/>
            </p:nvSpPr>
            <p:spPr>
              <a:xfrm>
                <a:off x="7079200" y="3728600"/>
                <a:ext cx="28225" cy="38825"/>
              </a:xfrm>
              <a:custGeom>
                <a:avLst/>
                <a:gdLst/>
                <a:ahLst/>
                <a:cxnLst/>
                <a:rect l="l" t="t" r="r" b="b"/>
                <a:pathLst>
                  <a:path w="1129" h="1553" extrusionOk="0">
                    <a:moveTo>
                      <a:pt x="764" y="0"/>
                    </a:moveTo>
                    <a:cubicBezTo>
                      <a:pt x="635" y="0"/>
                      <a:pt x="497" y="59"/>
                      <a:pt x="399" y="181"/>
                    </a:cubicBezTo>
                    <a:cubicBezTo>
                      <a:pt x="217" y="455"/>
                      <a:pt x="126" y="789"/>
                      <a:pt x="65" y="1093"/>
                    </a:cubicBezTo>
                    <a:cubicBezTo>
                      <a:pt x="0" y="1331"/>
                      <a:pt x="211" y="1553"/>
                      <a:pt x="426" y="1553"/>
                    </a:cubicBezTo>
                    <a:cubicBezTo>
                      <a:pt x="514" y="1553"/>
                      <a:pt x="602" y="1516"/>
                      <a:pt x="673" y="1428"/>
                    </a:cubicBezTo>
                    <a:cubicBezTo>
                      <a:pt x="946" y="1124"/>
                      <a:pt x="1129" y="789"/>
                      <a:pt x="1129" y="364"/>
                    </a:cubicBezTo>
                    <a:cubicBezTo>
                      <a:pt x="1129" y="128"/>
                      <a:pt x="956" y="0"/>
                      <a:pt x="76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77" name="Google Shape;677;p9"/>
              <p:cNvSpPr/>
              <p:nvPr/>
            </p:nvSpPr>
            <p:spPr>
              <a:xfrm>
                <a:off x="7159075" y="3718400"/>
                <a:ext cx="28150" cy="34650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1386" extrusionOk="0">
                    <a:moveTo>
                      <a:pt x="564" y="0"/>
                    </a:moveTo>
                    <a:cubicBezTo>
                      <a:pt x="485" y="0"/>
                      <a:pt x="407" y="31"/>
                      <a:pt x="335" y="103"/>
                    </a:cubicBezTo>
                    <a:cubicBezTo>
                      <a:pt x="122" y="285"/>
                      <a:pt x="122" y="589"/>
                      <a:pt x="92" y="863"/>
                    </a:cubicBezTo>
                    <a:cubicBezTo>
                      <a:pt x="0" y="1174"/>
                      <a:pt x="261" y="1386"/>
                      <a:pt x="524" y="1386"/>
                    </a:cubicBezTo>
                    <a:cubicBezTo>
                      <a:pt x="697" y="1386"/>
                      <a:pt x="870" y="1293"/>
                      <a:pt x="943" y="1076"/>
                    </a:cubicBezTo>
                    <a:cubicBezTo>
                      <a:pt x="1004" y="772"/>
                      <a:pt x="1125" y="316"/>
                      <a:pt x="821" y="103"/>
                    </a:cubicBezTo>
                    <a:cubicBezTo>
                      <a:pt x="741" y="39"/>
                      <a:pt x="653" y="0"/>
                      <a:pt x="56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78" name="Google Shape;678;p9"/>
              <p:cNvSpPr/>
              <p:nvPr/>
            </p:nvSpPr>
            <p:spPr>
              <a:xfrm>
                <a:off x="7198600" y="3789200"/>
                <a:ext cx="22050" cy="44550"/>
              </a:xfrm>
              <a:custGeom>
                <a:avLst/>
                <a:gdLst/>
                <a:ahLst/>
                <a:cxnLst/>
                <a:rect l="l" t="t" r="r" b="b"/>
                <a:pathLst>
                  <a:path w="882" h="1782" extrusionOk="0">
                    <a:moveTo>
                      <a:pt x="420" y="0"/>
                    </a:moveTo>
                    <a:cubicBezTo>
                      <a:pt x="324" y="0"/>
                      <a:pt x="233" y="46"/>
                      <a:pt x="183" y="159"/>
                    </a:cubicBezTo>
                    <a:cubicBezTo>
                      <a:pt x="0" y="523"/>
                      <a:pt x="0" y="979"/>
                      <a:pt x="31" y="1405"/>
                    </a:cubicBezTo>
                    <a:cubicBezTo>
                      <a:pt x="48" y="1634"/>
                      <a:pt x="271" y="1782"/>
                      <a:pt x="466" y="1782"/>
                    </a:cubicBezTo>
                    <a:cubicBezTo>
                      <a:pt x="608" y="1782"/>
                      <a:pt x="735" y="1705"/>
                      <a:pt x="760" y="1526"/>
                    </a:cubicBezTo>
                    <a:cubicBezTo>
                      <a:pt x="791" y="1101"/>
                      <a:pt x="882" y="645"/>
                      <a:pt x="760" y="219"/>
                    </a:cubicBezTo>
                    <a:cubicBezTo>
                      <a:pt x="706" y="94"/>
                      <a:pt x="558" y="0"/>
                      <a:pt x="42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79" name="Google Shape;679;p9"/>
              <p:cNvSpPr/>
              <p:nvPr/>
            </p:nvSpPr>
            <p:spPr>
              <a:xfrm>
                <a:off x="7232800" y="3724750"/>
                <a:ext cx="25850" cy="47050"/>
              </a:xfrm>
              <a:custGeom>
                <a:avLst/>
                <a:gdLst/>
                <a:ahLst/>
                <a:cxnLst/>
                <a:rect l="l" t="t" r="r" b="b"/>
                <a:pathLst>
                  <a:path w="1034" h="1882" extrusionOk="0">
                    <a:moveTo>
                      <a:pt x="426" y="1"/>
                    </a:moveTo>
                    <a:cubicBezTo>
                      <a:pt x="274" y="1"/>
                      <a:pt x="61" y="123"/>
                      <a:pt x="61" y="275"/>
                    </a:cubicBezTo>
                    <a:cubicBezTo>
                      <a:pt x="0" y="730"/>
                      <a:pt x="0" y="1186"/>
                      <a:pt x="152" y="1582"/>
                    </a:cubicBezTo>
                    <a:cubicBezTo>
                      <a:pt x="234" y="1787"/>
                      <a:pt x="397" y="1881"/>
                      <a:pt x="556" y="1881"/>
                    </a:cubicBezTo>
                    <a:cubicBezTo>
                      <a:pt x="750" y="1881"/>
                      <a:pt x="939" y="1741"/>
                      <a:pt x="973" y="1490"/>
                    </a:cubicBezTo>
                    <a:cubicBezTo>
                      <a:pt x="1034" y="1065"/>
                      <a:pt x="942" y="639"/>
                      <a:pt x="760" y="275"/>
                    </a:cubicBezTo>
                    <a:cubicBezTo>
                      <a:pt x="669" y="123"/>
                      <a:pt x="578" y="1"/>
                      <a:pt x="42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80" name="Google Shape;680;p9"/>
              <p:cNvSpPr/>
              <p:nvPr/>
            </p:nvSpPr>
            <p:spPr>
              <a:xfrm>
                <a:off x="7282175" y="3786875"/>
                <a:ext cx="24350" cy="41400"/>
              </a:xfrm>
              <a:custGeom>
                <a:avLst/>
                <a:gdLst/>
                <a:ahLst/>
                <a:cxnLst/>
                <a:rect l="l" t="t" r="r" b="b"/>
                <a:pathLst>
                  <a:path w="974" h="1656" extrusionOk="0">
                    <a:moveTo>
                      <a:pt x="499" y="1"/>
                    </a:moveTo>
                    <a:cubicBezTo>
                      <a:pt x="442" y="1"/>
                      <a:pt x="381" y="24"/>
                      <a:pt x="335" y="69"/>
                    </a:cubicBezTo>
                    <a:cubicBezTo>
                      <a:pt x="1" y="404"/>
                      <a:pt x="122" y="981"/>
                      <a:pt x="183" y="1376"/>
                    </a:cubicBezTo>
                    <a:cubicBezTo>
                      <a:pt x="210" y="1562"/>
                      <a:pt x="399" y="1655"/>
                      <a:pt x="568" y="1655"/>
                    </a:cubicBezTo>
                    <a:cubicBezTo>
                      <a:pt x="593" y="1655"/>
                      <a:pt x="616" y="1654"/>
                      <a:pt x="639" y="1650"/>
                    </a:cubicBezTo>
                    <a:cubicBezTo>
                      <a:pt x="913" y="1589"/>
                      <a:pt x="973" y="1346"/>
                      <a:pt x="943" y="1163"/>
                    </a:cubicBezTo>
                    <a:cubicBezTo>
                      <a:pt x="913" y="768"/>
                      <a:pt x="913" y="312"/>
                      <a:pt x="639" y="69"/>
                    </a:cubicBezTo>
                    <a:cubicBezTo>
                      <a:pt x="609" y="24"/>
                      <a:pt x="556" y="1"/>
                      <a:pt x="49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81" name="Google Shape;681;p9"/>
              <p:cNvSpPr/>
              <p:nvPr/>
            </p:nvSpPr>
            <p:spPr>
              <a:xfrm>
                <a:off x="7232025" y="3828675"/>
                <a:ext cx="22825" cy="35550"/>
              </a:xfrm>
              <a:custGeom>
                <a:avLst/>
                <a:gdLst/>
                <a:ahLst/>
                <a:cxnLst/>
                <a:rect l="l" t="t" r="r" b="b"/>
                <a:pathLst>
                  <a:path w="913" h="1422" extrusionOk="0">
                    <a:moveTo>
                      <a:pt x="426" y="1"/>
                    </a:moveTo>
                    <a:cubicBezTo>
                      <a:pt x="312" y="1"/>
                      <a:pt x="198" y="54"/>
                      <a:pt x="153" y="160"/>
                    </a:cubicBezTo>
                    <a:cubicBezTo>
                      <a:pt x="1" y="464"/>
                      <a:pt x="1" y="859"/>
                      <a:pt x="92" y="1194"/>
                    </a:cubicBezTo>
                    <a:cubicBezTo>
                      <a:pt x="153" y="1346"/>
                      <a:pt x="282" y="1422"/>
                      <a:pt x="407" y="1422"/>
                    </a:cubicBezTo>
                    <a:cubicBezTo>
                      <a:pt x="533" y="1422"/>
                      <a:pt x="654" y="1346"/>
                      <a:pt x="700" y="1194"/>
                    </a:cubicBezTo>
                    <a:cubicBezTo>
                      <a:pt x="913" y="859"/>
                      <a:pt x="913" y="525"/>
                      <a:pt x="700" y="160"/>
                    </a:cubicBezTo>
                    <a:cubicBezTo>
                      <a:pt x="654" y="54"/>
                      <a:pt x="540" y="1"/>
                      <a:pt x="42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grpSp>
        <p:nvGrpSpPr>
          <p:cNvPr id="682" name="Google Shape;682;p9"/>
          <p:cNvGrpSpPr/>
          <p:nvPr/>
        </p:nvGrpSpPr>
        <p:grpSpPr>
          <a:xfrm>
            <a:off x="2551946" y="3473903"/>
            <a:ext cx="241387" cy="572957"/>
            <a:chOff x="2404246" y="2806253"/>
            <a:chExt cx="241387" cy="572957"/>
          </a:xfrm>
        </p:grpSpPr>
        <p:sp>
          <p:nvSpPr>
            <p:cNvPr id="683" name="Google Shape;683;p9"/>
            <p:cNvSpPr/>
            <p:nvPr/>
          </p:nvSpPr>
          <p:spPr>
            <a:xfrm>
              <a:off x="2404246" y="2806253"/>
              <a:ext cx="241387" cy="485930"/>
            </a:xfrm>
            <a:custGeom>
              <a:avLst/>
              <a:gdLst/>
              <a:ahLst/>
              <a:cxnLst/>
              <a:rect l="l" t="t" r="r" b="b"/>
              <a:pathLst>
                <a:path w="11551" h="23253" extrusionOk="0">
                  <a:moveTo>
                    <a:pt x="10487" y="13557"/>
                  </a:moveTo>
                  <a:lnTo>
                    <a:pt x="10487" y="13405"/>
                  </a:lnTo>
                  <a:cubicBezTo>
                    <a:pt x="10487" y="12280"/>
                    <a:pt x="11338" y="11399"/>
                    <a:pt x="11369" y="10304"/>
                  </a:cubicBezTo>
                  <a:cubicBezTo>
                    <a:pt x="11429" y="8420"/>
                    <a:pt x="9697" y="6687"/>
                    <a:pt x="9545" y="4742"/>
                  </a:cubicBezTo>
                  <a:cubicBezTo>
                    <a:pt x="9514" y="4438"/>
                    <a:pt x="9575" y="4134"/>
                    <a:pt x="9606" y="3830"/>
                  </a:cubicBezTo>
                  <a:cubicBezTo>
                    <a:pt x="9818" y="0"/>
                    <a:pt x="3131" y="1216"/>
                    <a:pt x="3344" y="4438"/>
                  </a:cubicBezTo>
                  <a:cubicBezTo>
                    <a:pt x="3496" y="6535"/>
                    <a:pt x="1247" y="8238"/>
                    <a:pt x="1946" y="10244"/>
                  </a:cubicBezTo>
                  <a:cubicBezTo>
                    <a:pt x="2250" y="11125"/>
                    <a:pt x="2675" y="12037"/>
                    <a:pt x="2311" y="12888"/>
                  </a:cubicBezTo>
                  <a:cubicBezTo>
                    <a:pt x="2067" y="13557"/>
                    <a:pt x="1368" y="14013"/>
                    <a:pt x="912" y="14590"/>
                  </a:cubicBezTo>
                  <a:cubicBezTo>
                    <a:pt x="153" y="15563"/>
                    <a:pt x="1" y="17478"/>
                    <a:pt x="153" y="18694"/>
                  </a:cubicBezTo>
                  <a:cubicBezTo>
                    <a:pt x="365" y="20274"/>
                    <a:pt x="1247" y="20791"/>
                    <a:pt x="2189" y="21885"/>
                  </a:cubicBezTo>
                  <a:cubicBezTo>
                    <a:pt x="3071" y="22979"/>
                    <a:pt x="4864" y="23253"/>
                    <a:pt x="6292" y="23101"/>
                  </a:cubicBezTo>
                  <a:cubicBezTo>
                    <a:pt x="8299" y="22858"/>
                    <a:pt x="10183" y="22341"/>
                    <a:pt x="10943" y="20274"/>
                  </a:cubicBezTo>
                  <a:cubicBezTo>
                    <a:pt x="11399" y="19058"/>
                    <a:pt x="11551" y="17903"/>
                    <a:pt x="11369" y="16627"/>
                  </a:cubicBezTo>
                  <a:cubicBezTo>
                    <a:pt x="11217" y="15563"/>
                    <a:pt x="10578" y="14621"/>
                    <a:pt x="10487" y="1355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684" name="Google Shape;684;p9"/>
            <p:cNvGrpSpPr/>
            <p:nvPr/>
          </p:nvGrpSpPr>
          <p:grpSpPr>
            <a:xfrm>
              <a:off x="2475377" y="3003160"/>
              <a:ext cx="144855" cy="376051"/>
              <a:chOff x="2475377" y="3003160"/>
              <a:chExt cx="144855" cy="376051"/>
            </a:xfrm>
          </p:grpSpPr>
          <p:sp>
            <p:nvSpPr>
              <p:cNvPr id="685" name="Google Shape;685;p9"/>
              <p:cNvSpPr/>
              <p:nvPr/>
            </p:nvSpPr>
            <p:spPr>
              <a:xfrm>
                <a:off x="2489356" y="3003160"/>
                <a:ext cx="44491" cy="376051"/>
              </a:xfrm>
              <a:custGeom>
                <a:avLst/>
                <a:gdLst/>
                <a:ahLst/>
                <a:cxnLst/>
                <a:rect l="l" t="t" r="r" b="b"/>
                <a:pathLst>
                  <a:path w="2129" h="17995" extrusionOk="0">
                    <a:moveTo>
                      <a:pt x="1" y="0"/>
                    </a:moveTo>
                    <a:lnTo>
                      <a:pt x="639" y="6444"/>
                    </a:lnTo>
                    <a:lnTo>
                      <a:pt x="1703" y="8845"/>
                    </a:lnTo>
                    <a:lnTo>
                      <a:pt x="1672" y="17994"/>
                    </a:lnTo>
                    <a:lnTo>
                      <a:pt x="2128" y="17994"/>
                    </a:lnTo>
                    <a:lnTo>
                      <a:pt x="1946" y="8815"/>
                    </a:lnTo>
                    <a:lnTo>
                      <a:pt x="1946" y="8784"/>
                    </a:lnTo>
                    <a:lnTo>
                      <a:pt x="791" y="6383"/>
                    </a:lnTo>
                    <a:lnTo>
                      <a:pt x="791" y="6413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86" name="Google Shape;686;p9"/>
              <p:cNvSpPr/>
              <p:nvPr/>
            </p:nvSpPr>
            <p:spPr>
              <a:xfrm>
                <a:off x="2524922" y="3029823"/>
                <a:ext cx="71804" cy="160096"/>
              </a:xfrm>
              <a:custGeom>
                <a:avLst/>
                <a:gdLst/>
                <a:ahLst/>
                <a:cxnLst/>
                <a:rect l="l" t="t" r="r" b="b"/>
                <a:pathLst>
                  <a:path w="3436" h="7661" extrusionOk="0">
                    <a:moveTo>
                      <a:pt x="3344" y="1"/>
                    </a:moveTo>
                    <a:lnTo>
                      <a:pt x="3283" y="4043"/>
                    </a:lnTo>
                    <a:lnTo>
                      <a:pt x="3283" y="4013"/>
                    </a:lnTo>
                    <a:lnTo>
                      <a:pt x="1" y="7417"/>
                    </a:lnTo>
                    <a:lnTo>
                      <a:pt x="244" y="7660"/>
                    </a:lnTo>
                    <a:lnTo>
                      <a:pt x="3375" y="4104"/>
                    </a:lnTo>
                    <a:lnTo>
                      <a:pt x="3435" y="4074"/>
                    </a:lnTo>
                    <a:lnTo>
                      <a:pt x="3435" y="4043"/>
                    </a:lnTo>
                    <a:lnTo>
                      <a:pt x="3344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87" name="Google Shape;687;p9"/>
              <p:cNvSpPr/>
              <p:nvPr/>
            </p:nvSpPr>
            <p:spPr>
              <a:xfrm>
                <a:off x="2475377" y="3070467"/>
                <a:ext cx="27334" cy="40040"/>
              </a:xfrm>
              <a:custGeom>
                <a:avLst/>
                <a:gdLst/>
                <a:ahLst/>
                <a:cxnLst/>
                <a:rect l="l" t="t" r="r" b="b"/>
                <a:pathLst>
                  <a:path w="1308" h="1916" extrusionOk="0">
                    <a:moveTo>
                      <a:pt x="1" y="1"/>
                    </a:moveTo>
                    <a:lnTo>
                      <a:pt x="1126" y="1916"/>
                    </a:lnTo>
                    <a:lnTo>
                      <a:pt x="1308" y="1764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88" name="Google Shape;688;p9"/>
              <p:cNvSpPr/>
              <p:nvPr/>
            </p:nvSpPr>
            <p:spPr>
              <a:xfrm>
                <a:off x="2593525" y="3061586"/>
                <a:ext cx="26707" cy="21608"/>
              </a:xfrm>
              <a:custGeom>
                <a:avLst/>
                <a:gdLst/>
                <a:ahLst/>
                <a:cxnLst/>
                <a:rect l="l" t="t" r="r" b="b"/>
                <a:pathLst>
                  <a:path w="1278" h="1034" extrusionOk="0">
                    <a:moveTo>
                      <a:pt x="1277" y="0"/>
                    </a:moveTo>
                    <a:lnTo>
                      <a:pt x="0" y="851"/>
                    </a:lnTo>
                    <a:lnTo>
                      <a:pt x="152" y="1034"/>
                    </a:lnTo>
                    <a:lnTo>
                      <a:pt x="1277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grpSp>
        <p:nvGrpSpPr>
          <p:cNvPr id="689" name="Google Shape;689;p9"/>
          <p:cNvGrpSpPr/>
          <p:nvPr/>
        </p:nvGrpSpPr>
        <p:grpSpPr>
          <a:xfrm>
            <a:off x="1747775" y="3444035"/>
            <a:ext cx="221737" cy="557306"/>
            <a:chOff x="2691341" y="2792922"/>
            <a:chExt cx="212799" cy="534843"/>
          </a:xfrm>
        </p:grpSpPr>
        <p:sp>
          <p:nvSpPr>
            <p:cNvPr id="690" name="Google Shape;690;p9"/>
            <p:cNvSpPr/>
            <p:nvPr/>
          </p:nvSpPr>
          <p:spPr>
            <a:xfrm>
              <a:off x="2691341" y="2792922"/>
              <a:ext cx="212799" cy="454813"/>
            </a:xfrm>
            <a:custGeom>
              <a:avLst/>
              <a:gdLst/>
              <a:ahLst/>
              <a:cxnLst/>
              <a:rect l="l" t="t" r="r" b="b"/>
              <a:pathLst>
                <a:path w="10183" h="21764" extrusionOk="0">
                  <a:moveTo>
                    <a:pt x="0" y="21763"/>
                  </a:moveTo>
                  <a:lnTo>
                    <a:pt x="10183" y="21490"/>
                  </a:lnTo>
                  <a:lnTo>
                    <a:pt x="492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691" name="Google Shape;691;p9"/>
            <p:cNvGrpSpPr/>
            <p:nvPr/>
          </p:nvGrpSpPr>
          <p:grpSpPr>
            <a:xfrm>
              <a:off x="2772000" y="2930733"/>
              <a:ext cx="67351" cy="397032"/>
              <a:chOff x="2772000" y="2930733"/>
              <a:chExt cx="67351" cy="397032"/>
            </a:xfrm>
          </p:grpSpPr>
          <p:sp>
            <p:nvSpPr>
              <p:cNvPr id="692" name="Google Shape;692;p9"/>
              <p:cNvSpPr/>
              <p:nvPr/>
            </p:nvSpPr>
            <p:spPr>
              <a:xfrm>
                <a:off x="2788509" y="2930733"/>
                <a:ext cx="12727" cy="397032"/>
              </a:xfrm>
              <a:custGeom>
                <a:avLst/>
                <a:gdLst/>
                <a:ahLst/>
                <a:cxnLst/>
                <a:rect l="l" t="t" r="r" b="b"/>
                <a:pathLst>
                  <a:path w="609" h="18999" extrusionOk="0">
                    <a:moveTo>
                      <a:pt x="305" y="1"/>
                    </a:moveTo>
                    <a:lnTo>
                      <a:pt x="1" y="18998"/>
                    </a:lnTo>
                    <a:lnTo>
                      <a:pt x="609" y="18998"/>
                    </a:lnTo>
                    <a:lnTo>
                      <a:pt x="30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93" name="Google Shape;693;p9"/>
              <p:cNvSpPr/>
              <p:nvPr/>
            </p:nvSpPr>
            <p:spPr>
              <a:xfrm>
                <a:off x="2794234" y="3098426"/>
                <a:ext cx="45118" cy="19706"/>
              </a:xfrm>
              <a:custGeom>
                <a:avLst/>
                <a:gdLst/>
                <a:ahLst/>
                <a:cxnLst/>
                <a:rect l="l" t="t" r="r" b="b"/>
                <a:pathLst>
                  <a:path w="2159" h="943" extrusionOk="0">
                    <a:moveTo>
                      <a:pt x="2159" y="0"/>
                    </a:moveTo>
                    <a:lnTo>
                      <a:pt x="1" y="608"/>
                    </a:lnTo>
                    <a:lnTo>
                      <a:pt x="122" y="943"/>
                    </a:lnTo>
                    <a:lnTo>
                      <a:pt x="215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94" name="Google Shape;694;p9"/>
              <p:cNvSpPr/>
              <p:nvPr/>
            </p:nvSpPr>
            <p:spPr>
              <a:xfrm>
                <a:off x="2772000" y="3005688"/>
                <a:ext cx="25432" cy="33060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1582" extrusionOk="0">
                    <a:moveTo>
                      <a:pt x="1" y="1"/>
                    </a:moveTo>
                    <a:lnTo>
                      <a:pt x="1034" y="1581"/>
                    </a:lnTo>
                    <a:lnTo>
                      <a:pt x="1216" y="1429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grpSp>
        <p:nvGrpSpPr>
          <p:cNvPr id="695" name="Google Shape;695;p9"/>
          <p:cNvGrpSpPr/>
          <p:nvPr/>
        </p:nvGrpSpPr>
        <p:grpSpPr>
          <a:xfrm>
            <a:off x="2782375" y="3516425"/>
            <a:ext cx="424800" cy="695162"/>
            <a:chOff x="2782375" y="3516425"/>
            <a:chExt cx="424800" cy="695162"/>
          </a:xfrm>
        </p:grpSpPr>
        <p:sp>
          <p:nvSpPr>
            <p:cNvPr id="696" name="Google Shape;696;p9"/>
            <p:cNvSpPr/>
            <p:nvPr/>
          </p:nvSpPr>
          <p:spPr>
            <a:xfrm>
              <a:off x="2782375" y="3516425"/>
              <a:ext cx="424800" cy="563125"/>
            </a:xfrm>
            <a:custGeom>
              <a:avLst/>
              <a:gdLst/>
              <a:ahLst/>
              <a:cxnLst/>
              <a:rect l="l" t="t" r="r" b="b"/>
              <a:pathLst>
                <a:path w="16992" h="22525" extrusionOk="0">
                  <a:moveTo>
                    <a:pt x="8625" y="1"/>
                  </a:moveTo>
                  <a:cubicBezTo>
                    <a:pt x="7777" y="1"/>
                    <a:pt x="6935" y="373"/>
                    <a:pt x="6505" y="1088"/>
                  </a:cubicBezTo>
                  <a:cubicBezTo>
                    <a:pt x="5928" y="2031"/>
                    <a:pt x="6201" y="3368"/>
                    <a:pt x="5593" y="4280"/>
                  </a:cubicBezTo>
                  <a:cubicBezTo>
                    <a:pt x="5107" y="4979"/>
                    <a:pt x="4226" y="5283"/>
                    <a:pt x="3678" y="5982"/>
                  </a:cubicBezTo>
                  <a:cubicBezTo>
                    <a:pt x="2675" y="7259"/>
                    <a:pt x="3344" y="9174"/>
                    <a:pt x="3314" y="10845"/>
                  </a:cubicBezTo>
                  <a:cubicBezTo>
                    <a:pt x="3314" y="11301"/>
                    <a:pt x="3222" y="11757"/>
                    <a:pt x="2979" y="12122"/>
                  </a:cubicBezTo>
                  <a:cubicBezTo>
                    <a:pt x="2797" y="12426"/>
                    <a:pt x="2432" y="12578"/>
                    <a:pt x="2159" y="12821"/>
                  </a:cubicBezTo>
                  <a:cubicBezTo>
                    <a:pt x="548" y="14067"/>
                    <a:pt x="1" y="16499"/>
                    <a:pt x="730" y="18444"/>
                  </a:cubicBezTo>
                  <a:cubicBezTo>
                    <a:pt x="1672" y="20906"/>
                    <a:pt x="4134" y="22153"/>
                    <a:pt x="6657" y="22487"/>
                  </a:cubicBezTo>
                  <a:cubicBezTo>
                    <a:pt x="6933" y="22511"/>
                    <a:pt x="7267" y="22524"/>
                    <a:pt x="7640" y="22524"/>
                  </a:cubicBezTo>
                  <a:cubicBezTo>
                    <a:pt x="8705" y="22524"/>
                    <a:pt x="10094" y="22415"/>
                    <a:pt x="11399" y="22122"/>
                  </a:cubicBezTo>
                  <a:cubicBezTo>
                    <a:pt x="14347" y="21484"/>
                    <a:pt x="16992" y="19994"/>
                    <a:pt x="15594" y="17168"/>
                  </a:cubicBezTo>
                  <a:cubicBezTo>
                    <a:pt x="15350" y="16651"/>
                    <a:pt x="15016" y="16225"/>
                    <a:pt x="14864" y="15709"/>
                  </a:cubicBezTo>
                  <a:cubicBezTo>
                    <a:pt x="14530" y="14341"/>
                    <a:pt x="15837" y="12973"/>
                    <a:pt x="15654" y="11514"/>
                  </a:cubicBezTo>
                  <a:cubicBezTo>
                    <a:pt x="15442" y="9812"/>
                    <a:pt x="13344" y="9052"/>
                    <a:pt x="12493" y="7563"/>
                  </a:cubicBezTo>
                  <a:cubicBezTo>
                    <a:pt x="11794" y="6286"/>
                    <a:pt x="12037" y="4736"/>
                    <a:pt x="11824" y="3277"/>
                  </a:cubicBezTo>
                  <a:cubicBezTo>
                    <a:pt x="11581" y="2031"/>
                    <a:pt x="10913" y="845"/>
                    <a:pt x="9818" y="268"/>
                  </a:cubicBezTo>
                  <a:cubicBezTo>
                    <a:pt x="9450" y="89"/>
                    <a:pt x="9037" y="1"/>
                    <a:pt x="86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697" name="Google Shape;697;p9"/>
            <p:cNvGrpSpPr/>
            <p:nvPr/>
          </p:nvGrpSpPr>
          <p:grpSpPr>
            <a:xfrm>
              <a:off x="2925795" y="3704408"/>
              <a:ext cx="195351" cy="507179"/>
              <a:chOff x="2475377" y="3003160"/>
              <a:chExt cx="144855" cy="376051"/>
            </a:xfrm>
          </p:grpSpPr>
          <p:sp>
            <p:nvSpPr>
              <p:cNvPr id="698" name="Google Shape;698;p9"/>
              <p:cNvSpPr/>
              <p:nvPr/>
            </p:nvSpPr>
            <p:spPr>
              <a:xfrm>
                <a:off x="2489356" y="3003160"/>
                <a:ext cx="44491" cy="376051"/>
              </a:xfrm>
              <a:custGeom>
                <a:avLst/>
                <a:gdLst/>
                <a:ahLst/>
                <a:cxnLst/>
                <a:rect l="l" t="t" r="r" b="b"/>
                <a:pathLst>
                  <a:path w="2129" h="17995" extrusionOk="0">
                    <a:moveTo>
                      <a:pt x="1" y="0"/>
                    </a:moveTo>
                    <a:lnTo>
                      <a:pt x="639" y="6444"/>
                    </a:lnTo>
                    <a:lnTo>
                      <a:pt x="1703" y="8845"/>
                    </a:lnTo>
                    <a:lnTo>
                      <a:pt x="1672" y="17994"/>
                    </a:lnTo>
                    <a:lnTo>
                      <a:pt x="2128" y="17994"/>
                    </a:lnTo>
                    <a:lnTo>
                      <a:pt x="1946" y="8815"/>
                    </a:lnTo>
                    <a:lnTo>
                      <a:pt x="1946" y="8784"/>
                    </a:lnTo>
                    <a:lnTo>
                      <a:pt x="791" y="6383"/>
                    </a:lnTo>
                    <a:lnTo>
                      <a:pt x="791" y="6413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99" name="Google Shape;699;p9"/>
              <p:cNvSpPr/>
              <p:nvPr/>
            </p:nvSpPr>
            <p:spPr>
              <a:xfrm>
                <a:off x="2524922" y="3029823"/>
                <a:ext cx="71804" cy="160096"/>
              </a:xfrm>
              <a:custGeom>
                <a:avLst/>
                <a:gdLst/>
                <a:ahLst/>
                <a:cxnLst/>
                <a:rect l="l" t="t" r="r" b="b"/>
                <a:pathLst>
                  <a:path w="3436" h="7661" extrusionOk="0">
                    <a:moveTo>
                      <a:pt x="3344" y="1"/>
                    </a:moveTo>
                    <a:lnTo>
                      <a:pt x="3283" y="4043"/>
                    </a:lnTo>
                    <a:lnTo>
                      <a:pt x="3283" y="4013"/>
                    </a:lnTo>
                    <a:lnTo>
                      <a:pt x="1" y="7417"/>
                    </a:lnTo>
                    <a:lnTo>
                      <a:pt x="244" y="7660"/>
                    </a:lnTo>
                    <a:lnTo>
                      <a:pt x="3375" y="4104"/>
                    </a:lnTo>
                    <a:lnTo>
                      <a:pt x="3435" y="4074"/>
                    </a:lnTo>
                    <a:lnTo>
                      <a:pt x="3435" y="4043"/>
                    </a:lnTo>
                    <a:lnTo>
                      <a:pt x="3344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00" name="Google Shape;700;p9"/>
              <p:cNvSpPr/>
              <p:nvPr/>
            </p:nvSpPr>
            <p:spPr>
              <a:xfrm>
                <a:off x="2475377" y="3070467"/>
                <a:ext cx="27334" cy="40040"/>
              </a:xfrm>
              <a:custGeom>
                <a:avLst/>
                <a:gdLst/>
                <a:ahLst/>
                <a:cxnLst/>
                <a:rect l="l" t="t" r="r" b="b"/>
                <a:pathLst>
                  <a:path w="1308" h="1916" extrusionOk="0">
                    <a:moveTo>
                      <a:pt x="1" y="1"/>
                    </a:moveTo>
                    <a:lnTo>
                      <a:pt x="1126" y="1916"/>
                    </a:lnTo>
                    <a:lnTo>
                      <a:pt x="1308" y="1764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01" name="Google Shape;701;p9"/>
              <p:cNvSpPr/>
              <p:nvPr/>
            </p:nvSpPr>
            <p:spPr>
              <a:xfrm>
                <a:off x="2593525" y="3061586"/>
                <a:ext cx="26707" cy="21608"/>
              </a:xfrm>
              <a:custGeom>
                <a:avLst/>
                <a:gdLst/>
                <a:ahLst/>
                <a:cxnLst/>
                <a:rect l="l" t="t" r="r" b="b"/>
                <a:pathLst>
                  <a:path w="1278" h="1034" extrusionOk="0">
                    <a:moveTo>
                      <a:pt x="1277" y="0"/>
                    </a:moveTo>
                    <a:lnTo>
                      <a:pt x="0" y="851"/>
                    </a:lnTo>
                    <a:lnTo>
                      <a:pt x="152" y="1034"/>
                    </a:lnTo>
                    <a:lnTo>
                      <a:pt x="1277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grpSp>
        <p:nvGrpSpPr>
          <p:cNvPr id="702" name="Google Shape;702;p9"/>
          <p:cNvGrpSpPr/>
          <p:nvPr/>
        </p:nvGrpSpPr>
        <p:grpSpPr>
          <a:xfrm>
            <a:off x="3129075" y="3472313"/>
            <a:ext cx="416425" cy="829423"/>
            <a:chOff x="3129075" y="3472313"/>
            <a:chExt cx="416425" cy="829423"/>
          </a:xfrm>
        </p:grpSpPr>
        <p:sp>
          <p:nvSpPr>
            <p:cNvPr id="703" name="Google Shape;703;p9"/>
            <p:cNvSpPr/>
            <p:nvPr/>
          </p:nvSpPr>
          <p:spPr>
            <a:xfrm>
              <a:off x="3129075" y="3472313"/>
              <a:ext cx="416425" cy="730750"/>
            </a:xfrm>
            <a:custGeom>
              <a:avLst/>
              <a:gdLst/>
              <a:ahLst/>
              <a:cxnLst/>
              <a:rect l="l" t="t" r="r" b="b"/>
              <a:pathLst>
                <a:path w="16657" h="29230" extrusionOk="0">
                  <a:moveTo>
                    <a:pt x="10245" y="0"/>
                  </a:moveTo>
                  <a:cubicBezTo>
                    <a:pt x="9939" y="0"/>
                    <a:pt x="9638" y="74"/>
                    <a:pt x="9362" y="239"/>
                  </a:cubicBezTo>
                  <a:cubicBezTo>
                    <a:pt x="8572" y="726"/>
                    <a:pt x="8298" y="1820"/>
                    <a:pt x="8298" y="2762"/>
                  </a:cubicBezTo>
                  <a:cubicBezTo>
                    <a:pt x="8298" y="3704"/>
                    <a:pt x="8450" y="4707"/>
                    <a:pt x="8116" y="5619"/>
                  </a:cubicBezTo>
                  <a:cubicBezTo>
                    <a:pt x="7690" y="6714"/>
                    <a:pt x="6626" y="7443"/>
                    <a:pt x="5927" y="8416"/>
                  </a:cubicBezTo>
                  <a:cubicBezTo>
                    <a:pt x="4164" y="10878"/>
                    <a:pt x="5137" y="14221"/>
                    <a:pt x="5015" y="17261"/>
                  </a:cubicBezTo>
                  <a:cubicBezTo>
                    <a:pt x="5015" y="17930"/>
                    <a:pt x="4955" y="18568"/>
                    <a:pt x="4559" y="19085"/>
                  </a:cubicBezTo>
                  <a:cubicBezTo>
                    <a:pt x="4134" y="19692"/>
                    <a:pt x="3435" y="19996"/>
                    <a:pt x="2888" y="20513"/>
                  </a:cubicBezTo>
                  <a:cubicBezTo>
                    <a:pt x="0" y="23249"/>
                    <a:pt x="3587" y="27535"/>
                    <a:pt x="6201" y="28720"/>
                  </a:cubicBezTo>
                  <a:cubicBezTo>
                    <a:pt x="6966" y="29072"/>
                    <a:pt x="7753" y="29229"/>
                    <a:pt x="8534" y="29229"/>
                  </a:cubicBezTo>
                  <a:cubicBezTo>
                    <a:pt x="11195" y="29229"/>
                    <a:pt x="13781" y="27396"/>
                    <a:pt x="15168" y="25164"/>
                  </a:cubicBezTo>
                  <a:cubicBezTo>
                    <a:pt x="16049" y="23766"/>
                    <a:pt x="16657" y="21820"/>
                    <a:pt x="15715" y="20452"/>
                  </a:cubicBezTo>
                  <a:cubicBezTo>
                    <a:pt x="15502" y="20148"/>
                    <a:pt x="15198" y="19844"/>
                    <a:pt x="15107" y="19510"/>
                  </a:cubicBezTo>
                  <a:cubicBezTo>
                    <a:pt x="14803" y="18568"/>
                    <a:pt x="15867" y="17778"/>
                    <a:pt x="16049" y="16775"/>
                  </a:cubicBezTo>
                  <a:cubicBezTo>
                    <a:pt x="16231" y="15802"/>
                    <a:pt x="15593" y="14829"/>
                    <a:pt x="14833" y="14191"/>
                  </a:cubicBezTo>
                  <a:cubicBezTo>
                    <a:pt x="14104" y="13522"/>
                    <a:pt x="13222" y="12945"/>
                    <a:pt x="12827" y="12033"/>
                  </a:cubicBezTo>
                  <a:cubicBezTo>
                    <a:pt x="12462" y="11303"/>
                    <a:pt x="12523" y="10422"/>
                    <a:pt x="12614" y="9632"/>
                  </a:cubicBezTo>
                  <a:cubicBezTo>
                    <a:pt x="13009" y="6835"/>
                    <a:pt x="14104" y="3704"/>
                    <a:pt x="12554" y="1364"/>
                  </a:cubicBezTo>
                  <a:cubicBezTo>
                    <a:pt x="12036" y="599"/>
                    <a:pt x="11118" y="0"/>
                    <a:pt x="102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704" name="Google Shape;704;p9"/>
            <p:cNvGrpSpPr/>
            <p:nvPr/>
          </p:nvGrpSpPr>
          <p:grpSpPr>
            <a:xfrm>
              <a:off x="3318394" y="3629919"/>
              <a:ext cx="113992" cy="671817"/>
              <a:chOff x="2772000" y="2930733"/>
              <a:chExt cx="67351" cy="397032"/>
            </a:xfrm>
          </p:grpSpPr>
          <p:sp>
            <p:nvSpPr>
              <p:cNvPr id="705" name="Google Shape;705;p9"/>
              <p:cNvSpPr/>
              <p:nvPr/>
            </p:nvSpPr>
            <p:spPr>
              <a:xfrm>
                <a:off x="2788509" y="2930733"/>
                <a:ext cx="12727" cy="397032"/>
              </a:xfrm>
              <a:custGeom>
                <a:avLst/>
                <a:gdLst/>
                <a:ahLst/>
                <a:cxnLst/>
                <a:rect l="l" t="t" r="r" b="b"/>
                <a:pathLst>
                  <a:path w="609" h="18999" extrusionOk="0">
                    <a:moveTo>
                      <a:pt x="305" y="1"/>
                    </a:moveTo>
                    <a:lnTo>
                      <a:pt x="1" y="18998"/>
                    </a:lnTo>
                    <a:lnTo>
                      <a:pt x="609" y="18998"/>
                    </a:lnTo>
                    <a:lnTo>
                      <a:pt x="30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06" name="Google Shape;706;p9"/>
              <p:cNvSpPr/>
              <p:nvPr/>
            </p:nvSpPr>
            <p:spPr>
              <a:xfrm>
                <a:off x="2794234" y="3098426"/>
                <a:ext cx="45118" cy="19706"/>
              </a:xfrm>
              <a:custGeom>
                <a:avLst/>
                <a:gdLst/>
                <a:ahLst/>
                <a:cxnLst/>
                <a:rect l="l" t="t" r="r" b="b"/>
                <a:pathLst>
                  <a:path w="2159" h="943" extrusionOk="0">
                    <a:moveTo>
                      <a:pt x="2159" y="0"/>
                    </a:moveTo>
                    <a:lnTo>
                      <a:pt x="1" y="608"/>
                    </a:lnTo>
                    <a:lnTo>
                      <a:pt x="122" y="943"/>
                    </a:lnTo>
                    <a:lnTo>
                      <a:pt x="215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07" name="Google Shape;707;p9"/>
              <p:cNvSpPr/>
              <p:nvPr/>
            </p:nvSpPr>
            <p:spPr>
              <a:xfrm>
                <a:off x="2772000" y="3005688"/>
                <a:ext cx="25432" cy="33060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1582" extrusionOk="0">
                    <a:moveTo>
                      <a:pt x="1" y="1"/>
                    </a:moveTo>
                    <a:lnTo>
                      <a:pt x="1034" y="1581"/>
                    </a:lnTo>
                    <a:lnTo>
                      <a:pt x="1216" y="1429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grpSp>
        <p:nvGrpSpPr>
          <p:cNvPr id="708" name="Google Shape;708;p9"/>
          <p:cNvGrpSpPr/>
          <p:nvPr/>
        </p:nvGrpSpPr>
        <p:grpSpPr>
          <a:xfrm>
            <a:off x="776400" y="4314088"/>
            <a:ext cx="416425" cy="829423"/>
            <a:chOff x="3129075" y="3472313"/>
            <a:chExt cx="416425" cy="829423"/>
          </a:xfrm>
        </p:grpSpPr>
        <p:sp>
          <p:nvSpPr>
            <p:cNvPr id="709" name="Google Shape;709;p9"/>
            <p:cNvSpPr/>
            <p:nvPr/>
          </p:nvSpPr>
          <p:spPr>
            <a:xfrm>
              <a:off x="3129075" y="3472313"/>
              <a:ext cx="416425" cy="730750"/>
            </a:xfrm>
            <a:custGeom>
              <a:avLst/>
              <a:gdLst/>
              <a:ahLst/>
              <a:cxnLst/>
              <a:rect l="l" t="t" r="r" b="b"/>
              <a:pathLst>
                <a:path w="16657" h="29230" extrusionOk="0">
                  <a:moveTo>
                    <a:pt x="10245" y="0"/>
                  </a:moveTo>
                  <a:cubicBezTo>
                    <a:pt x="9939" y="0"/>
                    <a:pt x="9638" y="74"/>
                    <a:pt x="9362" y="239"/>
                  </a:cubicBezTo>
                  <a:cubicBezTo>
                    <a:pt x="8572" y="726"/>
                    <a:pt x="8298" y="1820"/>
                    <a:pt x="8298" y="2762"/>
                  </a:cubicBezTo>
                  <a:cubicBezTo>
                    <a:pt x="8298" y="3704"/>
                    <a:pt x="8450" y="4707"/>
                    <a:pt x="8116" y="5619"/>
                  </a:cubicBezTo>
                  <a:cubicBezTo>
                    <a:pt x="7690" y="6714"/>
                    <a:pt x="6626" y="7443"/>
                    <a:pt x="5927" y="8416"/>
                  </a:cubicBezTo>
                  <a:cubicBezTo>
                    <a:pt x="4164" y="10878"/>
                    <a:pt x="5137" y="14221"/>
                    <a:pt x="5015" y="17261"/>
                  </a:cubicBezTo>
                  <a:cubicBezTo>
                    <a:pt x="5015" y="17930"/>
                    <a:pt x="4955" y="18568"/>
                    <a:pt x="4559" y="19085"/>
                  </a:cubicBezTo>
                  <a:cubicBezTo>
                    <a:pt x="4134" y="19692"/>
                    <a:pt x="3435" y="19996"/>
                    <a:pt x="2888" y="20513"/>
                  </a:cubicBezTo>
                  <a:cubicBezTo>
                    <a:pt x="0" y="23249"/>
                    <a:pt x="3587" y="27535"/>
                    <a:pt x="6201" y="28720"/>
                  </a:cubicBezTo>
                  <a:cubicBezTo>
                    <a:pt x="6966" y="29072"/>
                    <a:pt x="7753" y="29229"/>
                    <a:pt x="8534" y="29229"/>
                  </a:cubicBezTo>
                  <a:cubicBezTo>
                    <a:pt x="11195" y="29229"/>
                    <a:pt x="13781" y="27396"/>
                    <a:pt x="15168" y="25164"/>
                  </a:cubicBezTo>
                  <a:cubicBezTo>
                    <a:pt x="16049" y="23766"/>
                    <a:pt x="16657" y="21820"/>
                    <a:pt x="15715" y="20452"/>
                  </a:cubicBezTo>
                  <a:cubicBezTo>
                    <a:pt x="15502" y="20148"/>
                    <a:pt x="15198" y="19844"/>
                    <a:pt x="15107" y="19510"/>
                  </a:cubicBezTo>
                  <a:cubicBezTo>
                    <a:pt x="14803" y="18568"/>
                    <a:pt x="15867" y="17778"/>
                    <a:pt x="16049" y="16775"/>
                  </a:cubicBezTo>
                  <a:cubicBezTo>
                    <a:pt x="16231" y="15802"/>
                    <a:pt x="15593" y="14829"/>
                    <a:pt x="14833" y="14191"/>
                  </a:cubicBezTo>
                  <a:cubicBezTo>
                    <a:pt x="14104" y="13522"/>
                    <a:pt x="13222" y="12945"/>
                    <a:pt x="12827" y="12033"/>
                  </a:cubicBezTo>
                  <a:cubicBezTo>
                    <a:pt x="12462" y="11303"/>
                    <a:pt x="12523" y="10422"/>
                    <a:pt x="12614" y="9632"/>
                  </a:cubicBezTo>
                  <a:cubicBezTo>
                    <a:pt x="13009" y="6835"/>
                    <a:pt x="14104" y="3704"/>
                    <a:pt x="12554" y="1364"/>
                  </a:cubicBezTo>
                  <a:cubicBezTo>
                    <a:pt x="12036" y="599"/>
                    <a:pt x="11118" y="0"/>
                    <a:pt x="102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710" name="Google Shape;710;p9"/>
            <p:cNvGrpSpPr/>
            <p:nvPr/>
          </p:nvGrpSpPr>
          <p:grpSpPr>
            <a:xfrm>
              <a:off x="3318394" y="3629919"/>
              <a:ext cx="113992" cy="671817"/>
              <a:chOff x="2772000" y="2930733"/>
              <a:chExt cx="67351" cy="397032"/>
            </a:xfrm>
          </p:grpSpPr>
          <p:sp>
            <p:nvSpPr>
              <p:cNvPr id="711" name="Google Shape;711;p9"/>
              <p:cNvSpPr/>
              <p:nvPr/>
            </p:nvSpPr>
            <p:spPr>
              <a:xfrm>
                <a:off x="2788509" y="2930733"/>
                <a:ext cx="12727" cy="397032"/>
              </a:xfrm>
              <a:custGeom>
                <a:avLst/>
                <a:gdLst/>
                <a:ahLst/>
                <a:cxnLst/>
                <a:rect l="l" t="t" r="r" b="b"/>
                <a:pathLst>
                  <a:path w="609" h="18999" extrusionOk="0">
                    <a:moveTo>
                      <a:pt x="305" y="1"/>
                    </a:moveTo>
                    <a:lnTo>
                      <a:pt x="1" y="18998"/>
                    </a:lnTo>
                    <a:lnTo>
                      <a:pt x="609" y="18998"/>
                    </a:lnTo>
                    <a:lnTo>
                      <a:pt x="30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12" name="Google Shape;712;p9"/>
              <p:cNvSpPr/>
              <p:nvPr/>
            </p:nvSpPr>
            <p:spPr>
              <a:xfrm>
                <a:off x="2794234" y="3098426"/>
                <a:ext cx="45118" cy="19706"/>
              </a:xfrm>
              <a:custGeom>
                <a:avLst/>
                <a:gdLst/>
                <a:ahLst/>
                <a:cxnLst/>
                <a:rect l="l" t="t" r="r" b="b"/>
                <a:pathLst>
                  <a:path w="2159" h="943" extrusionOk="0">
                    <a:moveTo>
                      <a:pt x="2159" y="0"/>
                    </a:moveTo>
                    <a:lnTo>
                      <a:pt x="1" y="608"/>
                    </a:lnTo>
                    <a:lnTo>
                      <a:pt x="122" y="943"/>
                    </a:lnTo>
                    <a:lnTo>
                      <a:pt x="215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13" name="Google Shape;713;p9"/>
              <p:cNvSpPr/>
              <p:nvPr/>
            </p:nvSpPr>
            <p:spPr>
              <a:xfrm>
                <a:off x="2772000" y="3005688"/>
                <a:ext cx="25432" cy="33060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1582" extrusionOk="0">
                    <a:moveTo>
                      <a:pt x="1" y="1"/>
                    </a:moveTo>
                    <a:lnTo>
                      <a:pt x="1034" y="1581"/>
                    </a:lnTo>
                    <a:lnTo>
                      <a:pt x="1216" y="1429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grpSp>
        <p:nvGrpSpPr>
          <p:cNvPr id="714" name="Google Shape;714;p9"/>
          <p:cNvGrpSpPr/>
          <p:nvPr/>
        </p:nvGrpSpPr>
        <p:grpSpPr>
          <a:xfrm>
            <a:off x="8074776" y="3625286"/>
            <a:ext cx="568297" cy="929988"/>
            <a:chOff x="2782375" y="3516425"/>
            <a:chExt cx="424800" cy="695162"/>
          </a:xfrm>
        </p:grpSpPr>
        <p:sp>
          <p:nvSpPr>
            <p:cNvPr id="715" name="Google Shape;715;p9"/>
            <p:cNvSpPr/>
            <p:nvPr/>
          </p:nvSpPr>
          <p:spPr>
            <a:xfrm>
              <a:off x="2782375" y="3516425"/>
              <a:ext cx="424800" cy="563125"/>
            </a:xfrm>
            <a:custGeom>
              <a:avLst/>
              <a:gdLst/>
              <a:ahLst/>
              <a:cxnLst/>
              <a:rect l="l" t="t" r="r" b="b"/>
              <a:pathLst>
                <a:path w="16992" h="22525" extrusionOk="0">
                  <a:moveTo>
                    <a:pt x="8625" y="1"/>
                  </a:moveTo>
                  <a:cubicBezTo>
                    <a:pt x="7777" y="1"/>
                    <a:pt x="6935" y="373"/>
                    <a:pt x="6505" y="1088"/>
                  </a:cubicBezTo>
                  <a:cubicBezTo>
                    <a:pt x="5928" y="2031"/>
                    <a:pt x="6201" y="3368"/>
                    <a:pt x="5593" y="4280"/>
                  </a:cubicBezTo>
                  <a:cubicBezTo>
                    <a:pt x="5107" y="4979"/>
                    <a:pt x="4226" y="5283"/>
                    <a:pt x="3678" y="5982"/>
                  </a:cubicBezTo>
                  <a:cubicBezTo>
                    <a:pt x="2675" y="7259"/>
                    <a:pt x="3344" y="9174"/>
                    <a:pt x="3314" y="10845"/>
                  </a:cubicBezTo>
                  <a:cubicBezTo>
                    <a:pt x="3314" y="11301"/>
                    <a:pt x="3222" y="11757"/>
                    <a:pt x="2979" y="12122"/>
                  </a:cubicBezTo>
                  <a:cubicBezTo>
                    <a:pt x="2797" y="12426"/>
                    <a:pt x="2432" y="12578"/>
                    <a:pt x="2159" y="12821"/>
                  </a:cubicBezTo>
                  <a:cubicBezTo>
                    <a:pt x="548" y="14067"/>
                    <a:pt x="1" y="16499"/>
                    <a:pt x="730" y="18444"/>
                  </a:cubicBezTo>
                  <a:cubicBezTo>
                    <a:pt x="1672" y="20906"/>
                    <a:pt x="4134" y="22153"/>
                    <a:pt x="6657" y="22487"/>
                  </a:cubicBezTo>
                  <a:cubicBezTo>
                    <a:pt x="6933" y="22511"/>
                    <a:pt x="7267" y="22524"/>
                    <a:pt x="7640" y="22524"/>
                  </a:cubicBezTo>
                  <a:cubicBezTo>
                    <a:pt x="8705" y="22524"/>
                    <a:pt x="10094" y="22415"/>
                    <a:pt x="11399" y="22122"/>
                  </a:cubicBezTo>
                  <a:cubicBezTo>
                    <a:pt x="14347" y="21484"/>
                    <a:pt x="16992" y="19994"/>
                    <a:pt x="15594" y="17168"/>
                  </a:cubicBezTo>
                  <a:cubicBezTo>
                    <a:pt x="15350" y="16651"/>
                    <a:pt x="15016" y="16225"/>
                    <a:pt x="14864" y="15709"/>
                  </a:cubicBezTo>
                  <a:cubicBezTo>
                    <a:pt x="14530" y="14341"/>
                    <a:pt x="15837" y="12973"/>
                    <a:pt x="15654" y="11514"/>
                  </a:cubicBezTo>
                  <a:cubicBezTo>
                    <a:pt x="15442" y="9812"/>
                    <a:pt x="13344" y="9052"/>
                    <a:pt x="12493" y="7563"/>
                  </a:cubicBezTo>
                  <a:cubicBezTo>
                    <a:pt x="11794" y="6286"/>
                    <a:pt x="12037" y="4736"/>
                    <a:pt x="11824" y="3277"/>
                  </a:cubicBezTo>
                  <a:cubicBezTo>
                    <a:pt x="11581" y="2031"/>
                    <a:pt x="10913" y="845"/>
                    <a:pt x="9818" y="268"/>
                  </a:cubicBezTo>
                  <a:cubicBezTo>
                    <a:pt x="9450" y="89"/>
                    <a:pt x="9037" y="1"/>
                    <a:pt x="86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716" name="Google Shape;716;p9"/>
            <p:cNvGrpSpPr/>
            <p:nvPr/>
          </p:nvGrpSpPr>
          <p:grpSpPr>
            <a:xfrm>
              <a:off x="2925795" y="3704408"/>
              <a:ext cx="195351" cy="507179"/>
              <a:chOff x="2475377" y="3003160"/>
              <a:chExt cx="144855" cy="376051"/>
            </a:xfrm>
          </p:grpSpPr>
          <p:sp>
            <p:nvSpPr>
              <p:cNvPr id="717" name="Google Shape;717;p9"/>
              <p:cNvSpPr/>
              <p:nvPr/>
            </p:nvSpPr>
            <p:spPr>
              <a:xfrm>
                <a:off x="2489356" y="3003160"/>
                <a:ext cx="44491" cy="376051"/>
              </a:xfrm>
              <a:custGeom>
                <a:avLst/>
                <a:gdLst/>
                <a:ahLst/>
                <a:cxnLst/>
                <a:rect l="l" t="t" r="r" b="b"/>
                <a:pathLst>
                  <a:path w="2129" h="17995" extrusionOk="0">
                    <a:moveTo>
                      <a:pt x="1" y="0"/>
                    </a:moveTo>
                    <a:lnTo>
                      <a:pt x="639" y="6444"/>
                    </a:lnTo>
                    <a:lnTo>
                      <a:pt x="1703" y="8845"/>
                    </a:lnTo>
                    <a:lnTo>
                      <a:pt x="1672" y="17994"/>
                    </a:lnTo>
                    <a:lnTo>
                      <a:pt x="2128" y="17994"/>
                    </a:lnTo>
                    <a:lnTo>
                      <a:pt x="1946" y="8815"/>
                    </a:lnTo>
                    <a:lnTo>
                      <a:pt x="1946" y="8784"/>
                    </a:lnTo>
                    <a:lnTo>
                      <a:pt x="791" y="6383"/>
                    </a:lnTo>
                    <a:lnTo>
                      <a:pt x="791" y="6413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18" name="Google Shape;718;p9"/>
              <p:cNvSpPr/>
              <p:nvPr/>
            </p:nvSpPr>
            <p:spPr>
              <a:xfrm>
                <a:off x="2524922" y="3029823"/>
                <a:ext cx="71804" cy="160096"/>
              </a:xfrm>
              <a:custGeom>
                <a:avLst/>
                <a:gdLst/>
                <a:ahLst/>
                <a:cxnLst/>
                <a:rect l="l" t="t" r="r" b="b"/>
                <a:pathLst>
                  <a:path w="3436" h="7661" extrusionOk="0">
                    <a:moveTo>
                      <a:pt x="3344" y="1"/>
                    </a:moveTo>
                    <a:lnTo>
                      <a:pt x="3283" y="4043"/>
                    </a:lnTo>
                    <a:lnTo>
                      <a:pt x="3283" y="4013"/>
                    </a:lnTo>
                    <a:lnTo>
                      <a:pt x="1" y="7417"/>
                    </a:lnTo>
                    <a:lnTo>
                      <a:pt x="244" y="7660"/>
                    </a:lnTo>
                    <a:lnTo>
                      <a:pt x="3375" y="4104"/>
                    </a:lnTo>
                    <a:lnTo>
                      <a:pt x="3435" y="4074"/>
                    </a:lnTo>
                    <a:lnTo>
                      <a:pt x="3435" y="4043"/>
                    </a:lnTo>
                    <a:lnTo>
                      <a:pt x="3344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19" name="Google Shape;719;p9"/>
              <p:cNvSpPr/>
              <p:nvPr/>
            </p:nvSpPr>
            <p:spPr>
              <a:xfrm>
                <a:off x="2475377" y="3070467"/>
                <a:ext cx="27334" cy="40040"/>
              </a:xfrm>
              <a:custGeom>
                <a:avLst/>
                <a:gdLst/>
                <a:ahLst/>
                <a:cxnLst/>
                <a:rect l="l" t="t" r="r" b="b"/>
                <a:pathLst>
                  <a:path w="1308" h="1916" extrusionOk="0">
                    <a:moveTo>
                      <a:pt x="1" y="1"/>
                    </a:moveTo>
                    <a:lnTo>
                      <a:pt x="1126" y="1916"/>
                    </a:lnTo>
                    <a:lnTo>
                      <a:pt x="1308" y="1764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20" name="Google Shape;720;p9"/>
              <p:cNvSpPr/>
              <p:nvPr/>
            </p:nvSpPr>
            <p:spPr>
              <a:xfrm>
                <a:off x="2593525" y="3061586"/>
                <a:ext cx="26707" cy="21608"/>
              </a:xfrm>
              <a:custGeom>
                <a:avLst/>
                <a:gdLst/>
                <a:ahLst/>
                <a:cxnLst/>
                <a:rect l="l" t="t" r="r" b="b"/>
                <a:pathLst>
                  <a:path w="1278" h="1034" extrusionOk="0">
                    <a:moveTo>
                      <a:pt x="1277" y="0"/>
                    </a:moveTo>
                    <a:lnTo>
                      <a:pt x="0" y="851"/>
                    </a:lnTo>
                    <a:lnTo>
                      <a:pt x="152" y="1034"/>
                    </a:lnTo>
                    <a:lnTo>
                      <a:pt x="1277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sp>
        <p:nvSpPr>
          <p:cNvPr id="721" name="Google Shape;721;p9"/>
          <p:cNvSpPr txBox="1">
            <a:spLocks noGrp="1"/>
          </p:cNvSpPr>
          <p:nvPr>
            <p:ph type="subTitle" idx="1"/>
          </p:nvPr>
        </p:nvSpPr>
        <p:spPr>
          <a:xfrm>
            <a:off x="4581525" y="1034300"/>
            <a:ext cx="3858600" cy="110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2" name="Google Shape;722;p9"/>
          <p:cNvSpPr txBox="1">
            <a:spLocks noGrp="1"/>
          </p:cNvSpPr>
          <p:nvPr>
            <p:ph type="title"/>
          </p:nvPr>
        </p:nvSpPr>
        <p:spPr>
          <a:xfrm>
            <a:off x="722750" y="1034300"/>
            <a:ext cx="3525300" cy="1108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Font typeface="Caveat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3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3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3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3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3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3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3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3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79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">
    <p:spTree>
      <p:nvGrpSpPr>
        <p:cNvPr id="1" name="Shape 7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0" name="Google Shape;800;p13"/>
          <p:cNvSpPr/>
          <p:nvPr/>
        </p:nvSpPr>
        <p:spPr>
          <a:xfrm>
            <a:off x="-229350" y="3074550"/>
            <a:ext cx="10205375" cy="3995225"/>
          </a:xfrm>
          <a:custGeom>
            <a:avLst/>
            <a:gdLst/>
            <a:ahLst/>
            <a:cxnLst/>
            <a:rect l="l" t="t" r="r" b="b"/>
            <a:pathLst>
              <a:path w="408215" h="159809" extrusionOk="0">
                <a:moveTo>
                  <a:pt x="89644" y="0"/>
                </a:moveTo>
                <a:cubicBezTo>
                  <a:pt x="78894" y="0"/>
                  <a:pt x="67933" y="2283"/>
                  <a:pt x="58056" y="6130"/>
                </a:cubicBezTo>
                <a:cubicBezTo>
                  <a:pt x="57235" y="6434"/>
                  <a:pt x="56445" y="6738"/>
                  <a:pt x="55655" y="7073"/>
                </a:cubicBezTo>
                <a:cubicBezTo>
                  <a:pt x="40822" y="13334"/>
                  <a:pt x="15350" y="26769"/>
                  <a:pt x="8207" y="40295"/>
                </a:cubicBezTo>
                <a:cubicBezTo>
                  <a:pt x="0" y="55949"/>
                  <a:pt x="16779" y="82514"/>
                  <a:pt x="19758" y="98533"/>
                </a:cubicBezTo>
                <a:cubicBezTo>
                  <a:pt x="23101" y="116740"/>
                  <a:pt x="21672" y="135311"/>
                  <a:pt x="20274" y="153701"/>
                </a:cubicBezTo>
                <a:cubicBezTo>
                  <a:pt x="30031" y="159476"/>
                  <a:pt x="42767" y="159750"/>
                  <a:pt x="54713" y="159780"/>
                </a:cubicBezTo>
                <a:cubicBezTo>
                  <a:pt x="62908" y="159799"/>
                  <a:pt x="71104" y="159809"/>
                  <a:pt x="79300" y="159809"/>
                </a:cubicBezTo>
                <a:cubicBezTo>
                  <a:pt x="187732" y="159809"/>
                  <a:pt x="296161" y="158125"/>
                  <a:pt x="404537" y="154734"/>
                </a:cubicBezTo>
                <a:cubicBezTo>
                  <a:pt x="408215" y="106618"/>
                  <a:pt x="406543" y="58198"/>
                  <a:pt x="399552" y="10355"/>
                </a:cubicBezTo>
                <a:cubicBezTo>
                  <a:pt x="399098" y="10340"/>
                  <a:pt x="398645" y="10333"/>
                  <a:pt x="398193" y="10333"/>
                </a:cubicBezTo>
                <a:cubicBezTo>
                  <a:pt x="376040" y="10333"/>
                  <a:pt x="356595" y="27991"/>
                  <a:pt x="335164" y="27991"/>
                </a:cubicBezTo>
                <a:cubicBezTo>
                  <a:pt x="333100" y="27991"/>
                  <a:pt x="331017" y="27827"/>
                  <a:pt x="328912" y="27468"/>
                </a:cubicBezTo>
                <a:cubicBezTo>
                  <a:pt x="318699" y="25735"/>
                  <a:pt x="310644" y="19717"/>
                  <a:pt x="302346" y="14094"/>
                </a:cubicBezTo>
                <a:cubicBezTo>
                  <a:pt x="299398" y="12057"/>
                  <a:pt x="296358" y="10082"/>
                  <a:pt x="293197" y="8380"/>
                </a:cubicBezTo>
                <a:cubicBezTo>
                  <a:pt x="283382" y="3049"/>
                  <a:pt x="271756" y="250"/>
                  <a:pt x="260153" y="250"/>
                </a:cubicBezTo>
                <a:cubicBezTo>
                  <a:pt x="255083" y="250"/>
                  <a:pt x="250019" y="784"/>
                  <a:pt x="245111" y="1875"/>
                </a:cubicBezTo>
                <a:cubicBezTo>
                  <a:pt x="231160" y="4914"/>
                  <a:pt x="219062" y="12027"/>
                  <a:pt x="206661" y="18319"/>
                </a:cubicBezTo>
                <a:cubicBezTo>
                  <a:pt x="204807" y="19261"/>
                  <a:pt x="202983" y="20173"/>
                  <a:pt x="201129" y="21054"/>
                </a:cubicBezTo>
                <a:cubicBezTo>
                  <a:pt x="190588" y="26047"/>
                  <a:pt x="178541" y="30117"/>
                  <a:pt x="166738" y="30117"/>
                </a:cubicBezTo>
                <a:cubicBezTo>
                  <a:pt x="162373" y="30117"/>
                  <a:pt x="158042" y="29560"/>
                  <a:pt x="153833" y="28289"/>
                </a:cubicBezTo>
                <a:cubicBezTo>
                  <a:pt x="149882" y="27103"/>
                  <a:pt x="146264" y="25340"/>
                  <a:pt x="142891" y="23304"/>
                </a:cubicBezTo>
                <a:cubicBezTo>
                  <a:pt x="133924" y="17893"/>
                  <a:pt x="126294" y="10446"/>
                  <a:pt x="116659" y="5796"/>
                </a:cubicBezTo>
                <a:cubicBezTo>
                  <a:pt x="108406" y="1769"/>
                  <a:pt x="99106" y="0"/>
                  <a:pt x="8964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1" name="Google Shape;801;p13"/>
          <p:cNvSpPr/>
          <p:nvPr/>
        </p:nvSpPr>
        <p:spPr>
          <a:xfrm>
            <a:off x="3246400" y="4130150"/>
            <a:ext cx="38775" cy="41275"/>
          </a:xfrm>
          <a:custGeom>
            <a:avLst/>
            <a:gdLst/>
            <a:ahLst/>
            <a:cxnLst/>
            <a:rect l="l" t="t" r="r" b="b"/>
            <a:pathLst>
              <a:path w="1551" h="1651" extrusionOk="0">
                <a:moveTo>
                  <a:pt x="1023" y="0"/>
                </a:moveTo>
                <a:cubicBezTo>
                  <a:pt x="929" y="0"/>
                  <a:pt x="834" y="34"/>
                  <a:pt x="760" y="107"/>
                </a:cubicBezTo>
                <a:cubicBezTo>
                  <a:pt x="547" y="229"/>
                  <a:pt x="395" y="472"/>
                  <a:pt x="243" y="624"/>
                </a:cubicBezTo>
                <a:cubicBezTo>
                  <a:pt x="0" y="867"/>
                  <a:pt x="31" y="1323"/>
                  <a:pt x="335" y="1536"/>
                </a:cubicBezTo>
                <a:cubicBezTo>
                  <a:pt x="423" y="1613"/>
                  <a:pt x="543" y="1650"/>
                  <a:pt x="670" y="1650"/>
                </a:cubicBezTo>
                <a:cubicBezTo>
                  <a:pt x="891" y="1650"/>
                  <a:pt x="1130" y="1536"/>
                  <a:pt x="1246" y="1323"/>
                </a:cubicBezTo>
                <a:cubicBezTo>
                  <a:pt x="1368" y="1080"/>
                  <a:pt x="1550" y="563"/>
                  <a:pt x="1398" y="320"/>
                </a:cubicBezTo>
                <a:cubicBezTo>
                  <a:pt x="1379" y="121"/>
                  <a:pt x="1202" y="0"/>
                  <a:pt x="1023" y="0"/>
                </a:cubicBezTo>
                <a:close/>
              </a:path>
            </a:pathLst>
          </a:custGeom>
          <a:solidFill>
            <a:srgbClr val="C5E08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802" name="Google Shape;802;p13"/>
          <p:cNvGrpSpPr/>
          <p:nvPr/>
        </p:nvGrpSpPr>
        <p:grpSpPr>
          <a:xfrm>
            <a:off x="5064825" y="3485650"/>
            <a:ext cx="2296400" cy="795025"/>
            <a:chOff x="5064825" y="3485650"/>
            <a:chExt cx="2296400" cy="795025"/>
          </a:xfrm>
        </p:grpSpPr>
        <p:sp>
          <p:nvSpPr>
            <p:cNvPr id="803" name="Google Shape;803;p13"/>
            <p:cNvSpPr/>
            <p:nvPr/>
          </p:nvSpPr>
          <p:spPr>
            <a:xfrm>
              <a:off x="5064825" y="3485650"/>
              <a:ext cx="2296400" cy="795025"/>
            </a:xfrm>
            <a:custGeom>
              <a:avLst/>
              <a:gdLst/>
              <a:ahLst/>
              <a:cxnLst/>
              <a:rect l="l" t="t" r="r" b="b"/>
              <a:pathLst>
                <a:path w="91856" h="31801" extrusionOk="0">
                  <a:moveTo>
                    <a:pt x="59559" y="0"/>
                  </a:moveTo>
                  <a:cubicBezTo>
                    <a:pt x="59464" y="0"/>
                    <a:pt x="59368" y="7"/>
                    <a:pt x="59272" y="21"/>
                  </a:cubicBezTo>
                  <a:cubicBezTo>
                    <a:pt x="58026" y="203"/>
                    <a:pt x="57235" y="1419"/>
                    <a:pt x="56749" y="2604"/>
                  </a:cubicBezTo>
                  <a:cubicBezTo>
                    <a:pt x="55290" y="5887"/>
                    <a:pt x="54712" y="9535"/>
                    <a:pt x="55077" y="13060"/>
                  </a:cubicBezTo>
                  <a:cubicBezTo>
                    <a:pt x="54588" y="12132"/>
                    <a:pt x="53569" y="11557"/>
                    <a:pt x="52540" y="11557"/>
                  </a:cubicBezTo>
                  <a:cubicBezTo>
                    <a:pt x="52290" y="11557"/>
                    <a:pt x="52039" y="11591"/>
                    <a:pt x="51794" y="11662"/>
                  </a:cubicBezTo>
                  <a:cubicBezTo>
                    <a:pt x="50579" y="11966"/>
                    <a:pt x="49636" y="13182"/>
                    <a:pt x="49636" y="14459"/>
                  </a:cubicBezTo>
                  <a:cubicBezTo>
                    <a:pt x="49057" y="13783"/>
                    <a:pt x="48171" y="13414"/>
                    <a:pt x="47290" y="13414"/>
                  </a:cubicBezTo>
                  <a:cubicBezTo>
                    <a:pt x="46784" y="13414"/>
                    <a:pt x="46280" y="13535"/>
                    <a:pt x="45837" y="13790"/>
                  </a:cubicBezTo>
                  <a:cubicBezTo>
                    <a:pt x="44621" y="14459"/>
                    <a:pt x="43983" y="16009"/>
                    <a:pt x="44347" y="17346"/>
                  </a:cubicBezTo>
                  <a:cubicBezTo>
                    <a:pt x="43666" y="16973"/>
                    <a:pt x="42893" y="16794"/>
                    <a:pt x="42115" y="16794"/>
                  </a:cubicBezTo>
                  <a:cubicBezTo>
                    <a:pt x="40741" y="16794"/>
                    <a:pt x="39352" y="17351"/>
                    <a:pt x="38420" y="18380"/>
                  </a:cubicBezTo>
                  <a:cubicBezTo>
                    <a:pt x="38420" y="16981"/>
                    <a:pt x="37235" y="15674"/>
                    <a:pt x="35867" y="15523"/>
                  </a:cubicBezTo>
                  <a:cubicBezTo>
                    <a:pt x="35756" y="15508"/>
                    <a:pt x="35645" y="15501"/>
                    <a:pt x="35533" y="15501"/>
                  </a:cubicBezTo>
                  <a:cubicBezTo>
                    <a:pt x="34274" y="15501"/>
                    <a:pt x="33044" y="16421"/>
                    <a:pt x="32736" y="17650"/>
                  </a:cubicBezTo>
                  <a:cubicBezTo>
                    <a:pt x="32904" y="16083"/>
                    <a:pt x="31345" y="14670"/>
                    <a:pt x="29744" y="14670"/>
                  </a:cubicBezTo>
                  <a:cubicBezTo>
                    <a:pt x="29607" y="14670"/>
                    <a:pt x="29469" y="14680"/>
                    <a:pt x="29332" y="14702"/>
                  </a:cubicBezTo>
                  <a:cubicBezTo>
                    <a:pt x="27758" y="14899"/>
                    <a:pt x="26547" y="16344"/>
                    <a:pt x="26206" y="17906"/>
                  </a:cubicBezTo>
                  <a:lnTo>
                    <a:pt x="26206" y="17906"/>
                  </a:lnTo>
                  <a:cubicBezTo>
                    <a:pt x="26348" y="16431"/>
                    <a:pt x="25254" y="14888"/>
                    <a:pt x="23800" y="14580"/>
                  </a:cubicBezTo>
                  <a:cubicBezTo>
                    <a:pt x="23608" y="14541"/>
                    <a:pt x="23415" y="14522"/>
                    <a:pt x="23223" y="14522"/>
                  </a:cubicBezTo>
                  <a:cubicBezTo>
                    <a:pt x="21773" y="14522"/>
                    <a:pt x="20391" y="15589"/>
                    <a:pt x="20122" y="17012"/>
                  </a:cubicBezTo>
                  <a:cubicBezTo>
                    <a:pt x="20365" y="14702"/>
                    <a:pt x="20365" y="12361"/>
                    <a:pt x="20061" y="10051"/>
                  </a:cubicBezTo>
                  <a:cubicBezTo>
                    <a:pt x="20001" y="9626"/>
                    <a:pt x="19909" y="9170"/>
                    <a:pt x="19666" y="8835"/>
                  </a:cubicBezTo>
                  <a:cubicBezTo>
                    <a:pt x="19401" y="8517"/>
                    <a:pt x="19009" y="8378"/>
                    <a:pt x="18597" y="8378"/>
                  </a:cubicBezTo>
                  <a:cubicBezTo>
                    <a:pt x="18066" y="8378"/>
                    <a:pt x="17503" y="8610"/>
                    <a:pt x="17143" y="8987"/>
                  </a:cubicBezTo>
                  <a:cubicBezTo>
                    <a:pt x="16505" y="9687"/>
                    <a:pt x="16262" y="10659"/>
                    <a:pt x="16079" y="11571"/>
                  </a:cubicBezTo>
                  <a:cubicBezTo>
                    <a:pt x="16110" y="9626"/>
                    <a:pt x="16019" y="7650"/>
                    <a:pt x="15776" y="5735"/>
                  </a:cubicBezTo>
                  <a:cubicBezTo>
                    <a:pt x="15624" y="4671"/>
                    <a:pt x="15320" y="3395"/>
                    <a:pt x="14286" y="3060"/>
                  </a:cubicBezTo>
                  <a:cubicBezTo>
                    <a:pt x="14121" y="3001"/>
                    <a:pt x="13953" y="2974"/>
                    <a:pt x="13785" y="2974"/>
                  </a:cubicBezTo>
                  <a:cubicBezTo>
                    <a:pt x="13180" y="2974"/>
                    <a:pt x="12574" y="3318"/>
                    <a:pt x="12098" y="3699"/>
                  </a:cubicBezTo>
                  <a:cubicBezTo>
                    <a:pt x="10152" y="5310"/>
                    <a:pt x="9392" y="7924"/>
                    <a:pt x="9210" y="10446"/>
                  </a:cubicBezTo>
                  <a:cubicBezTo>
                    <a:pt x="9028" y="12939"/>
                    <a:pt x="9332" y="15492"/>
                    <a:pt x="9028" y="17954"/>
                  </a:cubicBezTo>
                  <a:cubicBezTo>
                    <a:pt x="8359" y="16921"/>
                    <a:pt x="7660" y="15857"/>
                    <a:pt x="6596" y="15310"/>
                  </a:cubicBezTo>
                  <a:cubicBezTo>
                    <a:pt x="6212" y="15112"/>
                    <a:pt x="5760" y="15010"/>
                    <a:pt x="5313" y="15010"/>
                  </a:cubicBezTo>
                  <a:cubicBezTo>
                    <a:pt x="4525" y="15010"/>
                    <a:pt x="3754" y="15329"/>
                    <a:pt x="3404" y="16009"/>
                  </a:cubicBezTo>
                  <a:cubicBezTo>
                    <a:pt x="3131" y="16526"/>
                    <a:pt x="3131" y="17073"/>
                    <a:pt x="3161" y="17620"/>
                  </a:cubicBezTo>
                  <a:cubicBezTo>
                    <a:pt x="3312" y="19615"/>
                    <a:pt x="3855" y="21611"/>
                    <a:pt x="4788" y="23397"/>
                  </a:cubicBezTo>
                  <a:lnTo>
                    <a:pt x="4788" y="23397"/>
                  </a:lnTo>
                  <a:cubicBezTo>
                    <a:pt x="4309" y="22492"/>
                    <a:pt x="3704" y="22132"/>
                    <a:pt x="3087" y="22132"/>
                  </a:cubicBezTo>
                  <a:cubicBezTo>
                    <a:pt x="1581" y="22132"/>
                    <a:pt x="0" y="24275"/>
                    <a:pt x="0" y="25887"/>
                  </a:cubicBezTo>
                  <a:cubicBezTo>
                    <a:pt x="0" y="28319"/>
                    <a:pt x="1459" y="30508"/>
                    <a:pt x="3708" y="31267"/>
                  </a:cubicBezTo>
                  <a:cubicBezTo>
                    <a:pt x="4857" y="31646"/>
                    <a:pt x="6156" y="31800"/>
                    <a:pt x="7542" y="31800"/>
                  </a:cubicBezTo>
                  <a:cubicBezTo>
                    <a:pt x="12613" y="31800"/>
                    <a:pt x="18839" y="29734"/>
                    <a:pt x="23040" y="29018"/>
                  </a:cubicBezTo>
                  <a:cubicBezTo>
                    <a:pt x="30821" y="27681"/>
                    <a:pt x="38572" y="26283"/>
                    <a:pt x="46293" y="24793"/>
                  </a:cubicBezTo>
                  <a:cubicBezTo>
                    <a:pt x="61551" y="21875"/>
                    <a:pt x="76749" y="18562"/>
                    <a:pt x="91856" y="14884"/>
                  </a:cubicBezTo>
                  <a:cubicBezTo>
                    <a:pt x="90944" y="12118"/>
                    <a:pt x="89151" y="9443"/>
                    <a:pt x="86415" y="8380"/>
                  </a:cubicBezTo>
                  <a:cubicBezTo>
                    <a:pt x="85722" y="8110"/>
                    <a:pt x="84971" y="7979"/>
                    <a:pt x="84220" y="7979"/>
                  </a:cubicBezTo>
                  <a:cubicBezTo>
                    <a:pt x="82006" y="7979"/>
                    <a:pt x="79793" y="9118"/>
                    <a:pt x="79090" y="11206"/>
                  </a:cubicBezTo>
                  <a:cubicBezTo>
                    <a:pt x="78687" y="10161"/>
                    <a:pt x="77587" y="9644"/>
                    <a:pt x="76490" y="9644"/>
                  </a:cubicBezTo>
                  <a:cubicBezTo>
                    <a:pt x="75352" y="9644"/>
                    <a:pt x="74217" y="10199"/>
                    <a:pt x="73862" y="11298"/>
                  </a:cubicBezTo>
                  <a:cubicBezTo>
                    <a:pt x="74014" y="9869"/>
                    <a:pt x="72798" y="8380"/>
                    <a:pt x="71369" y="8258"/>
                  </a:cubicBezTo>
                  <a:cubicBezTo>
                    <a:pt x="71318" y="8255"/>
                    <a:pt x="71266" y="8253"/>
                    <a:pt x="71215" y="8253"/>
                  </a:cubicBezTo>
                  <a:cubicBezTo>
                    <a:pt x="69783" y="8253"/>
                    <a:pt x="68448" y="9462"/>
                    <a:pt x="68360" y="10842"/>
                  </a:cubicBezTo>
                  <a:cubicBezTo>
                    <a:pt x="68299" y="8319"/>
                    <a:pt x="67904" y="5766"/>
                    <a:pt x="67235" y="3334"/>
                  </a:cubicBezTo>
                  <a:cubicBezTo>
                    <a:pt x="67029" y="2569"/>
                    <a:pt x="66567" y="1690"/>
                    <a:pt x="65821" y="1690"/>
                  </a:cubicBezTo>
                  <a:cubicBezTo>
                    <a:pt x="65796" y="1690"/>
                    <a:pt x="65771" y="1691"/>
                    <a:pt x="65746" y="1693"/>
                  </a:cubicBezTo>
                  <a:cubicBezTo>
                    <a:pt x="65290" y="1723"/>
                    <a:pt x="64956" y="2118"/>
                    <a:pt x="64682" y="2452"/>
                  </a:cubicBezTo>
                  <a:cubicBezTo>
                    <a:pt x="63801" y="3547"/>
                    <a:pt x="62919" y="4702"/>
                    <a:pt x="62159" y="5918"/>
                  </a:cubicBezTo>
                  <a:cubicBezTo>
                    <a:pt x="62372" y="4671"/>
                    <a:pt x="62555" y="3334"/>
                    <a:pt x="62129" y="2118"/>
                  </a:cubicBezTo>
                  <a:cubicBezTo>
                    <a:pt x="61736" y="994"/>
                    <a:pt x="60719" y="0"/>
                    <a:pt x="5955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804" name="Google Shape;804;p13"/>
            <p:cNvGrpSpPr/>
            <p:nvPr/>
          </p:nvGrpSpPr>
          <p:grpSpPr>
            <a:xfrm>
              <a:off x="5106600" y="3523550"/>
              <a:ext cx="2199925" cy="719375"/>
              <a:chOff x="5106600" y="3523550"/>
              <a:chExt cx="2199925" cy="719375"/>
            </a:xfrm>
          </p:grpSpPr>
          <p:sp>
            <p:nvSpPr>
              <p:cNvPr id="805" name="Google Shape;805;p13"/>
              <p:cNvSpPr/>
              <p:nvPr/>
            </p:nvSpPr>
            <p:spPr>
              <a:xfrm>
                <a:off x="5106600" y="4110025"/>
                <a:ext cx="26625" cy="49050"/>
              </a:xfrm>
              <a:custGeom>
                <a:avLst/>
                <a:gdLst/>
                <a:ahLst/>
                <a:cxnLst/>
                <a:rect l="l" t="t" r="r" b="b"/>
                <a:pathLst>
                  <a:path w="1065" h="1962" extrusionOk="0">
                    <a:moveTo>
                      <a:pt x="533" y="1"/>
                    </a:moveTo>
                    <a:cubicBezTo>
                      <a:pt x="381" y="1"/>
                      <a:pt x="229" y="92"/>
                      <a:pt x="153" y="274"/>
                    </a:cubicBezTo>
                    <a:cubicBezTo>
                      <a:pt x="1" y="730"/>
                      <a:pt x="92" y="1308"/>
                      <a:pt x="244" y="1733"/>
                    </a:cubicBezTo>
                    <a:cubicBezTo>
                      <a:pt x="305" y="1885"/>
                      <a:pt x="426" y="1961"/>
                      <a:pt x="548" y="1961"/>
                    </a:cubicBezTo>
                    <a:cubicBezTo>
                      <a:pt x="670" y="1961"/>
                      <a:pt x="791" y="1885"/>
                      <a:pt x="852" y="1733"/>
                    </a:cubicBezTo>
                    <a:cubicBezTo>
                      <a:pt x="1004" y="1308"/>
                      <a:pt x="1065" y="700"/>
                      <a:pt x="913" y="274"/>
                    </a:cubicBezTo>
                    <a:cubicBezTo>
                      <a:pt x="837" y="92"/>
                      <a:pt x="685" y="1"/>
                      <a:pt x="53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806" name="Google Shape;806;p13"/>
              <p:cNvSpPr/>
              <p:nvPr/>
            </p:nvSpPr>
            <p:spPr>
              <a:xfrm>
                <a:off x="5134725" y="4180875"/>
                <a:ext cx="41475" cy="50025"/>
              </a:xfrm>
              <a:custGeom>
                <a:avLst/>
                <a:gdLst/>
                <a:ahLst/>
                <a:cxnLst/>
                <a:rect l="l" t="t" r="r" b="b"/>
                <a:pathLst>
                  <a:path w="1659" h="2001" extrusionOk="0">
                    <a:moveTo>
                      <a:pt x="411" y="1"/>
                    </a:moveTo>
                    <a:cubicBezTo>
                      <a:pt x="373" y="1"/>
                      <a:pt x="335" y="9"/>
                      <a:pt x="305" y="24"/>
                    </a:cubicBezTo>
                    <a:cubicBezTo>
                      <a:pt x="1" y="206"/>
                      <a:pt x="61" y="753"/>
                      <a:pt x="153" y="1057"/>
                    </a:cubicBezTo>
                    <a:cubicBezTo>
                      <a:pt x="244" y="1483"/>
                      <a:pt x="548" y="1756"/>
                      <a:pt x="912" y="1969"/>
                    </a:cubicBezTo>
                    <a:cubicBezTo>
                      <a:pt x="969" y="1991"/>
                      <a:pt x="1026" y="2001"/>
                      <a:pt x="1081" y="2001"/>
                    </a:cubicBezTo>
                    <a:cubicBezTo>
                      <a:pt x="1407" y="2001"/>
                      <a:pt x="1659" y="1652"/>
                      <a:pt x="1399" y="1392"/>
                    </a:cubicBezTo>
                    <a:cubicBezTo>
                      <a:pt x="1216" y="1209"/>
                      <a:pt x="1004" y="966"/>
                      <a:pt x="852" y="723"/>
                    </a:cubicBezTo>
                    <a:cubicBezTo>
                      <a:pt x="760" y="480"/>
                      <a:pt x="760" y="176"/>
                      <a:pt x="517" y="24"/>
                    </a:cubicBezTo>
                    <a:cubicBezTo>
                      <a:pt x="487" y="9"/>
                      <a:pt x="449" y="1"/>
                      <a:pt x="41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807" name="Google Shape;807;p13"/>
              <p:cNvSpPr/>
              <p:nvPr/>
            </p:nvSpPr>
            <p:spPr>
              <a:xfrm>
                <a:off x="5165875" y="4138775"/>
                <a:ext cx="31175" cy="42050"/>
              </a:xfrm>
              <a:custGeom>
                <a:avLst/>
                <a:gdLst/>
                <a:ahLst/>
                <a:cxnLst/>
                <a:rect l="l" t="t" r="r" b="b"/>
                <a:pathLst>
                  <a:path w="1247" h="1682" extrusionOk="0">
                    <a:moveTo>
                      <a:pt x="443" y="1"/>
                    </a:moveTo>
                    <a:cubicBezTo>
                      <a:pt x="239" y="1"/>
                      <a:pt x="52" y="165"/>
                      <a:pt x="31" y="370"/>
                    </a:cubicBezTo>
                    <a:cubicBezTo>
                      <a:pt x="1" y="674"/>
                      <a:pt x="153" y="1069"/>
                      <a:pt x="305" y="1313"/>
                    </a:cubicBezTo>
                    <a:cubicBezTo>
                      <a:pt x="416" y="1535"/>
                      <a:pt x="578" y="1681"/>
                      <a:pt x="814" y="1681"/>
                    </a:cubicBezTo>
                    <a:cubicBezTo>
                      <a:pt x="836" y="1681"/>
                      <a:pt x="859" y="1680"/>
                      <a:pt x="882" y="1677"/>
                    </a:cubicBezTo>
                    <a:cubicBezTo>
                      <a:pt x="1065" y="1647"/>
                      <a:pt x="1247" y="1373"/>
                      <a:pt x="1186" y="1100"/>
                    </a:cubicBezTo>
                    <a:cubicBezTo>
                      <a:pt x="1065" y="765"/>
                      <a:pt x="973" y="340"/>
                      <a:pt x="730" y="127"/>
                    </a:cubicBezTo>
                    <a:cubicBezTo>
                      <a:pt x="642" y="39"/>
                      <a:pt x="540" y="1"/>
                      <a:pt x="44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808" name="Google Shape;808;p13"/>
              <p:cNvSpPr/>
              <p:nvPr/>
            </p:nvSpPr>
            <p:spPr>
              <a:xfrm>
                <a:off x="5204625" y="4206075"/>
                <a:ext cx="36500" cy="36850"/>
              </a:xfrm>
              <a:custGeom>
                <a:avLst/>
                <a:gdLst/>
                <a:ahLst/>
                <a:cxnLst/>
                <a:rect l="l" t="t" r="r" b="b"/>
                <a:pathLst>
                  <a:path w="1460" h="1474" extrusionOk="0">
                    <a:moveTo>
                      <a:pt x="483" y="0"/>
                    </a:moveTo>
                    <a:cubicBezTo>
                      <a:pt x="348" y="0"/>
                      <a:pt x="219" y="100"/>
                      <a:pt x="153" y="232"/>
                    </a:cubicBezTo>
                    <a:cubicBezTo>
                      <a:pt x="1" y="718"/>
                      <a:pt x="427" y="1174"/>
                      <a:pt x="791" y="1417"/>
                    </a:cubicBezTo>
                    <a:cubicBezTo>
                      <a:pt x="840" y="1456"/>
                      <a:pt x="902" y="1473"/>
                      <a:pt x="967" y="1473"/>
                    </a:cubicBezTo>
                    <a:cubicBezTo>
                      <a:pt x="1104" y="1473"/>
                      <a:pt x="1256" y="1398"/>
                      <a:pt x="1338" y="1295"/>
                    </a:cubicBezTo>
                    <a:cubicBezTo>
                      <a:pt x="1460" y="1143"/>
                      <a:pt x="1399" y="961"/>
                      <a:pt x="1308" y="809"/>
                    </a:cubicBezTo>
                    <a:cubicBezTo>
                      <a:pt x="1065" y="536"/>
                      <a:pt x="943" y="232"/>
                      <a:pt x="639" y="49"/>
                    </a:cubicBezTo>
                    <a:cubicBezTo>
                      <a:pt x="588" y="15"/>
                      <a:pt x="535" y="0"/>
                      <a:pt x="48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809" name="Google Shape;809;p13"/>
              <p:cNvSpPr/>
              <p:nvPr/>
            </p:nvSpPr>
            <p:spPr>
              <a:xfrm>
                <a:off x="5177275" y="3923600"/>
                <a:ext cx="24350" cy="43625"/>
              </a:xfrm>
              <a:custGeom>
                <a:avLst/>
                <a:gdLst/>
                <a:ahLst/>
                <a:cxnLst/>
                <a:rect l="l" t="t" r="r" b="b"/>
                <a:pathLst>
                  <a:path w="974" h="1745" extrusionOk="0">
                    <a:moveTo>
                      <a:pt x="449" y="0"/>
                    </a:moveTo>
                    <a:cubicBezTo>
                      <a:pt x="308" y="0"/>
                      <a:pt x="173" y="85"/>
                      <a:pt x="122" y="254"/>
                    </a:cubicBezTo>
                    <a:cubicBezTo>
                      <a:pt x="1" y="619"/>
                      <a:pt x="122" y="1135"/>
                      <a:pt x="213" y="1470"/>
                    </a:cubicBezTo>
                    <a:cubicBezTo>
                      <a:pt x="280" y="1657"/>
                      <a:pt x="430" y="1744"/>
                      <a:pt x="579" y="1744"/>
                    </a:cubicBezTo>
                    <a:cubicBezTo>
                      <a:pt x="768" y="1744"/>
                      <a:pt x="956" y="1603"/>
                      <a:pt x="973" y="1348"/>
                    </a:cubicBezTo>
                    <a:cubicBezTo>
                      <a:pt x="973" y="983"/>
                      <a:pt x="973" y="467"/>
                      <a:pt x="761" y="163"/>
                    </a:cubicBezTo>
                    <a:cubicBezTo>
                      <a:pt x="680" y="55"/>
                      <a:pt x="562" y="0"/>
                      <a:pt x="44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810" name="Google Shape;810;p13"/>
              <p:cNvSpPr/>
              <p:nvPr/>
            </p:nvSpPr>
            <p:spPr>
              <a:xfrm>
                <a:off x="5204625" y="4009650"/>
                <a:ext cx="31475" cy="50950"/>
              </a:xfrm>
              <a:custGeom>
                <a:avLst/>
                <a:gdLst/>
                <a:ahLst/>
                <a:cxnLst/>
                <a:rect l="l" t="t" r="r" b="b"/>
                <a:pathLst>
                  <a:path w="1259" h="2038" extrusionOk="0">
                    <a:moveTo>
                      <a:pt x="429" y="0"/>
                    </a:moveTo>
                    <a:cubicBezTo>
                      <a:pt x="219" y="0"/>
                      <a:pt x="1" y="144"/>
                      <a:pt x="1" y="368"/>
                    </a:cubicBezTo>
                    <a:cubicBezTo>
                      <a:pt x="1" y="824"/>
                      <a:pt x="153" y="1280"/>
                      <a:pt x="305" y="1705"/>
                    </a:cubicBezTo>
                    <a:cubicBezTo>
                      <a:pt x="366" y="1938"/>
                      <a:pt x="541" y="2038"/>
                      <a:pt x="720" y="2038"/>
                    </a:cubicBezTo>
                    <a:cubicBezTo>
                      <a:pt x="985" y="2038"/>
                      <a:pt x="1259" y="1819"/>
                      <a:pt x="1186" y="1493"/>
                    </a:cubicBezTo>
                    <a:cubicBezTo>
                      <a:pt x="1065" y="1067"/>
                      <a:pt x="1004" y="581"/>
                      <a:pt x="761" y="186"/>
                    </a:cubicBezTo>
                    <a:cubicBezTo>
                      <a:pt x="691" y="57"/>
                      <a:pt x="561" y="0"/>
                      <a:pt x="42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811" name="Google Shape;811;p13"/>
              <p:cNvSpPr/>
              <p:nvPr/>
            </p:nvSpPr>
            <p:spPr>
              <a:xfrm>
                <a:off x="5241100" y="3967450"/>
                <a:ext cx="33900" cy="49250"/>
              </a:xfrm>
              <a:custGeom>
                <a:avLst/>
                <a:gdLst/>
                <a:ahLst/>
                <a:cxnLst/>
                <a:rect l="l" t="t" r="r" b="b"/>
                <a:pathLst>
                  <a:path w="1356" h="1970" extrusionOk="0">
                    <a:moveTo>
                      <a:pt x="419" y="0"/>
                    </a:moveTo>
                    <a:cubicBezTo>
                      <a:pt x="303" y="0"/>
                      <a:pt x="200" y="77"/>
                      <a:pt x="153" y="172"/>
                    </a:cubicBezTo>
                    <a:cubicBezTo>
                      <a:pt x="1" y="384"/>
                      <a:pt x="92" y="719"/>
                      <a:pt x="183" y="962"/>
                    </a:cubicBezTo>
                    <a:cubicBezTo>
                      <a:pt x="244" y="1235"/>
                      <a:pt x="396" y="1479"/>
                      <a:pt x="548" y="1722"/>
                    </a:cubicBezTo>
                    <a:cubicBezTo>
                      <a:pt x="636" y="1897"/>
                      <a:pt x="770" y="1969"/>
                      <a:pt x="902" y="1969"/>
                    </a:cubicBezTo>
                    <a:cubicBezTo>
                      <a:pt x="1134" y="1969"/>
                      <a:pt x="1355" y="1740"/>
                      <a:pt x="1278" y="1448"/>
                    </a:cubicBezTo>
                    <a:cubicBezTo>
                      <a:pt x="1217" y="1144"/>
                      <a:pt x="1126" y="901"/>
                      <a:pt x="1004" y="627"/>
                    </a:cubicBezTo>
                    <a:cubicBezTo>
                      <a:pt x="913" y="354"/>
                      <a:pt x="791" y="80"/>
                      <a:pt x="518" y="20"/>
                    </a:cubicBezTo>
                    <a:cubicBezTo>
                      <a:pt x="484" y="6"/>
                      <a:pt x="451" y="0"/>
                      <a:pt x="41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812" name="Google Shape;812;p13"/>
              <p:cNvSpPr/>
              <p:nvPr/>
            </p:nvSpPr>
            <p:spPr>
              <a:xfrm>
                <a:off x="5237300" y="4111600"/>
                <a:ext cx="33150" cy="43275"/>
              </a:xfrm>
              <a:custGeom>
                <a:avLst/>
                <a:gdLst/>
                <a:ahLst/>
                <a:cxnLst/>
                <a:rect l="l" t="t" r="r" b="b"/>
                <a:pathLst>
                  <a:path w="1326" h="1731" extrusionOk="0">
                    <a:moveTo>
                      <a:pt x="464" y="1"/>
                    </a:moveTo>
                    <a:cubicBezTo>
                      <a:pt x="326" y="1"/>
                      <a:pt x="193" y="101"/>
                      <a:pt x="153" y="241"/>
                    </a:cubicBezTo>
                    <a:cubicBezTo>
                      <a:pt x="1" y="667"/>
                      <a:pt x="244" y="1214"/>
                      <a:pt x="487" y="1549"/>
                    </a:cubicBezTo>
                    <a:cubicBezTo>
                      <a:pt x="570" y="1677"/>
                      <a:pt x="685" y="1730"/>
                      <a:pt x="800" y="1730"/>
                    </a:cubicBezTo>
                    <a:cubicBezTo>
                      <a:pt x="1065" y="1730"/>
                      <a:pt x="1326" y="1442"/>
                      <a:pt x="1156" y="1123"/>
                    </a:cubicBezTo>
                    <a:cubicBezTo>
                      <a:pt x="1004" y="789"/>
                      <a:pt x="943" y="363"/>
                      <a:pt x="670" y="90"/>
                    </a:cubicBezTo>
                    <a:cubicBezTo>
                      <a:pt x="608" y="27"/>
                      <a:pt x="535" y="1"/>
                      <a:pt x="46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813" name="Google Shape;813;p13"/>
              <p:cNvSpPr/>
              <p:nvPr/>
            </p:nvSpPr>
            <p:spPr>
              <a:xfrm>
                <a:off x="5276075" y="4071450"/>
                <a:ext cx="31175" cy="45350"/>
              </a:xfrm>
              <a:custGeom>
                <a:avLst/>
                <a:gdLst/>
                <a:ahLst/>
                <a:cxnLst/>
                <a:rect l="l" t="t" r="r" b="b"/>
                <a:pathLst>
                  <a:path w="1247" h="1814" extrusionOk="0">
                    <a:moveTo>
                      <a:pt x="365" y="0"/>
                    </a:moveTo>
                    <a:cubicBezTo>
                      <a:pt x="246" y="0"/>
                      <a:pt x="129" y="63"/>
                      <a:pt x="61" y="176"/>
                    </a:cubicBezTo>
                    <a:cubicBezTo>
                      <a:pt x="0" y="449"/>
                      <a:pt x="122" y="723"/>
                      <a:pt x="183" y="966"/>
                    </a:cubicBezTo>
                    <a:cubicBezTo>
                      <a:pt x="304" y="1240"/>
                      <a:pt x="426" y="1513"/>
                      <a:pt x="608" y="1696"/>
                    </a:cubicBezTo>
                    <a:cubicBezTo>
                      <a:pt x="669" y="1777"/>
                      <a:pt x="760" y="1814"/>
                      <a:pt x="855" y="1814"/>
                    </a:cubicBezTo>
                    <a:cubicBezTo>
                      <a:pt x="1044" y="1814"/>
                      <a:pt x="1246" y="1665"/>
                      <a:pt x="1246" y="1422"/>
                    </a:cubicBezTo>
                    <a:cubicBezTo>
                      <a:pt x="1216" y="1179"/>
                      <a:pt x="1125" y="905"/>
                      <a:pt x="973" y="632"/>
                    </a:cubicBezTo>
                    <a:cubicBezTo>
                      <a:pt x="882" y="419"/>
                      <a:pt x="730" y="115"/>
                      <a:pt x="486" y="24"/>
                    </a:cubicBezTo>
                    <a:cubicBezTo>
                      <a:pt x="447" y="8"/>
                      <a:pt x="406" y="0"/>
                      <a:pt x="36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814" name="Google Shape;814;p13"/>
              <p:cNvSpPr/>
              <p:nvPr/>
            </p:nvSpPr>
            <p:spPr>
              <a:xfrm>
                <a:off x="5280900" y="4201600"/>
                <a:ext cx="32925" cy="34950"/>
              </a:xfrm>
              <a:custGeom>
                <a:avLst/>
                <a:gdLst/>
                <a:ahLst/>
                <a:cxnLst/>
                <a:rect l="l" t="t" r="r" b="b"/>
                <a:pathLst>
                  <a:path w="1317" h="1398" extrusionOk="0">
                    <a:moveTo>
                      <a:pt x="479" y="1"/>
                    </a:moveTo>
                    <a:cubicBezTo>
                      <a:pt x="244" y="1"/>
                      <a:pt x="0" y="228"/>
                      <a:pt x="111" y="471"/>
                    </a:cubicBezTo>
                    <a:cubicBezTo>
                      <a:pt x="172" y="623"/>
                      <a:pt x="233" y="775"/>
                      <a:pt x="293" y="897"/>
                    </a:cubicBezTo>
                    <a:cubicBezTo>
                      <a:pt x="385" y="1049"/>
                      <a:pt x="476" y="1170"/>
                      <a:pt x="567" y="1292"/>
                    </a:cubicBezTo>
                    <a:cubicBezTo>
                      <a:pt x="641" y="1366"/>
                      <a:pt x="732" y="1397"/>
                      <a:pt x="823" y="1397"/>
                    </a:cubicBezTo>
                    <a:cubicBezTo>
                      <a:pt x="1070" y="1397"/>
                      <a:pt x="1316" y="1163"/>
                      <a:pt x="1205" y="897"/>
                    </a:cubicBezTo>
                    <a:cubicBezTo>
                      <a:pt x="1145" y="745"/>
                      <a:pt x="1084" y="593"/>
                      <a:pt x="1023" y="471"/>
                    </a:cubicBezTo>
                    <a:cubicBezTo>
                      <a:pt x="932" y="380"/>
                      <a:pt x="841" y="228"/>
                      <a:pt x="719" y="107"/>
                    </a:cubicBezTo>
                    <a:cubicBezTo>
                      <a:pt x="653" y="32"/>
                      <a:pt x="567" y="1"/>
                      <a:pt x="47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815" name="Google Shape;815;p13"/>
              <p:cNvSpPr/>
              <p:nvPr/>
            </p:nvSpPr>
            <p:spPr>
              <a:xfrm>
                <a:off x="5329250" y="4161225"/>
                <a:ext cx="35850" cy="44450"/>
              </a:xfrm>
              <a:custGeom>
                <a:avLst/>
                <a:gdLst/>
                <a:ahLst/>
                <a:cxnLst/>
                <a:rect l="l" t="t" r="r" b="b"/>
                <a:pathLst>
                  <a:path w="1434" h="1778" extrusionOk="0">
                    <a:moveTo>
                      <a:pt x="367" y="1"/>
                    </a:moveTo>
                    <a:cubicBezTo>
                      <a:pt x="240" y="1"/>
                      <a:pt x="127" y="101"/>
                      <a:pt x="62" y="232"/>
                    </a:cubicBezTo>
                    <a:cubicBezTo>
                      <a:pt x="1" y="415"/>
                      <a:pt x="62" y="749"/>
                      <a:pt x="153" y="931"/>
                    </a:cubicBezTo>
                    <a:cubicBezTo>
                      <a:pt x="214" y="1144"/>
                      <a:pt x="366" y="1387"/>
                      <a:pt x="487" y="1570"/>
                    </a:cubicBezTo>
                    <a:cubicBezTo>
                      <a:pt x="594" y="1715"/>
                      <a:pt x="738" y="1777"/>
                      <a:pt x="876" y="1777"/>
                    </a:cubicBezTo>
                    <a:cubicBezTo>
                      <a:pt x="1169" y="1777"/>
                      <a:pt x="1433" y="1496"/>
                      <a:pt x="1247" y="1144"/>
                    </a:cubicBezTo>
                    <a:cubicBezTo>
                      <a:pt x="1126" y="962"/>
                      <a:pt x="1065" y="749"/>
                      <a:pt x="943" y="536"/>
                    </a:cubicBezTo>
                    <a:cubicBezTo>
                      <a:pt x="822" y="354"/>
                      <a:pt x="730" y="111"/>
                      <a:pt x="518" y="50"/>
                    </a:cubicBezTo>
                    <a:cubicBezTo>
                      <a:pt x="467" y="16"/>
                      <a:pt x="416" y="1"/>
                      <a:pt x="36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816" name="Google Shape;816;p13"/>
              <p:cNvSpPr/>
              <p:nvPr/>
            </p:nvSpPr>
            <p:spPr>
              <a:xfrm>
                <a:off x="5397650" y="4197650"/>
                <a:ext cx="27375" cy="34475"/>
              </a:xfrm>
              <a:custGeom>
                <a:avLst/>
                <a:gdLst/>
                <a:ahLst/>
                <a:cxnLst/>
                <a:rect l="l" t="t" r="r" b="b"/>
                <a:pathLst>
                  <a:path w="1095" h="1379" extrusionOk="0">
                    <a:moveTo>
                      <a:pt x="362" y="1"/>
                    </a:moveTo>
                    <a:cubicBezTo>
                      <a:pt x="190" y="1"/>
                      <a:pt x="24" y="169"/>
                      <a:pt x="0" y="356"/>
                    </a:cubicBezTo>
                    <a:cubicBezTo>
                      <a:pt x="0" y="660"/>
                      <a:pt x="122" y="964"/>
                      <a:pt x="304" y="1176"/>
                    </a:cubicBezTo>
                    <a:cubicBezTo>
                      <a:pt x="391" y="1285"/>
                      <a:pt x="509" y="1378"/>
                      <a:pt x="636" y="1378"/>
                    </a:cubicBezTo>
                    <a:cubicBezTo>
                      <a:pt x="687" y="1378"/>
                      <a:pt x="739" y="1363"/>
                      <a:pt x="791" y="1328"/>
                    </a:cubicBezTo>
                    <a:cubicBezTo>
                      <a:pt x="973" y="1298"/>
                      <a:pt x="1095" y="1055"/>
                      <a:pt x="1064" y="873"/>
                    </a:cubicBezTo>
                    <a:cubicBezTo>
                      <a:pt x="973" y="569"/>
                      <a:pt x="791" y="234"/>
                      <a:pt x="517" y="52"/>
                    </a:cubicBezTo>
                    <a:cubicBezTo>
                      <a:pt x="468" y="16"/>
                      <a:pt x="415" y="1"/>
                      <a:pt x="36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817" name="Google Shape;817;p13"/>
              <p:cNvSpPr/>
              <p:nvPr/>
            </p:nvSpPr>
            <p:spPr>
              <a:xfrm>
                <a:off x="5357375" y="4095450"/>
                <a:ext cx="39250" cy="49600"/>
              </a:xfrm>
              <a:custGeom>
                <a:avLst/>
                <a:gdLst/>
                <a:ahLst/>
                <a:cxnLst/>
                <a:rect l="l" t="t" r="r" b="b"/>
                <a:pathLst>
                  <a:path w="1570" h="1984" extrusionOk="0">
                    <a:moveTo>
                      <a:pt x="457" y="0"/>
                    </a:moveTo>
                    <a:cubicBezTo>
                      <a:pt x="230" y="0"/>
                      <a:pt x="1" y="170"/>
                      <a:pt x="1" y="432"/>
                    </a:cubicBezTo>
                    <a:cubicBezTo>
                      <a:pt x="1" y="979"/>
                      <a:pt x="274" y="1435"/>
                      <a:pt x="608" y="1860"/>
                    </a:cubicBezTo>
                    <a:cubicBezTo>
                      <a:pt x="695" y="1947"/>
                      <a:pt x="799" y="1984"/>
                      <a:pt x="904" y="1984"/>
                    </a:cubicBezTo>
                    <a:cubicBezTo>
                      <a:pt x="1237" y="1984"/>
                      <a:pt x="1569" y="1607"/>
                      <a:pt x="1338" y="1283"/>
                    </a:cubicBezTo>
                    <a:cubicBezTo>
                      <a:pt x="1125" y="948"/>
                      <a:pt x="973" y="584"/>
                      <a:pt x="821" y="219"/>
                    </a:cubicBezTo>
                    <a:cubicBezTo>
                      <a:pt x="739" y="67"/>
                      <a:pt x="599" y="0"/>
                      <a:pt x="45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818" name="Google Shape;818;p13"/>
              <p:cNvSpPr/>
              <p:nvPr/>
            </p:nvSpPr>
            <p:spPr>
              <a:xfrm>
                <a:off x="5310250" y="4006200"/>
                <a:ext cx="30150" cy="46425"/>
              </a:xfrm>
              <a:custGeom>
                <a:avLst/>
                <a:gdLst/>
                <a:ahLst/>
                <a:cxnLst/>
                <a:rect l="l" t="t" r="r" b="b"/>
                <a:pathLst>
                  <a:path w="1206" h="1857" extrusionOk="0">
                    <a:moveTo>
                      <a:pt x="475" y="1"/>
                    </a:moveTo>
                    <a:cubicBezTo>
                      <a:pt x="343" y="1"/>
                      <a:pt x="201" y="83"/>
                      <a:pt x="153" y="202"/>
                    </a:cubicBezTo>
                    <a:cubicBezTo>
                      <a:pt x="1" y="415"/>
                      <a:pt x="62" y="719"/>
                      <a:pt x="123" y="962"/>
                    </a:cubicBezTo>
                    <a:cubicBezTo>
                      <a:pt x="153" y="1205"/>
                      <a:pt x="275" y="1418"/>
                      <a:pt x="366" y="1661"/>
                    </a:cubicBezTo>
                    <a:cubicBezTo>
                      <a:pt x="445" y="1797"/>
                      <a:pt x="583" y="1857"/>
                      <a:pt x="723" y="1857"/>
                    </a:cubicBezTo>
                    <a:cubicBezTo>
                      <a:pt x="961" y="1857"/>
                      <a:pt x="1206" y="1685"/>
                      <a:pt x="1186" y="1418"/>
                    </a:cubicBezTo>
                    <a:cubicBezTo>
                      <a:pt x="1186" y="1175"/>
                      <a:pt x="1126" y="901"/>
                      <a:pt x="1065" y="658"/>
                    </a:cubicBezTo>
                    <a:cubicBezTo>
                      <a:pt x="1034" y="536"/>
                      <a:pt x="974" y="445"/>
                      <a:pt x="913" y="324"/>
                    </a:cubicBezTo>
                    <a:cubicBezTo>
                      <a:pt x="822" y="172"/>
                      <a:pt x="730" y="111"/>
                      <a:pt x="578" y="20"/>
                    </a:cubicBezTo>
                    <a:cubicBezTo>
                      <a:pt x="546" y="7"/>
                      <a:pt x="511" y="1"/>
                      <a:pt x="47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819" name="Google Shape;819;p13"/>
              <p:cNvSpPr/>
              <p:nvPr/>
            </p:nvSpPr>
            <p:spPr>
              <a:xfrm>
                <a:off x="5334575" y="3923675"/>
                <a:ext cx="26625" cy="45025"/>
              </a:xfrm>
              <a:custGeom>
                <a:avLst/>
                <a:gdLst/>
                <a:ahLst/>
                <a:cxnLst/>
                <a:rect l="l" t="t" r="r" b="b"/>
                <a:pathLst>
                  <a:path w="1065" h="1801" extrusionOk="0">
                    <a:moveTo>
                      <a:pt x="548" y="0"/>
                    </a:moveTo>
                    <a:cubicBezTo>
                      <a:pt x="434" y="0"/>
                      <a:pt x="320" y="53"/>
                      <a:pt x="244" y="160"/>
                    </a:cubicBezTo>
                    <a:cubicBezTo>
                      <a:pt x="1" y="494"/>
                      <a:pt x="92" y="1041"/>
                      <a:pt x="153" y="1436"/>
                    </a:cubicBezTo>
                    <a:cubicBezTo>
                      <a:pt x="183" y="1679"/>
                      <a:pt x="365" y="1801"/>
                      <a:pt x="552" y="1801"/>
                    </a:cubicBezTo>
                    <a:cubicBezTo>
                      <a:pt x="738" y="1801"/>
                      <a:pt x="928" y="1679"/>
                      <a:pt x="973" y="1436"/>
                    </a:cubicBezTo>
                    <a:cubicBezTo>
                      <a:pt x="973" y="1041"/>
                      <a:pt x="1064" y="524"/>
                      <a:pt x="852" y="160"/>
                    </a:cubicBezTo>
                    <a:cubicBezTo>
                      <a:pt x="776" y="53"/>
                      <a:pt x="662" y="0"/>
                      <a:pt x="54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820" name="Google Shape;820;p13"/>
              <p:cNvSpPr/>
              <p:nvPr/>
            </p:nvSpPr>
            <p:spPr>
              <a:xfrm>
                <a:off x="5405250" y="3952425"/>
                <a:ext cx="25850" cy="51325"/>
              </a:xfrm>
              <a:custGeom>
                <a:avLst/>
                <a:gdLst/>
                <a:ahLst/>
                <a:cxnLst/>
                <a:rect l="l" t="t" r="r" b="b"/>
                <a:pathLst>
                  <a:path w="1034" h="2053" extrusionOk="0">
                    <a:moveTo>
                      <a:pt x="589" y="0"/>
                    </a:moveTo>
                    <a:cubicBezTo>
                      <a:pt x="558" y="0"/>
                      <a:pt x="524" y="4"/>
                      <a:pt x="487" y="13"/>
                    </a:cubicBezTo>
                    <a:lnTo>
                      <a:pt x="456" y="13"/>
                    </a:lnTo>
                    <a:cubicBezTo>
                      <a:pt x="335" y="43"/>
                      <a:pt x="213" y="165"/>
                      <a:pt x="183" y="256"/>
                    </a:cubicBezTo>
                    <a:cubicBezTo>
                      <a:pt x="0" y="803"/>
                      <a:pt x="31" y="1380"/>
                      <a:pt x="304" y="1867"/>
                    </a:cubicBezTo>
                    <a:cubicBezTo>
                      <a:pt x="375" y="1996"/>
                      <a:pt x="499" y="2052"/>
                      <a:pt x="626" y="2052"/>
                    </a:cubicBezTo>
                    <a:cubicBezTo>
                      <a:pt x="827" y="2052"/>
                      <a:pt x="1034" y="1909"/>
                      <a:pt x="1034" y="1684"/>
                    </a:cubicBezTo>
                    <a:cubicBezTo>
                      <a:pt x="1034" y="1289"/>
                      <a:pt x="973" y="955"/>
                      <a:pt x="943" y="621"/>
                    </a:cubicBezTo>
                    <a:cubicBezTo>
                      <a:pt x="915" y="373"/>
                      <a:pt x="888" y="0"/>
                      <a:pt x="58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821" name="Google Shape;821;p13"/>
              <p:cNvSpPr/>
              <p:nvPr/>
            </p:nvSpPr>
            <p:spPr>
              <a:xfrm>
                <a:off x="5399175" y="4044525"/>
                <a:ext cx="28125" cy="43375"/>
              </a:xfrm>
              <a:custGeom>
                <a:avLst/>
                <a:gdLst/>
                <a:ahLst/>
                <a:cxnLst/>
                <a:rect l="l" t="t" r="r" b="b"/>
                <a:pathLst>
                  <a:path w="1125" h="1735" extrusionOk="0">
                    <a:moveTo>
                      <a:pt x="519" y="0"/>
                    </a:moveTo>
                    <a:cubicBezTo>
                      <a:pt x="406" y="0"/>
                      <a:pt x="295" y="55"/>
                      <a:pt x="243" y="158"/>
                    </a:cubicBezTo>
                    <a:cubicBezTo>
                      <a:pt x="0" y="523"/>
                      <a:pt x="152" y="1070"/>
                      <a:pt x="274" y="1435"/>
                    </a:cubicBezTo>
                    <a:cubicBezTo>
                      <a:pt x="329" y="1641"/>
                      <a:pt x="494" y="1735"/>
                      <a:pt x="660" y="1735"/>
                    </a:cubicBezTo>
                    <a:cubicBezTo>
                      <a:pt x="862" y="1735"/>
                      <a:pt x="1064" y="1594"/>
                      <a:pt x="1064" y="1344"/>
                    </a:cubicBezTo>
                    <a:cubicBezTo>
                      <a:pt x="1125" y="949"/>
                      <a:pt x="1125" y="402"/>
                      <a:pt x="760" y="98"/>
                    </a:cubicBezTo>
                    <a:cubicBezTo>
                      <a:pt x="694" y="32"/>
                      <a:pt x="606" y="0"/>
                      <a:pt x="51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822" name="Google Shape;822;p13"/>
              <p:cNvSpPr/>
              <p:nvPr/>
            </p:nvSpPr>
            <p:spPr>
              <a:xfrm>
                <a:off x="5481250" y="4019000"/>
                <a:ext cx="25850" cy="57625"/>
              </a:xfrm>
              <a:custGeom>
                <a:avLst/>
                <a:gdLst/>
                <a:ahLst/>
                <a:cxnLst/>
                <a:rect l="l" t="t" r="r" b="b"/>
                <a:pathLst>
                  <a:path w="1034" h="2305" extrusionOk="0">
                    <a:moveTo>
                      <a:pt x="427" y="1"/>
                    </a:moveTo>
                    <a:cubicBezTo>
                      <a:pt x="347" y="1"/>
                      <a:pt x="268" y="33"/>
                      <a:pt x="213" y="116"/>
                    </a:cubicBezTo>
                    <a:cubicBezTo>
                      <a:pt x="0" y="389"/>
                      <a:pt x="30" y="693"/>
                      <a:pt x="30" y="997"/>
                    </a:cubicBezTo>
                    <a:cubicBezTo>
                      <a:pt x="30" y="1331"/>
                      <a:pt x="122" y="1635"/>
                      <a:pt x="152" y="1970"/>
                    </a:cubicBezTo>
                    <a:cubicBezTo>
                      <a:pt x="179" y="2201"/>
                      <a:pt x="359" y="2305"/>
                      <a:pt x="549" y="2305"/>
                    </a:cubicBezTo>
                    <a:cubicBezTo>
                      <a:pt x="783" y="2305"/>
                      <a:pt x="1033" y="2147"/>
                      <a:pt x="1033" y="1879"/>
                    </a:cubicBezTo>
                    <a:cubicBezTo>
                      <a:pt x="1033" y="1514"/>
                      <a:pt x="973" y="1210"/>
                      <a:pt x="942" y="906"/>
                    </a:cubicBezTo>
                    <a:cubicBezTo>
                      <a:pt x="912" y="663"/>
                      <a:pt x="912" y="298"/>
                      <a:pt x="669" y="116"/>
                    </a:cubicBezTo>
                    <a:cubicBezTo>
                      <a:pt x="619" y="49"/>
                      <a:pt x="523" y="1"/>
                      <a:pt x="42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823" name="Google Shape;823;p13"/>
              <p:cNvSpPr/>
              <p:nvPr/>
            </p:nvSpPr>
            <p:spPr>
              <a:xfrm>
                <a:off x="5446275" y="4122850"/>
                <a:ext cx="33325" cy="53675"/>
              </a:xfrm>
              <a:custGeom>
                <a:avLst/>
                <a:gdLst/>
                <a:ahLst/>
                <a:cxnLst/>
                <a:rect l="l" t="t" r="r" b="b"/>
                <a:pathLst>
                  <a:path w="1333" h="2147" extrusionOk="0">
                    <a:moveTo>
                      <a:pt x="660" y="0"/>
                    </a:moveTo>
                    <a:cubicBezTo>
                      <a:pt x="486" y="0"/>
                      <a:pt x="306" y="107"/>
                      <a:pt x="214" y="308"/>
                    </a:cubicBezTo>
                    <a:cubicBezTo>
                      <a:pt x="1" y="795"/>
                      <a:pt x="153" y="1463"/>
                      <a:pt x="396" y="1919"/>
                    </a:cubicBezTo>
                    <a:cubicBezTo>
                      <a:pt x="492" y="2076"/>
                      <a:pt x="665" y="2146"/>
                      <a:pt x="832" y="2146"/>
                    </a:cubicBezTo>
                    <a:cubicBezTo>
                      <a:pt x="1088" y="2146"/>
                      <a:pt x="1333" y="1982"/>
                      <a:pt x="1277" y="1706"/>
                    </a:cubicBezTo>
                    <a:cubicBezTo>
                      <a:pt x="1247" y="1250"/>
                      <a:pt x="1217" y="703"/>
                      <a:pt x="1065" y="308"/>
                    </a:cubicBezTo>
                    <a:cubicBezTo>
                      <a:pt x="990" y="99"/>
                      <a:pt x="828" y="0"/>
                      <a:pt x="6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824" name="Google Shape;824;p13"/>
              <p:cNvSpPr/>
              <p:nvPr/>
            </p:nvSpPr>
            <p:spPr>
              <a:xfrm>
                <a:off x="5477450" y="4193050"/>
                <a:ext cx="20525" cy="24900"/>
              </a:xfrm>
              <a:custGeom>
                <a:avLst/>
                <a:gdLst/>
                <a:ahLst/>
                <a:cxnLst/>
                <a:rect l="l" t="t" r="r" b="b"/>
                <a:pathLst>
                  <a:path w="821" h="996" extrusionOk="0">
                    <a:moveTo>
                      <a:pt x="410" y="0"/>
                    </a:moveTo>
                    <a:cubicBezTo>
                      <a:pt x="251" y="0"/>
                      <a:pt x="91" y="99"/>
                      <a:pt x="30" y="297"/>
                    </a:cubicBezTo>
                    <a:cubicBezTo>
                      <a:pt x="0" y="449"/>
                      <a:pt x="0" y="570"/>
                      <a:pt x="30" y="722"/>
                    </a:cubicBezTo>
                    <a:cubicBezTo>
                      <a:pt x="76" y="905"/>
                      <a:pt x="251" y="996"/>
                      <a:pt x="422" y="996"/>
                    </a:cubicBezTo>
                    <a:cubicBezTo>
                      <a:pt x="593" y="996"/>
                      <a:pt x="760" y="905"/>
                      <a:pt x="790" y="722"/>
                    </a:cubicBezTo>
                    <a:cubicBezTo>
                      <a:pt x="790" y="570"/>
                      <a:pt x="821" y="449"/>
                      <a:pt x="790" y="297"/>
                    </a:cubicBezTo>
                    <a:cubicBezTo>
                      <a:pt x="730" y="99"/>
                      <a:pt x="570" y="0"/>
                      <a:pt x="41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825" name="Google Shape;825;p13"/>
              <p:cNvSpPr/>
              <p:nvPr/>
            </p:nvSpPr>
            <p:spPr>
              <a:xfrm>
                <a:off x="5390800" y="3632050"/>
                <a:ext cx="28900" cy="49625"/>
              </a:xfrm>
              <a:custGeom>
                <a:avLst/>
                <a:gdLst/>
                <a:ahLst/>
                <a:cxnLst/>
                <a:rect l="l" t="t" r="r" b="b"/>
                <a:pathLst>
                  <a:path w="1156" h="1985" extrusionOk="0">
                    <a:moveTo>
                      <a:pt x="590" y="1"/>
                    </a:moveTo>
                    <a:cubicBezTo>
                      <a:pt x="472" y="1"/>
                      <a:pt x="350" y="62"/>
                      <a:pt x="274" y="183"/>
                    </a:cubicBezTo>
                    <a:cubicBezTo>
                      <a:pt x="1" y="639"/>
                      <a:pt x="123" y="1247"/>
                      <a:pt x="183" y="1733"/>
                    </a:cubicBezTo>
                    <a:cubicBezTo>
                      <a:pt x="229" y="1900"/>
                      <a:pt x="396" y="1984"/>
                      <a:pt x="559" y="1984"/>
                    </a:cubicBezTo>
                    <a:cubicBezTo>
                      <a:pt x="723" y="1984"/>
                      <a:pt x="882" y="1900"/>
                      <a:pt x="913" y="1733"/>
                    </a:cubicBezTo>
                    <a:cubicBezTo>
                      <a:pt x="1034" y="1247"/>
                      <a:pt x="1156" y="639"/>
                      <a:pt x="882" y="183"/>
                    </a:cubicBezTo>
                    <a:cubicBezTo>
                      <a:pt x="822" y="62"/>
                      <a:pt x="708" y="1"/>
                      <a:pt x="59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826" name="Google Shape;826;p13"/>
              <p:cNvSpPr/>
              <p:nvPr/>
            </p:nvSpPr>
            <p:spPr>
              <a:xfrm>
                <a:off x="5336100" y="3663400"/>
                <a:ext cx="31175" cy="46375"/>
              </a:xfrm>
              <a:custGeom>
                <a:avLst/>
                <a:gdLst/>
                <a:ahLst/>
                <a:cxnLst/>
                <a:rect l="l" t="t" r="r" b="b"/>
                <a:pathLst>
                  <a:path w="1247" h="1855" extrusionOk="0">
                    <a:moveTo>
                      <a:pt x="620" y="1"/>
                    </a:moveTo>
                    <a:cubicBezTo>
                      <a:pt x="487" y="1"/>
                      <a:pt x="350" y="69"/>
                      <a:pt x="244" y="206"/>
                    </a:cubicBezTo>
                    <a:cubicBezTo>
                      <a:pt x="0" y="540"/>
                      <a:pt x="92" y="1118"/>
                      <a:pt x="183" y="1513"/>
                    </a:cubicBezTo>
                    <a:cubicBezTo>
                      <a:pt x="213" y="1741"/>
                      <a:pt x="411" y="1855"/>
                      <a:pt x="616" y="1855"/>
                    </a:cubicBezTo>
                    <a:cubicBezTo>
                      <a:pt x="821" y="1855"/>
                      <a:pt x="1034" y="1741"/>
                      <a:pt x="1095" y="1513"/>
                    </a:cubicBezTo>
                    <a:cubicBezTo>
                      <a:pt x="1125" y="1118"/>
                      <a:pt x="1247" y="601"/>
                      <a:pt x="973" y="206"/>
                    </a:cubicBezTo>
                    <a:cubicBezTo>
                      <a:pt x="882" y="69"/>
                      <a:pt x="753" y="1"/>
                      <a:pt x="62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827" name="Google Shape;827;p13"/>
              <p:cNvSpPr/>
              <p:nvPr/>
            </p:nvSpPr>
            <p:spPr>
              <a:xfrm>
                <a:off x="5383975" y="3715925"/>
                <a:ext cx="25100" cy="44400"/>
              </a:xfrm>
              <a:custGeom>
                <a:avLst/>
                <a:gdLst/>
                <a:ahLst/>
                <a:cxnLst/>
                <a:rect l="l" t="t" r="r" b="b"/>
                <a:pathLst>
                  <a:path w="1004" h="1776" extrusionOk="0">
                    <a:moveTo>
                      <a:pt x="449" y="1"/>
                    </a:moveTo>
                    <a:cubicBezTo>
                      <a:pt x="262" y="1"/>
                      <a:pt x="78" y="132"/>
                      <a:pt x="61" y="384"/>
                    </a:cubicBezTo>
                    <a:cubicBezTo>
                      <a:pt x="0" y="780"/>
                      <a:pt x="0" y="1114"/>
                      <a:pt x="92" y="1479"/>
                    </a:cubicBezTo>
                    <a:cubicBezTo>
                      <a:pt x="121" y="1683"/>
                      <a:pt x="262" y="1775"/>
                      <a:pt x="419" y="1775"/>
                    </a:cubicBezTo>
                    <a:cubicBezTo>
                      <a:pt x="587" y="1775"/>
                      <a:pt x="773" y="1668"/>
                      <a:pt x="851" y="1479"/>
                    </a:cubicBezTo>
                    <a:cubicBezTo>
                      <a:pt x="1003" y="1083"/>
                      <a:pt x="973" y="658"/>
                      <a:pt x="821" y="263"/>
                    </a:cubicBezTo>
                    <a:cubicBezTo>
                      <a:pt x="753" y="86"/>
                      <a:pt x="600" y="1"/>
                      <a:pt x="44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828" name="Google Shape;828;p13"/>
              <p:cNvSpPr/>
              <p:nvPr/>
            </p:nvSpPr>
            <p:spPr>
              <a:xfrm>
                <a:off x="5428050" y="3783075"/>
                <a:ext cx="27375" cy="56825"/>
              </a:xfrm>
              <a:custGeom>
                <a:avLst/>
                <a:gdLst/>
                <a:ahLst/>
                <a:cxnLst/>
                <a:rect l="l" t="t" r="r" b="b"/>
                <a:pathLst>
                  <a:path w="1095" h="2273" extrusionOk="0">
                    <a:moveTo>
                      <a:pt x="528" y="1"/>
                    </a:moveTo>
                    <a:cubicBezTo>
                      <a:pt x="403" y="1"/>
                      <a:pt x="274" y="54"/>
                      <a:pt x="213" y="160"/>
                    </a:cubicBezTo>
                    <a:cubicBezTo>
                      <a:pt x="0" y="677"/>
                      <a:pt x="61" y="1346"/>
                      <a:pt x="152" y="1863"/>
                    </a:cubicBezTo>
                    <a:cubicBezTo>
                      <a:pt x="183" y="2136"/>
                      <a:pt x="373" y="2273"/>
                      <a:pt x="559" y="2273"/>
                    </a:cubicBezTo>
                    <a:cubicBezTo>
                      <a:pt x="745" y="2273"/>
                      <a:pt x="927" y="2136"/>
                      <a:pt x="943" y="1863"/>
                    </a:cubicBezTo>
                    <a:cubicBezTo>
                      <a:pt x="1034" y="1346"/>
                      <a:pt x="1095" y="616"/>
                      <a:pt x="821" y="160"/>
                    </a:cubicBezTo>
                    <a:cubicBezTo>
                      <a:pt x="775" y="54"/>
                      <a:pt x="654" y="1"/>
                      <a:pt x="52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829" name="Google Shape;829;p13"/>
              <p:cNvSpPr/>
              <p:nvPr/>
            </p:nvSpPr>
            <p:spPr>
              <a:xfrm>
                <a:off x="5326225" y="3749850"/>
                <a:ext cx="23575" cy="50175"/>
              </a:xfrm>
              <a:custGeom>
                <a:avLst/>
                <a:gdLst/>
                <a:ahLst/>
                <a:cxnLst/>
                <a:rect l="l" t="t" r="r" b="b"/>
                <a:pathLst>
                  <a:path w="943" h="2007" extrusionOk="0">
                    <a:moveTo>
                      <a:pt x="487" y="0"/>
                    </a:moveTo>
                    <a:cubicBezTo>
                      <a:pt x="403" y="0"/>
                      <a:pt x="319" y="30"/>
                      <a:pt x="243" y="91"/>
                    </a:cubicBezTo>
                    <a:cubicBezTo>
                      <a:pt x="0" y="274"/>
                      <a:pt x="0" y="638"/>
                      <a:pt x="0" y="882"/>
                    </a:cubicBezTo>
                    <a:cubicBezTo>
                      <a:pt x="0" y="1155"/>
                      <a:pt x="31" y="1459"/>
                      <a:pt x="91" y="1733"/>
                    </a:cubicBezTo>
                    <a:cubicBezTo>
                      <a:pt x="122" y="1915"/>
                      <a:pt x="289" y="2006"/>
                      <a:pt x="460" y="2006"/>
                    </a:cubicBezTo>
                    <a:cubicBezTo>
                      <a:pt x="631" y="2006"/>
                      <a:pt x="806" y="1915"/>
                      <a:pt x="851" y="1733"/>
                    </a:cubicBezTo>
                    <a:cubicBezTo>
                      <a:pt x="882" y="1459"/>
                      <a:pt x="912" y="1155"/>
                      <a:pt x="912" y="882"/>
                    </a:cubicBezTo>
                    <a:cubicBezTo>
                      <a:pt x="943" y="638"/>
                      <a:pt x="943" y="243"/>
                      <a:pt x="730" y="91"/>
                    </a:cubicBezTo>
                    <a:cubicBezTo>
                      <a:pt x="654" y="30"/>
                      <a:pt x="570" y="0"/>
                      <a:pt x="48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830" name="Google Shape;830;p13"/>
              <p:cNvSpPr/>
              <p:nvPr/>
            </p:nvSpPr>
            <p:spPr>
              <a:xfrm>
                <a:off x="5370300" y="3810225"/>
                <a:ext cx="26625" cy="45750"/>
              </a:xfrm>
              <a:custGeom>
                <a:avLst/>
                <a:gdLst/>
                <a:ahLst/>
                <a:cxnLst/>
                <a:rect l="l" t="t" r="r" b="b"/>
                <a:pathLst>
                  <a:path w="1065" h="1830" extrusionOk="0">
                    <a:moveTo>
                      <a:pt x="404" y="1"/>
                    </a:moveTo>
                    <a:cubicBezTo>
                      <a:pt x="235" y="1"/>
                      <a:pt x="77" y="84"/>
                      <a:pt x="61" y="260"/>
                    </a:cubicBezTo>
                    <a:cubicBezTo>
                      <a:pt x="0" y="716"/>
                      <a:pt x="61" y="1202"/>
                      <a:pt x="304" y="1628"/>
                    </a:cubicBezTo>
                    <a:cubicBezTo>
                      <a:pt x="352" y="1747"/>
                      <a:pt x="513" y="1829"/>
                      <a:pt x="653" y="1829"/>
                    </a:cubicBezTo>
                    <a:cubicBezTo>
                      <a:pt x="691" y="1829"/>
                      <a:pt x="728" y="1823"/>
                      <a:pt x="760" y="1810"/>
                    </a:cubicBezTo>
                    <a:cubicBezTo>
                      <a:pt x="943" y="1780"/>
                      <a:pt x="1003" y="1597"/>
                      <a:pt x="1064" y="1445"/>
                    </a:cubicBezTo>
                    <a:cubicBezTo>
                      <a:pt x="1064" y="1050"/>
                      <a:pt x="973" y="564"/>
                      <a:pt x="791" y="199"/>
                    </a:cubicBezTo>
                    <a:cubicBezTo>
                      <a:pt x="718" y="69"/>
                      <a:pt x="557" y="1"/>
                      <a:pt x="40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831" name="Google Shape;831;p13"/>
              <p:cNvSpPr/>
              <p:nvPr/>
            </p:nvSpPr>
            <p:spPr>
              <a:xfrm>
                <a:off x="5319375" y="3849950"/>
                <a:ext cx="20550" cy="40125"/>
              </a:xfrm>
              <a:custGeom>
                <a:avLst/>
                <a:gdLst/>
                <a:ahLst/>
                <a:cxnLst/>
                <a:rect l="l" t="t" r="r" b="b"/>
                <a:pathLst>
                  <a:path w="822" h="1605" extrusionOk="0">
                    <a:moveTo>
                      <a:pt x="396" y="1"/>
                    </a:moveTo>
                    <a:cubicBezTo>
                      <a:pt x="289" y="1"/>
                      <a:pt x="183" y="54"/>
                      <a:pt x="122" y="160"/>
                    </a:cubicBezTo>
                    <a:cubicBezTo>
                      <a:pt x="1" y="312"/>
                      <a:pt x="1" y="525"/>
                      <a:pt x="1" y="768"/>
                    </a:cubicBezTo>
                    <a:cubicBezTo>
                      <a:pt x="1" y="951"/>
                      <a:pt x="62" y="1194"/>
                      <a:pt x="92" y="1376"/>
                    </a:cubicBezTo>
                    <a:cubicBezTo>
                      <a:pt x="122" y="1528"/>
                      <a:pt x="251" y="1604"/>
                      <a:pt x="384" y="1604"/>
                    </a:cubicBezTo>
                    <a:cubicBezTo>
                      <a:pt x="517" y="1604"/>
                      <a:pt x="654" y="1528"/>
                      <a:pt x="700" y="1376"/>
                    </a:cubicBezTo>
                    <a:cubicBezTo>
                      <a:pt x="761" y="1194"/>
                      <a:pt x="821" y="981"/>
                      <a:pt x="761" y="768"/>
                    </a:cubicBezTo>
                    <a:cubicBezTo>
                      <a:pt x="761" y="586"/>
                      <a:pt x="761" y="343"/>
                      <a:pt x="669" y="160"/>
                    </a:cubicBezTo>
                    <a:cubicBezTo>
                      <a:pt x="609" y="54"/>
                      <a:pt x="502" y="1"/>
                      <a:pt x="39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832" name="Google Shape;832;p13"/>
              <p:cNvSpPr/>
              <p:nvPr/>
            </p:nvSpPr>
            <p:spPr>
              <a:xfrm>
                <a:off x="5431850" y="3876675"/>
                <a:ext cx="26625" cy="43550"/>
              </a:xfrm>
              <a:custGeom>
                <a:avLst/>
                <a:gdLst/>
                <a:ahLst/>
                <a:cxnLst/>
                <a:rect l="l" t="t" r="r" b="b"/>
                <a:pathLst>
                  <a:path w="1065" h="1742" extrusionOk="0">
                    <a:moveTo>
                      <a:pt x="568" y="0"/>
                    </a:moveTo>
                    <a:cubicBezTo>
                      <a:pt x="513" y="0"/>
                      <a:pt x="461" y="10"/>
                      <a:pt x="426" y="33"/>
                    </a:cubicBezTo>
                    <a:cubicBezTo>
                      <a:pt x="0" y="337"/>
                      <a:pt x="152" y="976"/>
                      <a:pt x="213" y="1432"/>
                    </a:cubicBezTo>
                    <a:cubicBezTo>
                      <a:pt x="266" y="1645"/>
                      <a:pt x="460" y="1741"/>
                      <a:pt x="650" y="1741"/>
                    </a:cubicBezTo>
                    <a:cubicBezTo>
                      <a:pt x="677" y="1741"/>
                      <a:pt x="704" y="1739"/>
                      <a:pt x="730" y="1736"/>
                    </a:cubicBezTo>
                    <a:cubicBezTo>
                      <a:pt x="973" y="1675"/>
                      <a:pt x="1064" y="1432"/>
                      <a:pt x="1034" y="1219"/>
                    </a:cubicBezTo>
                    <a:cubicBezTo>
                      <a:pt x="943" y="885"/>
                      <a:pt x="1064" y="337"/>
                      <a:pt x="791" y="64"/>
                    </a:cubicBezTo>
                    <a:cubicBezTo>
                      <a:pt x="753" y="26"/>
                      <a:pt x="657" y="0"/>
                      <a:pt x="56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833" name="Google Shape;833;p13"/>
              <p:cNvSpPr/>
              <p:nvPr/>
            </p:nvSpPr>
            <p:spPr>
              <a:xfrm>
                <a:off x="5500850" y="3740400"/>
                <a:ext cx="23725" cy="37125"/>
              </a:xfrm>
              <a:custGeom>
                <a:avLst/>
                <a:gdLst/>
                <a:ahLst/>
                <a:cxnLst/>
                <a:rect l="l" t="t" r="r" b="b"/>
                <a:pathLst>
                  <a:path w="949" h="1485" extrusionOk="0">
                    <a:moveTo>
                      <a:pt x="491" y="0"/>
                    </a:moveTo>
                    <a:cubicBezTo>
                      <a:pt x="332" y="0"/>
                      <a:pt x="163" y="97"/>
                      <a:pt x="128" y="256"/>
                    </a:cubicBezTo>
                    <a:cubicBezTo>
                      <a:pt x="37" y="500"/>
                      <a:pt x="97" y="743"/>
                      <a:pt x="37" y="1016"/>
                    </a:cubicBezTo>
                    <a:cubicBezTo>
                      <a:pt x="1" y="1304"/>
                      <a:pt x="209" y="1485"/>
                      <a:pt x="416" y="1485"/>
                    </a:cubicBezTo>
                    <a:cubicBezTo>
                      <a:pt x="560" y="1485"/>
                      <a:pt x="704" y="1398"/>
                      <a:pt x="766" y="1199"/>
                    </a:cubicBezTo>
                    <a:cubicBezTo>
                      <a:pt x="918" y="864"/>
                      <a:pt x="949" y="500"/>
                      <a:pt x="766" y="165"/>
                    </a:cubicBezTo>
                    <a:cubicBezTo>
                      <a:pt x="715" y="51"/>
                      <a:pt x="606" y="0"/>
                      <a:pt x="49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834" name="Google Shape;834;p13"/>
              <p:cNvSpPr/>
              <p:nvPr/>
            </p:nvSpPr>
            <p:spPr>
              <a:xfrm>
                <a:off x="5533675" y="3819525"/>
                <a:ext cx="23175" cy="45850"/>
              </a:xfrm>
              <a:custGeom>
                <a:avLst/>
                <a:gdLst/>
                <a:ahLst/>
                <a:cxnLst/>
                <a:rect l="l" t="t" r="r" b="b"/>
                <a:pathLst>
                  <a:path w="927" h="1834" extrusionOk="0">
                    <a:moveTo>
                      <a:pt x="457" y="1"/>
                    </a:moveTo>
                    <a:cubicBezTo>
                      <a:pt x="412" y="1"/>
                      <a:pt x="361" y="13"/>
                      <a:pt x="304" y="40"/>
                    </a:cubicBezTo>
                    <a:cubicBezTo>
                      <a:pt x="61" y="161"/>
                      <a:pt x="61" y="465"/>
                      <a:pt x="31" y="678"/>
                    </a:cubicBezTo>
                    <a:cubicBezTo>
                      <a:pt x="0" y="982"/>
                      <a:pt x="0" y="1256"/>
                      <a:pt x="31" y="1560"/>
                    </a:cubicBezTo>
                    <a:cubicBezTo>
                      <a:pt x="61" y="1742"/>
                      <a:pt x="221" y="1833"/>
                      <a:pt x="384" y="1833"/>
                    </a:cubicBezTo>
                    <a:cubicBezTo>
                      <a:pt x="547" y="1833"/>
                      <a:pt x="715" y="1742"/>
                      <a:pt x="760" y="1560"/>
                    </a:cubicBezTo>
                    <a:cubicBezTo>
                      <a:pt x="843" y="1310"/>
                      <a:pt x="926" y="1"/>
                      <a:pt x="45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835" name="Google Shape;835;p13"/>
              <p:cNvSpPr/>
              <p:nvPr/>
            </p:nvSpPr>
            <p:spPr>
              <a:xfrm>
                <a:off x="5478950" y="3825675"/>
                <a:ext cx="21300" cy="32750"/>
              </a:xfrm>
              <a:custGeom>
                <a:avLst/>
                <a:gdLst/>
                <a:ahLst/>
                <a:cxnLst/>
                <a:rect l="l" t="t" r="r" b="b"/>
                <a:pathLst>
                  <a:path w="852" h="1310" extrusionOk="0">
                    <a:moveTo>
                      <a:pt x="375" y="0"/>
                    </a:moveTo>
                    <a:cubicBezTo>
                      <a:pt x="203" y="0"/>
                      <a:pt x="34" y="122"/>
                      <a:pt x="1" y="371"/>
                    </a:cubicBezTo>
                    <a:cubicBezTo>
                      <a:pt x="1" y="584"/>
                      <a:pt x="62" y="797"/>
                      <a:pt x="62" y="979"/>
                    </a:cubicBezTo>
                    <a:cubicBezTo>
                      <a:pt x="62" y="1182"/>
                      <a:pt x="231" y="1310"/>
                      <a:pt x="402" y="1310"/>
                    </a:cubicBezTo>
                    <a:cubicBezTo>
                      <a:pt x="539" y="1310"/>
                      <a:pt x="676" y="1229"/>
                      <a:pt x="730" y="1040"/>
                    </a:cubicBezTo>
                    <a:cubicBezTo>
                      <a:pt x="822" y="797"/>
                      <a:pt x="852" y="523"/>
                      <a:pt x="730" y="250"/>
                    </a:cubicBezTo>
                    <a:cubicBezTo>
                      <a:pt x="661" y="84"/>
                      <a:pt x="517" y="0"/>
                      <a:pt x="37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836" name="Google Shape;836;p13"/>
              <p:cNvSpPr/>
              <p:nvPr/>
            </p:nvSpPr>
            <p:spPr>
              <a:xfrm>
                <a:off x="5519225" y="3921375"/>
                <a:ext cx="22075" cy="48850"/>
              </a:xfrm>
              <a:custGeom>
                <a:avLst/>
                <a:gdLst/>
                <a:ahLst/>
                <a:cxnLst/>
                <a:rect l="l" t="t" r="r" b="b"/>
                <a:pathLst>
                  <a:path w="883" h="1954" extrusionOk="0">
                    <a:moveTo>
                      <a:pt x="438" y="1"/>
                    </a:moveTo>
                    <a:cubicBezTo>
                      <a:pt x="274" y="1"/>
                      <a:pt x="107" y="84"/>
                      <a:pt x="62" y="252"/>
                    </a:cubicBezTo>
                    <a:cubicBezTo>
                      <a:pt x="1" y="708"/>
                      <a:pt x="1" y="1133"/>
                      <a:pt x="31" y="1589"/>
                    </a:cubicBezTo>
                    <a:cubicBezTo>
                      <a:pt x="46" y="1832"/>
                      <a:pt x="236" y="1954"/>
                      <a:pt x="426" y="1954"/>
                    </a:cubicBezTo>
                    <a:cubicBezTo>
                      <a:pt x="616" y="1954"/>
                      <a:pt x="806" y="1832"/>
                      <a:pt x="821" y="1589"/>
                    </a:cubicBezTo>
                    <a:cubicBezTo>
                      <a:pt x="882" y="1133"/>
                      <a:pt x="882" y="677"/>
                      <a:pt x="791" y="252"/>
                    </a:cubicBezTo>
                    <a:cubicBezTo>
                      <a:pt x="761" y="84"/>
                      <a:pt x="601" y="1"/>
                      <a:pt x="43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837" name="Google Shape;837;p13"/>
              <p:cNvSpPr/>
              <p:nvPr/>
            </p:nvSpPr>
            <p:spPr>
              <a:xfrm>
                <a:off x="5526075" y="4129925"/>
                <a:ext cx="23575" cy="37875"/>
              </a:xfrm>
              <a:custGeom>
                <a:avLst/>
                <a:gdLst/>
                <a:ahLst/>
                <a:cxnLst/>
                <a:rect l="l" t="t" r="r" b="b"/>
                <a:pathLst>
                  <a:path w="943" h="1515" extrusionOk="0">
                    <a:moveTo>
                      <a:pt x="459" y="1"/>
                    </a:moveTo>
                    <a:cubicBezTo>
                      <a:pt x="407" y="1"/>
                      <a:pt x="360" y="17"/>
                      <a:pt x="335" y="56"/>
                    </a:cubicBezTo>
                    <a:cubicBezTo>
                      <a:pt x="0" y="268"/>
                      <a:pt x="0" y="876"/>
                      <a:pt x="152" y="1211"/>
                    </a:cubicBezTo>
                    <a:cubicBezTo>
                      <a:pt x="213" y="1423"/>
                      <a:pt x="365" y="1515"/>
                      <a:pt x="578" y="1515"/>
                    </a:cubicBezTo>
                    <a:cubicBezTo>
                      <a:pt x="791" y="1484"/>
                      <a:pt x="943" y="1332"/>
                      <a:pt x="943" y="1150"/>
                    </a:cubicBezTo>
                    <a:cubicBezTo>
                      <a:pt x="851" y="907"/>
                      <a:pt x="821" y="724"/>
                      <a:pt x="821" y="542"/>
                    </a:cubicBezTo>
                    <a:cubicBezTo>
                      <a:pt x="791" y="390"/>
                      <a:pt x="791" y="238"/>
                      <a:pt x="699" y="116"/>
                    </a:cubicBezTo>
                    <a:lnTo>
                      <a:pt x="669" y="86"/>
                    </a:lnTo>
                    <a:cubicBezTo>
                      <a:pt x="616" y="33"/>
                      <a:pt x="532" y="1"/>
                      <a:pt x="45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838" name="Google Shape;838;p13"/>
              <p:cNvSpPr/>
              <p:nvPr/>
            </p:nvSpPr>
            <p:spPr>
              <a:xfrm>
                <a:off x="5545075" y="4046425"/>
                <a:ext cx="22825" cy="35125"/>
              </a:xfrm>
              <a:custGeom>
                <a:avLst/>
                <a:gdLst/>
                <a:ahLst/>
                <a:cxnLst/>
                <a:rect l="l" t="t" r="r" b="b"/>
                <a:pathLst>
                  <a:path w="913" h="1405" extrusionOk="0">
                    <a:moveTo>
                      <a:pt x="533" y="0"/>
                    </a:moveTo>
                    <a:cubicBezTo>
                      <a:pt x="476" y="0"/>
                      <a:pt x="410" y="16"/>
                      <a:pt x="335" y="52"/>
                    </a:cubicBezTo>
                    <a:cubicBezTo>
                      <a:pt x="0" y="204"/>
                      <a:pt x="61" y="721"/>
                      <a:pt x="61" y="994"/>
                    </a:cubicBezTo>
                    <a:cubicBezTo>
                      <a:pt x="61" y="1268"/>
                      <a:pt x="274" y="1405"/>
                      <a:pt x="487" y="1405"/>
                    </a:cubicBezTo>
                    <a:cubicBezTo>
                      <a:pt x="699" y="1405"/>
                      <a:pt x="912" y="1268"/>
                      <a:pt x="912" y="994"/>
                    </a:cubicBezTo>
                    <a:cubicBezTo>
                      <a:pt x="912" y="704"/>
                      <a:pt x="912" y="0"/>
                      <a:pt x="53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839" name="Google Shape;839;p13"/>
              <p:cNvSpPr/>
              <p:nvPr/>
            </p:nvSpPr>
            <p:spPr>
              <a:xfrm>
                <a:off x="5621825" y="4051225"/>
                <a:ext cx="27375" cy="57125"/>
              </a:xfrm>
              <a:custGeom>
                <a:avLst/>
                <a:gdLst/>
                <a:ahLst/>
                <a:cxnLst/>
                <a:rect l="l" t="t" r="r" b="b"/>
                <a:pathLst>
                  <a:path w="1095" h="2285" extrusionOk="0">
                    <a:moveTo>
                      <a:pt x="539" y="1"/>
                    </a:moveTo>
                    <a:cubicBezTo>
                      <a:pt x="411" y="1"/>
                      <a:pt x="276" y="69"/>
                      <a:pt x="213" y="194"/>
                    </a:cubicBezTo>
                    <a:cubicBezTo>
                      <a:pt x="61" y="468"/>
                      <a:pt x="31" y="772"/>
                      <a:pt x="31" y="1076"/>
                    </a:cubicBezTo>
                    <a:cubicBezTo>
                      <a:pt x="0" y="1380"/>
                      <a:pt x="31" y="1684"/>
                      <a:pt x="61" y="1988"/>
                    </a:cubicBezTo>
                    <a:cubicBezTo>
                      <a:pt x="105" y="2192"/>
                      <a:pt x="268" y="2285"/>
                      <a:pt x="439" y="2285"/>
                    </a:cubicBezTo>
                    <a:cubicBezTo>
                      <a:pt x="624" y="2285"/>
                      <a:pt x="819" y="2177"/>
                      <a:pt x="882" y="1988"/>
                    </a:cubicBezTo>
                    <a:cubicBezTo>
                      <a:pt x="973" y="1501"/>
                      <a:pt x="1094" y="681"/>
                      <a:pt x="821" y="194"/>
                    </a:cubicBezTo>
                    <a:cubicBezTo>
                      <a:pt x="777" y="62"/>
                      <a:pt x="661" y="1"/>
                      <a:pt x="53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840" name="Google Shape;840;p13"/>
              <p:cNvSpPr/>
              <p:nvPr/>
            </p:nvSpPr>
            <p:spPr>
              <a:xfrm>
                <a:off x="5573175" y="3980600"/>
                <a:ext cx="23600" cy="37050"/>
              </a:xfrm>
              <a:custGeom>
                <a:avLst/>
                <a:gdLst/>
                <a:ahLst/>
                <a:cxnLst/>
                <a:rect l="l" t="t" r="r" b="b"/>
                <a:pathLst>
                  <a:path w="944" h="1482" extrusionOk="0">
                    <a:moveTo>
                      <a:pt x="489" y="0"/>
                    </a:moveTo>
                    <a:cubicBezTo>
                      <a:pt x="363" y="0"/>
                      <a:pt x="234" y="54"/>
                      <a:pt x="153" y="162"/>
                    </a:cubicBezTo>
                    <a:cubicBezTo>
                      <a:pt x="31" y="375"/>
                      <a:pt x="1" y="588"/>
                      <a:pt x="1" y="831"/>
                    </a:cubicBezTo>
                    <a:cubicBezTo>
                      <a:pt x="1" y="1074"/>
                      <a:pt x="122" y="1287"/>
                      <a:pt x="305" y="1439"/>
                    </a:cubicBezTo>
                    <a:cubicBezTo>
                      <a:pt x="354" y="1468"/>
                      <a:pt x="412" y="1482"/>
                      <a:pt x="470" y="1482"/>
                    </a:cubicBezTo>
                    <a:cubicBezTo>
                      <a:pt x="594" y="1482"/>
                      <a:pt x="719" y="1421"/>
                      <a:pt x="761" y="1317"/>
                    </a:cubicBezTo>
                    <a:cubicBezTo>
                      <a:pt x="943" y="1135"/>
                      <a:pt x="943" y="983"/>
                      <a:pt x="913" y="770"/>
                    </a:cubicBezTo>
                    <a:cubicBezTo>
                      <a:pt x="913" y="618"/>
                      <a:pt x="882" y="436"/>
                      <a:pt x="852" y="253"/>
                    </a:cubicBezTo>
                    <a:cubicBezTo>
                      <a:pt x="801" y="85"/>
                      <a:pt x="647" y="0"/>
                      <a:pt x="48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841" name="Google Shape;841;p13"/>
              <p:cNvSpPr/>
              <p:nvPr/>
            </p:nvSpPr>
            <p:spPr>
              <a:xfrm>
                <a:off x="5627900" y="3888750"/>
                <a:ext cx="25850" cy="37550"/>
              </a:xfrm>
              <a:custGeom>
                <a:avLst/>
                <a:gdLst/>
                <a:ahLst/>
                <a:cxnLst/>
                <a:rect l="l" t="t" r="r" b="b"/>
                <a:pathLst>
                  <a:path w="1034" h="1502" extrusionOk="0">
                    <a:moveTo>
                      <a:pt x="514" y="1"/>
                    </a:moveTo>
                    <a:cubicBezTo>
                      <a:pt x="485" y="1"/>
                      <a:pt x="456" y="3"/>
                      <a:pt x="426" y="6"/>
                    </a:cubicBezTo>
                    <a:cubicBezTo>
                      <a:pt x="213" y="37"/>
                      <a:pt x="92" y="189"/>
                      <a:pt x="61" y="432"/>
                    </a:cubicBezTo>
                    <a:cubicBezTo>
                      <a:pt x="61" y="554"/>
                      <a:pt x="0" y="675"/>
                      <a:pt x="0" y="797"/>
                    </a:cubicBezTo>
                    <a:cubicBezTo>
                      <a:pt x="0" y="949"/>
                      <a:pt x="61" y="1070"/>
                      <a:pt x="61" y="1222"/>
                    </a:cubicBezTo>
                    <a:cubicBezTo>
                      <a:pt x="92" y="1374"/>
                      <a:pt x="244" y="1496"/>
                      <a:pt x="365" y="1496"/>
                    </a:cubicBezTo>
                    <a:cubicBezTo>
                      <a:pt x="385" y="1500"/>
                      <a:pt x="405" y="1502"/>
                      <a:pt x="425" y="1502"/>
                    </a:cubicBezTo>
                    <a:cubicBezTo>
                      <a:pt x="555" y="1502"/>
                      <a:pt x="677" y="1419"/>
                      <a:pt x="730" y="1313"/>
                    </a:cubicBezTo>
                    <a:cubicBezTo>
                      <a:pt x="1003" y="1009"/>
                      <a:pt x="1034" y="645"/>
                      <a:pt x="943" y="310"/>
                    </a:cubicBezTo>
                    <a:cubicBezTo>
                      <a:pt x="889" y="97"/>
                      <a:pt x="719" y="1"/>
                      <a:pt x="51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842" name="Google Shape;842;p13"/>
              <p:cNvSpPr/>
              <p:nvPr/>
            </p:nvSpPr>
            <p:spPr>
              <a:xfrm>
                <a:off x="5649925" y="3965725"/>
                <a:ext cx="26625" cy="50875"/>
              </a:xfrm>
              <a:custGeom>
                <a:avLst/>
                <a:gdLst/>
                <a:ahLst/>
                <a:cxnLst/>
                <a:rect l="l" t="t" r="r" b="b"/>
                <a:pathLst>
                  <a:path w="1065" h="2035" extrusionOk="0">
                    <a:moveTo>
                      <a:pt x="580" y="1"/>
                    </a:moveTo>
                    <a:cubicBezTo>
                      <a:pt x="503" y="1"/>
                      <a:pt x="427" y="27"/>
                      <a:pt x="366" y="89"/>
                    </a:cubicBezTo>
                    <a:cubicBezTo>
                      <a:pt x="1" y="514"/>
                      <a:pt x="62" y="1274"/>
                      <a:pt x="244" y="1760"/>
                    </a:cubicBezTo>
                    <a:cubicBezTo>
                      <a:pt x="311" y="1948"/>
                      <a:pt x="460" y="2035"/>
                      <a:pt x="609" y="2035"/>
                    </a:cubicBezTo>
                    <a:cubicBezTo>
                      <a:pt x="798" y="2035"/>
                      <a:pt x="987" y="1894"/>
                      <a:pt x="1004" y="1639"/>
                    </a:cubicBezTo>
                    <a:cubicBezTo>
                      <a:pt x="1034" y="1365"/>
                      <a:pt x="1065" y="1152"/>
                      <a:pt x="1034" y="879"/>
                    </a:cubicBezTo>
                    <a:cubicBezTo>
                      <a:pt x="1004" y="605"/>
                      <a:pt x="1034" y="362"/>
                      <a:pt x="882" y="149"/>
                    </a:cubicBezTo>
                    <a:cubicBezTo>
                      <a:pt x="810" y="59"/>
                      <a:pt x="694" y="1"/>
                      <a:pt x="58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843" name="Google Shape;843;p13"/>
              <p:cNvSpPr/>
              <p:nvPr/>
            </p:nvSpPr>
            <p:spPr>
              <a:xfrm>
                <a:off x="5687925" y="4070350"/>
                <a:ext cx="25875" cy="49575"/>
              </a:xfrm>
              <a:custGeom>
                <a:avLst/>
                <a:gdLst/>
                <a:ahLst/>
                <a:cxnLst/>
                <a:rect l="l" t="t" r="r" b="b"/>
                <a:pathLst>
                  <a:path w="1035" h="1983" extrusionOk="0">
                    <a:moveTo>
                      <a:pt x="557" y="0"/>
                    </a:moveTo>
                    <a:cubicBezTo>
                      <a:pt x="375" y="0"/>
                      <a:pt x="177" y="128"/>
                      <a:pt x="122" y="311"/>
                    </a:cubicBezTo>
                    <a:cubicBezTo>
                      <a:pt x="1" y="676"/>
                      <a:pt x="92" y="1101"/>
                      <a:pt x="92" y="1527"/>
                    </a:cubicBezTo>
                    <a:cubicBezTo>
                      <a:pt x="92" y="1740"/>
                      <a:pt x="274" y="1983"/>
                      <a:pt x="548" y="1983"/>
                    </a:cubicBezTo>
                    <a:cubicBezTo>
                      <a:pt x="821" y="1983"/>
                      <a:pt x="973" y="1770"/>
                      <a:pt x="1004" y="1527"/>
                    </a:cubicBezTo>
                    <a:cubicBezTo>
                      <a:pt x="1034" y="1071"/>
                      <a:pt x="1034" y="615"/>
                      <a:pt x="852" y="189"/>
                    </a:cubicBezTo>
                    <a:cubicBezTo>
                      <a:pt x="791" y="56"/>
                      <a:pt x="678" y="0"/>
                      <a:pt x="55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844" name="Google Shape;844;p13"/>
              <p:cNvSpPr/>
              <p:nvPr/>
            </p:nvSpPr>
            <p:spPr>
              <a:xfrm>
                <a:off x="5621825" y="4138900"/>
                <a:ext cx="22825" cy="41450"/>
              </a:xfrm>
              <a:custGeom>
                <a:avLst/>
                <a:gdLst/>
                <a:ahLst/>
                <a:cxnLst/>
                <a:rect l="l" t="t" r="r" b="b"/>
                <a:pathLst>
                  <a:path w="913" h="1658" extrusionOk="0">
                    <a:moveTo>
                      <a:pt x="445" y="1"/>
                    </a:moveTo>
                    <a:cubicBezTo>
                      <a:pt x="304" y="1"/>
                      <a:pt x="167" y="92"/>
                      <a:pt x="122" y="274"/>
                    </a:cubicBezTo>
                    <a:cubicBezTo>
                      <a:pt x="0" y="578"/>
                      <a:pt x="31" y="912"/>
                      <a:pt x="31" y="1247"/>
                    </a:cubicBezTo>
                    <a:cubicBezTo>
                      <a:pt x="46" y="1520"/>
                      <a:pt x="243" y="1657"/>
                      <a:pt x="445" y="1657"/>
                    </a:cubicBezTo>
                    <a:cubicBezTo>
                      <a:pt x="646" y="1657"/>
                      <a:pt x="851" y="1520"/>
                      <a:pt x="882" y="1247"/>
                    </a:cubicBezTo>
                    <a:cubicBezTo>
                      <a:pt x="882" y="912"/>
                      <a:pt x="912" y="548"/>
                      <a:pt x="790" y="274"/>
                    </a:cubicBezTo>
                    <a:cubicBezTo>
                      <a:pt x="730" y="92"/>
                      <a:pt x="585" y="1"/>
                      <a:pt x="44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845" name="Google Shape;845;p13"/>
              <p:cNvSpPr/>
              <p:nvPr/>
            </p:nvSpPr>
            <p:spPr>
              <a:xfrm>
                <a:off x="5736550" y="3958800"/>
                <a:ext cx="27400" cy="51325"/>
              </a:xfrm>
              <a:custGeom>
                <a:avLst/>
                <a:gdLst/>
                <a:ahLst/>
                <a:cxnLst/>
                <a:rect l="l" t="t" r="r" b="b"/>
                <a:pathLst>
                  <a:path w="1096" h="2053" extrusionOk="0">
                    <a:moveTo>
                      <a:pt x="548" y="1"/>
                    </a:moveTo>
                    <a:cubicBezTo>
                      <a:pt x="389" y="1"/>
                      <a:pt x="229" y="92"/>
                      <a:pt x="153" y="274"/>
                    </a:cubicBezTo>
                    <a:cubicBezTo>
                      <a:pt x="1" y="730"/>
                      <a:pt x="31" y="1277"/>
                      <a:pt x="123" y="1733"/>
                    </a:cubicBezTo>
                    <a:cubicBezTo>
                      <a:pt x="153" y="1946"/>
                      <a:pt x="343" y="2053"/>
                      <a:pt x="533" y="2053"/>
                    </a:cubicBezTo>
                    <a:cubicBezTo>
                      <a:pt x="723" y="2053"/>
                      <a:pt x="913" y="1946"/>
                      <a:pt x="943" y="1733"/>
                    </a:cubicBezTo>
                    <a:cubicBezTo>
                      <a:pt x="1034" y="1277"/>
                      <a:pt x="1095" y="730"/>
                      <a:pt x="943" y="274"/>
                    </a:cubicBezTo>
                    <a:cubicBezTo>
                      <a:pt x="867" y="92"/>
                      <a:pt x="708" y="1"/>
                      <a:pt x="54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846" name="Google Shape;846;p13"/>
              <p:cNvSpPr/>
              <p:nvPr/>
            </p:nvSpPr>
            <p:spPr>
              <a:xfrm>
                <a:off x="5775325" y="3898675"/>
                <a:ext cx="25850" cy="46900"/>
              </a:xfrm>
              <a:custGeom>
                <a:avLst/>
                <a:gdLst/>
                <a:ahLst/>
                <a:cxnLst/>
                <a:rect l="l" t="t" r="r" b="b"/>
                <a:pathLst>
                  <a:path w="1034" h="1876" extrusionOk="0">
                    <a:moveTo>
                      <a:pt x="621" y="0"/>
                    </a:moveTo>
                    <a:cubicBezTo>
                      <a:pt x="560" y="0"/>
                      <a:pt x="496" y="23"/>
                      <a:pt x="426" y="65"/>
                    </a:cubicBezTo>
                    <a:cubicBezTo>
                      <a:pt x="152" y="187"/>
                      <a:pt x="91" y="552"/>
                      <a:pt x="61" y="825"/>
                    </a:cubicBezTo>
                    <a:cubicBezTo>
                      <a:pt x="0" y="1160"/>
                      <a:pt x="91" y="1433"/>
                      <a:pt x="243" y="1707"/>
                    </a:cubicBezTo>
                    <a:cubicBezTo>
                      <a:pt x="304" y="1827"/>
                      <a:pt x="397" y="1876"/>
                      <a:pt x="496" y="1876"/>
                    </a:cubicBezTo>
                    <a:cubicBezTo>
                      <a:pt x="646" y="1876"/>
                      <a:pt x="808" y="1762"/>
                      <a:pt x="882" y="1616"/>
                    </a:cubicBezTo>
                    <a:cubicBezTo>
                      <a:pt x="1003" y="1372"/>
                      <a:pt x="1034" y="1129"/>
                      <a:pt x="1034" y="825"/>
                    </a:cubicBezTo>
                    <a:cubicBezTo>
                      <a:pt x="1003" y="612"/>
                      <a:pt x="1003" y="278"/>
                      <a:pt x="821" y="96"/>
                    </a:cubicBezTo>
                    <a:cubicBezTo>
                      <a:pt x="756" y="31"/>
                      <a:pt x="691" y="0"/>
                      <a:pt x="62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847" name="Google Shape;847;p13"/>
              <p:cNvSpPr/>
              <p:nvPr/>
            </p:nvSpPr>
            <p:spPr>
              <a:xfrm>
                <a:off x="5842175" y="3947700"/>
                <a:ext cx="23600" cy="51425"/>
              </a:xfrm>
              <a:custGeom>
                <a:avLst/>
                <a:gdLst/>
                <a:ahLst/>
                <a:cxnLst/>
                <a:rect l="l" t="t" r="r" b="b"/>
                <a:pathLst>
                  <a:path w="944" h="2057" extrusionOk="0">
                    <a:moveTo>
                      <a:pt x="502" y="0"/>
                    </a:moveTo>
                    <a:cubicBezTo>
                      <a:pt x="388" y="0"/>
                      <a:pt x="277" y="61"/>
                      <a:pt x="214" y="171"/>
                    </a:cubicBezTo>
                    <a:cubicBezTo>
                      <a:pt x="62" y="384"/>
                      <a:pt x="31" y="688"/>
                      <a:pt x="31" y="962"/>
                    </a:cubicBezTo>
                    <a:cubicBezTo>
                      <a:pt x="1" y="1265"/>
                      <a:pt x="31" y="1539"/>
                      <a:pt x="62" y="1782"/>
                    </a:cubicBezTo>
                    <a:cubicBezTo>
                      <a:pt x="105" y="1972"/>
                      <a:pt x="261" y="2056"/>
                      <a:pt x="421" y="2056"/>
                    </a:cubicBezTo>
                    <a:cubicBezTo>
                      <a:pt x="595" y="2056"/>
                      <a:pt x="774" y="1956"/>
                      <a:pt x="822" y="1782"/>
                    </a:cubicBezTo>
                    <a:cubicBezTo>
                      <a:pt x="913" y="1539"/>
                      <a:pt x="943" y="1235"/>
                      <a:pt x="943" y="962"/>
                    </a:cubicBezTo>
                    <a:cubicBezTo>
                      <a:pt x="913" y="688"/>
                      <a:pt x="913" y="384"/>
                      <a:pt x="791" y="171"/>
                    </a:cubicBezTo>
                    <a:cubicBezTo>
                      <a:pt x="718" y="54"/>
                      <a:pt x="609" y="0"/>
                      <a:pt x="50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848" name="Google Shape;848;p13"/>
              <p:cNvSpPr/>
              <p:nvPr/>
            </p:nvSpPr>
            <p:spPr>
              <a:xfrm>
                <a:off x="5782150" y="3995025"/>
                <a:ext cx="28575" cy="57400"/>
              </a:xfrm>
              <a:custGeom>
                <a:avLst/>
                <a:gdLst/>
                <a:ahLst/>
                <a:cxnLst/>
                <a:rect l="l" t="t" r="r" b="b"/>
                <a:pathLst>
                  <a:path w="1143" h="2296" extrusionOk="0">
                    <a:moveTo>
                      <a:pt x="639" y="0"/>
                    </a:moveTo>
                    <a:cubicBezTo>
                      <a:pt x="444" y="0"/>
                      <a:pt x="249" y="106"/>
                      <a:pt x="183" y="345"/>
                    </a:cubicBezTo>
                    <a:cubicBezTo>
                      <a:pt x="92" y="923"/>
                      <a:pt x="1" y="1439"/>
                      <a:pt x="153" y="2017"/>
                    </a:cubicBezTo>
                    <a:cubicBezTo>
                      <a:pt x="188" y="2191"/>
                      <a:pt x="352" y="2296"/>
                      <a:pt x="509" y="2296"/>
                    </a:cubicBezTo>
                    <a:cubicBezTo>
                      <a:pt x="626" y="2296"/>
                      <a:pt x="739" y="2238"/>
                      <a:pt x="791" y="2108"/>
                    </a:cubicBezTo>
                    <a:cubicBezTo>
                      <a:pt x="1065" y="1561"/>
                      <a:pt x="1125" y="1044"/>
                      <a:pt x="1125" y="467"/>
                    </a:cubicBezTo>
                    <a:cubicBezTo>
                      <a:pt x="1142" y="176"/>
                      <a:pt x="890" y="0"/>
                      <a:pt x="63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849" name="Google Shape;849;p13"/>
              <p:cNvSpPr/>
              <p:nvPr/>
            </p:nvSpPr>
            <p:spPr>
              <a:xfrm>
                <a:off x="5751000" y="4093850"/>
                <a:ext cx="24350" cy="44150"/>
              </a:xfrm>
              <a:custGeom>
                <a:avLst/>
                <a:gdLst/>
                <a:ahLst/>
                <a:cxnLst/>
                <a:rect l="l" t="t" r="r" b="b"/>
                <a:pathLst>
                  <a:path w="974" h="1766" extrusionOk="0">
                    <a:moveTo>
                      <a:pt x="591" y="1"/>
                    </a:moveTo>
                    <a:cubicBezTo>
                      <a:pt x="485" y="1"/>
                      <a:pt x="375" y="46"/>
                      <a:pt x="304" y="131"/>
                    </a:cubicBezTo>
                    <a:cubicBezTo>
                      <a:pt x="31" y="556"/>
                      <a:pt x="0" y="1225"/>
                      <a:pt x="304" y="1590"/>
                    </a:cubicBezTo>
                    <a:cubicBezTo>
                      <a:pt x="376" y="1705"/>
                      <a:pt x="495" y="1765"/>
                      <a:pt x="611" y="1765"/>
                    </a:cubicBezTo>
                    <a:cubicBezTo>
                      <a:pt x="740" y="1765"/>
                      <a:pt x="864" y="1689"/>
                      <a:pt x="912" y="1529"/>
                    </a:cubicBezTo>
                    <a:cubicBezTo>
                      <a:pt x="973" y="1316"/>
                      <a:pt x="973" y="1103"/>
                      <a:pt x="943" y="891"/>
                    </a:cubicBezTo>
                    <a:cubicBezTo>
                      <a:pt x="912" y="648"/>
                      <a:pt x="943" y="435"/>
                      <a:pt x="882" y="192"/>
                    </a:cubicBezTo>
                    <a:cubicBezTo>
                      <a:pt x="833" y="61"/>
                      <a:pt x="714" y="1"/>
                      <a:pt x="59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850" name="Google Shape;850;p13"/>
              <p:cNvSpPr/>
              <p:nvPr/>
            </p:nvSpPr>
            <p:spPr>
              <a:xfrm>
                <a:off x="5831550" y="4091975"/>
                <a:ext cx="25850" cy="38400"/>
              </a:xfrm>
              <a:custGeom>
                <a:avLst/>
                <a:gdLst/>
                <a:ahLst/>
                <a:cxnLst/>
                <a:rect l="l" t="t" r="r" b="b"/>
                <a:pathLst>
                  <a:path w="1034" h="1536" extrusionOk="0">
                    <a:moveTo>
                      <a:pt x="475" y="1"/>
                    </a:moveTo>
                    <a:cubicBezTo>
                      <a:pt x="380" y="1"/>
                      <a:pt x="289" y="39"/>
                      <a:pt x="244" y="115"/>
                    </a:cubicBezTo>
                    <a:cubicBezTo>
                      <a:pt x="0" y="388"/>
                      <a:pt x="0" y="844"/>
                      <a:pt x="0" y="1178"/>
                    </a:cubicBezTo>
                    <a:cubicBezTo>
                      <a:pt x="0" y="1419"/>
                      <a:pt x="180" y="1535"/>
                      <a:pt x="369" y="1535"/>
                    </a:cubicBezTo>
                    <a:cubicBezTo>
                      <a:pt x="490" y="1535"/>
                      <a:pt x="616" y="1487"/>
                      <a:pt x="700" y="1391"/>
                    </a:cubicBezTo>
                    <a:cubicBezTo>
                      <a:pt x="912" y="1026"/>
                      <a:pt x="1034" y="510"/>
                      <a:pt x="730" y="115"/>
                    </a:cubicBezTo>
                    <a:cubicBezTo>
                      <a:pt x="669" y="39"/>
                      <a:pt x="570" y="1"/>
                      <a:pt x="47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851" name="Google Shape;851;p13"/>
              <p:cNvSpPr/>
              <p:nvPr/>
            </p:nvSpPr>
            <p:spPr>
              <a:xfrm>
                <a:off x="5894625" y="4031775"/>
                <a:ext cx="27375" cy="47425"/>
              </a:xfrm>
              <a:custGeom>
                <a:avLst/>
                <a:gdLst/>
                <a:ahLst/>
                <a:cxnLst/>
                <a:rect l="l" t="t" r="r" b="b"/>
                <a:pathLst>
                  <a:path w="1095" h="1897" extrusionOk="0">
                    <a:moveTo>
                      <a:pt x="550" y="0"/>
                    </a:moveTo>
                    <a:cubicBezTo>
                      <a:pt x="422" y="0"/>
                      <a:pt x="294" y="65"/>
                      <a:pt x="213" y="213"/>
                    </a:cubicBezTo>
                    <a:cubicBezTo>
                      <a:pt x="0" y="638"/>
                      <a:pt x="31" y="1276"/>
                      <a:pt x="243" y="1702"/>
                    </a:cubicBezTo>
                    <a:cubicBezTo>
                      <a:pt x="309" y="1833"/>
                      <a:pt x="460" y="1897"/>
                      <a:pt x="615" y="1897"/>
                    </a:cubicBezTo>
                    <a:cubicBezTo>
                      <a:pt x="819" y="1897"/>
                      <a:pt x="1030" y="1787"/>
                      <a:pt x="1064" y="1580"/>
                    </a:cubicBezTo>
                    <a:cubicBezTo>
                      <a:pt x="1095" y="1368"/>
                      <a:pt x="1064" y="1155"/>
                      <a:pt x="1064" y="912"/>
                    </a:cubicBezTo>
                    <a:cubicBezTo>
                      <a:pt x="1003" y="699"/>
                      <a:pt x="1003" y="486"/>
                      <a:pt x="943" y="273"/>
                    </a:cubicBezTo>
                    <a:cubicBezTo>
                      <a:pt x="875" y="104"/>
                      <a:pt x="712" y="0"/>
                      <a:pt x="55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852" name="Google Shape;852;p13"/>
              <p:cNvSpPr/>
              <p:nvPr/>
            </p:nvSpPr>
            <p:spPr>
              <a:xfrm>
                <a:off x="5915900" y="3930475"/>
                <a:ext cx="25100" cy="42800"/>
              </a:xfrm>
              <a:custGeom>
                <a:avLst/>
                <a:gdLst/>
                <a:ahLst/>
                <a:cxnLst/>
                <a:rect l="l" t="t" r="r" b="b"/>
                <a:pathLst>
                  <a:path w="1004" h="1712" extrusionOk="0">
                    <a:moveTo>
                      <a:pt x="587" y="1"/>
                    </a:moveTo>
                    <a:cubicBezTo>
                      <a:pt x="465" y="1"/>
                      <a:pt x="339" y="64"/>
                      <a:pt x="274" y="161"/>
                    </a:cubicBezTo>
                    <a:cubicBezTo>
                      <a:pt x="61" y="496"/>
                      <a:pt x="61" y="891"/>
                      <a:pt x="0" y="1255"/>
                    </a:cubicBezTo>
                    <a:cubicBezTo>
                      <a:pt x="0" y="1529"/>
                      <a:pt x="244" y="1711"/>
                      <a:pt x="456" y="1711"/>
                    </a:cubicBezTo>
                    <a:cubicBezTo>
                      <a:pt x="730" y="1711"/>
                      <a:pt x="912" y="1499"/>
                      <a:pt x="912" y="1255"/>
                    </a:cubicBezTo>
                    <a:cubicBezTo>
                      <a:pt x="973" y="891"/>
                      <a:pt x="1003" y="526"/>
                      <a:pt x="851" y="161"/>
                    </a:cubicBezTo>
                    <a:cubicBezTo>
                      <a:pt x="795" y="48"/>
                      <a:pt x="692" y="1"/>
                      <a:pt x="58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853" name="Google Shape;853;p13"/>
              <p:cNvSpPr/>
              <p:nvPr/>
            </p:nvSpPr>
            <p:spPr>
              <a:xfrm>
                <a:off x="5975925" y="3969450"/>
                <a:ext cx="23575" cy="37075"/>
              </a:xfrm>
              <a:custGeom>
                <a:avLst/>
                <a:gdLst/>
                <a:ahLst/>
                <a:cxnLst/>
                <a:rect l="l" t="t" r="r" b="b"/>
                <a:pathLst>
                  <a:path w="943" h="1483" extrusionOk="0">
                    <a:moveTo>
                      <a:pt x="468" y="0"/>
                    </a:moveTo>
                    <a:cubicBezTo>
                      <a:pt x="403" y="0"/>
                      <a:pt x="335" y="31"/>
                      <a:pt x="274" y="92"/>
                    </a:cubicBezTo>
                    <a:cubicBezTo>
                      <a:pt x="1" y="304"/>
                      <a:pt x="31" y="882"/>
                      <a:pt x="92" y="1186"/>
                    </a:cubicBezTo>
                    <a:cubicBezTo>
                      <a:pt x="107" y="1383"/>
                      <a:pt x="274" y="1482"/>
                      <a:pt x="449" y="1482"/>
                    </a:cubicBezTo>
                    <a:cubicBezTo>
                      <a:pt x="624" y="1482"/>
                      <a:pt x="806" y="1383"/>
                      <a:pt x="852" y="1186"/>
                    </a:cubicBezTo>
                    <a:cubicBezTo>
                      <a:pt x="882" y="882"/>
                      <a:pt x="943" y="365"/>
                      <a:pt x="639" y="92"/>
                    </a:cubicBezTo>
                    <a:cubicBezTo>
                      <a:pt x="593" y="31"/>
                      <a:pt x="533" y="0"/>
                      <a:pt x="46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854" name="Google Shape;854;p13"/>
              <p:cNvSpPr/>
              <p:nvPr/>
            </p:nvSpPr>
            <p:spPr>
              <a:xfrm>
                <a:off x="5946300" y="4042200"/>
                <a:ext cx="22825" cy="41075"/>
              </a:xfrm>
              <a:custGeom>
                <a:avLst/>
                <a:gdLst/>
                <a:ahLst/>
                <a:cxnLst/>
                <a:rect l="l" t="t" r="r" b="b"/>
                <a:pathLst>
                  <a:path w="913" h="1643" extrusionOk="0">
                    <a:moveTo>
                      <a:pt x="471" y="1"/>
                    </a:moveTo>
                    <a:cubicBezTo>
                      <a:pt x="319" y="1"/>
                      <a:pt x="167" y="84"/>
                      <a:pt x="122" y="251"/>
                    </a:cubicBezTo>
                    <a:cubicBezTo>
                      <a:pt x="61" y="555"/>
                      <a:pt x="0" y="890"/>
                      <a:pt x="61" y="1255"/>
                    </a:cubicBezTo>
                    <a:cubicBezTo>
                      <a:pt x="91" y="1513"/>
                      <a:pt x="281" y="1642"/>
                      <a:pt x="471" y="1642"/>
                    </a:cubicBezTo>
                    <a:cubicBezTo>
                      <a:pt x="661" y="1642"/>
                      <a:pt x="851" y="1513"/>
                      <a:pt x="882" y="1255"/>
                    </a:cubicBezTo>
                    <a:cubicBezTo>
                      <a:pt x="912" y="890"/>
                      <a:pt x="851" y="586"/>
                      <a:pt x="821" y="251"/>
                    </a:cubicBezTo>
                    <a:cubicBezTo>
                      <a:pt x="775" y="84"/>
                      <a:pt x="623" y="1"/>
                      <a:pt x="47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855" name="Google Shape;855;p13"/>
              <p:cNvSpPr/>
              <p:nvPr/>
            </p:nvSpPr>
            <p:spPr>
              <a:xfrm>
                <a:off x="5694000" y="4155425"/>
                <a:ext cx="23600" cy="38400"/>
              </a:xfrm>
              <a:custGeom>
                <a:avLst/>
                <a:gdLst/>
                <a:ahLst/>
                <a:cxnLst/>
                <a:rect l="l" t="t" r="r" b="b"/>
                <a:pathLst>
                  <a:path w="944" h="1536" extrusionOk="0">
                    <a:moveTo>
                      <a:pt x="483" y="1"/>
                    </a:moveTo>
                    <a:cubicBezTo>
                      <a:pt x="373" y="1"/>
                      <a:pt x="259" y="54"/>
                      <a:pt x="183" y="160"/>
                    </a:cubicBezTo>
                    <a:cubicBezTo>
                      <a:pt x="1" y="464"/>
                      <a:pt x="1" y="920"/>
                      <a:pt x="122" y="1285"/>
                    </a:cubicBezTo>
                    <a:cubicBezTo>
                      <a:pt x="198" y="1452"/>
                      <a:pt x="335" y="1536"/>
                      <a:pt x="472" y="1536"/>
                    </a:cubicBezTo>
                    <a:cubicBezTo>
                      <a:pt x="609" y="1536"/>
                      <a:pt x="745" y="1452"/>
                      <a:pt x="821" y="1285"/>
                    </a:cubicBezTo>
                    <a:cubicBezTo>
                      <a:pt x="943" y="920"/>
                      <a:pt x="943" y="464"/>
                      <a:pt x="761" y="160"/>
                    </a:cubicBezTo>
                    <a:cubicBezTo>
                      <a:pt x="700" y="54"/>
                      <a:pt x="594" y="1"/>
                      <a:pt x="48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856" name="Google Shape;856;p13"/>
              <p:cNvSpPr/>
              <p:nvPr/>
            </p:nvSpPr>
            <p:spPr>
              <a:xfrm>
                <a:off x="5580650" y="4179600"/>
                <a:ext cx="21425" cy="27150"/>
              </a:xfrm>
              <a:custGeom>
                <a:avLst/>
                <a:gdLst/>
                <a:ahLst/>
                <a:cxnLst/>
                <a:rect l="l" t="t" r="r" b="b"/>
                <a:pathLst>
                  <a:path w="857" h="1086" extrusionOk="0">
                    <a:moveTo>
                      <a:pt x="500" y="0"/>
                    </a:moveTo>
                    <a:cubicBezTo>
                      <a:pt x="386" y="0"/>
                      <a:pt x="269" y="50"/>
                      <a:pt x="188" y="166"/>
                    </a:cubicBezTo>
                    <a:cubicBezTo>
                      <a:pt x="127" y="318"/>
                      <a:pt x="97" y="500"/>
                      <a:pt x="36" y="652"/>
                    </a:cubicBezTo>
                    <a:cubicBezTo>
                      <a:pt x="0" y="922"/>
                      <a:pt x="199" y="1086"/>
                      <a:pt x="398" y="1086"/>
                    </a:cubicBezTo>
                    <a:cubicBezTo>
                      <a:pt x="536" y="1086"/>
                      <a:pt x="673" y="1008"/>
                      <a:pt x="735" y="835"/>
                    </a:cubicBezTo>
                    <a:cubicBezTo>
                      <a:pt x="796" y="652"/>
                      <a:pt x="857" y="500"/>
                      <a:pt x="857" y="318"/>
                    </a:cubicBezTo>
                    <a:cubicBezTo>
                      <a:pt x="857" y="130"/>
                      <a:pt x="683" y="0"/>
                      <a:pt x="50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857" name="Google Shape;857;p13"/>
              <p:cNvSpPr/>
              <p:nvPr/>
            </p:nvSpPr>
            <p:spPr>
              <a:xfrm>
                <a:off x="5899950" y="4109450"/>
                <a:ext cx="26600" cy="37450"/>
              </a:xfrm>
              <a:custGeom>
                <a:avLst/>
                <a:gdLst/>
                <a:ahLst/>
                <a:cxnLst/>
                <a:rect l="l" t="t" r="r" b="b"/>
                <a:pathLst>
                  <a:path w="1064" h="1498" extrusionOk="0">
                    <a:moveTo>
                      <a:pt x="521" y="1"/>
                    </a:moveTo>
                    <a:cubicBezTo>
                      <a:pt x="426" y="1"/>
                      <a:pt x="334" y="39"/>
                      <a:pt x="274" y="115"/>
                    </a:cubicBezTo>
                    <a:cubicBezTo>
                      <a:pt x="0" y="388"/>
                      <a:pt x="30" y="844"/>
                      <a:pt x="122" y="1179"/>
                    </a:cubicBezTo>
                    <a:cubicBezTo>
                      <a:pt x="152" y="1391"/>
                      <a:pt x="334" y="1498"/>
                      <a:pt x="521" y="1498"/>
                    </a:cubicBezTo>
                    <a:cubicBezTo>
                      <a:pt x="707" y="1498"/>
                      <a:pt x="897" y="1391"/>
                      <a:pt x="942" y="1179"/>
                    </a:cubicBezTo>
                    <a:cubicBezTo>
                      <a:pt x="1033" y="875"/>
                      <a:pt x="1064" y="388"/>
                      <a:pt x="790" y="115"/>
                    </a:cubicBezTo>
                    <a:cubicBezTo>
                      <a:pt x="714" y="39"/>
                      <a:pt x="616" y="1"/>
                      <a:pt x="52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858" name="Google Shape;858;p13"/>
              <p:cNvSpPr/>
              <p:nvPr/>
            </p:nvSpPr>
            <p:spPr>
              <a:xfrm>
                <a:off x="5997200" y="4097500"/>
                <a:ext cx="25100" cy="35725"/>
              </a:xfrm>
              <a:custGeom>
                <a:avLst/>
                <a:gdLst/>
                <a:ahLst/>
                <a:cxnLst/>
                <a:rect l="l" t="t" r="r" b="b"/>
                <a:pathLst>
                  <a:path w="1004" h="1429" extrusionOk="0">
                    <a:moveTo>
                      <a:pt x="498" y="0"/>
                    </a:moveTo>
                    <a:cubicBezTo>
                      <a:pt x="320" y="0"/>
                      <a:pt x="137" y="106"/>
                      <a:pt x="61" y="319"/>
                    </a:cubicBezTo>
                    <a:cubicBezTo>
                      <a:pt x="1" y="593"/>
                      <a:pt x="1" y="836"/>
                      <a:pt x="31" y="1109"/>
                    </a:cubicBezTo>
                    <a:cubicBezTo>
                      <a:pt x="61" y="1322"/>
                      <a:pt x="251" y="1429"/>
                      <a:pt x="449" y="1429"/>
                    </a:cubicBezTo>
                    <a:cubicBezTo>
                      <a:pt x="647" y="1429"/>
                      <a:pt x="852" y="1322"/>
                      <a:pt x="913" y="1109"/>
                    </a:cubicBezTo>
                    <a:cubicBezTo>
                      <a:pt x="1004" y="866"/>
                      <a:pt x="1004" y="593"/>
                      <a:pt x="913" y="319"/>
                    </a:cubicBezTo>
                    <a:cubicBezTo>
                      <a:pt x="852" y="106"/>
                      <a:pt x="677" y="0"/>
                      <a:pt x="49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859" name="Google Shape;859;p13"/>
              <p:cNvSpPr/>
              <p:nvPr/>
            </p:nvSpPr>
            <p:spPr>
              <a:xfrm>
                <a:off x="6018475" y="4012000"/>
                <a:ext cx="24350" cy="35175"/>
              </a:xfrm>
              <a:custGeom>
                <a:avLst/>
                <a:gdLst/>
                <a:ahLst/>
                <a:cxnLst/>
                <a:rect l="l" t="t" r="r" b="b"/>
                <a:pathLst>
                  <a:path w="974" h="1407" extrusionOk="0">
                    <a:moveTo>
                      <a:pt x="487" y="1"/>
                    </a:moveTo>
                    <a:cubicBezTo>
                      <a:pt x="411" y="1"/>
                      <a:pt x="335" y="31"/>
                      <a:pt x="274" y="92"/>
                    </a:cubicBezTo>
                    <a:cubicBezTo>
                      <a:pt x="1" y="365"/>
                      <a:pt x="92" y="852"/>
                      <a:pt x="153" y="1156"/>
                    </a:cubicBezTo>
                    <a:cubicBezTo>
                      <a:pt x="198" y="1323"/>
                      <a:pt x="350" y="1406"/>
                      <a:pt x="502" y="1406"/>
                    </a:cubicBezTo>
                    <a:cubicBezTo>
                      <a:pt x="654" y="1406"/>
                      <a:pt x="806" y="1323"/>
                      <a:pt x="852" y="1156"/>
                    </a:cubicBezTo>
                    <a:cubicBezTo>
                      <a:pt x="882" y="821"/>
                      <a:pt x="973" y="304"/>
                      <a:pt x="700" y="92"/>
                    </a:cubicBezTo>
                    <a:cubicBezTo>
                      <a:pt x="639" y="31"/>
                      <a:pt x="563" y="1"/>
                      <a:pt x="48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860" name="Google Shape;860;p13"/>
              <p:cNvSpPr/>
              <p:nvPr/>
            </p:nvSpPr>
            <p:spPr>
              <a:xfrm>
                <a:off x="6083075" y="4051775"/>
                <a:ext cx="22050" cy="40425"/>
              </a:xfrm>
              <a:custGeom>
                <a:avLst/>
                <a:gdLst/>
                <a:ahLst/>
                <a:cxnLst/>
                <a:rect l="l" t="t" r="r" b="b"/>
                <a:pathLst>
                  <a:path w="882" h="1617" extrusionOk="0">
                    <a:moveTo>
                      <a:pt x="573" y="1"/>
                    </a:moveTo>
                    <a:cubicBezTo>
                      <a:pt x="527" y="1"/>
                      <a:pt x="476" y="8"/>
                      <a:pt x="426" y="20"/>
                    </a:cubicBezTo>
                    <a:cubicBezTo>
                      <a:pt x="213" y="142"/>
                      <a:pt x="122" y="385"/>
                      <a:pt x="92" y="628"/>
                    </a:cubicBezTo>
                    <a:cubicBezTo>
                      <a:pt x="0" y="902"/>
                      <a:pt x="61" y="1115"/>
                      <a:pt x="122" y="1388"/>
                    </a:cubicBezTo>
                    <a:cubicBezTo>
                      <a:pt x="168" y="1540"/>
                      <a:pt x="304" y="1616"/>
                      <a:pt x="437" y="1616"/>
                    </a:cubicBezTo>
                    <a:cubicBezTo>
                      <a:pt x="570" y="1616"/>
                      <a:pt x="700" y="1540"/>
                      <a:pt x="730" y="1388"/>
                    </a:cubicBezTo>
                    <a:cubicBezTo>
                      <a:pt x="821" y="1145"/>
                      <a:pt x="851" y="932"/>
                      <a:pt x="851" y="689"/>
                    </a:cubicBezTo>
                    <a:cubicBezTo>
                      <a:pt x="851" y="446"/>
                      <a:pt x="882" y="233"/>
                      <a:pt x="730" y="51"/>
                    </a:cubicBezTo>
                    <a:cubicBezTo>
                      <a:pt x="694" y="15"/>
                      <a:pt x="638" y="1"/>
                      <a:pt x="57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861" name="Google Shape;861;p13"/>
              <p:cNvSpPr/>
              <p:nvPr/>
            </p:nvSpPr>
            <p:spPr>
              <a:xfrm>
                <a:off x="6142350" y="4025975"/>
                <a:ext cx="27375" cy="39875"/>
              </a:xfrm>
              <a:custGeom>
                <a:avLst/>
                <a:gdLst/>
                <a:ahLst/>
                <a:cxnLst/>
                <a:rect l="l" t="t" r="r" b="b"/>
                <a:pathLst>
                  <a:path w="1095" h="1595" extrusionOk="0">
                    <a:moveTo>
                      <a:pt x="533" y="0"/>
                    </a:moveTo>
                    <a:cubicBezTo>
                      <a:pt x="396" y="0"/>
                      <a:pt x="253" y="65"/>
                      <a:pt x="183" y="171"/>
                    </a:cubicBezTo>
                    <a:cubicBezTo>
                      <a:pt x="0" y="505"/>
                      <a:pt x="61" y="1052"/>
                      <a:pt x="213" y="1387"/>
                    </a:cubicBezTo>
                    <a:cubicBezTo>
                      <a:pt x="278" y="1529"/>
                      <a:pt x="408" y="1594"/>
                      <a:pt x="544" y="1594"/>
                    </a:cubicBezTo>
                    <a:cubicBezTo>
                      <a:pt x="727" y="1594"/>
                      <a:pt x="921" y="1475"/>
                      <a:pt x="973" y="1265"/>
                    </a:cubicBezTo>
                    <a:cubicBezTo>
                      <a:pt x="1095" y="931"/>
                      <a:pt x="1064" y="414"/>
                      <a:pt x="791" y="110"/>
                    </a:cubicBezTo>
                    <a:cubicBezTo>
                      <a:pt x="727" y="34"/>
                      <a:pt x="631" y="0"/>
                      <a:pt x="53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862" name="Google Shape;862;p13"/>
              <p:cNvSpPr/>
              <p:nvPr/>
            </p:nvSpPr>
            <p:spPr>
              <a:xfrm>
                <a:off x="6094475" y="3954450"/>
                <a:ext cx="26625" cy="45000"/>
              </a:xfrm>
              <a:custGeom>
                <a:avLst/>
                <a:gdLst/>
                <a:ahLst/>
                <a:cxnLst/>
                <a:rect l="l" t="t" r="r" b="b"/>
                <a:pathLst>
                  <a:path w="1065" h="1800" extrusionOk="0">
                    <a:moveTo>
                      <a:pt x="595" y="1"/>
                    </a:moveTo>
                    <a:cubicBezTo>
                      <a:pt x="523" y="1"/>
                      <a:pt x="451" y="28"/>
                      <a:pt x="395" y="84"/>
                    </a:cubicBezTo>
                    <a:cubicBezTo>
                      <a:pt x="61" y="418"/>
                      <a:pt x="0" y="1026"/>
                      <a:pt x="61" y="1482"/>
                    </a:cubicBezTo>
                    <a:cubicBezTo>
                      <a:pt x="80" y="1670"/>
                      <a:pt x="226" y="1799"/>
                      <a:pt x="371" y="1799"/>
                    </a:cubicBezTo>
                    <a:cubicBezTo>
                      <a:pt x="461" y="1799"/>
                      <a:pt x="550" y="1750"/>
                      <a:pt x="608" y="1634"/>
                    </a:cubicBezTo>
                    <a:cubicBezTo>
                      <a:pt x="851" y="1269"/>
                      <a:pt x="1064" y="692"/>
                      <a:pt x="882" y="236"/>
                    </a:cubicBezTo>
                    <a:cubicBezTo>
                      <a:pt x="843" y="82"/>
                      <a:pt x="719" y="1"/>
                      <a:pt x="59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863" name="Google Shape;863;p13"/>
              <p:cNvSpPr/>
              <p:nvPr/>
            </p:nvSpPr>
            <p:spPr>
              <a:xfrm>
                <a:off x="6197050" y="3937275"/>
                <a:ext cx="24350" cy="43100"/>
              </a:xfrm>
              <a:custGeom>
                <a:avLst/>
                <a:gdLst/>
                <a:ahLst/>
                <a:cxnLst/>
                <a:rect l="l" t="t" r="r" b="b"/>
                <a:pathLst>
                  <a:path w="974" h="1724" extrusionOk="0">
                    <a:moveTo>
                      <a:pt x="476" y="1"/>
                    </a:moveTo>
                    <a:cubicBezTo>
                      <a:pt x="354" y="1"/>
                      <a:pt x="239" y="68"/>
                      <a:pt x="214" y="224"/>
                    </a:cubicBezTo>
                    <a:cubicBezTo>
                      <a:pt x="92" y="679"/>
                      <a:pt x="1" y="1135"/>
                      <a:pt x="244" y="1561"/>
                    </a:cubicBezTo>
                    <a:cubicBezTo>
                      <a:pt x="291" y="1679"/>
                      <a:pt x="430" y="1723"/>
                      <a:pt x="560" y="1723"/>
                    </a:cubicBezTo>
                    <a:cubicBezTo>
                      <a:pt x="598" y="1723"/>
                      <a:pt x="635" y="1720"/>
                      <a:pt x="669" y="1713"/>
                    </a:cubicBezTo>
                    <a:cubicBezTo>
                      <a:pt x="821" y="1682"/>
                      <a:pt x="882" y="1531"/>
                      <a:pt x="913" y="1379"/>
                    </a:cubicBezTo>
                    <a:cubicBezTo>
                      <a:pt x="973" y="1014"/>
                      <a:pt x="821" y="679"/>
                      <a:pt x="821" y="315"/>
                    </a:cubicBezTo>
                    <a:cubicBezTo>
                      <a:pt x="821" y="123"/>
                      <a:pt x="641" y="1"/>
                      <a:pt x="47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864" name="Google Shape;864;p13"/>
              <p:cNvSpPr/>
              <p:nvPr/>
            </p:nvSpPr>
            <p:spPr>
              <a:xfrm>
                <a:off x="6238100" y="3866750"/>
                <a:ext cx="22050" cy="41525"/>
              </a:xfrm>
              <a:custGeom>
                <a:avLst/>
                <a:gdLst/>
                <a:ahLst/>
                <a:cxnLst/>
                <a:rect l="l" t="t" r="r" b="b"/>
                <a:pathLst>
                  <a:path w="882" h="1661" extrusionOk="0">
                    <a:moveTo>
                      <a:pt x="446" y="1"/>
                    </a:moveTo>
                    <a:cubicBezTo>
                      <a:pt x="351" y="1"/>
                      <a:pt x="246" y="47"/>
                      <a:pt x="182" y="127"/>
                    </a:cubicBezTo>
                    <a:cubicBezTo>
                      <a:pt x="91" y="309"/>
                      <a:pt x="31" y="522"/>
                      <a:pt x="0" y="734"/>
                    </a:cubicBezTo>
                    <a:cubicBezTo>
                      <a:pt x="0" y="978"/>
                      <a:pt x="0" y="1160"/>
                      <a:pt x="91" y="1373"/>
                    </a:cubicBezTo>
                    <a:cubicBezTo>
                      <a:pt x="147" y="1567"/>
                      <a:pt x="310" y="1660"/>
                      <a:pt x="472" y="1660"/>
                    </a:cubicBezTo>
                    <a:cubicBezTo>
                      <a:pt x="663" y="1660"/>
                      <a:pt x="851" y="1529"/>
                      <a:pt x="851" y="1282"/>
                    </a:cubicBezTo>
                    <a:cubicBezTo>
                      <a:pt x="882" y="1069"/>
                      <a:pt x="851" y="886"/>
                      <a:pt x="851" y="704"/>
                    </a:cubicBezTo>
                    <a:cubicBezTo>
                      <a:pt x="790" y="461"/>
                      <a:pt x="730" y="309"/>
                      <a:pt x="638" y="127"/>
                    </a:cubicBezTo>
                    <a:cubicBezTo>
                      <a:pt x="609" y="39"/>
                      <a:pt x="532" y="1"/>
                      <a:pt x="44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865" name="Google Shape;865;p13"/>
              <p:cNvSpPr/>
              <p:nvPr/>
            </p:nvSpPr>
            <p:spPr>
              <a:xfrm>
                <a:off x="6309525" y="3909950"/>
                <a:ext cx="22825" cy="50100"/>
              </a:xfrm>
              <a:custGeom>
                <a:avLst/>
                <a:gdLst/>
                <a:ahLst/>
                <a:cxnLst/>
                <a:rect l="l" t="t" r="r" b="b"/>
                <a:pathLst>
                  <a:path w="913" h="2004" extrusionOk="0">
                    <a:moveTo>
                      <a:pt x="460" y="0"/>
                    </a:moveTo>
                    <a:cubicBezTo>
                      <a:pt x="385" y="0"/>
                      <a:pt x="309" y="35"/>
                      <a:pt x="274" y="70"/>
                    </a:cubicBezTo>
                    <a:cubicBezTo>
                      <a:pt x="61" y="313"/>
                      <a:pt x="31" y="648"/>
                      <a:pt x="0" y="921"/>
                    </a:cubicBezTo>
                    <a:cubicBezTo>
                      <a:pt x="0" y="1256"/>
                      <a:pt x="31" y="1560"/>
                      <a:pt x="213" y="1864"/>
                    </a:cubicBezTo>
                    <a:cubicBezTo>
                      <a:pt x="280" y="1957"/>
                      <a:pt x="387" y="2003"/>
                      <a:pt x="491" y="2003"/>
                    </a:cubicBezTo>
                    <a:cubicBezTo>
                      <a:pt x="626" y="2003"/>
                      <a:pt x="756" y="1926"/>
                      <a:pt x="791" y="1772"/>
                    </a:cubicBezTo>
                    <a:cubicBezTo>
                      <a:pt x="912" y="1468"/>
                      <a:pt x="882" y="1225"/>
                      <a:pt x="821" y="861"/>
                    </a:cubicBezTo>
                    <a:cubicBezTo>
                      <a:pt x="791" y="617"/>
                      <a:pt x="791" y="313"/>
                      <a:pt x="608" y="70"/>
                    </a:cubicBezTo>
                    <a:cubicBezTo>
                      <a:pt x="570" y="19"/>
                      <a:pt x="515" y="0"/>
                      <a:pt x="4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866" name="Google Shape;866;p13"/>
              <p:cNvSpPr/>
              <p:nvPr/>
            </p:nvSpPr>
            <p:spPr>
              <a:xfrm>
                <a:off x="6256325" y="3953875"/>
                <a:ext cx="21775" cy="43750"/>
              </a:xfrm>
              <a:custGeom>
                <a:avLst/>
                <a:gdLst/>
                <a:ahLst/>
                <a:cxnLst/>
                <a:rect l="l" t="t" r="r" b="b"/>
                <a:pathLst>
                  <a:path w="871" h="1750" extrusionOk="0">
                    <a:moveTo>
                      <a:pt x="504" y="1"/>
                    </a:moveTo>
                    <a:cubicBezTo>
                      <a:pt x="429" y="1"/>
                      <a:pt x="353" y="35"/>
                      <a:pt x="305" y="107"/>
                    </a:cubicBezTo>
                    <a:cubicBezTo>
                      <a:pt x="31" y="563"/>
                      <a:pt x="1" y="1018"/>
                      <a:pt x="153" y="1505"/>
                    </a:cubicBezTo>
                    <a:cubicBezTo>
                      <a:pt x="208" y="1672"/>
                      <a:pt x="373" y="1750"/>
                      <a:pt x="526" y="1750"/>
                    </a:cubicBezTo>
                    <a:cubicBezTo>
                      <a:pt x="706" y="1750"/>
                      <a:pt x="871" y="1642"/>
                      <a:pt x="821" y="1444"/>
                    </a:cubicBezTo>
                    <a:cubicBezTo>
                      <a:pt x="761" y="1018"/>
                      <a:pt x="730" y="623"/>
                      <a:pt x="730" y="228"/>
                    </a:cubicBezTo>
                    <a:cubicBezTo>
                      <a:pt x="730" y="81"/>
                      <a:pt x="619" y="1"/>
                      <a:pt x="50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867" name="Google Shape;867;p13"/>
              <p:cNvSpPr/>
              <p:nvPr/>
            </p:nvSpPr>
            <p:spPr>
              <a:xfrm>
                <a:off x="6215300" y="4037625"/>
                <a:ext cx="22825" cy="37550"/>
              </a:xfrm>
              <a:custGeom>
                <a:avLst/>
                <a:gdLst/>
                <a:ahLst/>
                <a:cxnLst/>
                <a:rect l="l" t="t" r="r" b="b"/>
                <a:pathLst>
                  <a:path w="913" h="1502" extrusionOk="0">
                    <a:moveTo>
                      <a:pt x="497" y="1"/>
                    </a:moveTo>
                    <a:cubicBezTo>
                      <a:pt x="387" y="1"/>
                      <a:pt x="276" y="63"/>
                      <a:pt x="243" y="161"/>
                    </a:cubicBezTo>
                    <a:cubicBezTo>
                      <a:pt x="91" y="556"/>
                      <a:pt x="0" y="982"/>
                      <a:pt x="243" y="1346"/>
                    </a:cubicBezTo>
                    <a:cubicBezTo>
                      <a:pt x="297" y="1453"/>
                      <a:pt x="403" y="1501"/>
                      <a:pt x="512" y="1501"/>
                    </a:cubicBezTo>
                    <a:cubicBezTo>
                      <a:pt x="653" y="1501"/>
                      <a:pt x="800" y="1422"/>
                      <a:pt x="851" y="1286"/>
                    </a:cubicBezTo>
                    <a:cubicBezTo>
                      <a:pt x="912" y="860"/>
                      <a:pt x="791" y="556"/>
                      <a:pt x="730" y="161"/>
                    </a:cubicBezTo>
                    <a:cubicBezTo>
                      <a:pt x="687" y="48"/>
                      <a:pt x="592" y="1"/>
                      <a:pt x="49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868" name="Google Shape;868;p13"/>
              <p:cNvSpPr/>
              <p:nvPr/>
            </p:nvSpPr>
            <p:spPr>
              <a:xfrm>
                <a:off x="6290525" y="4042650"/>
                <a:ext cx="27375" cy="28025"/>
              </a:xfrm>
              <a:custGeom>
                <a:avLst/>
                <a:gdLst/>
                <a:ahLst/>
                <a:cxnLst/>
                <a:rect l="l" t="t" r="r" b="b"/>
                <a:pathLst>
                  <a:path w="1095" h="1121" extrusionOk="0">
                    <a:moveTo>
                      <a:pt x="587" y="1"/>
                    </a:moveTo>
                    <a:cubicBezTo>
                      <a:pt x="557" y="1"/>
                      <a:pt x="523" y="7"/>
                      <a:pt x="487" y="21"/>
                    </a:cubicBezTo>
                    <a:cubicBezTo>
                      <a:pt x="0" y="173"/>
                      <a:pt x="31" y="963"/>
                      <a:pt x="517" y="1115"/>
                    </a:cubicBezTo>
                    <a:cubicBezTo>
                      <a:pt x="545" y="1119"/>
                      <a:pt x="572" y="1121"/>
                      <a:pt x="598" y="1121"/>
                    </a:cubicBezTo>
                    <a:cubicBezTo>
                      <a:pt x="768" y="1121"/>
                      <a:pt x="890" y="1038"/>
                      <a:pt x="943" y="933"/>
                    </a:cubicBezTo>
                    <a:cubicBezTo>
                      <a:pt x="1095" y="689"/>
                      <a:pt x="1034" y="507"/>
                      <a:pt x="912" y="325"/>
                    </a:cubicBezTo>
                    <a:cubicBezTo>
                      <a:pt x="835" y="196"/>
                      <a:pt x="757" y="1"/>
                      <a:pt x="58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869" name="Google Shape;869;p13"/>
              <p:cNvSpPr/>
              <p:nvPr/>
            </p:nvSpPr>
            <p:spPr>
              <a:xfrm>
                <a:off x="6358925" y="3977900"/>
                <a:ext cx="24325" cy="48150"/>
              </a:xfrm>
              <a:custGeom>
                <a:avLst/>
                <a:gdLst/>
                <a:ahLst/>
                <a:cxnLst/>
                <a:rect l="l" t="t" r="r" b="b"/>
                <a:pathLst>
                  <a:path w="973" h="1926" extrusionOk="0">
                    <a:moveTo>
                      <a:pt x="545" y="0"/>
                    </a:moveTo>
                    <a:cubicBezTo>
                      <a:pt x="470" y="0"/>
                      <a:pt x="392" y="30"/>
                      <a:pt x="334" y="88"/>
                    </a:cubicBezTo>
                    <a:cubicBezTo>
                      <a:pt x="0" y="513"/>
                      <a:pt x="30" y="1152"/>
                      <a:pt x="152" y="1638"/>
                    </a:cubicBezTo>
                    <a:cubicBezTo>
                      <a:pt x="208" y="1833"/>
                      <a:pt x="371" y="1925"/>
                      <a:pt x="532" y="1925"/>
                    </a:cubicBezTo>
                    <a:cubicBezTo>
                      <a:pt x="724" y="1925"/>
                      <a:pt x="912" y="1794"/>
                      <a:pt x="912" y="1547"/>
                    </a:cubicBezTo>
                    <a:cubicBezTo>
                      <a:pt x="912" y="1091"/>
                      <a:pt x="973" y="544"/>
                      <a:pt x="760" y="118"/>
                    </a:cubicBezTo>
                    <a:cubicBezTo>
                      <a:pt x="712" y="38"/>
                      <a:pt x="630" y="0"/>
                      <a:pt x="54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870" name="Google Shape;870;p13"/>
              <p:cNvSpPr/>
              <p:nvPr/>
            </p:nvSpPr>
            <p:spPr>
              <a:xfrm>
                <a:off x="6358150" y="3817650"/>
                <a:ext cx="20550" cy="46200"/>
              </a:xfrm>
              <a:custGeom>
                <a:avLst/>
                <a:gdLst/>
                <a:ahLst/>
                <a:cxnLst/>
                <a:rect l="l" t="t" r="r" b="b"/>
                <a:pathLst>
                  <a:path w="822" h="1848" extrusionOk="0">
                    <a:moveTo>
                      <a:pt x="388" y="1"/>
                    </a:moveTo>
                    <a:cubicBezTo>
                      <a:pt x="282" y="1"/>
                      <a:pt x="183" y="69"/>
                      <a:pt x="153" y="206"/>
                    </a:cubicBezTo>
                    <a:cubicBezTo>
                      <a:pt x="1" y="601"/>
                      <a:pt x="1" y="1027"/>
                      <a:pt x="31" y="1483"/>
                    </a:cubicBezTo>
                    <a:cubicBezTo>
                      <a:pt x="61" y="1726"/>
                      <a:pt x="229" y="1847"/>
                      <a:pt x="400" y="1847"/>
                    </a:cubicBezTo>
                    <a:cubicBezTo>
                      <a:pt x="571" y="1847"/>
                      <a:pt x="745" y="1726"/>
                      <a:pt x="791" y="1483"/>
                    </a:cubicBezTo>
                    <a:cubicBezTo>
                      <a:pt x="821" y="1057"/>
                      <a:pt x="821" y="601"/>
                      <a:pt x="669" y="206"/>
                    </a:cubicBezTo>
                    <a:cubicBezTo>
                      <a:pt x="609" y="69"/>
                      <a:pt x="495" y="1"/>
                      <a:pt x="38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871" name="Google Shape;871;p13"/>
              <p:cNvSpPr/>
              <p:nvPr/>
            </p:nvSpPr>
            <p:spPr>
              <a:xfrm>
                <a:off x="6422750" y="3857350"/>
                <a:ext cx="26625" cy="51550"/>
              </a:xfrm>
              <a:custGeom>
                <a:avLst/>
                <a:gdLst/>
                <a:ahLst/>
                <a:cxnLst/>
                <a:rect l="l" t="t" r="r" b="b"/>
                <a:pathLst>
                  <a:path w="1065" h="2062" extrusionOk="0">
                    <a:moveTo>
                      <a:pt x="518" y="1"/>
                    </a:moveTo>
                    <a:cubicBezTo>
                      <a:pt x="413" y="1"/>
                      <a:pt x="309" y="51"/>
                      <a:pt x="243" y="168"/>
                    </a:cubicBezTo>
                    <a:cubicBezTo>
                      <a:pt x="0" y="594"/>
                      <a:pt x="31" y="1171"/>
                      <a:pt x="61" y="1688"/>
                    </a:cubicBezTo>
                    <a:cubicBezTo>
                      <a:pt x="78" y="1928"/>
                      <a:pt x="279" y="2062"/>
                      <a:pt x="467" y="2062"/>
                    </a:cubicBezTo>
                    <a:cubicBezTo>
                      <a:pt x="613" y="2062"/>
                      <a:pt x="751" y="1982"/>
                      <a:pt x="791" y="1810"/>
                    </a:cubicBezTo>
                    <a:cubicBezTo>
                      <a:pt x="912" y="1293"/>
                      <a:pt x="1064" y="685"/>
                      <a:pt x="851" y="229"/>
                    </a:cubicBezTo>
                    <a:cubicBezTo>
                      <a:pt x="799" y="90"/>
                      <a:pt x="658" y="1"/>
                      <a:pt x="51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872" name="Google Shape;872;p13"/>
              <p:cNvSpPr/>
              <p:nvPr/>
            </p:nvSpPr>
            <p:spPr>
              <a:xfrm>
                <a:off x="6379425" y="3924450"/>
                <a:ext cx="20550" cy="36575"/>
              </a:xfrm>
              <a:custGeom>
                <a:avLst/>
                <a:gdLst/>
                <a:ahLst/>
                <a:cxnLst/>
                <a:rect l="l" t="t" r="r" b="b"/>
                <a:pathLst>
                  <a:path w="822" h="1463" extrusionOk="0">
                    <a:moveTo>
                      <a:pt x="476" y="1"/>
                    </a:moveTo>
                    <a:cubicBezTo>
                      <a:pt x="460" y="1"/>
                      <a:pt x="443" y="3"/>
                      <a:pt x="426" y="7"/>
                    </a:cubicBezTo>
                    <a:cubicBezTo>
                      <a:pt x="213" y="98"/>
                      <a:pt x="122" y="341"/>
                      <a:pt x="92" y="554"/>
                    </a:cubicBezTo>
                    <a:cubicBezTo>
                      <a:pt x="62" y="828"/>
                      <a:pt x="1" y="1040"/>
                      <a:pt x="153" y="1314"/>
                    </a:cubicBezTo>
                    <a:cubicBezTo>
                      <a:pt x="216" y="1409"/>
                      <a:pt x="336" y="1462"/>
                      <a:pt x="455" y="1462"/>
                    </a:cubicBezTo>
                    <a:cubicBezTo>
                      <a:pt x="564" y="1462"/>
                      <a:pt x="672" y="1416"/>
                      <a:pt x="730" y="1314"/>
                    </a:cubicBezTo>
                    <a:cubicBezTo>
                      <a:pt x="821" y="1040"/>
                      <a:pt x="821" y="767"/>
                      <a:pt x="821" y="524"/>
                    </a:cubicBezTo>
                    <a:cubicBezTo>
                      <a:pt x="821" y="402"/>
                      <a:pt x="821" y="250"/>
                      <a:pt x="730" y="129"/>
                    </a:cubicBezTo>
                    <a:cubicBezTo>
                      <a:pt x="678" y="76"/>
                      <a:pt x="580" y="1"/>
                      <a:pt x="47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873" name="Google Shape;873;p13"/>
              <p:cNvSpPr/>
              <p:nvPr/>
            </p:nvSpPr>
            <p:spPr>
              <a:xfrm>
                <a:off x="6449350" y="3955700"/>
                <a:ext cx="21300" cy="34425"/>
              </a:xfrm>
              <a:custGeom>
                <a:avLst/>
                <a:gdLst/>
                <a:ahLst/>
                <a:cxnLst/>
                <a:rect l="l" t="t" r="r" b="b"/>
                <a:pathLst>
                  <a:path w="852" h="1377" extrusionOk="0">
                    <a:moveTo>
                      <a:pt x="391" y="0"/>
                    </a:moveTo>
                    <a:cubicBezTo>
                      <a:pt x="291" y="0"/>
                      <a:pt x="192" y="49"/>
                      <a:pt x="152" y="155"/>
                    </a:cubicBezTo>
                    <a:cubicBezTo>
                      <a:pt x="61" y="338"/>
                      <a:pt x="31" y="490"/>
                      <a:pt x="0" y="672"/>
                    </a:cubicBezTo>
                    <a:cubicBezTo>
                      <a:pt x="0" y="915"/>
                      <a:pt x="31" y="1097"/>
                      <a:pt x="183" y="1280"/>
                    </a:cubicBezTo>
                    <a:cubicBezTo>
                      <a:pt x="238" y="1346"/>
                      <a:pt x="321" y="1376"/>
                      <a:pt x="409" y="1376"/>
                    </a:cubicBezTo>
                    <a:cubicBezTo>
                      <a:pt x="563" y="1376"/>
                      <a:pt x="732" y="1283"/>
                      <a:pt x="790" y="1128"/>
                    </a:cubicBezTo>
                    <a:cubicBezTo>
                      <a:pt x="851" y="945"/>
                      <a:pt x="821" y="794"/>
                      <a:pt x="790" y="611"/>
                    </a:cubicBezTo>
                    <a:cubicBezTo>
                      <a:pt x="760" y="490"/>
                      <a:pt x="699" y="338"/>
                      <a:pt x="669" y="216"/>
                    </a:cubicBezTo>
                    <a:cubicBezTo>
                      <a:pt x="652" y="79"/>
                      <a:pt x="520" y="0"/>
                      <a:pt x="39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874" name="Google Shape;874;p13"/>
              <p:cNvSpPr/>
              <p:nvPr/>
            </p:nvSpPr>
            <p:spPr>
              <a:xfrm>
                <a:off x="6418950" y="4003650"/>
                <a:ext cx="22825" cy="34600"/>
              </a:xfrm>
              <a:custGeom>
                <a:avLst/>
                <a:gdLst/>
                <a:ahLst/>
                <a:cxnLst/>
                <a:rect l="l" t="t" r="r" b="b"/>
                <a:pathLst>
                  <a:path w="913" h="1384" extrusionOk="0">
                    <a:moveTo>
                      <a:pt x="441" y="0"/>
                    </a:moveTo>
                    <a:cubicBezTo>
                      <a:pt x="357" y="0"/>
                      <a:pt x="274" y="31"/>
                      <a:pt x="213" y="91"/>
                    </a:cubicBezTo>
                    <a:cubicBezTo>
                      <a:pt x="31" y="274"/>
                      <a:pt x="0" y="699"/>
                      <a:pt x="31" y="973"/>
                    </a:cubicBezTo>
                    <a:cubicBezTo>
                      <a:pt x="46" y="1246"/>
                      <a:pt x="251" y="1383"/>
                      <a:pt x="460" y="1383"/>
                    </a:cubicBezTo>
                    <a:cubicBezTo>
                      <a:pt x="669" y="1383"/>
                      <a:pt x="882" y="1246"/>
                      <a:pt x="912" y="973"/>
                    </a:cubicBezTo>
                    <a:cubicBezTo>
                      <a:pt x="851" y="638"/>
                      <a:pt x="851" y="274"/>
                      <a:pt x="669" y="91"/>
                    </a:cubicBezTo>
                    <a:cubicBezTo>
                      <a:pt x="608" y="31"/>
                      <a:pt x="525" y="0"/>
                      <a:pt x="44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875" name="Google Shape;875;p13"/>
              <p:cNvSpPr/>
              <p:nvPr/>
            </p:nvSpPr>
            <p:spPr>
              <a:xfrm>
                <a:off x="6487325" y="3799475"/>
                <a:ext cx="23600" cy="39625"/>
              </a:xfrm>
              <a:custGeom>
                <a:avLst/>
                <a:gdLst/>
                <a:ahLst/>
                <a:cxnLst/>
                <a:rect l="l" t="t" r="r" b="b"/>
                <a:pathLst>
                  <a:path w="944" h="1585" extrusionOk="0">
                    <a:moveTo>
                      <a:pt x="469" y="1"/>
                    </a:moveTo>
                    <a:cubicBezTo>
                      <a:pt x="371" y="1"/>
                      <a:pt x="270" y="56"/>
                      <a:pt x="214" y="112"/>
                    </a:cubicBezTo>
                    <a:cubicBezTo>
                      <a:pt x="1" y="477"/>
                      <a:pt x="62" y="933"/>
                      <a:pt x="153" y="1298"/>
                    </a:cubicBezTo>
                    <a:cubicBezTo>
                      <a:pt x="193" y="1496"/>
                      <a:pt x="341" y="1585"/>
                      <a:pt x="499" y="1585"/>
                    </a:cubicBezTo>
                    <a:cubicBezTo>
                      <a:pt x="705" y="1585"/>
                      <a:pt x="926" y="1434"/>
                      <a:pt x="943" y="1176"/>
                    </a:cubicBezTo>
                    <a:cubicBezTo>
                      <a:pt x="943" y="811"/>
                      <a:pt x="913" y="355"/>
                      <a:pt x="639" y="82"/>
                    </a:cubicBezTo>
                    <a:cubicBezTo>
                      <a:pt x="592" y="23"/>
                      <a:pt x="531" y="1"/>
                      <a:pt x="46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876" name="Google Shape;876;p13"/>
              <p:cNvSpPr/>
              <p:nvPr/>
            </p:nvSpPr>
            <p:spPr>
              <a:xfrm>
                <a:off x="6488850" y="3882625"/>
                <a:ext cx="27375" cy="48100"/>
              </a:xfrm>
              <a:custGeom>
                <a:avLst/>
                <a:gdLst/>
                <a:ahLst/>
                <a:cxnLst/>
                <a:rect l="l" t="t" r="r" b="b"/>
                <a:pathLst>
                  <a:path w="1095" h="1924" extrusionOk="0">
                    <a:moveTo>
                      <a:pt x="468" y="1"/>
                    </a:moveTo>
                    <a:cubicBezTo>
                      <a:pt x="403" y="1"/>
                      <a:pt x="335" y="23"/>
                      <a:pt x="274" y="69"/>
                    </a:cubicBezTo>
                    <a:cubicBezTo>
                      <a:pt x="1" y="251"/>
                      <a:pt x="1" y="525"/>
                      <a:pt x="1" y="799"/>
                    </a:cubicBezTo>
                    <a:cubicBezTo>
                      <a:pt x="1" y="1042"/>
                      <a:pt x="31" y="1315"/>
                      <a:pt x="92" y="1589"/>
                    </a:cubicBezTo>
                    <a:cubicBezTo>
                      <a:pt x="122" y="1802"/>
                      <a:pt x="396" y="1923"/>
                      <a:pt x="578" y="1923"/>
                    </a:cubicBezTo>
                    <a:cubicBezTo>
                      <a:pt x="791" y="1893"/>
                      <a:pt x="943" y="1680"/>
                      <a:pt x="943" y="1467"/>
                    </a:cubicBezTo>
                    <a:cubicBezTo>
                      <a:pt x="1004" y="1042"/>
                      <a:pt x="1095" y="343"/>
                      <a:pt x="639" y="69"/>
                    </a:cubicBezTo>
                    <a:cubicBezTo>
                      <a:pt x="593" y="23"/>
                      <a:pt x="533" y="1"/>
                      <a:pt x="46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877" name="Google Shape;877;p13"/>
              <p:cNvSpPr/>
              <p:nvPr/>
            </p:nvSpPr>
            <p:spPr>
              <a:xfrm>
                <a:off x="6554200" y="3848750"/>
                <a:ext cx="26625" cy="45725"/>
              </a:xfrm>
              <a:custGeom>
                <a:avLst/>
                <a:gdLst/>
                <a:ahLst/>
                <a:cxnLst/>
                <a:rect l="l" t="t" r="r" b="b"/>
                <a:pathLst>
                  <a:path w="1065" h="1829" extrusionOk="0">
                    <a:moveTo>
                      <a:pt x="565" y="1"/>
                    </a:moveTo>
                    <a:cubicBezTo>
                      <a:pt x="434" y="1"/>
                      <a:pt x="309" y="66"/>
                      <a:pt x="244" y="208"/>
                    </a:cubicBezTo>
                    <a:cubicBezTo>
                      <a:pt x="153" y="391"/>
                      <a:pt x="122" y="573"/>
                      <a:pt x="92" y="816"/>
                    </a:cubicBezTo>
                    <a:cubicBezTo>
                      <a:pt x="62" y="1029"/>
                      <a:pt x="1" y="1242"/>
                      <a:pt x="62" y="1424"/>
                    </a:cubicBezTo>
                    <a:cubicBezTo>
                      <a:pt x="92" y="1576"/>
                      <a:pt x="122" y="1728"/>
                      <a:pt x="305" y="1789"/>
                    </a:cubicBezTo>
                    <a:cubicBezTo>
                      <a:pt x="368" y="1814"/>
                      <a:pt x="441" y="1829"/>
                      <a:pt x="512" y="1829"/>
                    </a:cubicBezTo>
                    <a:cubicBezTo>
                      <a:pt x="612" y="1829"/>
                      <a:pt x="707" y="1799"/>
                      <a:pt x="761" y="1728"/>
                    </a:cubicBezTo>
                    <a:cubicBezTo>
                      <a:pt x="913" y="1546"/>
                      <a:pt x="1034" y="1302"/>
                      <a:pt x="1065" y="1029"/>
                    </a:cubicBezTo>
                    <a:cubicBezTo>
                      <a:pt x="1034" y="816"/>
                      <a:pt x="1065" y="543"/>
                      <a:pt x="1004" y="330"/>
                    </a:cubicBezTo>
                    <a:cubicBezTo>
                      <a:pt x="934" y="120"/>
                      <a:pt x="743" y="1"/>
                      <a:pt x="56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878" name="Google Shape;878;p13"/>
              <p:cNvSpPr/>
              <p:nvPr/>
            </p:nvSpPr>
            <p:spPr>
              <a:xfrm>
                <a:off x="6551175" y="3741300"/>
                <a:ext cx="21300" cy="39900"/>
              </a:xfrm>
              <a:custGeom>
                <a:avLst/>
                <a:gdLst/>
                <a:ahLst/>
                <a:cxnLst/>
                <a:rect l="l" t="t" r="r" b="b"/>
                <a:pathLst>
                  <a:path w="852" h="1596" extrusionOk="0">
                    <a:moveTo>
                      <a:pt x="437" y="0"/>
                    </a:moveTo>
                    <a:cubicBezTo>
                      <a:pt x="380" y="0"/>
                      <a:pt x="319" y="23"/>
                      <a:pt x="274" y="68"/>
                    </a:cubicBezTo>
                    <a:cubicBezTo>
                      <a:pt x="122" y="220"/>
                      <a:pt x="91" y="433"/>
                      <a:pt x="61" y="616"/>
                    </a:cubicBezTo>
                    <a:cubicBezTo>
                      <a:pt x="0" y="889"/>
                      <a:pt x="0" y="1072"/>
                      <a:pt x="61" y="1345"/>
                    </a:cubicBezTo>
                    <a:cubicBezTo>
                      <a:pt x="91" y="1512"/>
                      <a:pt x="251" y="1596"/>
                      <a:pt x="410" y="1596"/>
                    </a:cubicBezTo>
                    <a:cubicBezTo>
                      <a:pt x="570" y="1596"/>
                      <a:pt x="730" y="1512"/>
                      <a:pt x="760" y="1345"/>
                    </a:cubicBezTo>
                    <a:cubicBezTo>
                      <a:pt x="851" y="1072"/>
                      <a:pt x="851" y="889"/>
                      <a:pt x="821" y="616"/>
                    </a:cubicBezTo>
                    <a:cubicBezTo>
                      <a:pt x="790" y="403"/>
                      <a:pt x="730" y="220"/>
                      <a:pt x="578" y="68"/>
                    </a:cubicBezTo>
                    <a:cubicBezTo>
                      <a:pt x="547" y="23"/>
                      <a:pt x="494" y="0"/>
                      <a:pt x="43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879" name="Google Shape;879;p13"/>
              <p:cNvSpPr/>
              <p:nvPr/>
            </p:nvSpPr>
            <p:spPr>
              <a:xfrm>
                <a:off x="6462250" y="3710025"/>
                <a:ext cx="25875" cy="36800"/>
              </a:xfrm>
              <a:custGeom>
                <a:avLst/>
                <a:gdLst/>
                <a:ahLst/>
                <a:cxnLst/>
                <a:rect l="l" t="t" r="r" b="b"/>
                <a:pathLst>
                  <a:path w="1035" h="1472" extrusionOk="0">
                    <a:moveTo>
                      <a:pt x="533" y="1"/>
                    </a:moveTo>
                    <a:cubicBezTo>
                      <a:pt x="437" y="1"/>
                      <a:pt x="339" y="40"/>
                      <a:pt x="274" y="104"/>
                    </a:cubicBezTo>
                    <a:cubicBezTo>
                      <a:pt x="31" y="408"/>
                      <a:pt x="1" y="864"/>
                      <a:pt x="122" y="1198"/>
                    </a:cubicBezTo>
                    <a:cubicBezTo>
                      <a:pt x="183" y="1380"/>
                      <a:pt x="350" y="1471"/>
                      <a:pt x="518" y="1471"/>
                    </a:cubicBezTo>
                    <a:cubicBezTo>
                      <a:pt x="685" y="1471"/>
                      <a:pt x="852" y="1380"/>
                      <a:pt x="913" y="1198"/>
                    </a:cubicBezTo>
                    <a:cubicBezTo>
                      <a:pt x="1034" y="864"/>
                      <a:pt x="1004" y="408"/>
                      <a:pt x="761" y="104"/>
                    </a:cubicBezTo>
                    <a:cubicBezTo>
                      <a:pt x="703" y="32"/>
                      <a:pt x="619" y="1"/>
                      <a:pt x="53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880" name="Google Shape;880;p13"/>
              <p:cNvSpPr/>
              <p:nvPr/>
            </p:nvSpPr>
            <p:spPr>
              <a:xfrm>
                <a:off x="6514700" y="3660750"/>
                <a:ext cx="25850" cy="42325"/>
              </a:xfrm>
              <a:custGeom>
                <a:avLst/>
                <a:gdLst/>
                <a:ahLst/>
                <a:cxnLst/>
                <a:rect l="l" t="t" r="r" b="b"/>
                <a:pathLst>
                  <a:path w="1034" h="1693" extrusionOk="0">
                    <a:moveTo>
                      <a:pt x="504" y="0"/>
                    </a:moveTo>
                    <a:cubicBezTo>
                      <a:pt x="477" y="0"/>
                      <a:pt x="451" y="3"/>
                      <a:pt x="426" y="8"/>
                    </a:cubicBezTo>
                    <a:cubicBezTo>
                      <a:pt x="213" y="38"/>
                      <a:pt x="122" y="160"/>
                      <a:pt x="61" y="312"/>
                    </a:cubicBezTo>
                    <a:cubicBezTo>
                      <a:pt x="0" y="464"/>
                      <a:pt x="0" y="707"/>
                      <a:pt x="0" y="889"/>
                    </a:cubicBezTo>
                    <a:cubicBezTo>
                      <a:pt x="0" y="1072"/>
                      <a:pt x="0" y="1224"/>
                      <a:pt x="31" y="1406"/>
                    </a:cubicBezTo>
                    <a:cubicBezTo>
                      <a:pt x="79" y="1601"/>
                      <a:pt x="242" y="1692"/>
                      <a:pt x="405" y="1692"/>
                    </a:cubicBezTo>
                    <a:cubicBezTo>
                      <a:pt x="547" y="1692"/>
                      <a:pt x="690" y="1624"/>
                      <a:pt x="760" y="1497"/>
                    </a:cubicBezTo>
                    <a:cubicBezTo>
                      <a:pt x="973" y="1102"/>
                      <a:pt x="1034" y="616"/>
                      <a:pt x="821" y="190"/>
                    </a:cubicBezTo>
                    <a:cubicBezTo>
                      <a:pt x="770" y="63"/>
                      <a:pt x="635" y="0"/>
                      <a:pt x="50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881" name="Google Shape;881;p13"/>
              <p:cNvSpPr/>
              <p:nvPr/>
            </p:nvSpPr>
            <p:spPr>
              <a:xfrm>
                <a:off x="6477025" y="3591675"/>
                <a:ext cx="26300" cy="36925"/>
              </a:xfrm>
              <a:custGeom>
                <a:avLst/>
                <a:gdLst/>
                <a:ahLst/>
                <a:cxnLst/>
                <a:rect l="l" t="t" r="r" b="b"/>
                <a:pathLst>
                  <a:path w="1052" h="1477" extrusionOk="0">
                    <a:moveTo>
                      <a:pt x="619" y="0"/>
                    </a:moveTo>
                    <a:cubicBezTo>
                      <a:pt x="515" y="0"/>
                      <a:pt x="406" y="42"/>
                      <a:pt x="322" y="126"/>
                    </a:cubicBezTo>
                    <a:cubicBezTo>
                      <a:pt x="109" y="309"/>
                      <a:pt x="18" y="734"/>
                      <a:pt x="18" y="1038"/>
                    </a:cubicBezTo>
                    <a:cubicBezTo>
                      <a:pt x="1" y="1309"/>
                      <a:pt x="249" y="1477"/>
                      <a:pt x="492" y="1477"/>
                    </a:cubicBezTo>
                    <a:cubicBezTo>
                      <a:pt x="685" y="1477"/>
                      <a:pt x="876" y="1371"/>
                      <a:pt x="930" y="1129"/>
                    </a:cubicBezTo>
                    <a:cubicBezTo>
                      <a:pt x="1021" y="886"/>
                      <a:pt x="1051" y="582"/>
                      <a:pt x="960" y="278"/>
                    </a:cubicBezTo>
                    <a:cubicBezTo>
                      <a:pt x="923" y="95"/>
                      <a:pt x="777" y="0"/>
                      <a:pt x="61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882" name="Google Shape;882;p13"/>
              <p:cNvSpPr/>
              <p:nvPr/>
            </p:nvSpPr>
            <p:spPr>
              <a:xfrm>
                <a:off x="6546600" y="3591875"/>
                <a:ext cx="26625" cy="37700"/>
              </a:xfrm>
              <a:custGeom>
                <a:avLst/>
                <a:gdLst/>
                <a:ahLst/>
                <a:cxnLst/>
                <a:rect l="l" t="t" r="r" b="b"/>
                <a:pathLst>
                  <a:path w="1065" h="1508" extrusionOk="0">
                    <a:moveTo>
                      <a:pt x="585" y="0"/>
                    </a:moveTo>
                    <a:cubicBezTo>
                      <a:pt x="388" y="0"/>
                      <a:pt x="184" y="115"/>
                      <a:pt x="122" y="331"/>
                    </a:cubicBezTo>
                    <a:cubicBezTo>
                      <a:pt x="62" y="635"/>
                      <a:pt x="1" y="939"/>
                      <a:pt x="92" y="1243"/>
                    </a:cubicBezTo>
                    <a:cubicBezTo>
                      <a:pt x="128" y="1424"/>
                      <a:pt x="272" y="1508"/>
                      <a:pt x="427" y="1508"/>
                    </a:cubicBezTo>
                    <a:cubicBezTo>
                      <a:pt x="533" y="1508"/>
                      <a:pt x="644" y="1469"/>
                      <a:pt x="730" y="1395"/>
                    </a:cubicBezTo>
                    <a:cubicBezTo>
                      <a:pt x="1034" y="1182"/>
                      <a:pt x="1065" y="726"/>
                      <a:pt x="1004" y="331"/>
                    </a:cubicBezTo>
                    <a:cubicBezTo>
                      <a:pt x="959" y="107"/>
                      <a:pt x="775" y="0"/>
                      <a:pt x="58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883" name="Google Shape;883;p13"/>
              <p:cNvSpPr/>
              <p:nvPr/>
            </p:nvSpPr>
            <p:spPr>
              <a:xfrm>
                <a:off x="6526100" y="3523550"/>
                <a:ext cx="28125" cy="42525"/>
              </a:xfrm>
              <a:custGeom>
                <a:avLst/>
                <a:gdLst/>
                <a:ahLst/>
                <a:cxnLst/>
                <a:rect l="l" t="t" r="r" b="b"/>
                <a:pathLst>
                  <a:path w="1125" h="1701" extrusionOk="0">
                    <a:moveTo>
                      <a:pt x="561" y="1"/>
                    </a:moveTo>
                    <a:cubicBezTo>
                      <a:pt x="476" y="1"/>
                      <a:pt x="395" y="35"/>
                      <a:pt x="334" y="116"/>
                    </a:cubicBezTo>
                    <a:cubicBezTo>
                      <a:pt x="61" y="420"/>
                      <a:pt x="61" y="876"/>
                      <a:pt x="30" y="1240"/>
                    </a:cubicBezTo>
                    <a:cubicBezTo>
                      <a:pt x="0" y="1484"/>
                      <a:pt x="213" y="1666"/>
                      <a:pt x="426" y="1696"/>
                    </a:cubicBezTo>
                    <a:cubicBezTo>
                      <a:pt x="441" y="1699"/>
                      <a:pt x="458" y="1700"/>
                      <a:pt x="475" y="1700"/>
                    </a:cubicBezTo>
                    <a:cubicBezTo>
                      <a:pt x="653" y="1700"/>
                      <a:pt x="884" y="1559"/>
                      <a:pt x="912" y="1392"/>
                    </a:cubicBezTo>
                    <a:cubicBezTo>
                      <a:pt x="973" y="1058"/>
                      <a:pt x="1125" y="632"/>
                      <a:pt x="973" y="298"/>
                    </a:cubicBezTo>
                    <a:cubicBezTo>
                      <a:pt x="912" y="136"/>
                      <a:pt x="730" y="1"/>
                      <a:pt x="56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884" name="Google Shape;884;p13"/>
              <p:cNvSpPr/>
              <p:nvPr/>
            </p:nvSpPr>
            <p:spPr>
              <a:xfrm>
                <a:off x="6596000" y="3692075"/>
                <a:ext cx="25100" cy="44875"/>
              </a:xfrm>
              <a:custGeom>
                <a:avLst/>
                <a:gdLst/>
                <a:ahLst/>
                <a:cxnLst/>
                <a:rect l="l" t="t" r="r" b="b"/>
                <a:pathLst>
                  <a:path w="1004" h="1795" extrusionOk="0">
                    <a:moveTo>
                      <a:pt x="557" y="1"/>
                    </a:moveTo>
                    <a:cubicBezTo>
                      <a:pt x="448" y="1"/>
                      <a:pt x="339" y="49"/>
                      <a:pt x="274" y="153"/>
                    </a:cubicBezTo>
                    <a:cubicBezTo>
                      <a:pt x="1" y="548"/>
                      <a:pt x="1" y="1065"/>
                      <a:pt x="122" y="1521"/>
                    </a:cubicBezTo>
                    <a:cubicBezTo>
                      <a:pt x="152" y="1673"/>
                      <a:pt x="304" y="1794"/>
                      <a:pt x="456" y="1794"/>
                    </a:cubicBezTo>
                    <a:cubicBezTo>
                      <a:pt x="608" y="1794"/>
                      <a:pt x="730" y="1673"/>
                      <a:pt x="791" y="1521"/>
                    </a:cubicBezTo>
                    <a:cubicBezTo>
                      <a:pt x="912" y="1156"/>
                      <a:pt x="1004" y="670"/>
                      <a:pt x="882" y="244"/>
                    </a:cubicBezTo>
                    <a:cubicBezTo>
                      <a:pt x="847" y="87"/>
                      <a:pt x="703" y="1"/>
                      <a:pt x="55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885" name="Google Shape;885;p13"/>
              <p:cNvSpPr/>
              <p:nvPr/>
            </p:nvSpPr>
            <p:spPr>
              <a:xfrm>
                <a:off x="6646925" y="3633500"/>
                <a:ext cx="26600" cy="41225"/>
              </a:xfrm>
              <a:custGeom>
                <a:avLst/>
                <a:gdLst/>
                <a:ahLst/>
                <a:cxnLst/>
                <a:rect l="l" t="t" r="r" b="b"/>
                <a:pathLst>
                  <a:path w="1064" h="1649" extrusionOk="0">
                    <a:moveTo>
                      <a:pt x="546" y="1"/>
                    </a:moveTo>
                    <a:cubicBezTo>
                      <a:pt x="409" y="1"/>
                      <a:pt x="276" y="59"/>
                      <a:pt x="213" y="186"/>
                    </a:cubicBezTo>
                    <a:cubicBezTo>
                      <a:pt x="61" y="581"/>
                      <a:pt x="0" y="1067"/>
                      <a:pt x="152" y="1432"/>
                    </a:cubicBezTo>
                    <a:cubicBezTo>
                      <a:pt x="199" y="1572"/>
                      <a:pt x="358" y="1649"/>
                      <a:pt x="522" y="1649"/>
                    </a:cubicBezTo>
                    <a:cubicBezTo>
                      <a:pt x="677" y="1649"/>
                      <a:pt x="838" y="1580"/>
                      <a:pt x="912" y="1432"/>
                    </a:cubicBezTo>
                    <a:cubicBezTo>
                      <a:pt x="1064" y="1098"/>
                      <a:pt x="1064" y="672"/>
                      <a:pt x="973" y="307"/>
                    </a:cubicBezTo>
                    <a:cubicBezTo>
                      <a:pt x="937" y="113"/>
                      <a:pt x="737" y="1"/>
                      <a:pt x="54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886" name="Google Shape;886;p13"/>
              <p:cNvSpPr/>
              <p:nvPr/>
            </p:nvSpPr>
            <p:spPr>
              <a:xfrm>
                <a:off x="6701625" y="3572975"/>
                <a:ext cx="25850" cy="38675"/>
              </a:xfrm>
              <a:custGeom>
                <a:avLst/>
                <a:gdLst/>
                <a:ahLst/>
                <a:cxnLst/>
                <a:rect l="l" t="t" r="r" b="b"/>
                <a:pathLst>
                  <a:path w="1034" h="1547" extrusionOk="0">
                    <a:moveTo>
                      <a:pt x="508" y="1"/>
                    </a:moveTo>
                    <a:cubicBezTo>
                      <a:pt x="347" y="1"/>
                      <a:pt x="191" y="95"/>
                      <a:pt x="122" y="266"/>
                    </a:cubicBezTo>
                    <a:cubicBezTo>
                      <a:pt x="1" y="510"/>
                      <a:pt x="92" y="814"/>
                      <a:pt x="92" y="1117"/>
                    </a:cubicBezTo>
                    <a:cubicBezTo>
                      <a:pt x="92" y="1361"/>
                      <a:pt x="274" y="1543"/>
                      <a:pt x="456" y="1543"/>
                    </a:cubicBezTo>
                    <a:cubicBezTo>
                      <a:pt x="472" y="1546"/>
                      <a:pt x="489" y="1547"/>
                      <a:pt x="506" y="1547"/>
                    </a:cubicBezTo>
                    <a:cubicBezTo>
                      <a:pt x="684" y="1547"/>
                      <a:pt x="915" y="1406"/>
                      <a:pt x="943" y="1239"/>
                    </a:cubicBezTo>
                    <a:cubicBezTo>
                      <a:pt x="1004" y="905"/>
                      <a:pt x="1034" y="479"/>
                      <a:pt x="852" y="175"/>
                    </a:cubicBezTo>
                    <a:cubicBezTo>
                      <a:pt x="759" y="56"/>
                      <a:pt x="632" y="1"/>
                      <a:pt x="50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887" name="Google Shape;887;p13"/>
              <p:cNvSpPr/>
              <p:nvPr/>
            </p:nvSpPr>
            <p:spPr>
              <a:xfrm>
                <a:off x="6719875" y="3688400"/>
                <a:ext cx="22050" cy="55775"/>
              </a:xfrm>
              <a:custGeom>
                <a:avLst/>
                <a:gdLst/>
                <a:ahLst/>
                <a:cxnLst/>
                <a:rect l="l" t="t" r="r" b="b"/>
                <a:pathLst>
                  <a:path w="882" h="2231" extrusionOk="0">
                    <a:moveTo>
                      <a:pt x="500" y="0"/>
                    </a:moveTo>
                    <a:cubicBezTo>
                      <a:pt x="421" y="0"/>
                      <a:pt x="339" y="39"/>
                      <a:pt x="274" y="118"/>
                    </a:cubicBezTo>
                    <a:cubicBezTo>
                      <a:pt x="122" y="361"/>
                      <a:pt x="61" y="665"/>
                      <a:pt x="30" y="908"/>
                    </a:cubicBezTo>
                    <a:cubicBezTo>
                      <a:pt x="0" y="1212"/>
                      <a:pt x="0" y="1516"/>
                      <a:pt x="0" y="1820"/>
                    </a:cubicBezTo>
                    <a:cubicBezTo>
                      <a:pt x="15" y="2093"/>
                      <a:pt x="213" y="2230"/>
                      <a:pt x="410" y="2230"/>
                    </a:cubicBezTo>
                    <a:cubicBezTo>
                      <a:pt x="608" y="2230"/>
                      <a:pt x="805" y="2093"/>
                      <a:pt x="821" y="1820"/>
                    </a:cubicBezTo>
                    <a:lnTo>
                      <a:pt x="821" y="999"/>
                    </a:lnTo>
                    <a:cubicBezTo>
                      <a:pt x="821" y="725"/>
                      <a:pt x="881" y="422"/>
                      <a:pt x="760" y="209"/>
                    </a:cubicBezTo>
                    <a:cubicBezTo>
                      <a:pt x="708" y="70"/>
                      <a:pt x="606" y="0"/>
                      <a:pt x="50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888" name="Google Shape;888;p13"/>
              <p:cNvSpPr/>
              <p:nvPr/>
            </p:nvSpPr>
            <p:spPr>
              <a:xfrm>
                <a:off x="6649200" y="3713550"/>
                <a:ext cx="25850" cy="48850"/>
              </a:xfrm>
              <a:custGeom>
                <a:avLst/>
                <a:gdLst/>
                <a:ahLst/>
                <a:cxnLst/>
                <a:rect l="l" t="t" r="r" b="b"/>
                <a:pathLst>
                  <a:path w="1034" h="1954" extrusionOk="0">
                    <a:moveTo>
                      <a:pt x="502" y="1"/>
                    </a:moveTo>
                    <a:cubicBezTo>
                      <a:pt x="426" y="1"/>
                      <a:pt x="350" y="39"/>
                      <a:pt x="304" y="115"/>
                    </a:cubicBezTo>
                    <a:cubicBezTo>
                      <a:pt x="0" y="601"/>
                      <a:pt x="61" y="1209"/>
                      <a:pt x="213" y="1726"/>
                    </a:cubicBezTo>
                    <a:cubicBezTo>
                      <a:pt x="243" y="1878"/>
                      <a:pt x="373" y="1954"/>
                      <a:pt x="506" y="1954"/>
                    </a:cubicBezTo>
                    <a:cubicBezTo>
                      <a:pt x="639" y="1954"/>
                      <a:pt x="775" y="1878"/>
                      <a:pt x="821" y="1726"/>
                    </a:cubicBezTo>
                    <a:cubicBezTo>
                      <a:pt x="973" y="1209"/>
                      <a:pt x="1034" y="601"/>
                      <a:pt x="699" y="115"/>
                    </a:cubicBezTo>
                    <a:cubicBezTo>
                      <a:pt x="654" y="39"/>
                      <a:pt x="578" y="1"/>
                      <a:pt x="50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889" name="Google Shape;889;p13"/>
              <p:cNvSpPr/>
              <p:nvPr/>
            </p:nvSpPr>
            <p:spPr>
              <a:xfrm>
                <a:off x="6613475" y="3805525"/>
                <a:ext cx="22075" cy="45525"/>
              </a:xfrm>
              <a:custGeom>
                <a:avLst/>
                <a:gdLst/>
                <a:ahLst/>
                <a:cxnLst/>
                <a:rect l="l" t="t" r="r" b="b"/>
                <a:pathLst>
                  <a:path w="883" h="1821" extrusionOk="0">
                    <a:moveTo>
                      <a:pt x="431" y="1"/>
                    </a:moveTo>
                    <a:cubicBezTo>
                      <a:pt x="243" y="1"/>
                      <a:pt x="48" y="144"/>
                      <a:pt x="31" y="387"/>
                    </a:cubicBezTo>
                    <a:cubicBezTo>
                      <a:pt x="1" y="782"/>
                      <a:pt x="31" y="1177"/>
                      <a:pt x="122" y="1603"/>
                    </a:cubicBezTo>
                    <a:cubicBezTo>
                      <a:pt x="150" y="1757"/>
                      <a:pt x="256" y="1821"/>
                      <a:pt x="373" y="1821"/>
                    </a:cubicBezTo>
                    <a:cubicBezTo>
                      <a:pt x="511" y="1821"/>
                      <a:pt x="665" y="1734"/>
                      <a:pt x="730" y="1603"/>
                    </a:cubicBezTo>
                    <a:cubicBezTo>
                      <a:pt x="882" y="1086"/>
                      <a:pt x="882" y="721"/>
                      <a:pt x="760" y="265"/>
                    </a:cubicBezTo>
                    <a:cubicBezTo>
                      <a:pt x="708" y="82"/>
                      <a:pt x="572" y="1"/>
                      <a:pt x="43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890" name="Google Shape;890;p13"/>
              <p:cNvSpPr/>
              <p:nvPr/>
            </p:nvSpPr>
            <p:spPr>
              <a:xfrm>
                <a:off x="6611200" y="3893725"/>
                <a:ext cx="25100" cy="48900"/>
              </a:xfrm>
              <a:custGeom>
                <a:avLst/>
                <a:gdLst/>
                <a:ahLst/>
                <a:cxnLst/>
                <a:rect l="l" t="t" r="r" b="b"/>
                <a:pathLst>
                  <a:path w="1004" h="1956" extrusionOk="0">
                    <a:moveTo>
                      <a:pt x="498" y="1"/>
                    </a:moveTo>
                    <a:cubicBezTo>
                      <a:pt x="422" y="1"/>
                      <a:pt x="339" y="32"/>
                      <a:pt x="274" y="81"/>
                    </a:cubicBezTo>
                    <a:cubicBezTo>
                      <a:pt x="92" y="263"/>
                      <a:pt x="92" y="537"/>
                      <a:pt x="61" y="750"/>
                    </a:cubicBezTo>
                    <a:cubicBezTo>
                      <a:pt x="0" y="1023"/>
                      <a:pt x="0" y="1297"/>
                      <a:pt x="61" y="1601"/>
                    </a:cubicBezTo>
                    <a:cubicBezTo>
                      <a:pt x="79" y="1815"/>
                      <a:pt x="296" y="1956"/>
                      <a:pt x="484" y="1956"/>
                    </a:cubicBezTo>
                    <a:cubicBezTo>
                      <a:pt x="617" y="1956"/>
                      <a:pt x="735" y="1886"/>
                      <a:pt x="760" y="1722"/>
                    </a:cubicBezTo>
                    <a:cubicBezTo>
                      <a:pt x="851" y="1206"/>
                      <a:pt x="1003" y="476"/>
                      <a:pt x="669" y="81"/>
                    </a:cubicBezTo>
                    <a:cubicBezTo>
                      <a:pt x="627" y="24"/>
                      <a:pt x="565" y="1"/>
                      <a:pt x="49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891" name="Google Shape;891;p13"/>
              <p:cNvSpPr/>
              <p:nvPr/>
            </p:nvSpPr>
            <p:spPr>
              <a:xfrm>
                <a:off x="6545075" y="3934150"/>
                <a:ext cx="19800" cy="39525"/>
              </a:xfrm>
              <a:custGeom>
                <a:avLst/>
                <a:gdLst/>
                <a:ahLst/>
                <a:cxnLst/>
                <a:rect l="l" t="t" r="r" b="b"/>
                <a:pathLst>
                  <a:path w="792" h="1581" extrusionOk="0">
                    <a:moveTo>
                      <a:pt x="407" y="1"/>
                    </a:moveTo>
                    <a:cubicBezTo>
                      <a:pt x="313" y="1"/>
                      <a:pt x="222" y="52"/>
                      <a:pt x="183" y="166"/>
                    </a:cubicBezTo>
                    <a:cubicBezTo>
                      <a:pt x="153" y="318"/>
                      <a:pt x="62" y="470"/>
                      <a:pt x="31" y="652"/>
                    </a:cubicBezTo>
                    <a:cubicBezTo>
                      <a:pt x="1" y="865"/>
                      <a:pt x="1" y="1017"/>
                      <a:pt x="1" y="1200"/>
                    </a:cubicBezTo>
                    <a:cubicBezTo>
                      <a:pt x="1" y="1382"/>
                      <a:pt x="153" y="1534"/>
                      <a:pt x="335" y="1564"/>
                    </a:cubicBezTo>
                    <a:cubicBezTo>
                      <a:pt x="362" y="1575"/>
                      <a:pt x="392" y="1580"/>
                      <a:pt x="423" y="1580"/>
                    </a:cubicBezTo>
                    <a:cubicBezTo>
                      <a:pt x="567" y="1580"/>
                      <a:pt x="736" y="1471"/>
                      <a:pt x="761" y="1321"/>
                    </a:cubicBezTo>
                    <a:cubicBezTo>
                      <a:pt x="791" y="1108"/>
                      <a:pt x="791" y="956"/>
                      <a:pt x="791" y="774"/>
                    </a:cubicBezTo>
                    <a:cubicBezTo>
                      <a:pt x="761" y="713"/>
                      <a:pt x="761" y="622"/>
                      <a:pt x="761" y="561"/>
                    </a:cubicBezTo>
                    <a:cubicBezTo>
                      <a:pt x="761" y="440"/>
                      <a:pt x="670" y="349"/>
                      <a:pt x="670" y="257"/>
                    </a:cubicBezTo>
                    <a:cubicBezTo>
                      <a:pt x="670" y="98"/>
                      <a:pt x="536" y="1"/>
                      <a:pt x="40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892" name="Google Shape;892;p13"/>
              <p:cNvSpPr/>
              <p:nvPr/>
            </p:nvSpPr>
            <p:spPr>
              <a:xfrm>
                <a:off x="6497225" y="3980625"/>
                <a:ext cx="21300" cy="36625"/>
              </a:xfrm>
              <a:custGeom>
                <a:avLst/>
                <a:gdLst/>
                <a:ahLst/>
                <a:cxnLst/>
                <a:rect l="l" t="t" r="r" b="b"/>
                <a:pathLst>
                  <a:path w="852" h="1465" extrusionOk="0">
                    <a:moveTo>
                      <a:pt x="460" y="1"/>
                    </a:moveTo>
                    <a:cubicBezTo>
                      <a:pt x="377" y="1"/>
                      <a:pt x="294" y="42"/>
                      <a:pt x="243" y="131"/>
                    </a:cubicBezTo>
                    <a:cubicBezTo>
                      <a:pt x="61" y="465"/>
                      <a:pt x="0" y="860"/>
                      <a:pt x="91" y="1225"/>
                    </a:cubicBezTo>
                    <a:cubicBezTo>
                      <a:pt x="121" y="1388"/>
                      <a:pt x="259" y="1465"/>
                      <a:pt x="400" y="1465"/>
                    </a:cubicBezTo>
                    <a:cubicBezTo>
                      <a:pt x="548" y="1465"/>
                      <a:pt x="698" y="1381"/>
                      <a:pt x="730" y="1225"/>
                    </a:cubicBezTo>
                    <a:cubicBezTo>
                      <a:pt x="851" y="921"/>
                      <a:pt x="851" y="556"/>
                      <a:pt x="730" y="222"/>
                    </a:cubicBezTo>
                    <a:cubicBezTo>
                      <a:pt x="694" y="81"/>
                      <a:pt x="576" y="1"/>
                      <a:pt x="46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893" name="Google Shape;893;p13"/>
              <p:cNvSpPr/>
              <p:nvPr/>
            </p:nvSpPr>
            <p:spPr>
              <a:xfrm>
                <a:off x="6602075" y="3970475"/>
                <a:ext cx="22825" cy="33900"/>
              </a:xfrm>
              <a:custGeom>
                <a:avLst/>
                <a:gdLst/>
                <a:ahLst/>
                <a:cxnLst/>
                <a:rect l="l" t="t" r="r" b="b"/>
                <a:pathLst>
                  <a:path w="913" h="1356" extrusionOk="0">
                    <a:moveTo>
                      <a:pt x="479" y="1"/>
                    </a:moveTo>
                    <a:cubicBezTo>
                      <a:pt x="365" y="1"/>
                      <a:pt x="246" y="62"/>
                      <a:pt x="183" y="172"/>
                    </a:cubicBezTo>
                    <a:cubicBezTo>
                      <a:pt x="1" y="506"/>
                      <a:pt x="1" y="993"/>
                      <a:pt x="305" y="1266"/>
                    </a:cubicBezTo>
                    <a:cubicBezTo>
                      <a:pt x="367" y="1328"/>
                      <a:pt x="439" y="1355"/>
                      <a:pt x="511" y="1355"/>
                    </a:cubicBezTo>
                    <a:cubicBezTo>
                      <a:pt x="649" y="1355"/>
                      <a:pt x="781" y="1255"/>
                      <a:pt x="821" y="1114"/>
                    </a:cubicBezTo>
                    <a:cubicBezTo>
                      <a:pt x="913" y="871"/>
                      <a:pt x="821" y="446"/>
                      <a:pt x="730" y="172"/>
                    </a:cubicBezTo>
                    <a:cubicBezTo>
                      <a:pt x="686" y="55"/>
                      <a:pt x="585" y="1"/>
                      <a:pt x="47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894" name="Google Shape;894;p13"/>
              <p:cNvSpPr/>
              <p:nvPr/>
            </p:nvSpPr>
            <p:spPr>
              <a:xfrm>
                <a:off x="6679600" y="3951775"/>
                <a:ext cx="22050" cy="29850"/>
              </a:xfrm>
              <a:custGeom>
                <a:avLst/>
                <a:gdLst/>
                <a:ahLst/>
                <a:cxnLst/>
                <a:rect l="l" t="t" r="r" b="b"/>
                <a:pathLst>
                  <a:path w="882" h="1194" extrusionOk="0">
                    <a:moveTo>
                      <a:pt x="445" y="1"/>
                    </a:moveTo>
                    <a:cubicBezTo>
                      <a:pt x="350" y="1"/>
                      <a:pt x="258" y="54"/>
                      <a:pt x="213" y="160"/>
                    </a:cubicBezTo>
                    <a:cubicBezTo>
                      <a:pt x="61" y="373"/>
                      <a:pt x="0" y="799"/>
                      <a:pt x="152" y="1011"/>
                    </a:cubicBezTo>
                    <a:cubicBezTo>
                      <a:pt x="228" y="1133"/>
                      <a:pt x="334" y="1194"/>
                      <a:pt x="441" y="1194"/>
                    </a:cubicBezTo>
                    <a:cubicBezTo>
                      <a:pt x="547" y="1194"/>
                      <a:pt x="654" y="1133"/>
                      <a:pt x="730" y="1011"/>
                    </a:cubicBezTo>
                    <a:cubicBezTo>
                      <a:pt x="882" y="799"/>
                      <a:pt x="821" y="403"/>
                      <a:pt x="699" y="160"/>
                    </a:cubicBezTo>
                    <a:cubicBezTo>
                      <a:pt x="638" y="54"/>
                      <a:pt x="540" y="1"/>
                      <a:pt x="44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895" name="Google Shape;895;p13"/>
              <p:cNvSpPr/>
              <p:nvPr/>
            </p:nvSpPr>
            <p:spPr>
              <a:xfrm>
                <a:off x="6669700" y="3852050"/>
                <a:ext cx="23600" cy="39725"/>
              </a:xfrm>
              <a:custGeom>
                <a:avLst/>
                <a:gdLst/>
                <a:ahLst/>
                <a:cxnLst/>
                <a:rect l="l" t="t" r="r" b="b"/>
                <a:pathLst>
                  <a:path w="944" h="1589" extrusionOk="0">
                    <a:moveTo>
                      <a:pt x="464" y="0"/>
                    </a:moveTo>
                    <a:cubicBezTo>
                      <a:pt x="366" y="0"/>
                      <a:pt x="259" y="46"/>
                      <a:pt x="183" y="137"/>
                    </a:cubicBezTo>
                    <a:cubicBezTo>
                      <a:pt x="62" y="319"/>
                      <a:pt x="31" y="532"/>
                      <a:pt x="31" y="745"/>
                    </a:cubicBezTo>
                    <a:cubicBezTo>
                      <a:pt x="1" y="988"/>
                      <a:pt x="1" y="1170"/>
                      <a:pt x="92" y="1383"/>
                    </a:cubicBezTo>
                    <a:cubicBezTo>
                      <a:pt x="168" y="1520"/>
                      <a:pt x="312" y="1588"/>
                      <a:pt x="457" y="1588"/>
                    </a:cubicBezTo>
                    <a:cubicBezTo>
                      <a:pt x="601" y="1588"/>
                      <a:pt x="746" y="1520"/>
                      <a:pt x="822" y="1383"/>
                    </a:cubicBezTo>
                    <a:cubicBezTo>
                      <a:pt x="943" y="1170"/>
                      <a:pt x="913" y="988"/>
                      <a:pt x="852" y="745"/>
                    </a:cubicBezTo>
                    <a:cubicBezTo>
                      <a:pt x="822" y="563"/>
                      <a:pt x="822" y="319"/>
                      <a:pt x="700" y="137"/>
                    </a:cubicBezTo>
                    <a:cubicBezTo>
                      <a:pt x="654" y="46"/>
                      <a:pt x="563" y="0"/>
                      <a:pt x="46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896" name="Google Shape;896;p13"/>
              <p:cNvSpPr/>
              <p:nvPr/>
            </p:nvSpPr>
            <p:spPr>
              <a:xfrm>
                <a:off x="6694025" y="3785175"/>
                <a:ext cx="24350" cy="38775"/>
              </a:xfrm>
              <a:custGeom>
                <a:avLst/>
                <a:gdLst/>
                <a:ahLst/>
                <a:cxnLst/>
                <a:rect l="l" t="t" r="r" b="b"/>
                <a:pathLst>
                  <a:path w="974" h="1551" extrusionOk="0">
                    <a:moveTo>
                      <a:pt x="498" y="0"/>
                    </a:moveTo>
                    <a:cubicBezTo>
                      <a:pt x="441" y="0"/>
                      <a:pt x="380" y="16"/>
                      <a:pt x="335" y="46"/>
                    </a:cubicBezTo>
                    <a:cubicBezTo>
                      <a:pt x="1" y="289"/>
                      <a:pt x="92" y="776"/>
                      <a:pt x="92" y="1140"/>
                    </a:cubicBezTo>
                    <a:cubicBezTo>
                      <a:pt x="92" y="1414"/>
                      <a:pt x="297" y="1551"/>
                      <a:pt x="502" y="1551"/>
                    </a:cubicBezTo>
                    <a:cubicBezTo>
                      <a:pt x="707" y="1551"/>
                      <a:pt x="912" y="1414"/>
                      <a:pt x="912" y="1140"/>
                    </a:cubicBezTo>
                    <a:cubicBezTo>
                      <a:pt x="912" y="776"/>
                      <a:pt x="973" y="289"/>
                      <a:pt x="639" y="46"/>
                    </a:cubicBezTo>
                    <a:cubicBezTo>
                      <a:pt x="608" y="16"/>
                      <a:pt x="555" y="0"/>
                      <a:pt x="49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897" name="Google Shape;897;p13"/>
              <p:cNvSpPr/>
              <p:nvPr/>
            </p:nvSpPr>
            <p:spPr>
              <a:xfrm>
                <a:off x="6760900" y="3797500"/>
                <a:ext cx="21300" cy="44100"/>
              </a:xfrm>
              <a:custGeom>
                <a:avLst/>
                <a:gdLst/>
                <a:ahLst/>
                <a:cxnLst/>
                <a:rect l="l" t="t" r="r" b="b"/>
                <a:pathLst>
                  <a:path w="852" h="1764" extrusionOk="0">
                    <a:moveTo>
                      <a:pt x="490" y="0"/>
                    </a:moveTo>
                    <a:cubicBezTo>
                      <a:pt x="417" y="0"/>
                      <a:pt x="345" y="32"/>
                      <a:pt x="304" y="100"/>
                    </a:cubicBezTo>
                    <a:cubicBezTo>
                      <a:pt x="0" y="434"/>
                      <a:pt x="31" y="1073"/>
                      <a:pt x="92" y="1498"/>
                    </a:cubicBezTo>
                    <a:cubicBezTo>
                      <a:pt x="144" y="1681"/>
                      <a:pt x="286" y="1763"/>
                      <a:pt x="431" y="1763"/>
                    </a:cubicBezTo>
                    <a:cubicBezTo>
                      <a:pt x="624" y="1763"/>
                      <a:pt x="821" y="1619"/>
                      <a:pt x="821" y="1377"/>
                    </a:cubicBezTo>
                    <a:cubicBezTo>
                      <a:pt x="851" y="1194"/>
                      <a:pt x="821" y="951"/>
                      <a:pt x="821" y="738"/>
                    </a:cubicBezTo>
                    <a:cubicBezTo>
                      <a:pt x="821" y="495"/>
                      <a:pt x="821" y="313"/>
                      <a:pt x="699" y="131"/>
                    </a:cubicBezTo>
                    <a:cubicBezTo>
                      <a:pt x="666" y="47"/>
                      <a:pt x="578" y="0"/>
                      <a:pt x="49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898" name="Google Shape;898;p13"/>
              <p:cNvSpPr/>
              <p:nvPr/>
            </p:nvSpPr>
            <p:spPr>
              <a:xfrm>
                <a:off x="6732775" y="3889025"/>
                <a:ext cx="25875" cy="49300"/>
              </a:xfrm>
              <a:custGeom>
                <a:avLst/>
                <a:gdLst/>
                <a:ahLst/>
                <a:cxnLst/>
                <a:rect l="l" t="t" r="r" b="b"/>
                <a:pathLst>
                  <a:path w="1035" h="1972" extrusionOk="0">
                    <a:moveTo>
                      <a:pt x="653" y="0"/>
                    </a:moveTo>
                    <a:cubicBezTo>
                      <a:pt x="578" y="0"/>
                      <a:pt x="497" y="27"/>
                      <a:pt x="426" y="87"/>
                    </a:cubicBezTo>
                    <a:cubicBezTo>
                      <a:pt x="213" y="269"/>
                      <a:pt x="153" y="603"/>
                      <a:pt x="92" y="877"/>
                    </a:cubicBezTo>
                    <a:cubicBezTo>
                      <a:pt x="62" y="1181"/>
                      <a:pt x="1" y="1485"/>
                      <a:pt x="153" y="1789"/>
                    </a:cubicBezTo>
                    <a:cubicBezTo>
                      <a:pt x="217" y="1902"/>
                      <a:pt x="359" y="1972"/>
                      <a:pt x="491" y="1972"/>
                    </a:cubicBezTo>
                    <a:cubicBezTo>
                      <a:pt x="608" y="1972"/>
                      <a:pt x="718" y="1917"/>
                      <a:pt x="761" y="1789"/>
                    </a:cubicBezTo>
                    <a:cubicBezTo>
                      <a:pt x="882" y="1515"/>
                      <a:pt x="913" y="1242"/>
                      <a:pt x="913" y="998"/>
                    </a:cubicBezTo>
                    <a:cubicBezTo>
                      <a:pt x="943" y="725"/>
                      <a:pt x="1034" y="451"/>
                      <a:pt x="913" y="178"/>
                    </a:cubicBezTo>
                    <a:cubicBezTo>
                      <a:pt x="875" y="66"/>
                      <a:pt x="770" y="0"/>
                      <a:pt x="65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899" name="Google Shape;899;p13"/>
              <p:cNvSpPr/>
              <p:nvPr/>
            </p:nvSpPr>
            <p:spPr>
              <a:xfrm>
                <a:off x="6785975" y="3916275"/>
                <a:ext cx="21300" cy="38750"/>
              </a:xfrm>
              <a:custGeom>
                <a:avLst/>
                <a:gdLst/>
                <a:ahLst/>
                <a:cxnLst/>
                <a:rect l="l" t="t" r="r" b="b"/>
                <a:pathLst>
                  <a:path w="852" h="1550" extrusionOk="0">
                    <a:moveTo>
                      <a:pt x="479" y="1"/>
                    </a:moveTo>
                    <a:cubicBezTo>
                      <a:pt x="417" y="1"/>
                      <a:pt x="355" y="27"/>
                      <a:pt x="304" y="91"/>
                    </a:cubicBezTo>
                    <a:cubicBezTo>
                      <a:pt x="213" y="243"/>
                      <a:pt x="152" y="425"/>
                      <a:pt x="92" y="668"/>
                    </a:cubicBezTo>
                    <a:cubicBezTo>
                      <a:pt x="61" y="881"/>
                      <a:pt x="0" y="1064"/>
                      <a:pt x="61" y="1307"/>
                    </a:cubicBezTo>
                    <a:cubicBezTo>
                      <a:pt x="92" y="1459"/>
                      <a:pt x="244" y="1550"/>
                      <a:pt x="396" y="1550"/>
                    </a:cubicBezTo>
                    <a:cubicBezTo>
                      <a:pt x="548" y="1550"/>
                      <a:pt x="669" y="1459"/>
                      <a:pt x="730" y="1307"/>
                    </a:cubicBezTo>
                    <a:cubicBezTo>
                      <a:pt x="852" y="1094"/>
                      <a:pt x="852" y="912"/>
                      <a:pt x="821" y="699"/>
                    </a:cubicBezTo>
                    <a:cubicBezTo>
                      <a:pt x="821" y="516"/>
                      <a:pt x="821" y="304"/>
                      <a:pt x="700" y="121"/>
                    </a:cubicBezTo>
                    <a:cubicBezTo>
                      <a:pt x="647" y="51"/>
                      <a:pt x="563" y="1"/>
                      <a:pt x="47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900" name="Google Shape;900;p13"/>
              <p:cNvSpPr/>
              <p:nvPr/>
            </p:nvSpPr>
            <p:spPr>
              <a:xfrm>
                <a:off x="6811800" y="3747550"/>
                <a:ext cx="26625" cy="45200"/>
              </a:xfrm>
              <a:custGeom>
                <a:avLst/>
                <a:gdLst/>
                <a:ahLst/>
                <a:cxnLst/>
                <a:rect l="l" t="t" r="r" b="b"/>
                <a:pathLst>
                  <a:path w="1065" h="1808" extrusionOk="0">
                    <a:moveTo>
                      <a:pt x="489" y="0"/>
                    </a:moveTo>
                    <a:cubicBezTo>
                      <a:pt x="364" y="0"/>
                      <a:pt x="240" y="55"/>
                      <a:pt x="183" y="183"/>
                    </a:cubicBezTo>
                    <a:cubicBezTo>
                      <a:pt x="31" y="518"/>
                      <a:pt x="62" y="913"/>
                      <a:pt x="31" y="1247"/>
                    </a:cubicBezTo>
                    <a:cubicBezTo>
                      <a:pt x="1" y="1490"/>
                      <a:pt x="62" y="1703"/>
                      <a:pt x="335" y="1794"/>
                    </a:cubicBezTo>
                    <a:cubicBezTo>
                      <a:pt x="372" y="1803"/>
                      <a:pt x="408" y="1808"/>
                      <a:pt x="443" y="1808"/>
                    </a:cubicBezTo>
                    <a:cubicBezTo>
                      <a:pt x="640" y="1808"/>
                      <a:pt x="805" y="1671"/>
                      <a:pt x="882" y="1490"/>
                    </a:cubicBezTo>
                    <a:cubicBezTo>
                      <a:pt x="943" y="1095"/>
                      <a:pt x="1065" y="578"/>
                      <a:pt x="822" y="183"/>
                    </a:cubicBezTo>
                    <a:cubicBezTo>
                      <a:pt x="773" y="70"/>
                      <a:pt x="631" y="0"/>
                      <a:pt x="48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901" name="Google Shape;901;p13"/>
              <p:cNvSpPr/>
              <p:nvPr/>
            </p:nvSpPr>
            <p:spPr>
              <a:xfrm>
                <a:off x="6883250" y="3770175"/>
                <a:ext cx="23575" cy="50175"/>
              </a:xfrm>
              <a:custGeom>
                <a:avLst/>
                <a:gdLst/>
                <a:ahLst/>
                <a:cxnLst/>
                <a:rect l="l" t="t" r="r" b="b"/>
                <a:pathLst>
                  <a:path w="943" h="2007" extrusionOk="0">
                    <a:moveTo>
                      <a:pt x="452" y="0"/>
                    </a:moveTo>
                    <a:cubicBezTo>
                      <a:pt x="380" y="0"/>
                      <a:pt x="304" y="23"/>
                      <a:pt x="243" y="69"/>
                    </a:cubicBezTo>
                    <a:cubicBezTo>
                      <a:pt x="61" y="312"/>
                      <a:pt x="61" y="524"/>
                      <a:pt x="30" y="828"/>
                    </a:cubicBezTo>
                    <a:cubicBezTo>
                      <a:pt x="0" y="1132"/>
                      <a:pt x="0" y="1406"/>
                      <a:pt x="61" y="1710"/>
                    </a:cubicBezTo>
                    <a:cubicBezTo>
                      <a:pt x="122" y="1907"/>
                      <a:pt x="296" y="2006"/>
                      <a:pt x="471" y="2006"/>
                    </a:cubicBezTo>
                    <a:cubicBezTo>
                      <a:pt x="646" y="2006"/>
                      <a:pt x="821" y="1907"/>
                      <a:pt x="882" y="1710"/>
                    </a:cubicBezTo>
                    <a:cubicBezTo>
                      <a:pt x="942" y="1406"/>
                      <a:pt x="912" y="1132"/>
                      <a:pt x="882" y="828"/>
                    </a:cubicBezTo>
                    <a:cubicBezTo>
                      <a:pt x="821" y="585"/>
                      <a:pt x="821" y="312"/>
                      <a:pt x="638" y="69"/>
                    </a:cubicBezTo>
                    <a:cubicBezTo>
                      <a:pt x="593" y="23"/>
                      <a:pt x="524" y="0"/>
                      <a:pt x="45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902" name="Google Shape;902;p13"/>
              <p:cNvSpPr/>
              <p:nvPr/>
            </p:nvSpPr>
            <p:spPr>
              <a:xfrm>
                <a:off x="6836025" y="3842750"/>
                <a:ext cx="23675" cy="41000"/>
              </a:xfrm>
              <a:custGeom>
                <a:avLst/>
                <a:gdLst/>
                <a:ahLst/>
                <a:cxnLst/>
                <a:rect l="l" t="t" r="r" b="b"/>
                <a:pathLst>
                  <a:path w="947" h="1640" extrusionOk="0">
                    <a:moveTo>
                      <a:pt x="583" y="0"/>
                    </a:moveTo>
                    <a:cubicBezTo>
                      <a:pt x="531" y="0"/>
                      <a:pt x="478" y="17"/>
                      <a:pt x="430" y="53"/>
                    </a:cubicBezTo>
                    <a:cubicBezTo>
                      <a:pt x="369" y="144"/>
                      <a:pt x="278" y="175"/>
                      <a:pt x="248" y="235"/>
                    </a:cubicBezTo>
                    <a:cubicBezTo>
                      <a:pt x="217" y="327"/>
                      <a:pt x="187" y="448"/>
                      <a:pt x="126" y="570"/>
                    </a:cubicBezTo>
                    <a:cubicBezTo>
                      <a:pt x="65" y="783"/>
                      <a:pt x="65" y="995"/>
                      <a:pt x="35" y="1208"/>
                    </a:cubicBezTo>
                    <a:cubicBezTo>
                      <a:pt x="1" y="1481"/>
                      <a:pt x="245" y="1639"/>
                      <a:pt x="476" y="1639"/>
                    </a:cubicBezTo>
                    <a:cubicBezTo>
                      <a:pt x="656" y="1639"/>
                      <a:pt x="829" y="1543"/>
                      <a:pt x="856" y="1330"/>
                    </a:cubicBezTo>
                    <a:cubicBezTo>
                      <a:pt x="886" y="1087"/>
                      <a:pt x="947" y="874"/>
                      <a:pt x="947" y="661"/>
                    </a:cubicBezTo>
                    <a:cubicBezTo>
                      <a:pt x="947" y="600"/>
                      <a:pt x="947" y="479"/>
                      <a:pt x="886" y="357"/>
                    </a:cubicBezTo>
                    <a:cubicBezTo>
                      <a:pt x="856" y="235"/>
                      <a:pt x="825" y="205"/>
                      <a:pt x="795" y="114"/>
                    </a:cubicBezTo>
                    <a:cubicBezTo>
                      <a:pt x="740" y="40"/>
                      <a:pt x="662" y="0"/>
                      <a:pt x="58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903" name="Google Shape;903;p13"/>
              <p:cNvSpPr/>
              <p:nvPr/>
            </p:nvSpPr>
            <p:spPr>
              <a:xfrm>
                <a:off x="6851325" y="3911000"/>
                <a:ext cx="22050" cy="37775"/>
              </a:xfrm>
              <a:custGeom>
                <a:avLst/>
                <a:gdLst/>
                <a:ahLst/>
                <a:cxnLst/>
                <a:rect l="l" t="t" r="r" b="b"/>
                <a:pathLst>
                  <a:path w="882" h="1511" extrusionOk="0">
                    <a:moveTo>
                      <a:pt x="516" y="0"/>
                    </a:moveTo>
                    <a:cubicBezTo>
                      <a:pt x="479" y="0"/>
                      <a:pt x="439" y="9"/>
                      <a:pt x="396" y="28"/>
                    </a:cubicBezTo>
                    <a:cubicBezTo>
                      <a:pt x="0" y="180"/>
                      <a:pt x="61" y="788"/>
                      <a:pt x="92" y="1123"/>
                    </a:cubicBezTo>
                    <a:cubicBezTo>
                      <a:pt x="107" y="1381"/>
                      <a:pt x="297" y="1510"/>
                      <a:pt x="487" y="1510"/>
                    </a:cubicBezTo>
                    <a:cubicBezTo>
                      <a:pt x="677" y="1510"/>
                      <a:pt x="867" y="1381"/>
                      <a:pt x="882" y="1123"/>
                    </a:cubicBezTo>
                    <a:cubicBezTo>
                      <a:pt x="882" y="879"/>
                      <a:pt x="882" y="636"/>
                      <a:pt x="852" y="423"/>
                    </a:cubicBezTo>
                    <a:cubicBezTo>
                      <a:pt x="826" y="244"/>
                      <a:pt x="714" y="0"/>
                      <a:pt x="51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904" name="Google Shape;904;p13"/>
              <p:cNvSpPr/>
              <p:nvPr/>
            </p:nvSpPr>
            <p:spPr>
              <a:xfrm>
                <a:off x="6906800" y="3860025"/>
                <a:ext cx="26625" cy="41250"/>
              </a:xfrm>
              <a:custGeom>
                <a:avLst/>
                <a:gdLst/>
                <a:ahLst/>
                <a:cxnLst/>
                <a:rect l="l" t="t" r="r" b="b"/>
                <a:pathLst>
                  <a:path w="1065" h="1650" extrusionOk="0">
                    <a:moveTo>
                      <a:pt x="532" y="0"/>
                    </a:moveTo>
                    <a:cubicBezTo>
                      <a:pt x="464" y="0"/>
                      <a:pt x="395" y="31"/>
                      <a:pt x="335" y="92"/>
                    </a:cubicBezTo>
                    <a:cubicBezTo>
                      <a:pt x="0" y="396"/>
                      <a:pt x="122" y="1003"/>
                      <a:pt x="183" y="1399"/>
                    </a:cubicBezTo>
                    <a:cubicBezTo>
                      <a:pt x="228" y="1566"/>
                      <a:pt x="380" y="1649"/>
                      <a:pt x="532" y="1649"/>
                    </a:cubicBezTo>
                    <a:cubicBezTo>
                      <a:pt x="684" y="1649"/>
                      <a:pt x="836" y="1566"/>
                      <a:pt x="882" y="1399"/>
                    </a:cubicBezTo>
                    <a:cubicBezTo>
                      <a:pt x="943" y="1003"/>
                      <a:pt x="1064" y="426"/>
                      <a:pt x="730" y="92"/>
                    </a:cubicBezTo>
                    <a:cubicBezTo>
                      <a:pt x="669" y="31"/>
                      <a:pt x="601" y="0"/>
                      <a:pt x="53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905" name="Google Shape;905;p13"/>
              <p:cNvSpPr/>
              <p:nvPr/>
            </p:nvSpPr>
            <p:spPr>
              <a:xfrm>
                <a:off x="6974425" y="3886800"/>
                <a:ext cx="20550" cy="31200"/>
              </a:xfrm>
              <a:custGeom>
                <a:avLst/>
                <a:gdLst/>
                <a:ahLst/>
                <a:cxnLst/>
                <a:rect l="l" t="t" r="r" b="b"/>
                <a:pathLst>
                  <a:path w="822" h="1248" extrusionOk="0">
                    <a:moveTo>
                      <a:pt x="411" y="1"/>
                    </a:moveTo>
                    <a:cubicBezTo>
                      <a:pt x="327" y="1"/>
                      <a:pt x="244" y="39"/>
                      <a:pt x="183" y="115"/>
                    </a:cubicBezTo>
                    <a:cubicBezTo>
                      <a:pt x="31" y="358"/>
                      <a:pt x="1" y="723"/>
                      <a:pt x="61" y="996"/>
                    </a:cubicBezTo>
                    <a:cubicBezTo>
                      <a:pt x="122" y="1163"/>
                      <a:pt x="274" y="1247"/>
                      <a:pt x="422" y="1247"/>
                    </a:cubicBezTo>
                    <a:cubicBezTo>
                      <a:pt x="570" y="1247"/>
                      <a:pt x="715" y="1163"/>
                      <a:pt x="760" y="996"/>
                    </a:cubicBezTo>
                    <a:cubicBezTo>
                      <a:pt x="821" y="723"/>
                      <a:pt x="791" y="328"/>
                      <a:pt x="639" y="115"/>
                    </a:cubicBezTo>
                    <a:cubicBezTo>
                      <a:pt x="578" y="39"/>
                      <a:pt x="494" y="1"/>
                      <a:pt x="41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906" name="Google Shape;906;p13"/>
              <p:cNvSpPr/>
              <p:nvPr/>
            </p:nvSpPr>
            <p:spPr>
              <a:xfrm>
                <a:off x="6963025" y="3814200"/>
                <a:ext cx="21300" cy="38675"/>
              </a:xfrm>
              <a:custGeom>
                <a:avLst/>
                <a:gdLst/>
                <a:ahLst/>
                <a:cxnLst/>
                <a:rect l="l" t="t" r="r" b="b"/>
                <a:pathLst>
                  <a:path w="852" h="1547" extrusionOk="0">
                    <a:moveTo>
                      <a:pt x="535" y="1"/>
                    </a:moveTo>
                    <a:cubicBezTo>
                      <a:pt x="463" y="1"/>
                      <a:pt x="390" y="32"/>
                      <a:pt x="335" y="101"/>
                    </a:cubicBezTo>
                    <a:cubicBezTo>
                      <a:pt x="183" y="253"/>
                      <a:pt x="153" y="435"/>
                      <a:pt x="61" y="618"/>
                    </a:cubicBezTo>
                    <a:cubicBezTo>
                      <a:pt x="1" y="861"/>
                      <a:pt x="1" y="1043"/>
                      <a:pt x="31" y="1286"/>
                    </a:cubicBezTo>
                    <a:cubicBezTo>
                      <a:pt x="64" y="1453"/>
                      <a:pt x="236" y="1547"/>
                      <a:pt x="398" y="1547"/>
                    </a:cubicBezTo>
                    <a:cubicBezTo>
                      <a:pt x="531" y="1547"/>
                      <a:pt x="659" y="1484"/>
                      <a:pt x="700" y="1347"/>
                    </a:cubicBezTo>
                    <a:cubicBezTo>
                      <a:pt x="821" y="1165"/>
                      <a:pt x="852" y="922"/>
                      <a:pt x="852" y="709"/>
                    </a:cubicBezTo>
                    <a:cubicBezTo>
                      <a:pt x="852" y="557"/>
                      <a:pt x="852" y="344"/>
                      <a:pt x="761" y="131"/>
                    </a:cubicBezTo>
                    <a:cubicBezTo>
                      <a:pt x="710" y="48"/>
                      <a:pt x="624" y="1"/>
                      <a:pt x="53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907" name="Google Shape;907;p13"/>
              <p:cNvSpPr/>
              <p:nvPr/>
            </p:nvSpPr>
            <p:spPr>
              <a:xfrm>
                <a:off x="6954675" y="3752500"/>
                <a:ext cx="21300" cy="33975"/>
              </a:xfrm>
              <a:custGeom>
                <a:avLst/>
                <a:gdLst/>
                <a:ahLst/>
                <a:cxnLst/>
                <a:rect l="l" t="t" r="r" b="b"/>
                <a:pathLst>
                  <a:path w="852" h="1359" extrusionOk="0">
                    <a:moveTo>
                      <a:pt x="445" y="0"/>
                    </a:moveTo>
                    <a:cubicBezTo>
                      <a:pt x="319" y="0"/>
                      <a:pt x="198" y="76"/>
                      <a:pt x="152" y="228"/>
                    </a:cubicBezTo>
                    <a:cubicBezTo>
                      <a:pt x="61" y="441"/>
                      <a:pt x="61" y="684"/>
                      <a:pt x="31" y="897"/>
                    </a:cubicBezTo>
                    <a:cubicBezTo>
                      <a:pt x="0" y="1079"/>
                      <a:pt x="61" y="1323"/>
                      <a:pt x="304" y="1353"/>
                    </a:cubicBezTo>
                    <a:cubicBezTo>
                      <a:pt x="327" y="1357"/>
                      <a:pt x="350" y="1359"/>
                      <a:pt x="374" y="1359"/>
                    </a:cubicBezTo>
                    <a:cubicBezTo>
                      <a:pt x="537" y="1359"/>
                      <a:pt x="707" y="1266"/>
                      <a:pt x="760" y="1079"/>
                    </a:cubicBezTo>
                    <a:cubicBezTo>
                      <a:pt x="791" y="776"/>
                      <a:pt x="851" y="472"/>
                      <a:pt x="760" y="228"/>
                    </a:cubicBezTo>
                    <a:cubicBezTo>
                      <a:pt x="699" y="76"/>
                      <a:pt x="570" y="0"/>
                      <a:pt x="44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908" name="Google Shape;908;p13"/>
              <p:cNvSpPr/>
              <p:nvPr/>
            </p:nvSpPr>
            <p:spPr>
              <a:xfrm>
                <a:off x="7019600" y="3789075"/>
                <a:ext cx="30850" cy="47725"/>
              </a:xfrm>
              <a:custGeom>
                <a:avLst/>
                <a:gdLst/>
                <a:ahLst/>
                <a:cxnLst/>
                <a:rect l="l" t="t" r="r" b="b"/>
                <a:pathLst>
                  <a:path w="1234" h="1909" extrusionOk="0">
                    <a:moveTo>
                      <a:pt x="633" y="1"/>
                    </a:moveTo>
                    <a:cubicBezTo>
                      <a:pt x="531" y="1"/>
                      <a:pt x="430" y="42"/>
                      <a:pt x="352" y="133"/>
                    </a:cubicBezTo>
                    <a:cubicBezTo>
                      <a:pt x="48" y="437"/>
                      <a:pt x="48" y="984"/>
                      <a:pt x="17" y="1410"/>
                    </a:cubicBezTo>
                    <a:cubicBezTo>
                      <a:pt x="1" y="1729"/>
                      <a:pt x="262" y="1908"/>
                      <a:pt x="519" y="1908"/>
                    </a:cubicBezTo>
                    <a:cubicBezTo>
                      <a:pt x="729" y="1908"/>
                      <a:pt x="936" y="1790"/>
                      <a:pt x="990" y="1531"/>
                    </a:cubicBezTo>
                    <a:cubicBezTo>
                      <a:pt x="1081" y="1136"/>
                      <a:pt x="1233" y="620"/>
                      <a:pt x="990" y="194"/>
                    </a:cubicBezTo>
                    <a:cubicBezTo>
                      <a:pt x="903" y="73"/>
                      <a:pt x="767" y="1"/>
                      <a:pt x="63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909" name="Google Shape;909;p13"/>
              <p:cNvSpPr/>
              <p:nvPr/>
            </p:nvSpPr>
            <p:spPr>
              <a:xfrm>
                <a:off x="7027625" y="3861800"/>
                <a:ext cx="22825" cy="39475"/>
              </a:xfrm>
              <a:custGeom>
                <a:avLst/>
                <a:gdLst/>
                <a:ahLst/>
                <a:cxnLst/>
                <a:rect l="l" t="t" r="r" b="b"/>
                <a:pathLst>
                  <a:path w="913" h="1579" extrusionOk="0">
                    <a:moveTo>
                      <a:pt x="581" y="1"/>
                    </a:moveTo>
                    <a:cubicBezTo>
                      <a:pt x="537" y="1"/>
                      <a:pt x="494" y="8"/>
                      <a:pt x="456" y="21"/>
                    </a:cubicBezTo>
                    <a:cubicBezTo>
                      <a:pt x="274" y="142"/>
                      <a:pt x="183" y="355"/>
                      <a:pt x="122" y="537"/>
                    </a:cubicBezTo>
                    <a:cubicBezTo>
                      <a:pt x="31" y="780"/>
                      <a:pt x="0" y="993"/>
                      <a:pt x="31" y="1236"/>
                    </a:cubicBezTo>
                    <a:cubicBezTo>
                      <a:pt x="61" y="1388"/>
                      <a:pt x="122" y="1540"/>
                      <a:pt x="304" y="1571"/>
                    </a:cubicBezTo>
                    <a:cubicBezTo>
                      <a:pt x="330" y="1576"/>
                      <a:pt x="356" y="1578"/>
                      <a:pt x="382" y="1578"/>
                    </a:cubicBezTo>
                    <a:cubicBezTo>
                      <a:pt x="506" y="1578"/>
                      <a:pt x="619" y="1519"/>
                      <a:pt x="669" y="1419"/>
                    </a:cubicBezTo>
                    <a:cubicBezTo>
                      <a:pt x="791" y="1206"/>
                      <a:pt x="882" y="963"/>
                      <a:pt x="882" y="689"/>
                    </a:cubicBezTo>
                    <a:cubicBezTo>
                      <a:pt x="912" y="477"/>
                      <a:pt x="912" y="203"/>
                      <a:pt x="760" y="51"/>
                    </a:cubicBezTo>
                    <a:cubicBezTo>
                      <a:pt x="707" y="15"/>
                      <a:pt x="643" y="1"/>
                      <a:pt x="58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910" name="Google Shape;910;p13"/>
              <p:cNvSpPr/>
              <p:nvPr/>
            </p:nvSpPr>
            <p:spPr>
              <a:xfrm>
                <a:off x="7080800" y="3818600"/>
                <a:ext cx="20550" cy="36500"/>
              </a:xfrm>
              <a:custGeom>
                <a:avLst/>
                <a:gdLst/>
                <a:ahLst/>
                <a:cxnLst/>
                <a:rect l="l" t="t" r="r" b="b"/>
                <a:pathLst>
                  <a:path w="822" h="1460" extrusionOk="0">
                    <a:moveTo>
                      <a:pt x="408" y="1"/>
                    </a:moveTo>
                    <a:cubicBezTo>
                      <a:pt x="282" y="1"/>
                      <a:pt x="153" y="77"/>
                      <a:pt x="92" y="229"/>
                    </a:cubicBezTo>
                    <a:cubicBezTo>
                      <a:pt x="1" y="563"/>
                      <a:pt x="1" y="867"/>
                      <a:pt x="92" y="1232"/>
                    </a:cubicBezTo>
                    <a:cubicBezTo>
                      <a:pt x="138" y="1384"/>
                      <a:pt x="275" y="1460"/>
                      <a:pt x="408" y="1460"/>
                    </a:cubicBezTo>
                    <a:cubicBezTo>
                      <a:pt x="540" y="1460"/>
                      <a:pt x="670" y="1384"/>
                      <a:pt x="700" y="1232"/>
                    </a:cubicBezTo>
                    <a:cubicBezTo>
                      <a:pt x="822" y="867"/>
                      <a:pt x="822" y="563"/>
                      <a:pt x="700" y="229"/>
                    </a:cubicBezTo>
                    <a:cubicBezTo>
                      <a:pt x="654" y="77"/>
                      <a:pt x="533" y="1"/>
                      <a:pt x="40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911" name="Google Shape;911;p13"/>
              <p:cNvSpPr/>
              <p:nvPr/>
            </p:nvSpPr>
            <p:spPr>
              <a:xfrm>
                <a:off x="7137050" y="3846350"/>
                <a:ext cx="23575" cy="32500"/>
              </a:xfrm>
              <a:custGeom>
                <a:avLst/>
                <a:gdLst/>
                <a:ahLst/>
                <a:cxnLst/>
                <a:rect l="l" t="t" r="r" b="b"/>
                <a:pathLst>
                  <a:path w="943" h="1300" extrusionOk="0">
                    <a:moveTo>
                      <a:pt x="468" y="0"/>
                    </a:moveTo>
                    <a:cubicBezTo>
                      <a:pt x="373" y="0"/>
                      <a:pt x="274" y="31"/>
                      <a:pt x="213" y="91"/>
                    </a:cubicBezTo>
                    <a:cubicBezTo>
                      <a:pt x="0" y="365"/>
                      <a:pt x="31" y="730"/>
                      <a:pt x="61" y="1003"/>
                    </a:cubicBezTo>
                    <a:cubicBezTo>
                      <a:pt x="76" y="1201"/>
                      <a:pt x="259" y="1300"/>
                      <a:pt x="445" y="1300"/>
                    </a:cubicBezTo>
                    <a:cubicBezTo>
                      <a:pt x="631" y="1300"/>
                      <a:pt x="821" y="1201"/>
                      <a:pt x="851" y="1003"/>
                    </a:cubicBezTo>
                    <a:cubicBezTo>
                      <a:pt x="912" y="669"/>
                      <a:pt x="943" y="365"/>
                      <a:pt x="699" y="91"/>
                    </a:cubicBezTo>
                    <a:cubicBezTo>
                      <a:pt x="654" y="31"/>
                      <a:pt x="563" y="0"/>
                      <a:pt x="46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912" name="Google Shape;912;p13"/>
              <p:cNvSpPr/>
              <p:nvPr/>
            </p:nvSpPr>
            <p:spPr>
              <a:xfrm>
                <a:off x="7114250" y="3759475"/>
                <a:ext cx="24350" cy="44275"/>
              </a:xfrm>
              <a:custGeom>
                <a:avLst/>
                <a:gdLst/>
                <a:ahLst/>
                <a:cxnLst/>
                <a:rect l="l" t="t" r="r" b="b"/>
                <a:pathLst>
                  <a:path w="974" h="1771" extrusionOk="0">
                    <a:moveTo>
                      <a:pt x="552" y="1"/>
                    </a:moveTo>
                    <a:cubicBezTo>
                      <a:pt x="491" y="1"/>
                      <a:pt x="428" y="15"/>
                      <a:pt x="365" y="41"/>
                    </a:cubicBezTo>
                    <a:cubicBezTo>
                      <a:pt x="122" y="162"/>
                      <a:pt x="61" y="466"/>
                      <a:pt x="31" y="740"/>
                    </a:cubicBezTo>
                    <a:cubicBezTo>
                      <a:pt x="0" y="1013"/>
                      <a:pt x="0" y="1256"/>
                      <a:pt x="31" y="1530"/>
                    </a:cubicBezTo>
                    <a:cubicBezTo>
                      <a:pt x="64" y="1695"/>
                      <a:pt x="196" y="1771"/>
                      <a:pt x="334" y="1771"/>
                    </a:cubicBezTo>
                    <a:cubicBezTo>
                      <a:pt x="450" y="1771"/>
                      <a:pt x="569" y="1718"/>
                      <a:pt x="639" y="1621"/>
                    </a:cubicBezTo>
                    <a:cubicBezTo>
                      <a:pt x="791" y="1378"/>
                      <a:pt x="851" y="1165"/>
                      <a:pt x="912" y="892"/>
                    </a:cubicBezTo>
                    <a:cubicBezTo>
                      <a:pt x="943" y="588"/>
                      <a:pt x="973" y="314"/>
                      <a:pt x="791" y="101"/>
                    </a:cubicBezTo>
                    <a:cubicBezTo>
                      <a:pt x="719" y="30"/>
                      <a:pt x="638" y="1"/>
                      <a:pt x="55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913" name="Google Shape;913;p13"/>
              <p:cNvSpPr/>
              <p:nvPr/>
            </p:nvSpPr>
            <p:spPr>
              <a:xfrm>
                <a:off x="7079200" y="3728600"/>
                <a:ext cx="28225" cy="38825"/>
              </a:xfrm>
              <a:custGeom>
                <a:avLst/>
                <a:gdLst/>
                <a:ahLst/>
                <a:cxnLst/>
                <a:rect l="l" t="t" r="r" b="b"/>
                <a:pathLst>
                  <a:path w="1129" h="1553" extrusionOk="0">
                    <a:moveTo>
                      <a:pt x="764" y="0"/>
                    </a:moveTo>
                    <a:cubicBezTo>
                      <a:pt x="635" y="0"/>
                      <a:pt x="497" y="59"/>
                      <a:pt x="399" y="181"/>
                    </a:cubicBezTo>
                    <a:cubicBezTo>
                      <a:pt x="217" y="455"/>
                      <a:pt x="126" y="789"/>
                      <a:pt x="65" y="1093"/>
                    </a:cubicBezTo>
                    <a:cubicBezTo>
                      <a:pt x="0" y="1331"/>
                      <a:pt x="211" y="1553"/>
                      <a:pt x="426" y="1553"/>
                    </a:cubicBezTo>
                    <a:cubicBezTo>
                      <a:pt x="514" y="1553"/>
                      <a:pt x="602" y="1516"/>
                      <a:pt x="673" y="1428"/>
                    </a:cubicBezTo>
                    <a:cubicBezTo>
                      <a:pt x="946" y="1124"/>
                      <a:pt x="1129" y="789"/>
                      <a:pt x="1129" y="364"/>
                    </a:cubicBezTo>
                    <a:cubicBezTo>
                      <a:pt x="1129" y="128"/>
                      <a:pt x="956" y="0"/>
                      <a:pt x="76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914" name="Google Shape;914;p13"/>
              <p:cNvSpPr/>
              <p:nvPr/>
            </p:nvSpPr>
            <p:spPr>
              <a:xfrm>
                <a:off x="7159075" y="3718400"/>
                <a:ext cx="28150" cy="34650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1386" extrusionOk="0">
                    <a:moveTo>
                      <a:pt x="564" y="0"/>
                    </a:moveTo>
                    <a:cubicBezTo>
                      <a:pt x="485" y="0"/>
                      <a:pt x="407" y="31"/>
                      <a:pt x="335" y="103"/>
                    </a:cubicBezTo>
                    <a:cubicBezTo>
                      <a:pt x="122" y="285"/>
                      <a:pt x="122" y="589"/>
                      <a:pt x="92" y="863"/>
                    </a:cubicBezTo>
                    <a:cubicBezTo>
                      <a:pt x="0" y="1174"/>
                      <a:pt x="261" y="1386"/>
                      <a:pt x="524" y="1386"/>
                    </a:cubicBezTo>
                    <a:cubicBezTo>
                      <a:pt x="697" y="1386"/>
                      <a:pt x="870" y="1293"/>
                      <a:pt x="943" y="1076"/>
                    </a:cubicBezTo>
                    <a:cubicBezTo>
                      <a:pt x="1004" y="772"/>
                      <a:pt x="1125" y="316"/>
                      <a:pt x="821" y="103"/>
                    </a:cubicBezTo>
                    <a:cubicBezTo>
                      <a:pt x="741" y="39"/>
                      <a:pt x="653" y="0"/>
                      <a:pt x="56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915" name="Google Shape;915;p13"/>
              <p:cNvSpPr/>
              <p:nvPr/>
            </p:nvSpPr>
            <p:spPr>
              <a:xfrm>
                <a:off x="7198600" y="3789200"/>
                <a:ext cx="22050" cy="44550"/>
              </a:xfrm>
              <a:custGeom>
                <a:avLst/>
                <a:gdLst/>
                <a:ahLst/>
                <a:cxnLst/>
                <a:rect l="l" t="t" r="r" b="b"/>
                <a:pathLst>
                  <a:path w="882" h="1782" extrusionOk="0">
                    <a:moveTo>
                      <a:pt x="420" y="0"/>
                    </a:moveTo>
                    <a:cubicBezTo>
                      <a:pt x="324" y="0"/>
                      <a:pt x="233" y="46"/>
                      <a:pt x="183" y="159"/>
                    </a:cubicBezTo>
                    <a:cubicBezTo>
                      <a:pt x="0" y="523"/>
                      <a:pt x="0" y="979"/>
                      <a:pt x="31" y="1405"/>
                    </a:cubicBezTo>
                    <a:cubicBezTo>
                      <a:pt x="48" y="1634"/>
                      <a:pt x="271" y="1782"/>
                      <a:pt x="466" y="1782"/>
                    </a:cubicBezTo>
                    <a:cubicBezTo>
                      <a:pt x="608" y="1782"/>
                      <a:pt x="735" y="1705"/>
                      <a:pt x="760" y="1526"/>
                    </a:cubicBezTo>
                    <a:cubicBezTo>
                      <a:pt x="791" y="1101"/>
                      <a:pt x="882" y="645"/>
                      <a:pt x="760" y="219"/>
                    </a:cubicBezTo>
                    <a:cubicBezTo>
                      <a:pt x="706" y="94"/>
                      <a:pt x="558" y="0"/>
                      <a:pt x="42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916" name="Google Shape;916;p13"/>
              <p:cNvSpPr/>
              <p:nvPr/>
            </p:nvSpPr>
            <p:spPr>
              <a:xfrm>
                <a:off x="7232800" y="3724750"/>
                <a:ext cx="25850" cy="47050"/>
              </a:xfrm>
              <a:custGeom>
                <a:avLst/>
                <a:gdLst/>
                <a:ahLst/>
                <a:cxnLst/>
                <a:rect l="l" t="t" r="r" b="b"/>
                <a:pathLst>
                  <a:path w="1034" h="1882" extrusionOk="0">
                    <a:moveTo>
                      <a:pt x="426" y="1"/>
                    </a:moveTo>
                    <a:cubicBezTo>
                      <a:pt x="274" y="1"/>
                      <a:pt x="61" y="123"/>
                      <a:pt x="61" y="275"/>
                    </a:cubicBezTo>
                    <a:cubicBezTo>
                      <a:pt x="0" y="730"/>
                      <a:pt x="0" y="1186"/>
                      <a:pt x="152" y="1582"/>
                    </a:cubicBezTo>
                    <a:cubicBezTo>
                      <a:pt x="234" y="1787"/>
                      <a:pt x="397" y="1881"/>
                      <a:pt x="556" y="1881"/>
                    </a:cubicBezTo>
                    <a:cubicBezTo>
                      <a:pt x="750" y="1881"/>
                      <a:pt x="939" y="1741"/>
                      <a:pt x="973" y="1490"/>
                    </a:cubicBezTo>
                    <a:cubicBezTo>
                      <a:pt x="1034" y="1065"/>
                      <a:pt x="942" y="639"/>
                      <a:pt x="760" y="275"/>
                    </a:cubicBezTo>
                    <a:cubicBezTo>
                      <a:pt x="669" y="123"/>
                      <a:pt x="578" y="1"/>
                      <a:pt x="42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917" name="Google Shape;917;p13"/>
              <p:cNvSpPr/>
              <p:nvPr/>
            </p:nvSpPr>
            <p:spPr>
              <a:xfrm>
                <a:off x="7282175" y="3786875"/>
                <a:ext cx="24350" cy="41400"/>
              </a:xfrm>
              <a:custGeom>
                <a:avLst/>
                <a:gdLst/>
                <a:ahLst/>
                <a:cxnLst/>
                <a:rect l="l" t="t" r="r" b="b"/>
                <a:pathLst>
                  <a:path w="974" h="1656" extrusionOk="0">
                    <a:moveTo>
                      <a:pt x="499" y="1"/>
                    </a:moveTo>
                    <a:cubicBezTo>
                      <a:pt x="442" y="1"/>
                      <a:pt x="381" y="24"/>
                      <a:pt x="335" y="69"/>
                    </a:cubicBezTo>
                    <a:cubicBezTo>
                      <a:pt x="1" y="404"/>
                      <a:pt x="122" y="981"/>
                      <a:pt x="183" y="1376"/>
                    </a:cubicBezTo>
                    <a:cubicBezTo>
                      <a:pt x="210" y="1562"/>
                      <a:pt x="399" y="1655"/>
                      <a:pt x="568" y="1655"/>
                    </a:cubicBezTo>
                    <a:cubicBezTo>
                      <a:pt x="593" y="1655"/>
                      <a:pt x="616" y="1654"/>
                      <a:pt x="639" y="1650"/>
                    </a:cubicBezTo>
                    <a:cubicBezTo>
                      <a:pt x="913" y="1589"/>
                      <a:pt x="973" y="1346"/>
                      <a:pt x="943" y="1163"/>
                    </a:cubicBezTo>
                    <a:cubicBezTo>
                      <a:pt x="913" y="768"/>
                      <a:pt x="913" y="312"/>
                      <a:pt x="639" y="69"/>
                    </a:cubicBezTo>
                    <a:cubicBezTo>
                      <a:pt x="609" y="24"/>
                      <a:pt x="556" y="1"/>
                      <a:pt x="49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918" name="Google Shape;918;p13"/>
              <p:cNvSpPr/>
              <p:nvPr/>
            </p:nvSpPr>
            <p:spPr>
              <a:xfrm>
                <a:off x="7232025" y="3828675"/>
                <a:ext cx="22825" cy="35550"/>
              </a:xfrm>
              <a:custGeom>
                <a:avLst/>
                <a:gdLst/>
                <a:ahLst/>
                <a:cxnLst/>
                <a:rect l="l" t="t" r="r" b="b"/>
                <a:pathLst>
                  <a:path w="913" h="1422" extrusionOk="0">
                    <a:moveTo>
                      <a:pt x="426" y="1"/>
                    </a:moveTo>
                    <a:cubicBezTo>
                      <a:pt x="312" y="1"/>
                      <a:pt x="198" y="54"/>
                      <a:pt x="153" y="160"/>
                    </a:cubicBezTo>
                    <a:cubicBezTo>
                      <a:pt x="1" y="464"/>
                      <a:pt x="1" y="859"/>
                      <a:pt x="92" y="1194"/>
                    </a:cubicBezTo>
                    <a:cubicBezTo>
                      <a:pt x="153" y="1346"/>
                      <a:pt x="282" y="1422"/>
                      <a:pt x="407" y="1422"/>
                    </a:cubicBezTo>
                    <a:cubicBezTo>
                      <a:pt x="533" y="1422"/>
                      <a:pt x="654" y="1346"/>
                      <a:pt x="700" y="1194"/>
                    </a:cubicBezTo>
                    <a:cubicBezTo>
                      <a:pt x="913" y="859"/>
                      <a:pt x="913" y="525"/>
                      <a:pt x="700" y="160"/>
                    </a:cubicBezTo>
                    <a:cubicBezTo>
                      <a:pt x="654" y="54"/>
                      <a:pt x="540" y="1"/>
                      <a:pt x="42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sp>
        <p:nvSpPr>
          <p:cNvPr id="919" name="Google Shape;919;p13"/>
          <p:cNvSpPr/>
          <p:nvPr/>
        </p:nvSpPr>
        <p:spPr>
          <a:xfrm>
            <a:off x="2295775" y="3783900"/>
            <a:ext cx="8585275" cy="3749450"/>
          </a:xfrm>
          <a:custGeom>
            <a:avLst/>
            <a:gdLst/>
            <a:ahLst/>
            <a:cxnLst/>
            <a:rect l="l" t="t" r="r" b="b"/>
            <a:pathLst>
              <a:path w="343411" h="149978" extrusionOk="0">
                <a:moveTo>
                  <a:pt x="248936" y="0"/>
                </a:moveTo>
                <a:cubicBezTo>
                  <a:pt x="233996" y="0"/>
                  <a:pt x="219075" y="596"/>
                  <a:pt x="204199" y="2073"/>
                </a:cubicBezTo>
                <a:cubicBezTo>
                  <a:pt x="185688" y="3927"/>
                  <a:pt x="167389" y="7118"/>
                  <a:pt x="149091" y="10553"/>
                </a:cubicBezTo>
                <a:cubicBezTo>
                  <a:pt x="117297" y="16602"/>
                  <a:pt x="85534" y="23654"/>
                  <a:pt x="53132" y="26055"/>
                </a:cubicBezTo>
                <a:cubicBezTo>
                  <a:pt x="51725" y="26160"/>
                  <a:pt x="50232" y="26201"/>
                  <a:pt x="48676" y="26201"/>
                </a:cubicBezTo>
                <a:cubicBezTo>
                  <a:pt x="43413" y="26201"/>
                  <a:pt x="37430" y="25736"/>
                  <a:pt x="31651" y="25736"/>
                </a:cubicBezTo>
                <a:cubicBezTo>
                  <a:pt x="25841" y="25736"/>
                  <a:pt x="20237" y="26206"/>
                  <a:pt x="15776" y="28091"/>
                </a:cubicBezTo>
                <a:cubicBezTo>
                  <a:pt x="5319" y="32559"/>
                  <a:pt x="2523" y="46420"/>
                  <a:pt x="1733" y="56177"/>
                </a:cubicBezTo>
                <a:cubicBezTo>
                  <a:pt x="274" y="73776"/>
                  <a:pt x="0" y="91466"/>
                  <a:pt x="912" y="109156"/>
                </a:cubicBezTo>
                <a:cubicBezTo>
                  <a:pt x="2896" y="109090"/>
                  <a:pt x="4879" y="109059"/>
                  <a:pt x="6859" y="109059"/>
                </a:cubicBezTo>
                <a:cubicBezTo>
                  <a:pt x="32188" y="109059"/>
                  <a:pt x="57252" y="114200"/>
                  <a:pt x="82342" y="117667"/>
                </a:cubicBezTo>
                <a:cubicBezTo>
                  <a:pt x="128331" y="123989"/>
                  <a:pt x="174897" y="124658"/>
                  <a:pt x="221068" y="129552"/>
                </a:cubicBezTo>
                <a:cubicBezTo>
                  <a:pt x="258880" y="133534"/>
                  <a:pt x="296389" y="140373"/>
                  <a:pt x="333076" y="149978"/>
                </a:cubicBezTo>
                <a:cubicBezTo>
                  <a:pt x="340675" y="102165"/>
                  <a:pt x="342043" y="53624"/>
                  <a:pt x="343411" y="5264"/>
                </a:cubicBezTo>
                <a:cubicBezTo>
                  <a:pt x="311994" y="2646"/>
                  <a:pt x="280423" y="0"/>
                  <a:pt x="24893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0" name="Google Shape;920;p13"/>
          <p:cNvSpPr/>
          <p:nvPr/>
        </p:nvSpPr>
        <p:spPr>
          <a:xfrm>
            <a:off x="-783325" y="4025675"/>
            <a:ext cx="8813275" cy="2366225"/>
          </a:xfrm>
          <a:custGeom>
            <a:avLst/>
            <a:gdLst/>
            <a:ahLst/>
            <a:cxnLst/>
            <a:rect l="l" t="t" r="r" b="b"/>
            <a:pathLst>
              <a:path w="352531" h="94649" extrusionOk="0">
                <a:moveTo>
                  <a:pt x="106684" y="1"/>
                </a:moveTo>
                <a:cubicBezTo>
                  <a:pt x="80282" y="1"/>
                  <a:pt x="53703" y="2720"/>
                  <a:pt x="28846" y="8967"/>
                </a:cubicBezTo>
                <a:cubicBezTo>
                  <a:pt x="14135" y="12676"/>
                  <a:pt x="10639" y="19302"/>
                  <a:pt x="8572" y="32311"/>
                </a:cubicBezTo>
                <a:cubicBezTo>
                  <a:pt x="5381" y="52585"/>
                  <a:pt x="2858" y="72980"/>
                  <a:pt x="1" y="93315"/>
                </a:cubicBezTo>
                <a:cubicBezTo>
                  <a:pt x="7963" y="94291"/>
                  <a:pt x="15959" y="94648"/>
                  <a:pt x="23973" y="94648"/>
                </a:cubicBezTo>
                <a:cubicBezTo>
                  <a:pt x="38415" y="94648"/>
                  <a:pt x="52911" y="93489"/>
                  <a:pt x="67358" y="92707"/>
                </a:cubicBezTo>
                <a:cubicBezTo>
                  <a:pt x="91436" y="91410"/>
                  <a:pt x="115539" y="91175"/>
                  <a:pt x="139646" y="91175"/>
                </a:cubicBezTo>
                <a:cubicBezTo>
                  <a:pt x="153347" y="91175"/>
                  <a:pt x="167051" y="91251"/>
                  <a:pt x="180751" y="91251"/>
                </a:cubicBezTo>
                <a:cubicBezTo>
                  <a:pt x="189257" y="91251"/>
                  <a:pt x="197763" y="91221"/>
                  <a:pt x="206266" y="91127"/>
                </a:cubicBezTo>
                <a:cubicBezTo>
                  <a:pt x="233863" y="90800"/>
                  <a:pt x="261509" y="89753"/>
                  <a:pt x="289105" y="89753"/>
                </a:cubicBezTo>
                <a:cubicBezTo>
                  <a:pt x="310291" y="89753"/>
                  <a:pt x="331448" y="90370"/>
                  <a:pt x="352530" y="92403"/>
                </a:cubicBezTo>
                <a:cubicBezTo>
                  <a:pt x="342956" y="85351"/>
                  <a:pt x="335569" y="76233"/>
                  <a:pt x="326603" y="68543"/>
                </a:cubicBezTo>
                <a:cubicBezTo>
                  <a:pt x="316724" y="60062"/>
                  <a:pt x="305022" y="53527"/>
                  <a:pt x="293167" y="47418"/>
                </a:cubicBezTo>
                <a:cubicBezTo>
                  <a:pt x="270857" y="35867"/>
                  <a:pt x="247665" y="25563"/>
                  <a:pt x="223409" y="17782"/>
                </a:cubicBezTo>
                <a:cubicBezTo>
                  <a:pt x="201099" y="10609"/>
                  <a:pt x="177937" y="5624"/>
                  <a:pt x="154411" y="2858"/>
                </a:cubicBezTo>
                <a:cubicBezTo>
                  <a:pt x="138856" y="1014"/>
                  <a:pt x="122803" y="1"/>
                  <a:pt x="10668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1" name="Google Shape;921;p13"/>
          <p:cNvSpPr/>
          <p:nvPr/>
        </p:nvSpPr>
        <p:spPr>
          <a:xfrm>
            <a:off x="-378625" y="713800"/>
            <a:ext cx="1418000" cy="706500"/>
          </a:xfrm>
          <a:custGeom>
            <a:avLst/>
            <a:gdLst/>
            <a:ahLst/>
            <a:cxnLst/>
            <a:rect l="l" t="t" r="r" b="b"/>
            <a:pathLst>
              <a:path w="56720" h="28260" extrusionOk="0">
                <a:moveTo>
                  <a:pt x="26548" y="0"/>
                </a:moveTo>
                <a:cubicBezTo>
                  <a:pt x="23381" y="0"/>
                  <a:pt x="20167" y="1855"/>
                  <a:pt x="18299" y="4517"/>
                </a:cubicBezTo>
                <a:cubicBezTo>
                  <a:pt x="15868" y="7982"/>
                  <a:pt x="15381" y="12450"/>
                  <a:pt x="15685" y="16675"/>
                </a:cubicBezTo>
                <a:cubicBezTo>
                  <a:pt x="15106" y="13629"/>
                  <a:pt x="11921" y="11709"/>
                  <a:pt x="8789" y="11709"/>
                </a:cubicBezTo>
                <a:cubicBezTo>
                  <a:pt x="8139" y="11709"/>
                  <a:pt x="7492" y="11792"/>
                  <a:pt x="6870" y="11964"/>
                </a:cubicBezTo>
                <a:cubicBezTo>
                  <a:pt x="4013" y="12724"/>
                  <a:pt x="1916" y="15338"/>
                  <a:pt x="1004" y="18165"/>
                </a:cubicBezTo>
                <a:cubicBezTo>
                  <a:pt x="609" y="19441"/>
                  <a:pt x="366" y="20779"/>
                  <a:pt x="214" y="22147"/>
                </a:cubicBezTo>
                <a:cubicBezTo>
                  <a:pt x="1" y="24730"/>
                  <a:pt x="2007" y="26980"/>
                  <a:pt x="4621" y="27040"/>
                </a:cubicBezTo>
                <a:cubicBezTo>
                  <a:pt x="15655" y="27283"/>
                  <a:pt x="42099" y="27983"/>
                  <a:pt x="52038" y="28256"/>
                </a:cubicBezTo>
                <a:cubicBezTo>
                  <a:pt x="52095" y="28258"/>
                  <a:pt x="52150" y="28259"/>
                  <a:pt x="52206" y="28259"/>
                </a:cubicBezTo>
                <a:cubicBezTo>
                  <a:pt x="54652" y="28259"/>
                  <a:pt x="56630" y="26316"/>
                  <a:pt x="56689" y="23849"/>
                </a:cubicBezTo>
                <a:cubicBezTo>
                  <a:pt x="56719" y="22785"/>
                  <a:pt x="56598" y="21751"/>
                  <a:pt x="56294" y="20748"/>
                </a:cubicBezTo>
                <a:cubicBezTo>
                  <a:pt x="55625" y="18256"/>
                  <a:pt x="53680" y="16037"/>
                  <a:pt x="51157" y="15520"/>
                </a:cubicBezTo>
                <a:cubicBezTo>
                  <a:pt x="50878" y="15466"/>
                  <a:pt x="50593" y="15440"/>
                  <a:pt x="50307" y="15440"/>
                </a:cubicBezTo>
                <a:cubicBezTo>
                  <a:pt x="48044" y="15440"/>
                  <a:pt x="45716" y="17087"/>
                  <a:pt x="45473" y="19381"/>
                </a:cubicBezTo>
                <a:cubicBezTo>
                  <a:pt x="44439" y="16979"/>
                  <a:pt x="45473" y="13697"/>
                  <a:pt x="43163" y="12086"/>
                </a:cubicBezTo>
                <a:cubicBezTo>
                  <a:pt x="42532" y="11659"/>
                  <a:pt x="41805" y="11444"/>
                  <a:pt x="41074" y="11444"/>
                </a:cubicBezTo>
                <a:cubicBezTo>
                  <a:pt x="40502" y="11444"/>
                  <a:pt x="39928" y="11576"/>
                  <a:pt x="39394" y="11843"/>
                </a:cubicBezTo>
                <a:cubicBezTo>
                  <a:pt x="36780" y="13058"/>
                  <a:pt x="35777" y="15733"/>
                  <a:pt x="34895" y="18226"/>
                </a:cubicBezTo>
                <a:cubicBezTo>
                  <a:pt x="35321" y="14912"/>
                  <a:pt x="35777" y="11539"/>
                  <a:pt x="35108" y="8225"/>
                </a:cubicBezTo>
                <a:cubicBezTo>
                  <a:pt x="34439" y="4973"/>
                  <a:pt x="32464" y="1751"/>
                  <a:pt x="29363" y="535"/>
                </a:cubicBezTo>
                <a:cubicBezTo>
                  <a:pt x="28455" y="169"/>
                  <a:pt x="27503" y="0"/>
                  <a:pt x="2654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2" name="Google Shape;922;p13"/>
          <p:cNvSpPr/>
          <p:nvPr/>
        </p:nvSpPr>
        <p:spPr>
          <a:xfrm>
            <a:off x="7910625" y="201475"/>
            <a:ext cx="1092000" cy="512325"/>
          </a:xfrm>
          <a:custGeom>
            <a:avLst/>
            <a:gdLst/>
            <a:ahLst/>
            <a:cxnLst/>
            <a:rect l="l" t="t" r="r" b="b"/>
            <a:pathLst>
              <a:path w="43680" h="20493" extrusionOk="0">
                <a:moveTo>
                  <a:pt x="14419" y="1"/>
                </a:moveTo>
                <a:cubicBezTo>
                  <a:pt x="14018" y="1"/>
                  <a:pt x="13616" y="79"/>
                  <a:pt x="13223" y="249"/>
                </a:cubicBezTo>
                <a:cubicBezTo>
                  <a:pt x="11855" y="796"/>
                  <a:pt x="10943" y="2316"/>
                  <a:pt x="10305" y="3836"/>
                </a:cubicBezTo>
                <a:cubicBezTo>
                  <a:pt x="8937" y="6936"/>
                  <a:pt x="8208" y="10371"/>
                  <a:pt x="8208" y="13836"/>
                </a:cubicBezTo>
                <a:cubicBezTo>
                  <a:pt x="7997" y="11940"/>
                  <a:pt x="6387" y="10901"/>
                  <a:pt x="4745" y="10901"/>
                </a:cubicBezTo>
                <a:cubicBezTo>
                  <a:pt x="3781" y="10901"/>
                  <a:pt x="2807" y="11259"/>
                  <a:pt x="2098" y="12012"/>
                </a:cubicBezTo>
                <a:cubicBezTo>
                  <a:pt x="214" y="14079"/>
                  <a:pt x="1" y="17544"/>
                  <a:pt x="700" y="20493"/>
                </a:cubicBezTo>
                <a:lnTo>
                  <a:pt x="700" y="20493"/>
                </a:lnTo>
                <a:cubicBezTo>
                  <a:pt x="2554" y="20037"/>
                  <a:pt x="42129" y="19429"/>
                  <a:pt x="42129" y="19429"/>
                </a:cubicBezTo>
                <a:cubicBezTo>
                  <a:pt x="43680" y="15964"/>
                  <a:pt x="42464" y="11131"/>
                  <a:pt x="39485" y="9277"/>
                </a:cubicBezTo>
                <a:cubicBezTo>
                  <a:pt x="38623" y="8734"/>
                  <a:pt x="37656" y="8481"/>
                  <a:pt x="36682" y="8481"/>
                </a:cubicBezTo>
                <a:cubicBezTo>
                  <a:pt x="34327" y="8481"/>
                  <a:pt x="31928" y="9965"/>
                  <a:pt x="30853" y="12438"/>
                </a:cubicBezTo>
                <a:cubicBezTo>
                  <a:pt x="31248" y="8973"/>
                  <a:pt x="31278" y="4565"/>
                  <a:pt x="28634" y="2924"/>
                </a:cubicBezTo>
                <a:cubicBezTo>
                  <a:pt x="28077" y="2584"/>
                  <a:pt x="27470" y="2432"/>
                  <a:pt x="26853" y="2432"/>
                </a:cubicBezTo>
                <a:cubicBezTo>
                  <a:pt x="25484" y="2432"/>
                  <a:pt x="24068" y="3181"/>
                  <a:pt x="23041" y="4292"/>
                </a:cubicBezTo>
                <a:cubicBezTo>
                  <a:pt x="21552" y="5933"/>
                  <a:pt x="20761" y="8213"/>
                  <a:pt x="20001" y="10432"/>
                </a:cubicBezTo>
                <a:cubicBezTo>
                  <a:pt x="19849" y="7909"/>
                  <a:pt x="19697" y="5295"/>
                  <a:pt x="18634" y="3137"/>
                </a:cubicBezTo>
                <a:cubicBezTo>
                  <a:pt x="17751" y="1371"/>
                  <a:pt x="16096" y="1"/>
                  <a:pt x="1441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3" name="Google Shape;923;p13"/>
          <p:cNvSpPr/>
          <p:nvPr/>
        </p:nvSpPr>
        <p:spPr>
          <a:xfrm flipH="1">
            <a:off x="-48725" y="4512349"/>
            <a:ext cx="9252651" cy="806609"/>
          </a:xfrm>
          <a:custGeom>
            <a:avLst/>
            <a:gdLst/>
            <a:ahLst/>
            <a:cxnLst/>
            <a:rect l="l" t="t" r="r" b="b"/>
            <a:pathLst>
              <a:path w="284960" h="59893" extrusionOk="0">
                <a:moveTo>
                  <a:pt x="231706" y="1"/>
                </a:moveTo>
                <a:cubicBezTo>
                  <a:pt x="226944" y="1"/>
                  <a:pt x="222181" y="56"/>
                  <a:pt x="217420" y="165"/>
                </a:cubicBezTo>
                <a:cubicBezTo>
                  <a:pt x="171401" y="1320"/>
                  <a:pt x="125504" y="7734"/>
                  <a:pt x="80944" y="19253"/>
                </a:cubicBezTo>
                <a:cubicBezTo>
                  <a:pt x="58755" y="24968"/>
                  <a:pt x="36870" y="31959"/>
                  <a:pt x="15471" y="40257"/>
                </a:cubicBezTo>
                <a:cubicBezTo>
                  <a:pt x="11581" y="41746"/>
                  <a:pt x="4985" y="43296"/>
                  <a:pt x="0" y="46002"/>
                </a:cubicBezTo>
                <a:lnTo>
                  <a:pt x="0" y="59892"/>
                </a:lnTo>
                <a:lnTo>
                  <a:pt x="284960" y="59892"/>
                </a:lnTo>
                <a:lnTo>
                  <a:pt x="284960" y="2323"/>
                </a:lnTo>
                <a:cubicBezTo>
                  <a:pt x="267245" y="765"/>
                  <a:pt x="249475" y="1"/>
                  <a:pt x="23170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924" name="Google Shape;924;p13"/>
          <p:cNvGrpSpPr/>
          <p:nvPr/>
        </p:nvGrpSpPr>
        <p:grpSpPr>
          <a:xfrm>
            <a:off x="85000" y="3678075"/>
            <a:ext cx="1367075" cy="681525"/>
            <a:chOff x="85000" y="3678075"/>
            <a:chExt cx="1367075" cy="681525"/>
          </a:xfrm>
        </p:grpSpPr>
        <p:sp>
          <p:nvSpPr>
            <p:cNvPr id="925" name="Google Shape;925;p13"/>
            <p:cNvSpPr/>
            <p:nvPr/>
          </p:nvSpPr>
          <p:spPr>
            <a:xfrm>
              <a:off x="85000" y="3678075"/>
              <a:ext cx="1367075" cy="681525"/>
            </a:xfrm>
            <a:custGeom>
              <a:avLst/>
              <a:gdLst/>
              <a:ahLst/>
              <a:cxnLst/>
              <a:rect l="l" t="t" r="r" b="b"/>
              <a:pathLst>
                <a:path w="54683" h="27261" extrusionOk="0">
                  <a:moveTo>
                    <a:pt x="18949" y="0"/>
                  </a:moveTo>
                  <a:cubicBezTo>
                    <a:pt x="18208" y="0"/>
                    <a:pt x="17499" y="735"/>
                    <a:pt x="17052" y="1429"/>
                  </a:cubicBezTo>
                  <a:cubicBezTo>
                    <a:pt x="14621" y="5259"/>
                    <a:pt x="13526" y="9970"/>
                    <a:pt x="14013" y="14499"/>
                  </a:cubicBezTo>
                  <a:cubicBezTo>
                    <a:pt x="13466" y="13648"/>
                    <a:pt x="13253" y="12584"/>
                    <a:pt x="12797" y="11642"/>
                  </a:cubicBezTo>
                  <a:cubicBezTo>
                    <a:pt x="12376" y="10800"/>
                    <a:pt x="11566" y="9983"/>
                    <a:pt x="10654" y="9983"/>
                  </a:cubicBezTo>
                  <a:cubicBezTo>
                    <a:pt x="10579" y="9983"/>
                    <a:pt x="10503" y="9989"/>
                    <a:pt x="10426" y="10000"/>
                  </a:cubicBezTo>
                  <a:cubicBezTo>
                    <a:pt x="9241" y="10213"/>
                    <a:pt x="8663" y="11611"/>
                    <a:pt x="8785" y="12797"/>
                  </a:cubicBezTo>
                  <a:cubicBezTo>
                    <a:pt x="8906" y="13952"/>
                    <a:pt x="9423" y="15077"/>
                    <a:pt x="9514" y="16232"/>
                  </a:cubicBezTo>
                  <a:cubicBezTo>
                    <a:pt x="8602" y="14499"/>
                    <a:pt x="7569" y="12827"/>
                    <a:pt x="6475" y="11216"/>
                  </a:cubicBezTo>
                  <a:cubicBezTo>
                    <a:pt x="6049" y="10608"/>
                    <a:pt x="5563" y="9940"/>
                    <a:pt x="4864" y="9605"/>
                  </a:cubicBezTo>
                  <a:cubicBezTo>
                    <a:pt x="4502" y="9407"/>
                    <a:pt x="4116" y="9318"/>
                    <a:pt x="3728" y="9318"/>
                  </a:cubicBezTo>
                  <a:cubicBezTo>
                    <a:pt x="2453" y="9318"/>
                    <a:pt x="1159" y="10285"/>
                    <a:pt x="669" y="11520"/>
                  </a:cubicBezTo>
                  <a:cubicBezTo>
                    <a:pt x="0" y="13162"/>
                    <a:pt x="426" y="15016"/>
                    <a:pt x="1125" y="16627"/>
                  </a:cubicBezTo>
                  <a:cubicBezTo>
                    <a:pt x="1125" y="20639"/>
                    <a:pt x="7143" y="24074"/>
                    <a:pt x="10487" y="24134"/>
                  </a:cubicBezTo>
                  <a:cubicBezTo>
                    <a:pt x="16262" y="24226"/>
                    <a:pt x="21825" y="25137"/>
                    <a:pt x="27539" y="25989"/>
                  </a:cubicBezTo>
                  <a:cubicBezTo>
                    <a:pt x="31717" y="26630"/>
                    <a:pt x="35982" y="27260"/>
                    <a:pt x="40197" y="27260"/>
                  </a:cubicBezTo>
                  <a:cubicBezTo>
                    <a:pt x="42974" y="27260"/>
                    <a:pt x="45728" y="26986"/>
                    <a:pt x="48421" y="26262"/>
                  </a:cubicBezTo>
                  <a:cubicBezTo>
                    <a:pt x="50153" y="25776"/>
                    <a:pt x="51947" y="25046"/>
                    <a:pt x="53132" y="23678"/>
                  </a:cubicBezTo>
                  <a:cubicBezTo>
                    <a:pt x="54287" y="22311"/>
                    <a:pt x="54682" y="20122"/>
                    <a:pt x="53588" y="18663"/>
                  </a:cubicBezTo>
                  <a:cubicBezTo>
                    <a:pt x="52836" y="17700"/>
                    <a:pt x="51630" y="17281"/>
                    <a:pt x="50420" y="17281"/>
                  </a:cubicBezTo>
                  <a:cubicBezTo>
                    <a:pt x="50064" y="17281"/>
                    <a:pt x="49708" y="17318"/>
                    <a:pt x="49363" y="17387"/>
                  </a:cubicBezTo>
                  <a:cubicBezTo>
                    <a:pt x="47843" y="17721"/>
                    <a:pt x="46506" y="18602"/>
                    <a:pt x="45229" y="19454"/>
                  </a:cubicBezTo>
                  <a:cubicBezTo>
                    <a:pt x="45746" y="18663"/>
                    <a:pt x="46293" y="17843"/>
                    <a:pt x="46384" y="16931"/>
                  </a:cubicBezTo>
                  <a:cubicBezTo>
                    <a:pt x="46506" y="15958"/>
                    <a:pt x="46080" y="14894"/>
                    <a:pt x="45168" y="14651"/>
                  </a:cubicBezTo>
                  <a:cubicBezTo>
                    <a:pt x="44977" y="14587"/>
                    <a:pt x="44780" y="14561"/>
                    <a:pt x="44582" y="14561"/>
                  </a:cubicBezTo>
                  <a:cubicBezTo>
                    <a:pt x="44309" y="14561"/>
                    <a:pt x="44035" y="14611"/>
                    <a:pt x="43770" y="14681"/>
                  </a:cubicBezTo>
                  <a:cubicBezTo>
                    <a:pt x="41825" y="15107"/>
                    <a:pt x="40062" y="16019"/>
                    <a:pt x="38573" y="17265"/>
                  </a:cubicBezTo>
                  <a:cubicBezTo>
                    <a:pt x="39241" y="15958"/>
                    <a:pt x="39940" y="14621"/>
                    <a:pt x="39910" y="13162"/>
                  </a:cubicBezTo>
                  <a:cubicBezTo>
                    <a:pt x="39849" y="11733"/>
                    <a:pt x="38846" y="10213"/>
                    <a:pt x="37387" y="10122"/>
                  </a:cubicBezTo>
                  <a:cubicBezTo>
                    <a:pt x="37357" y="10121"/>
                    <a:pt x="37328" y="10120"/>
                    <a:pt x="37298" y="10120"/>
                  </a:cubicBezTo>
                  <a:cubicBezTo>
                    <a:pt x="36570" y="10120"/>
                    <a:pt x="35873" y="10473"/>
                    <a:pt x="35259" y="10882"/>
                  </a:cubicBezTo>
                  <a:cubicBezTo>
                    <a:pt x="33071" y="12250"/>
                    <a:pt x="31247" y="14195"/>
                    <a:pt x="29940" y="16475"/>
                  </a:cubicBezTo>
                  <a:lnTo>
                    <a:pt x="29940" y="16475"/>
                  </a:lnTo>
                  <a:cubicBezTo>
                    <a:pt x="30426" y="13374"/>
                    <a:pt x="30244" y="10244"/>
                    <a:pt x="29423" y="7234"/>
                  </a:cubicBezTo>
                  <a:cubicBezTo>
                    <a:pt x="29302" y="6809"/>
                    <a:pt x="29150" y="6383"/>
                    <a:pt x="28816" y="6140"/>
                  </a:cubicBezTo>
                  <a:cubicBezTo>
                    <a:pt x="28577" y="5987"/>
                    <a:pt x="28301" y="5929"/>
                    <a:pt x="28019" y="5929"/>
                  </a:cubicBezTo>
                  <a:cubicBezTo>
                    <a:pt x="27797" y="5929"/>
                    <a:pt x="27571" y="5965"/>
                    <a:pt x="27357" y="6019"/>
                  </a:cubicBezTo>
                  <a:cubicBezTo>
                    <a:pt x="24256" y="6809"/>
                    <a:pt x="22797" y="10396"/>
                    <a:pt x="21855" y="13466"/>
                  </a:cubicBezTo>
                  <a:cubicBezTo>
                    <a:pt x="22372" y="9362"/>
                    <a:pt x="21855" y="5137"/>
                    <a:pt x="20335" y="1307"/>
                  </a:cubicBezTo>
                  <a:cubicBezTo>
                    <a:pt x="20153" y="851"/>
                    <a:pt x="19910" y="365"/>
                    <a:pt x="19454" y="122"/>
                  </a:cubicBezTo>
                  <a:cubicBezTo>
                    <a:pt x="19285" y="38"/>
                    <a:pt x="19116" y="0"/>
                    <a:pt x="1894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26" name="Google Shape;926;p13"/>
            <p:cNvSpPr/>
            <p:nvPr/>
          </p:nvSpPr>
          <p:spPr>
            <a:xfrm>
              <a:off x="125275" y="4024450"/>
              <a:ext cx="53225" cy="67700"/>
            </a:xfrm>
            <a:custGeom>
              <a:avLst/>
              <a:gdLst/>
              <a:ahLst/>
              <a:cxnLst/>
              <a:rect l="l" t="t" r="r" b="b"/>
              <a:pathLst>
                <a:path w="2129" h="2708" extrusionOk="0">
                  <a:moveTo>
                    <a:pt x="765" y="0"/>
                  </a:moveTo>
                  <a:cubicBezTo>
                    <a:pt x="646" y="0"/>
                    <a:pt x="522" y="47"/>
                    <a:pt x="396" y="158"/>
                  </a:cubicBezTo>
                  <a:cubicBezTo>
                    <a:pt x="0" y="522"/>
                    <a:pt x="152" y="1130"/>
                    <a:pt x="335" y="1586"/>
                  </a:cubicBezTo>
                  <a:cubicBezTo>
                    <a:pt x="547" y="2103"/>
                    <a:pt x="851" y="2498"/>
                    <a:pt x="1399" y="2681"/>
                  </a:cubicBezTo>
                  <a:cubicBezTo>
                    <a:pt x="1450" y="2699"/>
                    <a:pt x="1501" y="2708"/>
                    <a:pt x="1550" y="2708"/>
                  </a:cubicBezTo>
                  <a:cubicBezTo>
                    <a:pt x="1820" y="2708"/>
                    <a:pt x="2042" y="2447"/>
                    <a:pt x="2067" y="2164"/>
                  </a:cubicBezTo>
                  <a:cubicBezTo>
                    <a:pt x="2128" y="1677"/>
                    <a:pt x="1854" y="1222"/>
                    <a:pt x="1611" y="766"/>
                  </a:cubicBezTo>
                  <a:cubicBezTo>
                    <a:pt x="1450" y="444"/>
                    <a:pt x="1133" y="0"/>
                    <a:pt x="7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27" name="Google Shape;927;p13"/>
            <p:cNvSpPr/>
            <p:nvPr/>
          </p:nvSpPr>
          <p:spPr>
            <a:xfrm>
              <a:off x="193650" y="3992375"/>
              <a:ext cx="57025" cy="70850"/>
            </a:xfrm>
            <a:custGeom>
              <a:avLst/>
              <a:gdLst/>
              <a:ahLst/>
              <a:cxnLst/>
              <a:rect l="l" t="t" r="r" b="b"/>
              <a:pathLst>
                <a:path w="2281" h="2834" extrusionOk="0">
                  <a:moveTo>
                    <a:pt x="879" y="1"/>
                  </a:moveTo>
                  <a:cubicBezTo>
                    <a:pt x="535" y="1"/>
                    <a:pt x="286" y="183"/>
                    <a:pt x="153" y="529"/>
                  </a:cubicBezTo>
                  <a:cubicBezTo>
                    <a:pt x="1" y="863"/>
                    <a:pt x="153" y="1289"/>
                    <a:pt x="305" y="1623"/>
                  </a:cubicBezTo>
                  <a:cubicBezTo>
                    <a:pt x="427" y="1927"/>
                    <a:pt x="609" y="2201"/>
                    <a:pt x="791" y="2444"/>
                  </a:cubicBezTo>
                  <a:cubicBezTo>
                    <a:pt x="966" y="2662"/>
                    <a:pt x="1204" y="2834"/>
                    <a:pt x="1470" y="2834"/>
                  </a:cubicBezTo>
                  <a:cubicBezTo>
                    <a:pt x="1575" y="2834"/>
                    <a:pt x="1683" y="2808"/>
                    <a:pt x="1794" y="2748"/>
                  </a:cubicBezTo>
                  <a:cubicBezTo>
                    <a:pt x="2129" y="2596"/>
                    <a:pt x="2281" y="2261"/>
                    <a:pt x="2189" y="1836"/>
                  </a:cubicBezTo>
                  <a:cubicBezTo>
                    <a:pt x="2129" y="1198"/>
                    <a:pt x="1734" y="164"/>
                    <a:pt x="1034" y="12"/>
                  </a:cubicBezTo>
                  <a:cubicBezTo>
                    <a:pt x="981" y="4"/>
                    <a:pt x="929" y="1"/>
                    <a:pt x="8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28" name="Google Shape;928;p13"/>
            <p:cNvSpPr/>
            <p:nvPr/>
          </p:nvSpPr>
          <p:spPr>
            <a:xfrm>
              <a:off x="209625" y="4102375"/>
              <a:ext cx="57775" cy="67050"/>
            </a:xfrm>
            <a:custGeom>
              <a:avLst/>
              <a:gdLst/>
              <a:ahLst/>
              <a:cxnLst/>
              <a:rect l="l" t="t" r="r" b="b"/>
              <a:pathLst>
                <a:path w="2311" h="2682" extrusionOk="0">
                  <a:moveTo>
                    <a:pt x="743" y="0"/>
                  </a:moveTo>
                  <a:cubicBezTo>
                    <a:pt x="546" y="0"/>
                    <a:pt x="362" y="95"/>
                    <a:pt x="243" y="293"/>
                  </a:cubicBezTo>
                  <a:cubicBezTo>
                    <a:pt x="0" y="597"/>
                    <a:pt x="122" y="1144"/>
                    <a:pt x="183" y="1478"/>
                  </a:cubicBezTo>
                  <a:cubicBezTo>
                    <a:pt x="304" y="1843"/>
                    <a:pt x="578" y="2208"/>
                    <a:pt x="882" y="2451"/>
                  </a:cubicBezTo>
                  <a:cubicBezTo>
                    <a:pt x="1053" y="2605"/>
                    <a:pt x="1243" y="2682"/>
                    <a:pt x="1431" y="2682"/>
                  </a:cubicBezTo>
                  <a:cubicBezTo>
                    <a:pt x="1577" y="2682"/>
                    <a:pt x="1721" y="2635"/>
                    <a:pt x="1854" y="2542"/>
                  </a:cubicBezTo>
                  <a:cubicBezTo>
                    <a:pt x="2219" y="2269"/>
                    <a:pt x="2310" y="1843"/>
                    <a:pt x="2098" y="1509"/>
                  </a:cubicBezTo>
                  <a:cubicBezTo>
                    <a:pt x="1946" y="1266"/>
                    <a:pt x="1854" y="1023"/>
                    <a:pt x="1672" y="779"/>
                  </a:cubicBezTo>
                  <a:cubicBezTo>
                    <a:pt x="1490" y="536"/>
                    <a:pt x="1368" y="232"/>
                    <a:pt x="1064" y="80"/>
                  </a:cubicBezTo>
                  <a:cubicBezTo>
                    <a:pt x="958" y="27"/>
                    <a:pt x="849" y="0"/>
                    <a:pt x="7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29" name="Google Shape;929;p13"/>
            <p:cNvSpPr/>
            <p:nvPr/>
          </p:nvSpPr>
          <p:spPr>
            <a:xfrm>
              <a:off x="259025" y="4193275"/>
              <a:ext cx="67650" cy="54625"/>
            </a:xfrm>
            <a:custGeom>
              <a:avLst/>
              <a:gdLst/>
              <a:ahLst/>
              <a:cxnLst/>
              <a:rect l="l" t="t" r="r" b="b"/>
              <a:pathLst>
                <a:path w="2706" h="2185" extrusionOk="0">
                  <a:moveTo>
                    <a:pt x="699" y="1"/>
                  </a:moveTo>
                  <a:cubicBezTo>
                    <a:pt x="304" y="1"/>
                    <a:pt x="91" y="304"/>
                    <a:pt x="30" y="639"/>
                  </a:cubicBezTo>
                  <a:cubicBezTo>
                    <a:pt x="0" y="1064"/>
                    <a:pt x="304" y="1460"/>
                    <a:pt x="608" y="1672"/>
                  </a:cubicBezTo>
                  <a:cubicBezTo>
                    <a:pt x="912" y="1946"/>
                    <a:pt x="1246" y="2128"/>
                    <a:pt x="1672" y="2159"/>
                  </a:cubicBezTo>
                  <a:cubicBezTo>
                    <a:pt x="1746" y="2176"/>
                    <a:pt x="1819" y="2184"/>
                    <a:pt x="1890" y="2184"/>
                  </a:cubicBezTo>
                  <a:cubicBezTo>
                    <a:pt x="2196" y="2184"/>
                    <a:pt x="2460" y="2024"/>
                    <a:pt x="2584" y="1703"/>
                  </a:cubicBezTo>
                  <a:cubicBezTo>
                    <a:pt x="2705" y="1429"/>
                    <a:pt x="2584" y="943"/>
                    <a:pt x="2249" y="791"/>
                  </a:cubicBezTo>
                  <a:cubicBezTo>
                    <a:pt x="2006" y="669"/>
                    <a:pt x="1763" y="578"/>
                    <a:pt x="1550" y="426"/>
                  </a:cubicBezTo>
                  <a:cubicBezTo>
                    <a:pt x="1550" y="426"/>
                    <a:pt x="1459" y="335"/>
                    <a:pt x="1489" y="335"/>
                  </a:cubicBezTo>
                  <a:cubicBezTo>
                    <a:pt x="1398" y="304"/>
                    <a:pt x="1337" y="244"/>
                    <a:pt x="1246" y="183"/>
                  </a:cubicBezTo>
                  <a:cubicBezTo>
                    <a:pt x="1064" y="92"/>
                    <a:pt x="912" y="1"/>
                    <a:pt x="6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30" name="Google Shape;930;p13"/>
            <p:cNvSpPr/>
            <p:nvPr/>
          </p:nvSpPr>
          <p:spPr>
            <a:xfrm>
              <a:off x="300050" y="4118150"/>
              <a:ext cx="67650" cy="58275"/>
            </a:xfrm>
            <a:custGeom>
              <a:avLst/>
              <a:gdLst/>
              <a:ahLst/>
              <a:cxnLst/>
              <a:rect l="l" t="t" r="r" b="b"/>
              <a:pathLst>
                <a:path w="2706" h="2331" extrusionOk="0">
                  <a:moveTo>
                    <a:pt x="696" y="1"/>
                  </a:moveTo>
                  <a:cubicBezTo>
                    <a:pt x="572" y="1"/>
                    <a:pt x="450" y="42"/>
                    <a:pt x="335" y="148"/>
                  </a:cubicBezTo>
                  <a:cubicBezTo>
                    <a:pt x="0" y="543"/>
                    <a:pt x="213" y="1060"/>
                    <a:pt x="487" y="1395"/>
                  </a:cubicBezTo>
                  <a:cubicBezTo>
                    <a:pt x="760" y="1759"/>
                    <a:pt x="1064" y="2002"/>
                    <a:pt x="1429" y="2246"/>
                  </a:cubicBezTo>
                  <a:cubicBezTo>
                    <a:pt x="1544" y="2303"/>
                    <a:pt x="1671" y="2330"/>
                    <a:pt x="1797" y="2330"/>
                  </a:cubicBezTo>
                  <a:cubicBezTo>
                    <a:pt x="2073" y="2330"/>
                    <a:pt x="2347" y="2201"/>
                    <a:pt x="2493" y="1972"/>
                  </a:cubicBezTo>
                  <a:cubicBezTo>
                    <a:pt x="2706" y="1638"/>
                    <a:pt x="2584" y="1182"/>
                    <a:pt x="2189" y="969"/>
                  </a:cubicBezTo>
                  <a:cubicBezTo>
                    <a:pt x="2128" y="908"/>
                    <a:pt x="2037" y="878"/>
                    <a:pt x="1976" y="817"/>
                  </a:cubicBezTo>
                  <a:cubicBezTo>
                    <a:pt x="1946" y="817"/>
                    <a:pt x="1946" y="817"/>
                    <a:pt x="1946" y="756"/>
                  </a:cubicBezTo>
                  <a:lnTo>
                    <a:pt x="1885" y="726"/>
                  </a:lnTo>
                  <a:cubicBezTo>
                    <a:pt x="1794" y="635"/>
                    <a:pt x="1703" y="574"/>
                    <a:pt x="1581" y="483"/>
                  </a:cubicBezTo>
                  <a:cubicBezTo>
                    <a:pt x="1551" y="483"/>
                    <a:pt x="1551" y="452"/>
                    <a:pt x="1551" y="452"/>
                  </a:cubicBezTo>
                  <a:lnTo>
                    <a:pt x="1520" y="422"/>
                  </a:lnTo>
                  <a:cubicBezTo>
                    <a:pt x="1305" y="249"/>
                    <a:pt x="997" y="1"/>
                    <a:pt x="6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31" name="Google Shape;931;p13"/>
            <p:cNvSpPr/>
            <p:nvPr/>
          </p:nvSpPr>
          <p:spPr>
            <a:xfrm>
              <a:off x="343350" y="3995800"/>
              <a:ext cx="41825" cy="64850"/>
            </a:xfrm>
            <a:custGeom>
              <a:avLst/>
              <a:gdLst/>
              <a:ahLst/>
              <a:cxnLst/>
              <a:rect l="l" t="t" r="r" b="b"/>
              <a:pathLst>
                <a:path w="1673" h="2594" extrusionOk="0">
                  <a:moveTo>
                    <a:pt x="786" y="0"/>
                  </a:moveTo>
                  <a:cubicBezTo>
                    <a:pt x="557" y="0"/>
                    <a:pt x="334" y="137"/>
                    <a:pt x="244" y="422"/>
                  </a:cubicBezTo>
                  <a:cubicBezTo>
                    <a:pt x="1" y="1030"/>
                    <a:pt x="123" y="1729"/>
                    <a:pt x="518" y="2276"/>
                  </a:cubicBezTo>
                  <a:cubicBezTo>
                    <a:pt x="647" y="2457"/>
                    <a:pt x="841" y="2594"/>
                    <a:pt x="1083" y="2594"/>
                  </a:cubicBezTo>
                  <a:cubicBezTo>
                    <a:pt x="1126" y="2594"/>
                    <a:pt x="1171" y="2589"/>
                    <a:pt x="1217" y="2580"/>
                  </a:cubicBezTo>
                  <a:cubicBezTo>
                    <a:pt x="1490" y="2489"/>
                    <a:pt x="1673" y="2246"/>
                    <a:pt x="1673" y="1972"/>
                  </a:cubicBezTo>
                  <a:cubicBezTo>
                    <a:pt x="1642" y="1395"/>
                    <a:pt x="1582" y="909"/>
                    <a:pt x="1369" y="422"/>
                  </a:cubicBezTo>
                  <a:cubicBezTo>
                    <a:pt x="1261" y="145"/>
                    <a:pt x="1020" y="0"/>
                    <a:pt x="78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32" name="Google Shape;932;p13"/>
            <p:cNvSpPr/>
            <p:nvPr/>
          </p:nvSpPr>
          <p:spPr>
            <a:xfrm>
              <a:off x="397325" y="4085800"/>
              <a:ext cx="50900" cy="76025"/>
            </a:xfrm>
            <a:custGeom>
              <a:avLst/>
              <a:gdLst/>
              <a:ahLst/>
              <a:cxnLst/>
              <a:rect l="l" t="t" r="r" b="b"/>
              <a:pathLst>
                <a:path w="2036" h="3041" extrusionOk="0">
                  <a:moveTo>
                    <a:pt x="766" y="0"/>
                  </a:moveTo>
                  <a:cubicBezTo>
                    <a:pt x="525" y="0"/>
                    <a:pt x="282" y="181"/>
                    <a:pt x="182" y="439"/>
                  </a:cubicBezTo>
                  <a:cubicBezTo>
                    <a:pt x="0" y="804"/>
                    <a:pt x="91" y="1351"/>
                    <a:pt x="213" y="1716"/>
                  </a:cubicBezTo>
                  <a:cubicBezTo>
                    <a:pt x="304" y="2172"/>
                    <a:pt x="547" y="2506"/>
                    <a:pt x="881" y="2871"/>
                  </a:cubicBezTo>
                  <a:cubicBezTo>
                    <a:pt x="1016" y="2990"/>
                    <a:pt x="1161" y="3040"/>
                    <a:pt x="1299" y="3040"/>
                  </a:cubicBezTo>
                  <a:cubicBezTo>
                    <a:pt x="1693" y="3040"/>
                    <a:pt x="2035" y="2630"/>
                    <a:pt x="1945" y="2202"/>
                  </a:cubicBezTo>
                  <a:cubicBezTo>
                    <a:pt x="1885" y="1837"/>
                    <a:pt x="1793" y="1442"/>
                    <a:pt x="1641" y="1108"/>
                  </a:cubicBezTo>
                  <a:cubicBezTo>
                    <a:pt x="1489" y="774"/>
                    <a:pt x="1398" y="439"/>
                    <a:pt x="1125" y="166"/>
                  </a:cubicBezTo>
                  <a:cubicBezTo>
                    <a:pt x="1020" y="50"/>
                    <a:pt x="893" y="0"/>
                    <a:pt x="7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33" name="Google Shape;933;p13"/>
            <p:cNvSpPr/>
            <p:nvPr/>
          </p:nvSpPr>
          <p:spPr>
            <a:xfrm>
              <a:off x="392000" y="4189850"/>
              <a:ext cx="43700" cy="58125"/>
            </a:xfrm>
            <a:custGeom>
              <a:avLst/>
              <a:gdLst/>
              <a:ahLst/>
              <a:cxnLst/>
              <a:rect l="l" t="t" r="r" b="b"/>
              <a:pathLst>
                <a:path w="1748" h="2325" extrusionOk="0">
                  <a:moveTo>
                    <a:pt x="616" y="0"/>
                  </a:moveTo>
                  <a:cubicBezTo>
                    <a:pt x="434" y="0"/>
                    <a:pt x="251" y="102"/>
                    <a:pt x="183" y="320"/>
                  </a:cubicBezTo>
                  <a:cubicBezTo>
                    <a:pt x="91" y="654"/>
                    <a:pt x="0" y="1019"/>
                    <a:pt x="31" y="1353"/>
                  </a:cubicBezTo>
                  <a:cubicBezTo>
                    <a:pt x="122" y="1809"/>
                    <a:pt x="395" y="2144"/>
                    <a:pt x="851" y="2296"/>
                  </a:cubicBezTo>
                  <a:cubicBezTo>
                    <a:pt x="913" y="2315"/>
                    <a:pt x="974" y="2324"/>
                    <a:pt x="1033" y="2324"/>
                  </a:cubicBezTo>
                  <a:cubicBezTo>
                    <a:pt x="1437" y="2324"/>
                    <a:pt x="1748" y="1903"/>
                    <a:pt x="1642" y="1505"/>
                  </a:cubicBezTo>
                  <a:cubicBezTo>
                    <a:pt x="1550" y="1232"/>
                    <a:pt x="1398" y="1019"/>
                    <a:pt x="1246" y="806"/>
                  </a:cubicBezTo>
                  <a:cubicBezTo>
                    <a:pt x="1155" y="685"/>
                    <a:pt x="1064" y="593"/>
                    <a:pt x="1064" y="441"/>
                  </a:cubicBezTo>
                  <a:cubicBezTo>
                    <a:pt x="1064" y="156"/>
                    <a:pt x="841" y="0"/>
                    <a:pt x="6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34" name="Google Shape;934;p13"/>
            <p:cNvSpPr/>
            <p:nvPr/>
          </p:nvSpPr>
          <p:spPr>
            <a:xfrm>
              <a:off x="528025" y="3735425"/>
              <a:ext cx="35725" cy="55575"/>
            </a:xfrm>
            <a:custGeom>
              <a:avLst/>
              <a:gdLst/>
              <a:ahLst/>
              <a:cxnLst/>
              <a:rect l="l" t="t" r="r" b="b"/>
              <a:pathLst>
                <a:path w="1429" h="2223" extrusionOk="0">
                  <a:moveTo>
                    <a:pt x="872" y="1"/>
                  </a:moveTo>
                  <a:cubicBezTo>
                    <a:pt x="701" y="1"/>
                    <a:pt x="521" y="86"/>
                    <a:pt x="426" y="229"/>
                  </a:cubicBezTo>
                  <a:cubicBezTo>
                    <a:pt x="152" y="685"/>
                    <a:pt x="0" y="1080"/>
                    <a:pt x="30" y="1597"/>
                  </a:cubicBezTo>
                  <a:cubicBezTo>
                    <a:pt x="61" y="1871"/>
                    <a:pt x="213" y="2144"/>
                    <a:pt x="486" y="2205"/>
                  </a:cubicBezTo>
                  <a:cubicBezTo>
                    <a:pt x="540" y="2217"/>
                    <a:pt x="596" y="2223"/>
                    <a:pt x="652" y="2223"/>
                  </a:cubicBezTo>
                  <a:cubicBezTo>
                    <a:pt x="883" y="2223"/>
                    <a:pt x="1118" y="2121"/>
                    <a:pt x="1216" y="1901"/>
                  </a:cubicBezTo>
                  <a:cubicBezTo>
                    <a:pt x="1368" y="1597"/>
                    <a:pt x="1429" y="1323"/>
                    <a:pt x="1429" y="1019"/>
                  </a:cubicBezTo>
                  <a:cubicBezTo>
                    <a:pt x="1429" y="715"/>
                    <a:pt x="1368" y="503"/>
                    <a:pt x="1246" y="229"/>
                  </a:cubicBezTo>
                  <a:cubicBezTo>
                    <a:pt x="1174" y="70"/>
                    <a:pt x="1026" y="1"/>
                    <a:pt x="8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35" name="Google Shape;935;p13"/>
            <p:cNvSpPr/>
            <p:nvPr/>
          </p:nvSpPr>
          <p:spPr>
            <a:xfrm>
              <a:off x="477850" y="3819875"/>
              <a:ext cx="40300" cy="61625"/>
            </a:xfrm>
            <a:custGeom>
              <a:avLst/>
              <a:gdLst/>
              <a:ahLst/>
              <a:cxnLst/>
              <a:rect l="l" t="t" r="r" b="b"/>
              <a:pathLst>
                <a:path w="1612" h="2465" extrusionOk="0">
                  <a:moveTo>
                    <a:pt x="882" y="1"/>
                  </a:moveTo>
                  <a:cubicBezTo>
                    <a:pt x="844" y="1"/>
                    <a:pt x="803" y="4"/>
                    <a:pt x="761" y="12"/>
                  </a:cubicBezTo>
                  <a:cubicBezTo>
                    <a:pt x="366" y="43"/>
                    <a:pt x="183" y="468"/>
                    <a:pt x="92" y="772"/>
                  </a:cubicBezTo>
                  <a:cubicBezTo>
                    <a:pt x="1" y="1107"/>
                    <a:pt x="1" y="1411"/>
                    <a:pt x="31" y="1745"/>
                  </a:cubicBezTo>
                  <a:cubicBezTo>
                    <a:pt x="65" y="2205"/>
                    <a:pt x="415" y="2464"/>
                    <a:pt x="763" y="2464"/>
                  </a:cubicBezTo>
                  <a:cubicBezTo>
                    <a:pt x="1037" y="2464"/>
                    <a:pt x="1309" y="2305"/>
                    <a:pt x="1430" y="1958"/>
                  </a:cubicBezTo>
                  <a:cubicBezTo>
                    <a:pt x="1551" y="1593"/>
                    <a:pt x="1612" y="1259"/>
                    <a:pt x="1551" y="833"/>
                  </a:cubicBezTo>
                  <a:cubicBezTo>
                    <a:pt x="1468" y="417"/>
                    <a:pt x="1283" y="1"/>
                    <a:pt x="8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36" name="Google Shape;936;p13"/>
            <p:cNvSpPr/>
            <p:nvPr/>
          </p:nvSpPr>
          <p:spPr>
            <a:xfrm>
              <a:off x="563725" y="3831200"/>
              <a:ext cx="41075" cy="64800"/>
            </a:xfrm>
            <a:custGeom>
              <a:avLst/>
              <a:gdLst/>
              <a:ahLst/>
              <a:cxnLst/>
              <a:rect l="l" t="t" r="r" b="b"/>
              <a:pathLst>
                <a:path w="1643" h="2592" extrusionOk="0">
                  <a:moveTo>
                    <a:pt x="821" y="0"/>
                  </a:moveTo>
                  <a:cubicBezTo>
                    <a:pt x="593" y="0"/>
                    <a:pt x="365" y="106"/>
                    <a:pt x="274" y="319"/>
                  </a:cubicBezTo>
                  <a:cubicBezTo>
                    <a:pt x="1" y="897"/>
                    <a:pt x="1" y="1505"/>
                    <a:pt x="153" y="2113"/>
                  </a:cubicBezTo>
                  <a:cubicBezTo>
                    <a:pt x="259" y="2432"/>
                    <a:pt x="540" y="2591"/>
                    <a:pt x="818" y="2591"/>
                  </a:cubicBezTo>
                  <a:cubicBezTo>
                    <a:pt x="1095" y="2591"/>
                    <a:pt x="1368" y="2432"/>
                    <a:pt x="1460" y="2113"/>
                  </a:cubicBezTo>
                  <a:cubicBezTo>
                    <a:pt x="1642" y="1505"/>
                    <a:pt x="1642" y="897"/>
                    <a:pt x="1368" y="319"/>
                  </a:cubicBezTo>
                  <a:cubicBezTo>
                    <a:pt x="1277" y="106"/>
                    <a:pt x="1049" y="0"/>
                    <a:pt x="82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37" name="Google Shape;937;p13"/>
            <p:cNvSpPr/>
            <p:nvPr/>
          </p:nvSpPr>
          <p:spPr>
            <a:xfrm>
              <a:off x="514325" y="3918000"/>
              <a:ext cx="47900" cy="80575"/>
            </a:xfrm>
            <a:custGeom>
              <a:avLst/>
              <a:gdLst/>
              <a:ahLst/>
              <a:cxnLst/>
              <a:rect l="l" t="t" r="r" b="b"/>
              <a:pathLst>
                <a:path w="1916" h="3223" extrusionOk="0">
                  <a:moveTo>
                    <a:pt x="965" y="1"/>
                  </a:moveTo>
                  <a:cubicBezTo>
                    <a:pt x="753" y="1"/>
                    <a:pt x="540" y="106"/>
                    <a:pt x="396" y="343"/>
                  </a:cubicBezTo>
                  <a:cubicBezTo>
                    <a:pt x="1" y="920"/>
                    <a:pt x="1" y="1832"/>
                    <a:pt x="1" y="2470"/>
                  </a:cubicBezTo>
                  <a:cubicBezTo>
                    <a:pt x="35" y="2933"/>
                    <a:pt x="457" y="3222"/>
                    <a:pt x="861" y="3222"/>
                  </a:cubicBezTo>
                  <a:cubicBezTo>
                    <a:pt x="1173" y="3222"/>
                    <a:pt x="1476" y="3050"/>
                    <a:pt x="1582" y="2653"/>
                  </a:cubicBezTo>
                  <a:cubicBezTo>
                    <a:pt x="1734" y="2045"/>
                    <a:pt x="1916" y="1133"/>
                    <a:pt x="1642" y="495"/>
                  </a:cubicBezTo>
                  <a:cubicBezTo>
                    <a:pt x="1521" y="184"/>
                    <a:pt x="1244" y="1"/>
                    <a:pt x="9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38" name="Google Shape;938;p13"/>
            <p:cNvSpPr/>
            <p:nvPr/>
          </p:nvSpPr>
          <p:spPr>
            <a:xfrm>
              <a:off x="465625" y="4011850"/>
              <a:ext cx="38850" cy="64425"/>
            </a:xfrm>
            <a:custGeom>
              <a:avLst/>
              <a:gdLst/>
              <a:ahLst/>
              <a:cxnLst/>
              <a:rect l="l" t="t" r="r" b="b"/>
              <a:pathLst>
                <a:path w="1554" h="2577" extrusionOk="0">
                  <a:moveTo>
                    <a:pt x="828" y="1"/>
                  </a:moveTo>
                  <a:cubicBezTo>
                    <a:pt x="695" y="1"/>
                    <a:pt x="566" y="69"/>
                    <a:pt x="490" y="206"/>
                  </a:cubicBezTo>
                  <a:cubicBezTo>
                    <a:pt x="399" y="327"/>
                    <a:pt x="277" y="419"/>
                    <a:pt x="247" y="571"/>
                  </a:cubicBezTo>
                  <a:cubicBezTo>
                    <a:pt x="216" y="692"/>
                    <a:pt x="186" y="844"/>
                    <a:pt x="125" y="966"/>
                  </a:cubicBezTo>
                  <a:cubicBezTo>
                    <a:pt x="64" y="1270"/>
                    <a:pt x="34" y="1574"/>
                    <a:pt x="34" y="1847"/>
                  </a:cubicBezTo>
                  <a:cubicBezTo>
                    <a:pt x="0" y="2320"/>
                    <a:pt x="379" y="2577"/>
                    <a:pt x="758" y="2577"/>
                  </a:cubicBezTo>
                  <a:cubicBezTo>
                    <a:pt x="1063" y="2577"/>
                    <a:pt x="1368" y="2411"/>
                    <a:pt x="1463" y="2060"/>
                  </a:cubicBezTo>
                  <a:cubicBezTo>
                    <a:pt x="1493" y="1786"/>
                    <a:pt x="1554" y="1452"/>
                    <a:pt x="1493" y="1087"/>
                  </a:cubicBezTo>
                  <a:cubicBezTo>
                    <a:pt x="1463" y="753"/>
                    <a:pt x="1402" y="479"/>
                    <a:pt x="1189" y="206"/>
                  </a:cubicBezTo>
                  <a:cubicBezTo>
                    <a:pt x="1098" y="69"/>
                    <a:pt x="961" y="1"/>
                    <a:pt x="8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39" name="Google Shape;939;p13"/>
            <p:cNvSpPr/>
            <p:nvPr/>
          </p:nvSpPr>
          <p:spPr>
            <a:xfrm>
              <a:off x="570575" y="4050275"/>
              <a:ext cx="36500" cy="63225"/>
            </a:xfrm>
            <a:custGeom>
              <a:avLst/>
              <a:gdLst/>
              <a:ahLst/>
              <a:cxnLst/>
              <a:rect l="l" t="t" r="r" b="b"/>
              <a:pathLst>
                <a:path w="1460" h="2529" extrusionOk="0">
                  <a:moveTo>
                    <a:pt x="769" y="0"/>
                  </a:moveTo>
                  <a:cubicBezTo>
                    <a:pt x="746" y="0"/>
                    <a:pt x="723" y="2"/>
                    <a:pt x="699" y="6"/>
                  </a:cubicBezTo>
                  <a:cubicBezTo>
                    <a:pt x="0" y="219"/>
                    <a:pt x="91" y="1344"/>
                    <a:pt x="91" y="1891"/>
                  </a:cubicBezTo>
                  <a:cubicBezTo>
                    <a:pt x="61" y="2316"/>
                    <a:pt x="388" y="2529"/>
                    <a:pt x="730" y="2529"/>
                  </a:cubicBezTo>
                  <a:cubicBezTo>
                    <a:pt x="1072" y="2529"/>
                    <a:pt x="1429" y="2316"/>
                    <a:pt x="1459" y="1891"/>
                  </a:cubicBezTo>
                  <a:cubicBezTo>
                    <a:pt x="1398" y="1496"/>
                    <a:pt x="1459" y="1070"/>
                    <a:pt x="1368" y="705"/>
                  </a:cubicBezTo>
                  <a:cubicBezTo>
                    <a:pt x="1311" y="393"/>
                    <a:pt x="1095" y="0"/>
                    <a:pt x="7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40" name="Google Shape;940;p13"/>
            <p:cNvSpPr/>
            <p:nvPr/>
          </p:nvSpPr>
          <p:spPr>
            <a:xfrm>
              <a:off x="508250" y="4130050"/>
              <a:ext cx="45625" cy="62575"/>
            </a:xfrm>
            <a:custGeom>
              <a:avLst/>
              <a:gdLst/>
              <a:ahLst/>
              <a:cxnLst/>
              <a:rect l="l" t="t" r="r" b="b"/>
              <a:pathLst>
                <a:path w="1825" h="2503" extrusionOk="0">
                  <a:moveTo>
                    <a:pt x="943" y="0"/>
                  </a:moveTo>
                  <a:cubicBezTo>
                    <a:pt x="847" y="0"/>
                    <a:pt x="752" y="21"/>
                    <a:pt x="670" y="67"/>
                  </a:cubicBezTo>
                  <a:cubicBezTo>
                    <a:pt x="122" y="402"/>
                    <a:pt x="1" y="1162"/>
                    <a:pt x="62" y="1770"/>
                  </a:cubicBezTo>
                  <a:cubicBezTo>
                    <a:pt x="92" y="2104"/>
                    <a:pt x="305" y="2438"/>
                    <a:pt x="700" y="2499"/>
                  </a:cubicBezTo>
                  <a:cubicBezTo>
                    <a:pt x="726" y="2501"/>
                    <a:pt x="752" y="2502"/>
                    <a:pt x="778" y="2502"/>
                  </a:cubicBezTo>
                  <a:cubicBezTo>
                    <a:pt x="1115" y="2502"/>
                    <a:pt x="1436" y="2319"/>
                    <a:pt x="1521" y="1952"/>
                  </a:cubicBezTo>
                  <a:cubicBezTo>
                    <a:pt x="1673" y="1435"/>
                    <a:pt x="1825" y="827"/>
                    <a:pt x="1521" y="280"/>
                  </a:cubicBezTo>
                  <a:cubicBezTo>
                    <a:pt x="1394" y="111"/>
                    <a:pt x="1163" y="0"/>
                    <a:pt x="9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41" name="Google Shape;941;p13"/>
            <p:cNvSpPr/>
            <p:nvPr/>
          </p:nvSpPr>
          <p:spPr>
            <a:xfrm>
              <a:off x="516625" y="4215700"/>
              <a:ext cx="34975" cy="39525"/>
            </a:xfrm>
            <a:custGeom>
              <a:avLst/>
              <a:gdLst/>
              <a:ahLst/>
              <a:cxnLst/>
              <a:rect l="l" t="t" r="r" b="b"/>
              <a:pathLst>
                <a:path w="1399" h="1581" extrusionOk="0">
                  <a:moveTo>
                    <a:pt x="714" y="0"/>
                  </a:moveTo>
                  <a:cubicBezTo>
                    <a:pt x="570" y="0"/>
                    <a:pt x="426" y="46"/>
                    <a:pt x="335" y="137"/>
                  </a:cubicBezTo>
                  <a:cubicBezTo>
                    <a:pt x="61" y="411"/>
                    <a:pt x="0" y="806"/>
                    <a:pt x="152" y="1170"/>
                  </a:cubicBezTo>
                  <a:cubicBezTo>
                    <a:pt x="243" y="1444"/>
                    <a:pt x="479" y="1581"/>
                    <a:pt x="714" y="1581"/>
                  </a:cubicBezTo>
                  <a:cubicBezTo>
                    <a:pt x="950" y="1581"/>
                    <a:pt x="1186" y="1444"/>
                    <a:pt x="1277" y="1170"/>
                  </a:cubicBezTo>
                  <a:cubicBezTo>
                    <a:pt x="1398" y="806"/>
                    <a:pt x="1338" y="441"/>
                    <a:pt x="1094" y="137"/>
                  </a:cubicBezTo>
                  <a:cubicBezTo>
                    <a:pt x="1003" y="46"/>
                    <a:pt x="859" y="0"/>
                    <a:pt x="7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42" name="Google Shape;942;p13"/>
            <p:cNvSpPr/>
            <p:nvPr/>
          </p:nvSpPr>
          <p:spPr>
            <a:xfrm>
              <a:off x="604775" y="4128075"/>
              <a:ext cx="51675" cy="73650"/>
            </a:xfrm>
            <a:custGeom>
              <a:avLst/>
              <a:gdLst/>
              <a:ahLst/>
              <a:cxnLst/>
              <a:rect l="l" t="t" r="r" b="b"/>
              <a:pathLst>
                <a:path w="2067" h="2946" extrusionOk="0">
                  <a:moveTo>
                    <a:pt x="1149" y="0"/>
                  </a:moveTo>
                  <a:cubicBezTo>
                    <a:pt x="892" y="0"/>
                    <a:pt x="631" y="121"/>
                    <a:pt x="456" y="390"/>
                  </a:cubicBezTo>
                  <a:cubicBezTo>
                    <a:pt x="91" y="998"/>
                    <a:pt x="0" y="1757"/>
                    <a:pt x="182" y="2426"/>
                  </a:cubicBezTo>
                  <a:cubicBezTo>
                    <a:pt x="268" y="2767"/>
                    <a:pt x="582" y="2945"/>
                    <a:pt x="901" y="2945"/>
                  </a:cubicBezTo>
                  <a:cubicBezTo>
                    <a:pt x="1151" y="2945"/>
                    <a:pt x="1403" y="2836"/>
                    <a:pt x="1550" y="2609"/>
                  </a:cubicBezTo>
                  <a:cubicBezTo>
                    <a:pt x="1824" y="2092"/>
                    <a:pt x="2067" y="1484"/>
                    <a:pt x="2006" y="815"/>
                  </a:cubicBezTo>
                  <a:cubicBezTo>
                    <a:pt x="1969" y="310"/>
                    <a:pt x="1563" y="0"/>
                    <a:pt x="114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43" name="Google Shape;943;p13"/>
            <p:cNvSpPr/>
            <p:nvPr/>
          </p:nvSpPr>
          <p:spPr>
            <a:xfrm>
              <a:off x="623000" y="4231475"/>
              <a:ext cx="41050" cy="46375"/>
            </a:xfrm>
            <a:custGeom>
              <a:avLst/>
              <a:gdLst/>
              <a:ahLst/>
              <a:cxnLst/>
              <a:rect l="l" t="t" r="r" b="b"/>
              <a:pathLst>
                <a:path w="1642" h="1855" extrusionOk="0">
                  <a:moveTo>
                    <a:pt x="925" y="0"/>
                  </a:moveTo>
                  <a:cubicBezTo>
                    <a:pt x="873" y="0"/>
                    <a:pt x="817" y="8"/>
                    <a:pt x="760" y="23"/>
                  </a:cubicBezTo>
                  <a:cubicBezTo>
                    <a:pt x="487" y="114"/>
                    <a:pt x="274" y="327"/>
                    <a:pt x="153" y="600"/>
                  </a:cubicBezTo>
                  <a:cubicBezTo>
                    <a:pt x="1" y="904"/>
                    <a:pt x="31" y="1239"/>
                    <a:pt x="213" y="1512"/>
                  </a:cubicBezTo>
                  <a:cubicBezTo>
                    <a:pt x="358" y="1718"/>
                    <a:pt x="586" y="1854"/>
                    <a:pt x="812" y="1854"/>
                  </a:cubicBezTo>
                  <a:cubicBezTo>
                    <a:pt x="920" y="1854"/>
                    <a:pt x="1027" y="1824"/>
                    <a:pt x="1125" y="1755"/>
                  </a:cubicBezTo>
                  <a:cubicBezTo>
                    <a:pt x="1277" y="1634"/>
                    <a:pt x="1429" y="1512"/>
                    <a:pt x="1551" y="1330"/>
                  </a:cubicBezTo>
                  <a:cubicBezTo>
                    <a:pt x="1581" y="1147"/>
                    <a:pt x="1642" y="935"/>
                    <a:pt x="1581" y="722"/>
                  </a:cubicBezTo>
                  <a:cubicBezTo>
                    <a:pt x="1555" y="349"/>
                    <a:pt x="1295" y="0"/>
                    <a:pt x="9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44" name="Google Shape;944;p13"/>
            <p:cNvSpPr/>
            <p:nvPr/>
          </p:nvSpPr>
          <p:spPr>
            <a:xfrm>
              <a:off x="646850" y="4022400"/>
              <a:ext cx="41525" cy="57775"/>
            </a:xfrm>
            <a:custGeom>
              <a:avLst/>
              <a:gdLst/>
              <a:ahLst/>
              <a:cxnLst/>
              <a:rect l="l" t="t" r="r" b="b"/>
              <a:pathLst>
                <a:path w="1661" h="2311" extrusionOk="0">
                  <a:moveTo>
                    <a:pt x="1050" y="0"/>
                  </a:moveTo>
                  <a:cubicBezTo>
                    <a:pt x="920" y="0"/>
                    <a:pt x="791" y="45"/>
                    <a:pt x="688" y="149"/>
                  </a:cubicBezTo>
                  <a:cubicBezTo>
                    <a:pt x="475" y="331"/>
                    <a:pt x="323" y="544"/>
                    <a:pt x="232" y="756"/>
                  </a:cubicBezTo>
                  <a:cubicBezTo>
                    <a:pt x="80" y="1030"/>
                    <a:pt x="80" y="1334"/>
                    <a:pt x="19" y="1638"/>
                  </a:cubicBezTo>
                  <a:cubicBezTo>
                    <a:pt x="1" y="2049"/>
                    <a:pt x="383" y="2310"/>
                    <a:pt x="751" y="2310"/>
                  </a:cubicBezTo>
                  <a:cubicBezTo>
                    <a:pt x="983" y="2310"/>
                    <a:pt x="1209" y="2207"/>
                    <a:pt x="1326" y="1972"/>
                  </a:cubicBezTo>
                  <a:cubicBezTo>
                    <a:pt x="1448" y="1759"/>
                    <a:pt x="1600" y="1486"/>
                    <a:pt x="1630" y="1212"/>
                  </a:cubicBezTo>
                  <a:cubicBezTo>
                    <a:pt x="1661" y="1000"/>
                    <a:pt x="1661" y="756"/>
                    <a:pt x="1661" y="544"/>
                  </a:cubicBezTo>
                  <a:cubicBezTo>
                    <a:pt x="1640" y="228"/>
                    <a:pt x="1342" y="0"/>
                    <a:pt x="10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45" name="Google Shape;945;p13"/>
            <p:cNvSpPr/>
            <p:nvPr/>
          </p:nvSpPr>
          <p:spPr>
            <a:xfrm>
              <a:off x="707650" y="3889600"/>
              <a:ext cx="49550" cy="64325"/>
            </a:xfrm>
            <a:custGeom>
              <a:avLst/>
              <a:gdLst/>
              <a:ahLst/>
              <a:cxnLst/>
              <a:rect l="l" t="t" r="r" b="b"/>
              <a:pathLst>
                <a:path w="1982" h="2573" extrusionOk="0">
                  <a:moveTo>
                    <a:pt x="1625" y="0"/>
                  </a:moveTo>
                  <a:cubicBezTo>
                    <a:pt x="1588" y="0"/>
                    <a:pt x="1549" y="6"/>
                    <a:pt x="1508" y="20"/>
                  </a:cubicBezTo>
                  <a:cubicBezTo>
                    <a:pt x="1144" y="232"/>
                    <a:pt x="840" y="324"/>
                    <a:pt x="596" y="658"/>
                  </a:cubicBezTo>
                  <a:cubicBezTo>
                    <a:pt x="384" y="1023"/>
                    <a:pt x="201" y="1357"/>
                    <a:pt x="110" y="1752"/>
                  </a:cubicBezTo>
                  <a:cubicBezTo>
                    <a:pt x="1" y="2245"/>
                    <a:pt x="405" y="2573"/>
                    <a:pt x="793" y="2573"/>
                  </a:cubicBezTo>
                  <a:cubicBezTo>
                    <a:pt x="1051" y="2573"/>
                    <a:pt x="1302" y="2427"/>
                    <a:pt x="1387" y="2087"/>
                  </a:cubicBezTo>
                  <a:cubicBezTo>
                    <a:pt x="1478" y="1783"/>
                    <a:pt x="1539" y="1509"/>
                    <a:pt x="1660" y="1205"/>
                  </a:cubicBezTo>
                  <a:cubicBezTo>
                    <a:pt x="1782" y="932"/>
                    <a:pt x="1782" y="628"/>
                    <a:pt x="1903" y="384"/>
                  </a:cubicBezTo>
                  <a:cubicBezTo>
                    <a:pt x="1981" y="203"/>
                    <a:pt x="1838" y="0"/>
                    <a:pt x="16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46" name="Google Shape;946;p13"/>
            <p:cNvSpPr/>
            <p:nvPr/>
          </p:nvSpPr>
          <p:spPr>
            <a:xfrm>
              <a:off x="757075" y="3969100"/>
              <a:ext cx="43775" cy="77150"/>
            </a:xfrm>
            <a:custGeom>
              <a:avLst/>
              <a:gdLst/>
              <a:ahLst/>
              <a:cxnLst/>
              <a:rect l="l" t="t" r="r" b="b"/>
              <a:pathLst>
                <a:path w="1751" h="3086" extrusionOk="0">
                  <a:moveTo>
                    <a:pt x="998" y="1"/>
                  </a:moveTo>
                  <a:cubicBezTo>
                    <a:pt x="712" y="1"/>
                    <a:pt x="430" y="166"/>
                    <a:pt x="322" y="518"/>
                  </a:cubicBezTo>
                  <a:cubicBezTo>
                    <a:pt x="139" y="1156"/>
                    <a:pt x="78" y="1703"/>
                    <a:pt x="18" y="2372"/>
                  </a:cubicBezTo>
                  <a:cubicBezTo>
                    <a:pt x="1" y="2827"/>
                    <a:pt x="405" y="3086"/>
                    <a:pt x="799" y="3086"/>
                  </a:cubicBezTo>
                  <a:cubicBezTo>
                    <a:pt x="1116" y="3086"/>
                    <a:pt x="1426" y="2919"/>
                    <a:pt x="1507" y="2554"/>
                  </a:cubicBezTo>
                  <a:cubicBezTo>
                    <a:pt x="1659" y="1946"/>
                    <a:pt x="1750" y="1369"/>
                    <a:pt x="1750" y="730"/>
                  </a:cubicBezTo>
                  <a:cubicBezTo>
                    <a:pt x="1716" y="258"/>
                    <a:pt x="1355" y="1"/>
                    <a:pt x="9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47" name="Google Shape;947;p13"/>
            <p:cNvSpPr/>
            <p:nvPr/>
          </p:nvSpPr>
          <p:spPr>
            <a:xfrm>
              <a:off x="717225" y="4089525"/>
              <a:ext cx="42575" cy="59475"/>
            </a:xfrm>
            <a:custGeom>
              <a:avLst/>
              <a:gdLst/>
              <a:ahLst/>
              <a:cxnLst/>
              <a:rect l="l" t="t" r="r" b="b"/>
              <a:pathLst>
                <a:path w="1703" h="2379" extrusionOk="0">
                  <a:moveTo>
                    <a:pt x="1045" y="1"/>
                  </a:moveTo>
                  <a:cubicBezTo>
                    <a:pt x="879" y="1"/>
                    <a:pt x="734" y="110"/>
                    <a:pt x="609" y="260"/>
                  </a:cubicBezTo>
                  <a:cubicBezTo>
                    <a:pt x="335" y="625"/>
                    <a:pt x="213" y="1020"/>
                    <a:pt x="92" y="1445"/>
                  </a:cubicBezTo>
                  <a:cubicBezTo>
                    <a:pt x="1" y="1840"/>
                    <a:pt x="244" y="2296"/>
                    <a:pt x="639" y="2357"/>
                  </a:cubicBezTo>
                  <a:cubicBezTo>
                    <a:pt x="695" y="2371"/>
                    <a:pt x="754" y="2378"/>
                    <a:pt x="813" y="2378"/>
                  </a:cubicBezTo>
                  <a:cubicBezTo>
                    <a:pt x="1136" y="2378"/>
                    <a:pt x="1474" y="2174"/>
                    <a:pt x="1551" y="1840"/>
                  </a:cubicBezTo>
                  <a:cubicBezTo>
                    <a:pt x="1612" y="1415"/>
                    <a:pt x="1703" y="929"/>
                    <a:pt x="1612" y="442"/>
                  </a:cubicBezTo>
                  <a:cubicBezTo>
                    <a:pt x="1581" y="199"/>
                    <a:pt x="1368" y="47"/>
                    <a:pt x="1156" y="17"/>
                  </a:cubicBezTo>
                  <a:cubicBezTo>
                    <a:pt x="1118" y="6"/>
                    <a:pt x="1081" y="1"/>
                    <a:pt x="10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48" name="Google Shape;948;p13"/>
            <p:cNvSpPr/>
            <p:nvPr/>
          </p:nvSpPr>
          <p:spPr>
            <a:xfrm>
              <a:off x="724075" y="4189100"/>
              <a:ext cx="47900" cy="69150"/>
            </a:xfrm>
            <a:custGeom>
              <a:avLst/>
              <a:gdLst/>
              <a:ahLst/>
              <a:cxnLst/>
              <a:rect l="l" t="t" r="r" b="b"/>
              <a:pathLst>
                <a:path w="1916" h="2766" extrusionOk="0">
                  <a:moveTo>
                    <a:pt x="1188" y="0"/>
                  </a:moveTo>
                  <a:cubicBezTo>
                    <a:pt x="941" y="0"/>
                    <a:pt x="685" y="116"/>
                    <a:pt x="547" y="350"/>
                  </a:cubicBezTo>
                  <a:cubicBezTo>
                    <a:pt x="213" y="927"/>
                    <a:pt x="0" y="1718"/>
                    <a:pt x="274" y="2326"/>
                  </a:cubicBezTo>
                  <a:cubicBezTo>
                    <a:pt x="365" y="2554"/>
                    <a:pt x="594" y="2766"/>
                    <a:pt x="858" y="2766"/>
                  </a:cubicBezTo>
                  <a:cubicBezTo>
                    <a:pt x="944" y="2766"/>
                    <a:pt x="1035" y="2743"/>
                    <a:pt x="1125" y="2690"/>
                  </a:cubicBezTo>
                  <a:cubicBezTo>
                    <a:pt x="1459" y="2417"/>
                    <a:pt x="1672" y="2143"/>
                    <a:pt x="1794" y="1718"/>
                  </a:cubicBezTo>
                  <a:cubicBezTo>
                    <a:pt x="1915" y="1323"/>
                    <a:pt x="1915" y="897"/>
                    <a:pt x="1824" y="502"/>
                  </a:cubicBezTo>
                  <a:cubicBezTo>
                    <a:pt x="1774" y="169"/>
                    <a:pt x="1487" y="0"/>
                    <a:pt x="11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49" name="Google Shape;949;p13"/>
            <p:cNvSpPr/>
            <p:nvPr/>
          </p:nvSpPr>
          <p:spPr>
            <a:xfrm>
              <a:off x="812225" y="4123950"/>
              <a:ext cx="42575" cy="59550"/>
            </a:xfrm>
            <a:custGeom>
              <a:avLst/>
              <a:gdLst/>
              <a:ahLst/>
              <a:cxnLst/>
              <a:rect l="l" t="t" r="r" b="b"/>
              <a:pathLst>
                <a:path w="1703" h="2382" extrusionOk="0">
                  <a:moveTo>
                    <a:pt x="805" y="1"/>
                  </a:moveTo>
                  <a:cubicBezTo>
                    <a:pt x="588" y="1"/>
                    <a:pt x="378" y="106"/>
                    <a:pt x="243" y="342"/>
                  </a:cubicBezTo>
                  <a:cubicBezTo>
                    <a:pt x="122" y="524"/>
                    <a:pt x="91" y="767"/>
                    <a:pt x="61" y="1041"/>
                  </a:cubicBezTo>
                  <a:cubicBezTo>
                    <a:pt x="71" y="962"/>
                    <a:pt x="74" y="934"/>
                    <a:pt x="74" y="934"/>
                  </a:cubicBezTo>
                  <a:lnTo>
                    <a:pt x="74" y="934"/>
                  </a:lnTo>
                  <a:cubicBezTo>
                    <a:pt x="75" y="934"/>
                    <a:pt x="61" y="1051"/>
                    <a:pt x="61" y="1071"/>
                  </a:cubicBezTo>
                  <a:cubicBezTo>
                    <a:pt x="30" y="1132"/>
                    <a:pt x="30" y="1254"/>
                    <a:pt x="30" y="1375"/>
                  </a:cubicBezTo>
                  <a:lnTo>
                    <a:pt x="30" y="1436"/>
                  </a:lnTo>
                  <a:cubicBezTo>
                    <a:pt x="0" y="1831"/>
                    <a:pt x="152" y="2166"/>
                    <a:pt x="486" y="2318"/>
                  </a:cubicBezTo>
                  <a:cubicBezTo>
                    <a:pt x="581" y="2360"/>
                    <a:pt x="685" y="2382"/>
                    <a:pt x="790" y="2382"/>
                  </a:cubicBezTo>
                  <a:cubicBezTo>
                    <a:pt x="1056" y="2382"/>
                    <a:pt x="1328" y="2245"/>
                    <a:pt x="1459" y="1983"/>
                  </a:cubicBezTo>
                  <a:cubicBezTo>
                    <a:pt x="1611" y="1710"/>
                    <a:pt x="1702" y="1436"/>
                    <a:pt x="1702" y="1132"/>
                  </a:cubicBezTo>
                  <a:cubicBezTo>
                    <a:pt x="1672" y="767"/>
                    <a:pt x="1550" y="372"/>
                    <a:pt x="1307" y="190"/>
                  </a:cubicBezTo>
                  <a:cubicBezTo>
                    <a:pt x="1158" y="68"/>
                    <a:pt x="979" y="1"/>
                    <a:pt x="8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50" name="Google Shape;950;p13"/>
            <p:cNvSpPr/>
            <p:nvPr/>
          </p:nvSpPr>
          <p:spPr>
            <a:xfrm>
              <a:off x="812975" y="4253650"/>
              <a:ext cx="41050" cy="56450"/>
            </a:xfrm>
            <a:custGeom>
              <a:avLst/>
              <a:gdLst/>
              <a:ahLst/>
              <a:cxnLst/>
              <a:rect l="l" t="t" r="r" b="b"/>
              <a:pathLst>
                <a:path w="1642" h="2258" extrusionOk="0">
                  <a:moveTo>
                    <a:pt x="986" y="0"/>
                  </a:moveTo>
                  <a:cubicBezTo>
                    <a:pt x="883" y="0"/>
                    <a:pt x="776" y="33"/>
                    <a:pt x="669" y="108"/>
                  </a:cubicBezTo>
                  <a:cubicBezTo>
                    <a:pt x="456" y="230"/>
                    <a:pt x="304" y="473"/>
                    <a:pt x="183" y="747"/>
                  </a:cubicBezTo>
                  <a:cubicBezTo>
                    <a:pt x="122" y="868"/>
                    <a:pt x="61" y="990"/>
                    <a:pt x="31" y="1172"/>
                  </a:cubicBezTo>
                  <a:cubicBezTo>
                    <a:pt x="0" y="1385"/>
                    <a:pt x="0" y="1537"/>
                    <a:pt x="31" y="1780"/>
                  </a:cubicBezTo>
                  <a:cubicBezTo>
                    <a:pt x="69" y="2101"/>
                    <a:pt x="364" y="2258"/>
                    <a:pt x="663" y="2258"/>
                  </a:cubicBezTo>
                  <a:cubicBezTo>
                    <a:pt x="845" y="2258"/>
                    <a:pt x="1029" y="2199"/>
                    <a:pt x="1156" y="2084"/>
                  </a:cubicBezTo>
                  <a:cubicBezTo>
                    <a:pt x="1429" y="1841"/>
                    <a:pt x="1551" y="1507"/>
                    <a:pt x="1581" y="1172"/>
                  </a:cubicBezTo>
                  <a:cubicBezTo>
                    <a:pt x="1642" y="807"/>
                    <a:pt x="1642" y="504"/>
                    <a:pt x="1490" y="291"/>
                  </a:cubicBezTo>
                  <a:cubicBezTo>
                    <a:pt x="1352" y="113"/>
                    <a:pt x="1176" y="0"/>
                    <a:pt x="98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51" name="Google Shape;951;p13"/>
            <p:cNvSpPr/>
            <p:nvPr/>
          </p:nvSpPr>
          <p:spPr>
            <a:xfrm>
              <a:off x="996875" y="3970400"/>
              <a:ext cx="48650" cy="53275"/>
            </a:xfrm>
            <a:custGeom>
              <a:avLst/>
              <a:gdLst/>
              <a:ahLst/>
              <a:cxnLst/>
              <a:rect l="l" t="t" r="r" b="b"/>
              <a:pathLst>
                <a:path w="1946" h="2131" extrusionOk="0">
                  <a:moveTo>
                    <a:pt x="1245" y="1"/>
                  </a:moveTo>
                  <a:cubicBezTo>
                    <a:pt x="1074" y="1"/>
                    <a:pt x="901" y="61"/>
                    <a:pt x="760" y="192"/>
                  </a:cubicBezTo>
                  <a:cubicBezTo>
                    <a:pt x="517" y="405"/>
                    <a:pt x="395" y="709"/>
                    <a:pt x="213" y="1013"/>
                  </a:cubicBezTo>
                  <a:cubicBezTo>
                    <a:pt x="0" y="1317"/>
                    <a:pt x="122" y="1742"/>
                    <a:pt x="395" y="1955"/>
                  </a:cubicBezTo>
                  <a:cubicBezTo>
                    <a:pt x="510" y="2070"/>
                    <a:pt x="679" y="2130"/>
                    <a:pt x="848" y="2130"/>
                  </a:cubicBezTo>
                  <a:cubicBezTo>
                    <a:pt x="1037" y="2130"/>
                    <a:pt x="1225" y="2055"/>
                    <a:pt x="1338" y="1894"/>
                  </a:cubicBezTo>
                  <a:cubicBezTo>
                    <a:pt x="1642" y="1560"/>
                    <a:pt x="1946" y="1165"/>
                    <a:pt x="1946" y="678"/>
                  </a:cubicBezTo>
                  <a:cubicBezTo>
                    <a:pt x="1925" y="251"/>
                    <a:pt x="1591" y="1"/>
                    <a:pt x="12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52" name="Google Shape;952;p13"/>
            <p:cNvSpPr/>
            <p:nvPr/>
          </p:nvSpPr>
          <p:spPr>
            <a:xfrm>
              <a:off x="939125" y="4055650"/>
              <a:ext cx="57000" cy="69325"/>
            </a:xfrm>
            <a:custGeom>
              <a:avLst/>
              <a:gdLst/>
              <a:ahLst/>
              <a:cxnLst/>
              <a:rect l="l" t="t" r="r" b="b"/>
              <a:pathLst>
                <a:path w="2280" h="2773" extrusionOk="0">
                  <a:moveTo>
                    <a:pt x="1672" y="0"/>
                  </a:moveTo>
                  <a:cubicBezTo>
                    <a:pt x="1574" y="0"/>
                    <a:pt x="1470" y="21"/>
                    <a:pt x="1368" y="65"/>
                  </a:cubicBezTo>
                  <a:cubicBezTo>
                    <a:pt x="1064" y="217"/>
                    <a:pt x="821" y="521"/>
                    <a:pt x="638" y="764"/>
                  </a:cubicBezTo>
                  <a:cubicBezTo>
                    <a:pt x="426" y="1068"/>
                    <a:pt x="304" y="1402"/>
                    <a:pt x="152" y="1736"/>
                  </a:cubicBezTo>
                  <a:cubicBezTo>
                    <a:pt x="0" y="2132"/>
                    <a:pt x="274" y="2588"/>
                    <a:pt x="608" y="2709"/>
                  </a:cubicBezTo>
                  <a:cubicBezTo>
                    <a:pt x="701" y="2751"/>
                    <a:pt x="806" y="2772"/>
                    <a:pt x="913" y="2772"/>
                  </a:cubicBezTo>
                  <a:cubicBezTo>
                    <a:pt x="1192" y="2772"/>
                    <a:pt x="1488" y="2630"/>
                    <a:pt x="1642" y="2344"/>
                  </a:cubicBezTo>
                  <a:cubicBezTo>
                    <a:pt x="1794" y="2040"/>
                    <a:pt x="1945" y="1797"/>
                    <a:pt x="2037" y="1433"/>
                  </a:cubicBezTo>
                  <a:cubicBezTo>
                    <a:pt x="2158" y="1189"/>
                    <a:pt x="2280" y="825"/>
                    <a:pt x="2249" y="581"/>
                  </a:cubicBezTo>
                  <a:cubicBezTo>
                    <a:pt x="2249" y="212"/>
                    <a:pt x="1986" y="0"/>
                    <a:pt x="167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53" name="Google Shape;953;p13"/>
            <p:cNvSpPr/>
            <p:nvPr/>
          </p:nvSpPr>
          <p:spPr>
            <a:xfrm>
              <a:off x="893800" y="4187350"/>
              <a:ext cx="48375" cy="81500"/>
            </a:xfrm>
            <a:custGeom>
              <a:avLst/>
              <a:gdLst/>
              <a:ahLst/>
              <a:cxnLst/>
              <a:rect l="l" t="t" r="r" b="b"/>
              <a:pathLst>
                <a:path w="1935" h="3260" extrusionOk="0">
                  <a:moveTo>
                    <a:pt x="1433" y="1"/>
                  </a:moveTo>
                  <a:cubicBezTo>
                    <a:pt x="1317" y="1"/>
                    <a:pt x="1201" y="38"/>
                    <a:pt x="1114" y="116"/>
                  </a:cubicBezTo>
                  <a:cubicBezTo>
                    <a:pt x="445" y="785"/>
                    <a:pt x="50" y="1636"/>
                    <a:pt x="20" y="2608"/>
                  </a:cubicBezTo>
                  <a:cubicBezTo>
                    <a:pt x="1" y="3004"/>
                    <a:pt x="355" y="3259"/>
                    <a:pt x="700" y="3259"/>
                  </a:cubicBezTo>
                  <a:cubicBezTo>
                    <a:pt x="912" y="3259"/>
                    <a:pt x="1120" y="3163"/>
                    <a:pt x="1236" y="2943"/>
                  </a:cubicBezTo>
                  <a:cubicBezTo>
                    <a:pt x="1661" y="2183"/>
                    <a:pt x="1874" y="1332"/>
                    <a:pt x="1935" y="481"/>
                  </a:cubicBezTo>
                  <a:cubicBezTo>
                    <a:pt x="1935" y="170"/>
                    <a:pt x="1681" y="1"/>
                    <a:pt x="14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54" name="Google Shape;954;p13"/>
            <p:cNvSpPr/>
            <p:nvPr/>
          </p:nvSpPr>
          <p:spPr>
            <a:xfrm>
              <a:off x="876050" y="4042975"/>
              <a:ext cx="56150" cy="64300"/>
            </a:xfrm>
            <a:custGeom>
              <a:avLst/>
              <a:gdLst/>
              <a:ahLst/>
              <a:cxnLst/>
              <a:rect l="l" t="t" r="r" b="b"/>
              <a:pathLst>
                <a:path w="2246" h="2572" extrusionOk="0">
                  <a:moveTo>
                    <a:pt x="1763" y="1"/>
                  </a:moveTo>
                  <a:cubicBezTo>
                    <a:pt x="1715" y="1"/>
                    <a:pt x="1665" y="8"/>
                    <a:pt x="1611" y="25"/>
                  </a:cubicBezTo>
                  <a:cubicBezTo>
                    <a:pt x="912" y="207"/>
                    <a:pt x="487" y="936"/>
                    <a:pt x="152" y="1544"/>
                  </a:cubicBezTo>
                  <a:cubicBezTo>
                    <a:pt x="0" y="1879"/>
                    <a:pt x="92" y="2304"/>
                    <a:pt x="426" y="2487"/>
                  </a:cubicBezTo>
                  <a:cubicBezTo>
                    <a:pt x="531" y="2544"/>
                    <a:pt x="648" y="2571"/>
                    <a:pt x="765" y="2571"/>
                  </a:cubicBezTo>
                  <a:cubicBezTo>
                    <a:pt x="1017" y="2571"/>
                    <a:pt x="1264" y="2442"/>
                    <a:pt x="1368" y="2213"/>
                  </a:cubicBezTo>
                  <a:cubicBezTo>
                    <a:pt x="1642" y="1696"/>
                    <a:pt x="2098" y="1180"/>
                    <a:pt x="2219" y="572"/>
                  </a:cubicBezTo>
                  <a:cubicBezTo>
                    <a:pt x="2245" y="309"/>
                    <a:pt x="2067" y="1"/>
                    <a:pt x="17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55" name="Google Shape;955;p13"/>
            <p:cNvSpPr/>
            <p:nvPr/>
          </p:nvSpPr>
          <p:spPr>
            <a:xfrm>
              <a:off x="1008275" y="4168100"/>
              <a:ext cx="38775" cy="66475"/>
            </a:xfrm>
            <a:custGeom>
              <a:avLst/>
              <a:gdLst/>
              <a:ahLst/>
              <a:cxnLst/>
              <a:rect l="l" t="t" r="r" b="b"/>
              <a:pathLst>
                <a:path w="1551" h="2659" extrusionOk="0">
                  <a:moveTo>
                    <a:pt x="1011" y="1"/>
                  </a:moveTo>
                  <a:cubicBezTo>
                    <a:pt x="901" y="1"/>
                    <a:pt x="790" y="47"/>
                    <a:pt x="699" y="156"/>
                  </a:cubicBezTo>
                  <a:cubicBezTo>
                    <a:pt x="183" y="734"/>
                    <a:pt x="61" y="1311"/>
                    <a:pt x="0" y="2071"/>
                  </a:cubicBezTo>
                  <a:cubicBezTo>
                    <a:pt x="0" y="2429"/>
                    <a:pt x="327" y="2659"/>
                    <a:pt x="633" y="2659"/>
                  </a:cubicBezTo>
                  <a:cubicBezTo>
                    <a:pt x="821" y="2659"/>
                    <a:pt x="1002" y="2572"/>
                    <a:pt x="1094" y="2375"/>
                  </a:cubicBezTo>
                  <a:cubicBezTo>
                    <a:pt x="1429" y="1767"/>
                    <a:pt x="1550" y="1251"/>
                    <a:pt x="1520" y="552"/>
                  </a:cubicBezTo>
                  <a:cubicBezTo>
                    <a:pt x="1520" y="254"/>
                    <a:pt x="1267" y="1"/>
                    <a:pt x="10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56" name="Google Shape;956;p13"/>
            <p:cNvSpPr/>
            <p:nvPr/>
          </p:nvSpPr>
          <p:spPr>
            <a:xfrm>
              <a:off x="1148075" y="4089975"/>
              <a:ext cx="61000" cy="57200"/>
            </a:xfrm>
            <a:custGeom>
              <a:avLst/>
              <a:gdLst/>
              <a:ahLst/>
              <a:cxnLst/>
              <a:rect l="l" t="t" r="r" b="b"/>
              <a:pathLst>
                <a:path w="2440" h="2288" extrusionOk="0">
                  <a:moveTo>
                    <a:pt x="2069" y="0"/>
                  </a:moveTo>
                  <a:cubicBezTo>
                    <a:pt x="2031" y="0"/>
                    <a:pt x="1990" y="9"/>
                    <a:pt x="1946" y="29"/>
                  </a:cubicBezTo>
                  <a:cubicBezTo>
                    <a:pt x="1855" y="60"/>
                    <a:pt x="1825" y="60"/>
                    <a:pt x="1764" y="120"/>
                  </a:cubicBezTo>
                  <a:cubicBezTo>
                    <a:pt x="1460" y="120"/>
                    <a:pt x="1095" y="303"/>
                    <a:pt x="882" y="485"/>
                  </a:cubicBezTo>
                  <a:cubicBezTo>
                    <a:pt x="609" y="728"/>
                    <a:pt x="366" y="1002"/>
                    <a:pt x="183" y="1275"/>
                  </a:cubicBezTo>
                  <a:cubicBezTo>
                    <a:pt x="1" y="1579"/>
                    <a:pt x="123" y="2005"/>
                    <a:pt x="427" y="2187"/>
                  </a:cubicBezTo>
                  <a:cubicBezTo>
                    <a:pt x="536" y="2257"/>
                    <a:pt x="649" y="2287"/>
                    <a:pt x="758" y="2287"/>
                  </a:cubicBezTo>
                  <a:cubicBezTo>
                    <a:pt x="983" y="2287"/>
                    <a:pt x="1195" y="2158"/>
                    <a:pt x="1338" y="1974"/>
                  </a:cubicBezTo>
                  <a:cubicBezTo>
                    <a:pt x="1490" y="1731"/>
                    <a:pt x="1673" y="1519"/>
                    <a:pt x="1855" y="1275"/>
                  </a:cubicBezTo>
                  <a:cubicBezTo>
                    <a:pt x="1977" y="1093"/>
                    <a:pt x="2129" y="911"/>
                    <a:pt x="2220" y="667"/>
                  </a:cubicBezTo>
                  <a:lnTo>
                    <a:pt x="2281" y="607"/>
                  </a:lnTo>
                  <a:cubicBezTo>
                    <a:pt x="2439" y="395"/>
                    <a:pt x="2322" y="0"/>
                    <a:pt x="20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57" name="Google Shape;957;p13"/>
            <p:cNvSpPr/>
            <p:nvPr/>
          </p:nvSpPr>
          <p:spPr>
            <a:xfrm>
              <a:off x="1082725" y="4163425"/>
              <a:ext cx="59400" cy="58450"/>
            </a:xfrm>
            <a:custGeom>
              <a:avLst/>
              <a:gdLst/>
              <a:ahLst/>
              <a:cxnLst/>
              <a:rect l="l" t="t" r="r" b="b"/>
              <a:pathLst>
                <a:path w="2376" h="2338" extrusionOk="0">
                  <a:moveTo>
                    <a:pt x="1767" y="1"/>
                  </a:moveTo>
                  <a:cubicBezTo>
                    <a:pt x="1681" y="1"/>
                    <a:pt x="1595" y="22"/>
                    <a:pt x="1521" y="70"/>
                  </a:cubicBezTo>
                  <a:cubicBezTo>
                    <a:pt x="974" y="313"/>
                    <a:pt x="578" y="830"/>
                    <a:pt x="214" y="1316"/>
                  </a:cubicBezTo>
                  <a:cubicBezTo>
                    <a:pt x="1" y="1620"/>
                    <a:pt x="183" y="2076"/>
                    <a:pt x="487" y="2258"/>
                  </a:cubicBezTo>
                  <a:cubicBezTo>
                    <a:pt x="586" y="2313"/>
                    <a:pt x="691" y="2337"/>
                    <a:pt x="795" y="2337"/>
                  </a:cubicBezTo>
                  <a:cubicBezTo>
                    <a:pt x="1040" y="2337"/>
                    <a:pt x="1280" y="2199"/>
                    <a:pt x="1430" y="1985"/>
                  </a:cubicBezTo>
                  <a:cubicBezTo>
                    <a:pt x="1734" y="1590"/>
                    <a:pt x="2037" y="1134"/>
                    <a:pt x="2281" y="617"/>
                  </a:cubicBezTo>
                  <a:cubicBezTo>
                    <a:pt x="2375" y="263"/>
                    <a:pt x="2066" y="1"/>
                    <a:pt x="17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58" name="Google Shape;958;p13"/>
            <p:cNvSpPr/>
            <p:nvPr/>
          </p:nvSpPr>
          <p:spPr>
            <a:xfrm>
              <a:off x="1037150" y="4268975"/>
              <a:ext cx="49400" cy="53925"/>
            </a:xfrm>
            <a:custGeom>
              <a:avLst/>
              <a:gdLst/>
              <a:ahLst/>
              <a:cxnLst/>
              <a:rect l="l" t="t" r="r" b="b"/>
              <a:pathLst>
                <a:path w="1976" h="2157" extrusionOk="0">
                  <a:moveTo>
                    <a:pt x="1242" y="0"/>
                  </a:moveTo>
                  <a:cubicBezTo>
                    <a:pt x="1204" y="0"/>
                    <a:pt x="1164" y="4"/>
                    <a:pt x="1125" y="12"/>
                  </a:cubicBezTo>
                  <a:cubicBezTo>
                    <a:pt x="578" y="164"/>
                    <a:pt x="335" y="863"/>
                    <a:pt x="122" y="1350"/>
                  </a:cubicBezTo>
                  <a:cubicBezTo>
                    <a:pt x="0" y="1653"/>
                    <a:pt x="213" y="1988"/>
                    <a:pt x="487" y="2109"/>
                  </a:cubicBezTo>
                  <a:cubicBezTo>
                    <a:pt x="566" y="2141"/>
                    <a:pt x="646" y="2157"/>
                    <a:pt x="724" y="2157"/>
                  </a:cubicBezTo>
                  <a:cubicBezTo>
                    <a:pt x="942" y="2157"/>
                    <a:pt x="1142" y="2037"/>
                    <a:pt x="1277" y="1836"/>
                  </a:cubicBezTo>
                  <a:cubicBezTo>
                    <a:pt x="1581" y="1410"/>
                    <a:pt x="1976" y="894"/>
                    <a:pt x="1794" y="407"/>
                  </a:cubicBezTo>
                  <a:cubicBezTo>
                    <a:pt x="1714" y="169"/>
                    <a:pt x="1497" y="0"/>
                    <a:pt x="124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59" name="Google Shape;959;p13"/>
            <p:cNvSpPr/>
            <p:nvPr/>
          </p:nvSpPr>
          <p:spPr>
            <a:xfrm>
              <a:off x="1072850" y="4110375"/>
              <a:ext cx="41075" cy="42525"/>
            </a:xfrm>
            <a:custGeom>
              <a:avLst/>
              <a:gdLst/>
              <a:ahLst/>
              <a:cxnLst/>
              <a:rect l="l" t="t" r="r" b="b"/>
              <a:pathLst>
                <a:path w="1643" h="1701" extrusionOk="0">
                  <a:moveTo>
                    <a:pt x="1100" y="0"/>
                  </a:moveTo>
                  <a:cubicBezTo>
                    <a:pt x="1078" y="0"/>
                    <a:pt x="1056" y="1"/>
                    <a:pt x="1034" y="3"/>
                  </a:cubicBezTo>
                  <a:cubicBezTo>
                    <a:pt x="578" y="95"/>
                    <a:pt x="305" y="429"/>
                    <a:pt x="122" y="824"/>
                  </a:cubicBezTo>
                  <a:cubicBezTo>
                    <a:pt x="1" y="1037"/>
                    <a:pt x="1" y="1341"/>
                    <a:pt x="214" y="1523"/>
                  </a:cubicBezTo>
                  <a:cubicBezTo>
                    <a:pt x="325" y="1635"/>
                    <a:pt x="481" y="1701"/>
                    <a:pt x="635" y="1701"/>
                  </a:cubicBezTo>
                  <a:cubicBezTo>
                    <a:pt x="733" y="1701"/>
                    <a:pt x="830" y="1674"/>
                    <a:pt x="913" y="1614"/>
                  </a:cubicBezTo>
                  <a:cubicBezTo>
                    <a:pt x="1125" y="1462"/>
                    <a:pt x="1338" y="1341"/>
                    <a:pt x="1460" y="1098"/>
                  </a:cubicBezTo>
                  <a:cubicBezTo>
                    <a:pt x="1581" y="915"/>
                    <a:pt x="1642" y="703"/>
                    <a:pt x="1642" y="459"/>
                  </a:cubicBezTo>
                  <a:cubicBezTo>
                    <a:pt x="1642" y="177"/>
                    <a:pt x="1381" y="0"/>
                    <a:pt x="11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60" name="Google Shape;960;p13"/>
            <p:cNvSpPr/>
            <p:nvPr/>
          </p:nvSpPr>
          <p:spPr>
            <a:xfrm>
              <a:off x="1156450" y="4200850"/>
              <a:ext cx="56250" cy="56450"/>
            </a:xfrm>
            <a:custGeom>
              <a:avLst/>
              <a:gdLst/>
              <a:ahLst/>
              <a:cxnLst/>
              <a:rect l="l" t="t" r="r" b="b"/>
              <a:pathLst>
                <a:path w="2250" h="2258" extrusionOk="0">
                  <a:moveTo>
                    <a:pt x="1657" y="0"/>
                  </a:moveTo>
                  <a:cubicBezTo>
                    <a:pt x="1569" y="0"/>
                    <a:pt x="1474" y="22"/>
                    <a:pt x="1368" y="62"/>
                  </a:cubicBezTo>
                  <a:cubicBezTo>
                    <a:pt x="882" y="305"/>
                    <a:pt x="578" y="731"/>
                    <a:pt x="243" y="1126"/>
                  </a:cubicBezTo>
                  <a:cubicBezTo>
                    <a:pt x="0" y="1460"/>
                    <a:pt x="152" y="1977"/>
                    <a:pt x="517" y="2160"/>
                  </a:cubicBezTo>
                  <a:cubicBezTo>
                    <a:pt x="635" y="2224"/>
                    <a:pt x="771" y="2258"/>
                    <a:pt x="907" y="2258"/>
                  </a:cubicBezTo>
                  <a:cubicBezTo>
                    <a:pt x="1156" y="2258"/>
                    <a:pt x="1402" y="2142"/>
                    <a:pt x="1520" y="1886"/>
                  </a:cubicBezTo>
                  <a:lnTo>
                    <a:pt x="1885" y="1339"/>
                  </a:lnTo>
                  <a:cubicBezTo>
                    <a:pt x="2037" y="1126"/>
                    <a:pt x="2098" y="913"/>
                    <a:pt x="2189" y="701"/>
                  </a:cubicBezTo>
                  <a:cubicBezTo>
                    <a:pt x="2250" y="457"/>
                    <a:pt x="2128" y="245"/>
                    <a:pt x="1976" y="123"/>
                  </a:cubicBezTo>
                  <a:cubicBezTo>
                    <a:pt x="1873" y="37"/>
                    <a:pt x="1771" y="0"/>
                    <a:pt x="16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61" name="Google Shape;961;p13"/>
            <p:cNvSpPr/>
            <p:nvPr/>
          </p:nvSpPr>
          <p:spPr>
            <a:xfrm>
              <a:off x="1340350" y="4162025"/>
              <a:ext cx="53200" cy="48275"/>
            </a:xfrm>
            <a:custGeom>
              <a:avLst/>
              <a:gdLst/>
              <a:ahLst/>
              <a:cxnLst/>
              <a:rect l="l" t="t" r="r" b="b"/>
              <a:pathLst>
                <a:path w="2128" h="1931" extrusionOk="0">
                  <a:moveTo>
                    <a:pt x="1583" y="1"/>
                  </a:moveTo>
                  <a:cubicBezTo>
                    <a:pt x="1562" y="1"/>
                    <a:pt x="1540" y="2"/>
                    <a:pt x="1520" y="4"/>
                  </a:cubicBezTo>
                  <a:cubicBezTo>
                    <a:pt x="1277" y="35"/>
                    <a:pt x="1064" y="187"/>
                    <a:pt x="851" y="308"/>
                  </a:cubicBezTo>
                  <a:cubicBezTo>
                    <a:pt x="638" y="460"/>
                    <a:pt x="456" y="643"/>
                    <a:pt x="243" y="795"/>
                  </a:cubicBezTo>
                  <a:cubicBezTo>
                    <a:pt x="0" y="1038"/>
                    <a:pt x="0" y="1524"/>
                    <a:pt x="243" y="1737"/>
                  </a:cubicBezTo>
                  <a:cubicBezTo>
                    <a:pt x="391" y="1870"/>
                    <a:pt x="553" y="1931"/>
                    <a:pt x="715" y="1931"/>
                  </a:cubicBezTo>
                  <a:cubicBezTo>
                    <a:pt x="887" y="1931"/>
                    <a:pt x="1059" y="1862"/>
                    <a:pt x="1216" y="1737"/>
                  </a:cubicBezTo>
                  <a:cubicBezTo>
                    <a:pt x="1611" y="1403"/>
                    <a:pt x="2067" y="977"/>
                    <a:pt x="2128" y="430"/>
                  </a:cubicBezTo>
                  <a:cubicBezTo>
                    <a:pt x="2128" y="151"/>
                    <a:pt x="1822" y="1"/>
                    <a:pt x="15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62" name="Google Shape;962;p13"/>
            <p:cNvSpPr/>
            <p:nvPr/>
          </p:nvSpPr>
          <p:spPr>
            <a:xfrm>
              <a:off x="1257500" y="4227100"/>
              <a:ext cx="57800" cy="46050"/>
            </a:xfrm>
            <a:custGeom>
              <a:avLst/>
              <a:gdLst/>
              <a:ahLst/>
              <a:cxnLst/>
              <a:rect l="l" t="t" r="r" b="b"/>
              <a:pathLst>
                <a:path w="2312" h="1842" extrusionOk="0">
                  <a:moveTo>
                    <a:pt x="1829" y="0"/>
                  </a:moveTo>
                  <a:cubicBezTo>
                    <a:pt x="1711" y="0"/>
                    <a:pt x="1597" y="46"/>
                    <a:pt x="1521" y="137"/>
                  </a:cubicBezTo>
                  <a:cubicBezTo>
                    <a:pt x="1531" y="117"/>
                    <a:pt x="1534" y="110"/>
                    <a:pt x="1533" y="110"/>
                  </a:cubicBezTo>
                  <a:lnTo>
                    <a:pt x="1533" y="110"/>
                  </a:lnTo>
                  <a:cubicBezTo>
                    <a:pt x="1531" y="110"/>
                    <a:pt x="1511" y="137"/>
                    <a:pt x="1490" y="137"/>
                  </a:cubicBezTo>
                  <a:cubicBezTo>
                    <a:pt x="1430" y="137"/>
                    <a:pt x="1369" y="167"/>
                    <a:pt x="1338" y="167"/>
                  </a:cubicBezTo>
                  <a:cubicBezTo>
                    <a:pt x="1186" y="198"/>
                    <a:pt x="1065" y="289"/>
                    <a:pt x="943" y="350"/>
                  </a:cubicBezTo>
                  <a:cubicBezTo>
                    <a:pt x="761" y="471"/>
                    <a:pt x="578" y="593"/>
                    <a:pt x="335" y="654"/>
                  </a:cubicBezTo>
                  <a:cubicBezTo>
                    <a:pt x="62" y="775"/>
                    <a:pt x="1" y="1110"/>
                    <a:pt x="31" y="1383"/>
                  </a:cubicBezTo>
                  <a:cubicBezTo>
                    <a:pt x="117" y="1612"/>
                    <a:pt x="338" y="1842"/>
                    <a:pt x="593" y="1842"/>
                  </a:cubicBezTo>
                  <a:cubicBezTo>
                    <a:pt x="608" y="1842"/>
                    <a:pt x="624" y="1841"/>
                    <a:pt x="639" y="1839"/>
                  </a:cubicBezTo>
                  <a:cubicBezTo>
                    <a:pt x="1034" y="1809"/>
                    <a:pt x="1338" y="1717"/>
                    <a:pt x="1642" y="1505"/>
                  </a:cubicBezTo>
                  <a:cubicBezTo>
                    <a:pt x="1946" y="1262"/>
                    <a:pt x="2037" y="1049"/>
                    <a:pt x="2189" y="745"/>
                  </a:cubicBezTo>
                  <a:cubicBezTo>
                    <a:pt x="2311" y="562"/>
                    <a:pt x="2311" y="319"/>
                    <a:pt x="2159" y="137"/>
                  </a:cubicBezTo>
                  <a:cubicBezTo>
                    <a:pt x="2068" y="46"/>
                    <a:pt x="1946" y="0"/>
                    <a:pt x="182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63" name="Google Shape;963;p13"/>
            <p:cNvSpPr/>
            <p:nvPr/>
          </p:nvSpPr>
          <p:spPr>
            <a:xfrm>
              <a:off x="1251425" y="4168400"/>
              <a:ext cx="49425" cy="38800"/>
            </a:xfrm>
            <a:custGeom>
              <a:avLst/>
              <a:gdLst/>
              <a:ahLst/>
              <a:cxnLst/>
              <a:rect l="l" t="t" r="r" b="b"/>
              <a:pathLst>
                <a:path w="1977" h="1552" extrusionOk="0">
                  <a:moveTo>
                    <a:pt x="1565" y="0"/>
                  </a:moveTo>
                  <a:cubicBezTo>
                    <a:pt x="1521" y="0"/>
                    <a:pt x="1475" y="8"/>
                    <a:pt x="1429" y="23"/>
                  </a:cubicBezTo>
                  <a:cubicBezTo>
                    <a:pt x="1186" y="53"/>
                    <a:pt x="1004" y="53"/>
                    <a:pt x="761" y="144"/>
                  </a:cubicBezTo>
                  <a:cubicBezTo>
                    <a:pt x="548" y="266"/>
                    <a:pt x="396" y="418"/>
                    <a:pt x="244" y="600"/>
                  </a:cubicBezTo>
                  <a:cubicBezTo>
                    <a:pt x="92" y="844"/>
                    <a:pt x="1" y="1117"/>
                    <a:pt x="214" y="1330"/>
                  </a:cubicBezTo>
                  <a:cubicBezTo>
                    <a:pt x="309" y="1483"/>
                    <a:pt x="464" y="1551"/>
                    <a:pt x="619" y="1551"/>
                  </a:cubicBezTo>
                  <a:cubicBezTo>
                    <a:pt x="711" y="1551"/>
                    <a:pt x="803" y="1527"/>
                    <a:pt x="882" y="1482"/>
                  </a:cubicBezTo>
                  <a:cubicBezTo>
                    <a:pt x="1065" y="1360"/>
                    <a:pt x="1277" y="1299"/>
                    <a:pt x="1429" y="1148"/>
                  </a:cubicBezTo>
                  <a:lnTo>
                    <a:pt x="1794" y="752"/>
                  </a:lnTo>
                  <a:cubicBezTo>
                    <a:pt x="1977" y="631"/>
                    <a:pt x="1977" y="357"/>
                    <a:pt x="1916" y="205"/>
                  </a:cubicBezTo>
                  <a:cubicBezTo>
                    <a:pt x="1825" y="68"/>
                    <a:pt x="1699" y="0"/>
                    <a:pt x="15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64" name="Google Shape;964;p13"/>
            <p:cNvSpPr/>
            <p:nvPr/>
          </p:nvSpPr>
          <p:spPr>
            <a:xfrm>
              <a:off x="1342625" y="4242500"/>
              <a:ext cx="49025" cy="38875"/>
            </a:xfrm>
            <a:custGeom>
              <a:avLst/>
              <a:gdLst/>
              <a:ahLst/>
              <a:cxnLst/>
              <a:rect l="l" t="t" r="r" b="b"/>
              <a:pathLst>
                <a:path w="1961" h="1555" extrusionOk="0">
                  <a:moveTo>
                    <a:pt x="1351" y="1"/>
                  </a:moveTo>
                  <a:cubicBezTo>
                    <a:pt x="1327" y="1"/>
                    <a:pt x="1302" y="3"/>
                    <a:pt x="1277" y="7"/>
                  </a:cubicBezTo>
                  <a:cubicBezTo>
                    <a:pt x="882" y="98"/>
                    <a:pt x="517" y="281"/>
                    <a:pt x="243" y="585"/>
                  </a:cubicBezTo>
                  <a:cubicBezTo>
                    <a:pt x="91" y="767"/>
                    <a:pt x="0" y="1041"/>
                    <a:pt x="152" y="1253"/>
                  </a:cubicBezTo>
                  <a:cubicBezTo>
                    <a:pt x="249" y="1423"/>
                    <a:pt x="462" y="1554"/>
                    <a:pt x="637" y="1554"/>
                  </a:cubicBezTo>
                  <a:cubicBezTo>
                    <a:pt x="681" y="1554"/>
                    <a:pt x="723" y="1546"/>
                    <a:pt x="760" y="1527"/>
                  </a:cubicBezTo>
                  <a:cubicBezTo>
                    <a:pt x="1003" y="1466"/>
                    <a:pt x="1186" y="1345"/>
                    <a:pt x="1368" y="1162"/>
                  </a:cubicBezTo>
                  <a:cubicBezTo>
                    <a:pt x="1520" y="1010"/>
                    <a:pt x="1642" y="858"/>
                    <a:pt x="1763" y="706"/>
                  </a:cubicBezTo>
                  <a:cubicBezTo>
                    <a:pt x="1960" y="340"/>
                    <a:pt x="1662" y="1"/>
                    <a:pt x="13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965" name="Google Shape;965;p13"/>
          <p:cNvGrpSpPr/>
          <p:nvPr/>
        </p:nvGrpSpPr>
        <p:grpSpPr>
          <a:xfrm>
            <a:off x="-265744" y="3564226"/>
            <a:ext cx="543732" cy="1720103"/>
            <a:chOff x="5649281" y="1964026"/>
            <a:chExt cx="543732" cy="1720103"/>
          </a:xfrm>
        </p:grpSpPr>
        <p:sp>
          <p:nvSpPr>
            <p:cNvPr id="966" name="Google Shape;966;p13"/>
            <p:cNvSpPr/>
            <p:nvPr/>
          </p:nvSpPr>
          <p:spPr>
            <a:xfrm>
              <a:off x="5649281" y="1964026"/>
              <a:ext cx="543732" cy="1466691"/>
            </a:xfrm>
            <a:custGeom>
              <a:avLst/>
              <a:gdLst/>
              <a:ahLst/>
              <a:cxnLst/>
              <a:rect l="l" t="t" r="r" b="b"/>
              <a:pathLst>
                <a:path w="26019" h="70185" extrusionOk="0">
                  <a:moveTo>
                    <a:pt x="13040" y="1"/>
                  </a:moveTo>
                  <a:lnTo>
                    <a:pt x="0" y="70184"/>
                  </a:lnTo>
                  <a:lnTo>
                    <a:pt x="26019" y="70184"/>
                  </a:lnTo>
                  <a:lnTo>
                    <a:pt x="1304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67" name="Google Shape;967;p13"/>
            <p:cNvSpPr/>
            <p:nvPr/>
          </p:nvSpPr>
          <p:spPr>
            <a:xfrm>
              <a:off x="5903966" y="2562978"/>
              <a:ext cx="34335" cy="1121151"/>
            </a:xfrm>
            <a:custGeom>
              <a:avLst/>
              <a:gdLst/>
              <a:ahLst/>
              <a:cxnLst/>
              <a:rect l="l" t="t" r="r" b="b"/>
              <a:pathLst>
                <a:path w="1643" h="53650" extrusionOk="0">
                  <a:moveTo>
                    <a:pt x="852" y="1"/>
                  </a:moveTo>
                  <a:lnTo>
                    <a:pt x="1" y="53649"/>
                  </a:lnTo>
                  <a:lnTo>
                    <a:pt x="1642" y="53649"/>
                  </a:lnTo>
                  <a:lnTo>
                    <a:pt x="85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68" name="Google Shape;968;p13"/>
            <p:cNvSpPr/>
            <p:nvPr/>
          </p:nvSpPr>
          <p:spPr>
            <a:xfrm>
              <a:off x="5917945" y="3038077"/>
              <a:ext cx="127705" cy="54647"/>
            </a:xfrm>
            <a:custGeom>
              <a:avLst/>
              <a:gdLst/>
              <a:ahLst/>
              <a:cxnLst/>
              <a:rect l="l" t="t" r="r" b="b"/>
              <a:pathLst>
                <a:path w="6111" h="2615" extrusionOk="0">
                  <a:moveTo>
                    <a:pt x="6110" y="1"/>
                  </a:moveTo>
                  <a:lnTo>
                    <a:pt x="1" y="1673"/>
                  </a:lnTo>
                  <a:lnTo>
                    <a:pt x="335" y="2615"/>
                  </a:lnTo>
                  <a:lnTo>
                    <a:pt x="611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69" name="Google Shape;969;p13"/>
            <p:cNvSpPr/>
            <p:nvPr/>
          </p:nvSpPr>
          <p:spPr>
            <a:xfrm>
              <a:off x="5855695" y="2773864"/>
              <a:ext cx="71804" cy="95293"/>
            </a:xfrm>
            <a:custGeom>
              <a:avLst/>
              <a:gdLst/>
              <a:ahLst/>
              <a:cxnLst/>
              <a:rect l="l" t="t" r="r" b="b"/>
              <a:pathLst>
                <a:path w="3436" h="4560" extrusionOk="0">
                  <a:moveTo>
                    <a:pt x="1" y="0"/>
                  </a:moveTo>
                  <a:lnTo>
                    <a:pt x="2858" y="4560"/>
                  </a:lnTo>
                  <a:lnTo>
                    <a:pt x="3436" y="416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970" name="Google Shape;970;p13"/>
          <p:cNvGrpSpPr/>
          <p:nvPr/>
        </p:nvGrpSpPr>
        <p:grpSpPr>
          <a:xfrm>
            <a:off x="7305039" y="2961236"/>
            <a:ext cx="568297" cy="929988"/>
            <a:chOff x="2782375" y="3516425"/>
            <a:chExt cx="424800" cy="695162"/>
          </a:xfrm>
        </p:grpSpPr>
        <p:sp>
          <p:nvSpPr>
            <p:cNvPr id="971" name="Google Shape;971;p13"/>
            <p:cNvSpPr/>
            <p:nvPr/>
          </p:nvSpPr>
          <p:spPr>
            <a:xfrm>
              <a:off x="2782375" y="3516425"/>
              <a:ext cx="424800" cy="563125"/>
            </a:xfrm>
            <a:custGeom>
              <a:avLst/>
              <a:gdLst/>
              <a:ahLst/>
              <a:cxnLst/>
              <a:rect l="l" t="t" r="r" b="b"/>
              <a:pathLst>
                <a:path w="16992" h="22525" extrusionOk="0">
                  <a:moveTo>
                    <a:pt x="8625" y="1"/>
                  </a:moveTo>
                  <a:cubicBezTo>
                    <a:pt x="7777" y="1"/>
                    <a:pt x="6935" y="373"/>
                    <a:pt x="6505" y="1088"/>
                  </a:cubicBezTo>
                  <a:cubicBezTo>
                    <a:pt x="5928" y="2031"/>
                    <a:pt x="6201" y="3368"/>
                    <a:pt x="5593" y="4280"/>
                  </a:cubicBezTo>
                  <a:cubicBezTo>
                    <a:pt x="5107" y="4979"/>
                    <a:pt x="4226" y="5283"/>
                    <a:pt x="3678" y="5982"/>
                  </a:cubicBezTo>
                  <a:cubicBezTo>
                    <a:pt x="2675" y="7259"/>
                    <a:pt x="3344" y="9174"/>
                    <a:pt x="3314" y="10845"/>
                  </a:cubicBezTo>
                  <a:cubicBezTo>
                    <a:pt x="3314" y="11301"/>
                    <a:pt x="3222" y="11757"/>
                    <a:pt x="2979" y="12122"/>
                  </a:cubicBezTo>
                  <a:cubicBezTo>
                    <a:pt x="2797" y="12426"/>
                    <a:pt x="2432" y="12578"/>
                    <a:pt x="2159" y="12821"/>
                  </a:cubicBezTo>
                  <a:cubicBezTo>
                    <a:pt x="548" y="14067"/>
                    <a:pt x="1" y="16499"/>
                    <a:pt x="730" y="18444"/>
                  </a:cubicBezTo>
                  <a:cubicBezTo>
                    <a:pt x="1672" y="20906"/>
                    <a:pt x="4134" y="22153"/>
                    <a:pt x="6657" y="22487"/>
                  </a:cubicBezTo>
                  <a:cubicBezTo>
                    <a:pt x="6933" y="22511"/>
                    <a:pt x="7267" y="22524"/>
                    <a:pt x="7640" y="22524"/>
                  </a:cubicBezTo>
                  <a:cubicBezTo>
                    <a:pt x="8705" y="22524"/>
                    <a:pt x="10094" y="22415"/>
                    <a:pt x="11399" y="22122"/>
                  </a:cubicBezTo>
                  <a:cubicBezTo>
                    <a:pt x="14347" y="21484"/>
                    <a:pt x="16992" y="19994"/>
                    <a:pt x="15594" y="17168"/>
                  </a:cubicBezTo>
                  <a:cubicBezTo>
                    <a:pt x="15350" y="16651"/>
                    <a:pt x="15016" y="16225"/>
                    <a:pt x="14864" y="15709"/>
                  </a:cubicBezTo>
                  <a:cubicBezTo>
                    <a:pt x="14530" y="14341"/>
                    <a:pt x="15837" y="12973"/>
                    <a:pt x="15654" y="11514"/>
                  </a:cubicBezTo>
                  <a:cubicBezTo>
                    <a:pt x="15442" y="9812"/>
                    <a:pt x="13344" y="9052"/>
                    <a:pt x="12493" y="7563"/>
                  </a:cubicBezTo>
                  <a:cubicBezTo>
                    <a:pt x="11794" y="6286"/>
                    <a:pt x="12037" y="4736"/>
                    <a:pt x="11824" y="3277"/>
                  </a:cubicBezTo>
                  <a:cubicBezTo>
                    <a:pt x="11581" y="2031"/>
                    <a:pt x="10913" y="845"/>
                    <a:pt x="9818" y="268"/>
                  </a:cubicBezTo>
                  <a:cubicBezTo>
                    <a:pt x="9450" y="89"/>
                    <a:pt x="9037" y="1"/>
                    <a:pt x="86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72" name="Google Shape;972;p13"/>
            <p:cNvGrpSpPr/>
            <p:nvPr/>
          </p:nvGrpSpPr>
          <p:grpSpPr>
            <a:xfrm>
              <a:off x="2925795" y="3704408"/>
              <a:ext cx="195351" cy="507179"/>
              <a:chOff x="2475377" y="3003160"/>
              <a:chExt cx="144855" cy="376051"/>
            </a:xfrm>
          </p:grpSpPr>
          <p:sp>
            <p:nvSpPr>
              <p:cNvPr id="973" name="Google Shape;973;p13"/>
              <p:cNvSpPr/>
              <p:nvPr/>
            </p:nvSpPr>
            <p:spPr>
              <a:xfrm>
                <a:off x="2489356" y="3003160"/>
                <a:ext cx="44491" cy="376051"/>
              </a:xfrm>
              <a:custGeom>
                <a:avLst/>
                <a:gdLst/>
                <a:ahLst/>
                <a:cxnLst/>
                <a:rect l="l" t="t" r="r" b="b"/>
                <a:pathLst>
                  <a:path w="2129" h="17995" extrusionOk="0">
                    <a:moveTo>
                      <a:pt x="1" y="0"/>
                    </a:moveTo>
                    <a:lnTo>
                      <a:pt x="639" y="6444"/>
                    </a:lnTo>
                    <a:lnTo>
                      <a:pt x="1703" y="8845"/>
                    </a:lnTo>
                    <a:lnTo>
                      <a:pt x="1672" y="17994"/>
                    </a:lnTo>
                    <a:lnTo>
                      <a:pt x="2128" y="17994"/>
                    </a:lnTo>
                    <a:lnTo>
                      <a:pt x="1946" y="8815"/>
                    </a:lnTo>
                    <a:lnTo>
                      <a:pt x="1946" y="8784"/>
                    </a:lnTo>
                    <a:lnTo>
                      <a:pt x="791" y="6383"/>
                    </a:lnTo>
                    <a:lnTo>
                      <a:pt x="791" y="6413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974" name="Google Shape;974;p13"/>
              <p:cNvSpPr/>
              <p:nvPr/>
            </p:nvSpPr>
            <p:spPr>
              <a:xfrm>
                <a:off x="2524922" y="3029823"/>
                <a:ext cx="71804" cy="160096"/>
              </a:xfrm>
              <a:custGeom>
                <a:avLst/>
                <a:gdLst/>
                <a:ahLst/>
                <a:cxnLst/>
                <a:rect l="l" t="t" r="r" b="b"/>
                <a:pathLst>
                  <a:path w="3436" h="7661" extrusionOk="0">
                    <a:moveTo>
                      <a:pt x="3344" y="1"/>
                    </a:moveTo>
                    <a:lnTo>
                      <a:pt x="3283" y="4043"/>
                    </a:lnTo>
                    <a:lnTo>
                      <a:pt x="3283" y="4013"/>
                    </a:lnTo>
                    <a:lnTo>
                      <a:pt x="1" y="7417"/>
                    </a:lnTo>
                    <a:lnTo>
                      <a:pt x="244" y="7660"/>
                    </a:lnTo>
                    <a:lnTo>
                      <a:pt x="3375" y="4104"/>
                    </a:lnTo>
                    <a:lnTo>
                      <a:pt x="3435" y="4074"/>
                    </a:lnTo>
                    <a:lnTo>
                      <a:pt x="3435" y="4043"/>
                    </a:lnTo>
                    <a:lnTo>
                      <a:pt x="3344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975" name="Google Shape;975;p13"/>
              <p:cNvSpPr/>
              <p:nvPr/>
            </p:nvSpPr>
            <p:spPr>
              <a:xfrm>
                <a:off x="2475377" y="3070467"/>
                <a:ext cx="27334" cy="40040"/>
              </a:xfrm>
              <a:custGeom>
                <a:avLst/>
                <a:gdLst/>
                <a:ahLst/>
                <a:cxnLst/>
                <a:rect l="l" t="t" r="r" b="b"/>
                <a:pathLst>
                  <a:path w="1308" h="1916" extrusionOk="0">
                    <a:moveTo>
                      <a:pt x="1" y="1"/>
                    </a:moveTo>
                    <a:lnTo>
                      <a:pt x="1126" y="1916"/>
                    </a:lnTo>
                    <a:lnTo>
                      <a:pt x="1308" y="1764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976" name="Google Shape;976;p13"/>
              <p:cNvSpPr/>
              <p:nvPr/>
            </p:nvSpPr>
            <p:spPr>
              <a:xfrm>
                <a:off x="2593525" y="3061586"/>
                <a:ext cx="26707" cy="21608"/>
              </a:xfrm>
              <a:custGeom>
                <a:avLst/>
                <a:gdLst/>
                <a:ahLst/>
                <a:cxnLst/>
                <a:rect l="l" t="t" r="r" b="b"/>
                <a:pathLst>
                  <a:path w="1278" h="1034" extrusionOk="0">
                    <a:moveTo>
                      <a:pt x="1277" y="0"/>
                    </a:moveTo>
                    <a:lnTo>
                      <a:pt x="0" y="851"/>
                    </a:lnTo>
                    <a:lnTo>
                      <a:pt x="152" y="1034"/>
                    </a:lnTo>
                    <a:lnTo>
                      <a:pt x="1277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grpSp>
        <p:nvGrpSpPr>
          <p:cNvPr id="977" name="Google Shape;977;p13"/>
          <p:cNvGrpSpPr/>
          <p:nvPr/>
        </p:nvGrpSpPr>
        <p:grpSpPr>
          <a:xfrm>
            <a:off x="2873813" y="3485638"/>
            <a:ext cx="416425" cy="829423"/>
            <a:chOff x="3129075" y="3472313"/>
            <a:chExt cx="416425" cy="829423"/>
          </a:xfrm>
        </p:grpSpPr>
        <p:sp>
          <p:nvSpPr>
            <p:cNvPr id="978" name="Google Shape;978;p13"/>
            <p:cNvSpPr/>
            <p:nvPr/>
          </p:nvSpPr>
          <p:spPr>
            <a:xfrm>
              <a:off x="3129075" y="3472313"/>
              <a:ext cx="416425" cy="730750"/>
            </a:xfrm>
            <a:custGeom>
              <a:avLst/>
              <a:gdLst/>
              <a:ahLst/>
              <a:cxnLst/>
              <a:rect l="l" t="t" r="r" b="b"/>
              <a:pathLst>
                <a:path w="16657" h="29230" extrusionOk="0">
                  <a:moveTo>
                    <a:pt x="10245" y="0"/>
                  </a:moveTo>
                  <a:cubicBezTo>
                    <a:pt x="9939" y="0"/>
                    <a:pt x="9638" y="74"/>
                    <a:pt x="9362" y="239"/>
                  </a:cubicBezTo>
                  <a:cubicBezTo>
                    <a:pt x="8572" y="726"/>
                    <a:pt x="8298" y="1820"/>
                    <a:pt x="8298" y="2762"/>
                  </a:cubicBezTo>
                  <a:cubicBezTo>
                    <a:pt x="8298" y="3704"/>
                    <a:pt x="8450" y="4707"/>
                    <a:pt x="8116" y="5619"/>
                  </a:cubicBezTo>
                  <a:cubicBezTo>
                    <a:pt x="7690" y="6714"/>
                    <a:pt x="6626" y="7443"/>
                    <a:pt x="5927" y="8416"/>
                  </a:cubicBezTo>
                  <a:cubicBezTo>
                    <a:pt x="4164" y="10878"/>
                    <a:pt x="5137" y="14221"/>
                    <a:pt x="5015" y="17261"/>
                  </a:cubicBezTo>
                  <a:cubicBezTo>
                    <a:pt x="5015" y="17930"/>
                    <a:pt x="4955" y="18568"/>
                    <a:pt x="4559" y="19085"/>
                  </a:cubicBezTo>
                  <a:cubicBezTo>
                    <a:pt x="4134" y="19692"/>
                    <a:pt x="3435" y="19996"/>
                    <a:pt x="2888" y="20513"/>
                  </a:cubicBezTo>
                  <a:cubicBezTo>
                    <a:pt x="0" y="23249"/>
                    <a:pt x="3587" y="27535"/>
                    <a:pt x="6201" y="28720"/>
                  </a:cubicBezTo>
                  <a:cubicBezTo>
                    <a:pt x="6966" y="29072"/>
                    <a:pt x="7753" y="29229"/>
                    <a:pt x="8534" y="29229"/>
                  </a:cubicBezTo>
                  <a:cubicBezTo>
                    <a:pt x="11195" y="29229"/>
                    <a:pt x="13781" y="27396"/>
                    <a:pt x="15168" y="25164"/>
                  </a:cubicBezTo>
                  <a:cubicBezTo>
                    <a:pt x="16049" y="23766"/>
                    <a:pt x="16657" y="21820"/>
                    <a:pt x="15715" y="20452"/>
                  </a:cubicBezTo>
                  <a:cubicBezTo>
                    <a:pt x="15502" y="20148"/>
                    <a:pt x="15198" y="19844"/>
                    <a:pt x="15107" y="19510"/>
                  </a:cubicBezTo>
                  <a:cubicBezTo>
                    <a:pt x="14803" y="18568"/>
                    <a:pt x="15867" y="17778"/>
                    <a:pt x="16049" y="16775"/>
                  </a:cubicBezTo>
                  <a:cubicBezTo>
                    <a:pt x="16231" y="15802"/>
                    <a:pt x="15593" y="14829"/>
                    <a:pt x="14833" y="14191"/>
                  </a:cubicBezTo>
                  <a:cubicBezTo>
                    <a:pt x="14104" y="13522"/>
                    <a:pt x="13222" y="12945"/>
                    <a:pt x="12827" y="12033"/>
                  </a:cubicBezTo>
                  <a:cubicBezTo>
                    <a:pt x="12462" y="11303"/>
                    <a:pt x="12523" y="10422"/>
                    <a:pt x="12614" y="9632"/>
                  </a:cubicBezTo>
                  <a:cubicBezTo>
                    <a:pt x="13009" y="6835"/>
                    <a:pt x="14104" y="3704"/>
                    <a:pt x="12554" y="1364"/>
                  </a:cubicBezTo>
                  <a:cubicBezTo>
                    <a:pt x="12036" y="599"/>
                    <a:pt x="11118" y="0"/>
                    <a:pt x="102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79" name="Google Shape;979;p13"/>
            <p:cNvGrpSpPr/>
            <p:nvPr/>
          </p:nvGrpSpPr>
          <p:grpSpPr>
            <a:xfrm>
              <a:off x="3318394" y="3629919"/>
              <a:ext cx="113992" cy="671817"/>
              <a:chOff x="2772000" y="2930733"/>
              <a:chExt cx="67351" cy="397032"/>
            </a:xfrm>
          </p:grpSpPr>
          <p:sp>
            <p:nvSpPr>
              <p:cNvPr id="980" name="Google Shape;980;p13"/>
              <p:cNvSpPr/>
              <p:nvPr/>
            </p:nvSpPr>
            <p:spPr>
              <a:xfrm>
                <a:off x="2788509" y="2930733"/>
                <a:ext cx="12727" cy="397032"/>
              </a:xfrm>
              <a:custGeom>
                <a:avLst/>
                <a:gdLst/>
                <a:ahLst/>
                <a:cxnLst/>
                <a:rect l="l" t="t" r="r" b="b"/>
                <a:pathLst>
                  <a:path w="609" h="18999" extrusionOk="0">
                    <a:moveTo>
                      <a:pt x="305" y="1"/>
                    </a:moveTo>
                    <a:lnTo>
                      <a:pt x="1" y="18998"/>
                    </a:lnTo>
                    <a:lnTo>
                      <a:pt x="609" y="18998"/>
                    </a:lnTo>
                    <a:lnTo>
                      <a:pt x="30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981" name="Google Shape;981;p13"/>
              <p:cNvSpPr/>
              <p:nvPr/>
            </p:nvSpPr>
            <p:spPr>
              <a:xfrm>
                <a:off x="2794234" y="3098426"/>
                <a:ext cx="45118" cy="19706"/>
              </a:xfrm>
              <a:custGeom>
                <a:avLst/>
                <a:gdLst/>
                <a:ahLst/>
                <a:cxnLst/>
                <a:rect l="l" t="t" r="r" b="b"/>
                <a:pathLst>
                  <a:path w="2159" h="943" extrusionOk="0">
                    <a:moveTo>
                      <a:pt x="2159" y="0"/>
                    </a:moveTo>
                    <a:lnTo>
                      <a:pt x="1" y="608"/>
                    </a:lnTo>
                    <a:lnTo>
                      <a:pt x="122" y="943"/>
                    </a:lnTo>
                    <a:lnTo>
                      <a:pt x="215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982" name="Google Shape;982;p13"/>
              <p:cNvSpPr/>
              <p:nvPr/>
            </p:nvSpPr>
            <p:spPr>
              <a:xfrm>
                <a:off x="2772000" y="3005688"/>
                <a:ext cx="25432" cy="33060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1582" extrusionOk="0">
                    <a:moveTo>
                      <a:pt x="1" y="1"/>
                    </a:moveTo>
                    <a:lnTo>
                      <a:pt x="1034" y="1581"/>
                    </a:lnTo>
                    <a:lnTo>
                      <a:pt x="1216" y="1429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grpSp>
        <p:nvGrpSpPr>
          <p:cNvPr id="983" name="Google Shape;983;p13"/>
          <p:cNvGrpSpPr/>
          <p:nvPr/>
        </p:nvGrpSpPr>
        <p:grpSpPr>
          <a:xfrm>
            <a:off x="7943975" y="3097725"/>
            <a:ext cx="416425" cy="829423"/>
            <a:chOff x="3129075" y="3472313"/>
            <a:chExt cx="416425" cy="829423"/>
          </a:xfrm>
        </p:grpSpPr>
        <p:sp>
          <p:nvSpPr>
            <p:cNvPr id="984" name="Google Shape;984;p13"/>
            <p:cNvSpPr/>
            <p:nvPr/>
          </p:nvSpPr>
          <p:spPr>
            <a:xfrm>
              <a:off x="3129075" y="3472313"/>
              <a:ext cx="416425" cy="730750"/>
            </a:xfrm>
            <a:custGeom>
              <a:avLst/>
              <a:gdLst/>
              <a:ahLst/>
              <a:cxnLst/>
              <a:rect l="l" t="t" r="r" b="b"/>
              <a:pathLst>
                <a:path w="16657" h="29230" extrusionOk="0">
                  <a:moveTo>
                    <a:pt x="10245" y="0"/>
                  </a:moveTo>
                  <a:cubicBezTo>
                    <a:pt x="9939" y="0"/>
                    <a:pt x="9638" y="74"/>
                    <a:pt x="9362" y="239"/>
                  </a:cubicBezTo>
                  <a:cubicBezTo>
                    <a:pt x="8572" y="726"/>
                    <a:pt x="8298" y="1820"/>
                    <a:pt x="8298" y="2762"/>
                  </a:cubicBezTo>
                  <a:cubicBezTo>
                    <a:pt x="8298" y="3704"/>
                    <a:pt x="8450" y="4707"/>
                    <a:pt x="8116" y="5619"/>
                  </a:cubicBezTo>
                  <a:cubicBezTo>
                    <a:pt x="7690" y="6714"/>
                    <a:pt x="6626" y="7443"/>
                    <a:pt x="5927" y="8416"/>
                  </a:cubicBezTo>
                  <a:cubicBezTo>
                    <a:pt x="4164" y="10878"/>
                    <a:pt x="5137" y="14221"/>
                    <a:pt x="5015" y="17261"/>
                  </a:cubicBezTo>
                  <a:cubicBezTo>
                    <a:pt x="5015" y="17930"/>
                    <a:pt x="4955" y="18568"/>
                    <a:pt x="4559" y="19085"/>
                  </a:cubicBezTo>
                  <a:cubicBezTo>
                    <a:pt x="4134" y="19692"/>
                    <a:pt x="3435" y="19996"/>
                    <a:pt x="2888" y="20513"/>
                  </a:cubicBezTo>
                  <a:cubicBezTo>
                    <a:pt x="0" y="23249"/>
                    <a:pt x="3587" y="27535"/>
                    <a:pt x="6201" y="28720"/>
                  </a:cubicBezTo>
                  <a:cubicBezTo>
                    <a:pt x="6966" y="29072"/>
                    <a:pt x="7753" y="29229"/>
                    <a:pt x="8534" y="29229"/>
                  </a:cubicBezTo>
                  <a:cubicBezTo>
                    <a:pt x="11195" y="29229"/>
                    <a:pt x="13781" y="27396"/>
                    <a:pt x="15168" y="25164"/>
                  </a:cubicBezTo>
                  <a:cubicBezTo>
                    <a:pt x="16049" y="23766"/>
                    <a:pt x="16657" y="21820"/>
                    <a:pt x="15715" y="20452"/>
                  </a:cubicBezTo>
                  <a:cubicBezTo>
                    <a:pt x="15502" y="20148"/>
                    <a:pt x="15198" y="19844"/>
                    <a:pt x="15107" y="19510"/>
                  </a:cubicBezTo>
                  <a:cubicBezTo>
                    <a:pt x="14803" y="18568"/>
                    <a:pt x="15867" y="17778"/>
                    <a:pt x="16049" y="16775"/>
                  </a:cubicBezTo>
                  <a:cubicBezTo>
                    <a:pt x="16231" y="15802"/>
                    <a:pt x="15593" y="14829"/>
                    <a:pt x="14833" y="14191"/>
                  </a:cubicBezTo>
                  <a:cubicBezTo>
                    <a:pt x="14104" y="13522"/>
                    <a:pt x="13222" y="12945"/>
                    <a:pt x="12827" y="12033"/>
                  </a:cubicBezTo>
                  <a:cubicBezTo>
                    <a:pt x="12462" y="11303"/>
                    <a:pt x="12523" y="10422"/>
                    <a:pt x="12614" y="9632"/>
                  </a:cubicBezTo>
                  <a:cubicBezTo>
                    <a:pt x="13009" y="6835"/>
                    <a:pt x="14104" y="3704"/>
                    <a:pt x="12554" y="1364"/>
                  </a:cubicBezTo>
                  <a:cubicBezTo>
                    <a:pt x="12036" y="599"/>
                    <a:pt x="11118" y="0"/>
                    <a:pt x="102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85" name="Google Shape;985;p13"/>
            <p:cNvGrpSpPr/>
            <p:nvPr/>
          </p:nvGrpSpPr>
          <p:grpSpPr>
            <a:xfrm>
              <a:off x="3318394" y="3629919"/>
              <a:ext cx="113992" cy="671817"/>
              <a:chOff x="2772000" y="2930733"/>
              <a:chExt cx="67351" cy="397032"/>
            </a:xfrm>
          </p:grpSpPr>
          <p:sp>
            <p:nvSpPr>
              <p:cNvPr id="986" name="Google Shape;986;p13"/>
              <p:cNvSpPr/>
              <p:nvPr/>
            </p:nvSpPr>
            <p:spPr>
              <a:xfrm>
                <a:off x="2788509" y="2930733"/>
                <a:ext cx="12727" cy="397032"/>
              </a:xfrm>
              <a:custGeom>
                <a:avLst/>
                <a:gdLst/>
                <a:ahLst/>
                <a:cxnLst/>
                <a:rect l="l" t="t" r="r" b="b"/>
                <a:pathLst>
                  <a:path w="609" h="18999" extrusionOk="0">
                    <a:moveTo>
                      <a:pt x="305" y="1"/>
                    </a:moveTo>
                    <a:lnTo>
                      <a:pt x="1" y="18998"/>
                    </a:lnTo>
                    <a:lnTo>
                      <a:pt x="609" y="18998"/>
                    </a:lnTo>
                    <a:lnTo>
                      <a:pt x="30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987" name="Google Shape;987;p13"/>
              <p:cNvSpPr/>
              <p:nvPr/>
            </p:nvSpPr>
            <p:spPr>
              <a:xfrm>
                <a:off x="2794234" y="3098426"/>
                <a:ext cx="45118" cy="19706"/>
              </a:xfrm>
              <a:custGeom>
                <a:avLst/>
                <a:gdLst/>
                <a:ahLst/>
                <a:cxnLst/>
                <a:rect l="l" t="t" r="r" b="b"/>
                <a:pathLst>
                  <a:path w="2159" h="943" extrusionOk="0">
                    <a:moveTo>
                      <a:pt x="2159" y="0"/>
                    </a:moveTo>
                    <a:lnTo>
                      <a:pt x="1" y="608"/>
                    </a:lnTo>
                    <a:lnTo>
                      <a:pt x="122" y="943"/>
                    </a:lnTo>
                    <a:lnTo>
                      <a:pt x="215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988" name="Google Shape;988;p13"/>
              <p:cNvSpPr/>
              <p:nvPr/>
            </p:nvSpPr>
            <p:spPr>
              <a:xfrm>
                <a:off x="2772000" y="3005688"/>
                <a:ext cx="25432" cy="33060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1582" extrusionOk="0">
                    <a:moveTo>
                      <a:pt x="1" y="1"/>
                    </a:moveTo>
                    <a:lnTo>
                      <a:pt x="1034" y="1581"/>
                    </a:lnTo>
                    <a:lnTo>
                      <a:pt x="1216" y="1429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grpSp>
        <p:nvGrpSpPr>
          <p:cNvPr id="989" name="Google Shape;989;p13"/>
          <p:cNvGrpSpPr/>
          <p:nvPr/>
        </p:nvGrpSpPr>
        <p:grpSpPr>
          <a:xfrm>
            <a:off x="3172900" y="3671263"/>
            <a:ext cx="424800" cy="695162"/>
            <a:chOff x="2782375" y="3516425"/>
            <a:chExt cx="424800" cy="695162"/>
          </a:xfrm>
        </p:grpSpPr>
        <p:sp>
          <p:nvSpPr>
            <p:cNvPr id="990" name="Google Shape;990;p13"/>
            <p:cNvSpPr/>
            <p:nvPr/>
          </p:nvSpPr>
          <p:spPr>
            <a:xfrm>
              <a:off x="2782375" y="3516425"/>
              <a:ext cx="424800" cy="563125"/>
            </a:xfrm>
            <a:custGeom>
              <a:avLst/>
              <a:gdLst/>
              <a:ahLst/>
              <a:cxnLst/>
              <a:rect l="l" t="t" r="r" b="b"/>
              <a:pathLst>
                <a:path w="16992" h="22525" extrusionOk="0">
                  <a:moveTo>
                    <a:pt x="8625" y="1"/>
                  </a:moveTo>
                  <a:cubicBezTo>
                    <a:pt x="7777" y="1"/>
                    <a:pt x="6935" y="373"/>
                    <a:pt x="6505" y="1088"/>
                  </a:cubicBezTo>
                  <a:cubicBezTo>
                    <a:pt x="5928" y="2031"/>
                    <a:pt x="6201" y="3368"/>
                    <a:pt x="5593" y="4280"/>
                  </a:cubicBezTo>
                  <a:cubicBezTo>
                    <a:pt x="5107" y="4979"/>
                    <a:pt x="4226" y="5283"/>
                    <a:pt x="3678" y="5982"/>
                  </a:cubicBezTo>
                  <a:cubicBezTo>
                    <a:pt x="2675" y="7259"/>
                    <a:pt x="3344" y="9174"/>
                    <a:pt x="3314" y="10845"/>
                  </a:cubicBezTo>
                  <a:cubicBezTo>
                    <a:pt x="3314" y="11301"/>
                    <a:pt x="3222" y="11757"/>
                    <a:pt x="2979" y="12122"/>
                  </a:cubicBezTo>
                  <a:cubicBezTo>
                    <a:pt x="2797" y="12426"/>
                    <a:pt x="2432" y="12578"/>
                    <a:pt x="2159" y="12821"/>
                  </a:cubicBezTo>
                  <a:cubicBezTo>
                    <a:pt x="548" y="14067"/>
                    <a:pt x="1" y="16499"/>
                    <a:pt x="730" y="18444"/>
                  </a:cubicBezTo>
                  <a:cubicBezTo>
                    <a:pt x="1672" y="20906"/>
                    <a:pt x="4134" y="22153"/>
                    <a:pt x="6657" y="22487"/>
                  </a:cubicBezTo>
                  <a:cubicBezTo>
                    <a:pt x="6933" y="22511"/>
                    <a:pt x="7267" y="22524"/>
                    <a:pt x="7640" y="22524"/>
                  </a:cubicBezTo>
                  <a:cubicBezTo>
                    <a:pt x="8705" y="22524"/>
                    <a:pt x="10094" y="22415"/>
                    <a:pt x="11399" y="22122"/>
                  </a:cubicBezTo>
                  <a:cubicBezTo>
                    <a:pt x="14347" y="21484"/>
                    <a:pt x="16992" y="19994"/>
                    <a:pt x="15594" y="17168"/>
                  </a:cubicBezTo>
                  <a:cubicBezTo>
                    <a:pt x="15350" y="16651"/>
                    <a:pt x="15016" y="16225"/>
                    <a:pt x="14864" y="15709"/>
                  </a:cubicBezTo>
                  <a:cubicBezTo>
                    <a:pt x="14530" y="14341"/>
                    <a:pt x="15837" y="12973"/>
                    <a:pt x="15654" y="11514"/>
                  </a:cubicBezTo>
                  <a:cubicBezTo>
                    <a:pt x="15442" y="9812"/>
                    <a:pt x="13344" y="9052"/>
                    <a:pt x="12493" y="7563"/>
                  </a:cubicBezTo>
                  <a:cubicBezTo>
                    <a:pt x="11794" y="6286"/>
                    <a:pt x="12037" y="4736"/>
                    <a:pt x="11824" y="3277"/>
                  </a:cubicBezTo>
                  <a:cubicBezTo>
                    <a:pt x="11581" y="2031"/>
                    <a:pt x="10913" y="845"/>
                    <a:pt x="9818" y="268"/>
                  </a:cubicBezTo>
                  <a:cubicBezTo>
                    <a:pt x="9450" y="89"/>
                    <a:pt x="9037" y="1"/>
                    <a:pt x="86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91" name="Google Shape;991;p13"/>
            <p:cNvGrpSpPr/>
            <p:nvPr/>
          </p:nvGrpSpPr>
          <p:grpSpPr>
            <a:xfrm>
              <a:off x="2925795" y="3704408"/>
              <a:ext cx="195351" cy="507179"/>
              <a:chOff x="2475377" y="3003160"/>
              <a:chExt cx="144855" cy="376051"/>
            </a:xfrm>
          </p:grpSpPr>
          <p:sp>
            <p:nvSpPr>
              <p:cNvPr id="992" name="Google Shape;992;p13"/>
              <p:cNvSpPr/>
              <p:nvPr/>
            </p:nvSpPr>
            <p:spPr>
              <a:xfrm>
                <a:off x="2489356" y="3003160"/>
                <a:ext cx="44491" cy="376051"/>
              </a:xfrm>
              <a:custGeom>
                <a:avLst/>
                <a:gdLst/>
                <a:ahLst/>
                <a:cxnLst/>
                <a:rect l="l" t="t" r="r" b="b"/>
                <a:pathLst>
                  <a:path w="2129" h="17995" extrusionOk="0">
                    <a:moveTo>
                      <a:pt x="1" y="0"/>
                    </a:moveTo>
                    <a:lnTo>
                      <a:pt x="639" y="6444"/>
                    </a:lnTo>
                    <a:lnTo>
                      <a:pt x="1703" y="8845"/>
                    </a:lnTo>
                    <a:lnTo>
                      <a:pt x="1672" y="17994"/>
                    </a:lnTo>
                    <a:lnTo>
                      <a:pt x="2128" y="17994"/>
                    </a:lnTo>
                    <a:lnTo>
                      <a:pt x="1946" y="8815"/>
                    </a:lnTo>
                    <a:lnTo>
                      <a:pt x="1946" y="8784"/>
                    </a:lnTo>
                    <a:lnTo>
                      <a:pt x="791" y="6383"/>
                    </a:lnTo>
                    <a:lnTo>
                      <a:pt x="791" y="6413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993" name="Google Shape;993;p13"/>
              <p:cNvSpPr/>
              <p:nvPr/>
            </p:nvSpPr>
            <p:spPr>
              <a:xfrm>
                <a:off x="2524922" y="3029823"/>
                <a:ext cx="71804" cy="160096"/>
              </a:xfrm>
              <a:custGeom>
                <a:avLst/>
                <a:gdLst/>
                <a:ahLst/>
                <a:cxnLst/>
                <a:rect l="l" t="t" r="r" b="b"/>
                <a:pathLst>
                  <a:path w="3436" h="7661" extrusionOk="0">
                    <a:moveTo>
                      <a:pt x="3344" y="1"/>
                    </a:moveTo>
                    <a:lnTo>
                      <a:pt x="3283" y="4043"/>
                    </a:lnTo>
                    <a:lnTo>
                      <a:pt x="3283" y="4013"/>
                    </a:lnTo>
                    <a:lnTo>
                      <a:pt x="1" y="7417"/>
                    </a:lnTo>
                    <a:lnTo>
                      <a:pt x="244" y="7660"/>
                    </a:lnTo>
                    <a:lnTo>
                      <a:pt x="3375" y="4104"/>
                    </a:lnTo>
                    <a:lnTo>
                      <a:pt x="3435" y="4074"/>
                    </a:lnTo>
                    <a:lnTo>
                      <a:pt x="3435" y="4043"/>
                    </a:lnTo>
                    <a:lnTo>
                      <a:pt x="3344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994" name="Google Shape;994;p13"/>
              <p:cNvSpPr/>
              <p:nvPr/>
            </p:nvSpPr>
            <p:spPr>
              <a:xfrm>
                <a:off x="2475377" y="3070467"/>
                <a:ext cx="27334" cy="40040"/>
              </a:xfrm>
              <a:custGeom>
                <a:avLst/>
                <a:gdLst/>
                <a:ahLst/>
                <a:cxnLst/>
                <a:rect l="l" t="t" r="r" b="b"/>
                <a:pathLst>
                  <a:path w="1308" h="1916" extrusionOk="0">
                    <a:moveTo>
                      <a:pt x="1" y="1"/>
                    </a:moveTo>
                    <a:lnTo>
                      <a:pt x="1126" y="1916"/>
                    </a:lnTo>
                    <a:lnTo>
                      <a:pt x="1308" y="1764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995" name="Google Shape;995;p13"/>
              <p:cNvSpPr/>
              <p:nvPr/>
            </p:nvSpPr>
            <p:spPr>
              <a:xfrm>
                <a:off x="2593525" y="3061586"/>
                <a:ext cx="26707" cy="21608"/>
              </a:xfrm>
              <a:custGeom>
                <a:avLst/>
                <a:gdLst/>
                <a:ahLst/>
                <a:cxnLst/>
                <a:rect l="l" t="t" r="r" b="b"/>
                <a:pathLst>
                  <a:path w="1278" h="1034" extrusionOk="0">
                    <a:moveTo>
                      <a:pt x="1277" y="0"/>
                    </a:moveTo>
                    <a:lnTo>
                      <a:pt x="0" y="851"/>
                    </a:lnTo>
                    <a:lnTo>
                      <a:pt x="152" y="1034"/>
                    </a:lnTo>
                    <a:lnTo>
                      <a:pt x="1277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sp>
        <p:nvSpPr>
          <p:cNvPr id="996" name="Google Shape;996;p13"/>
          <p:cNvSpPr txBox="1">
            <a:spLocks noGrp="1"/>
          </p:cNvSpPr>
          <p:nvPr>
            <p:ph type="subTitle" idx="1"/>
          </p:nvPr>
        </p:nvSpPr>
        <p:spPr>
          <a:xfrm>
            <a:off x="713200" y="1724024"/>
            <a:ext cx="2421000" cy="41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Francois One"/>
              <a:buNone/>
              <a:defRPr sz="3000">
                <a:solidFill>
                  <a:schemeClr val="accent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Font typeface="Francois One"/>
              <a:buNone/>
              <a:defRPr sz="2400">
                <a:latin typeface="Francois One"/>
                <a:ea typeface="Francois One"/>
                <a:cs typeface="Francois One"/>
                <a:sym typeface="Francois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Font typeface="Francois One"/>
              <a:buNone/>
              <a:defRPr sz="2400">
                <a:latin typeface="Francois One"/>
                <a:ea typeface="Francois One"/>
                <a:cs typeface="Francois One"/>
                <a:sym typeface="Francois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Font typeface="Francois One"/>
              <a:buNone/>
              <a:defRPr sz="2400">
                <a:latin typeface="Francois One"/>
                <a:ea typeface="Francois One"/>
                <a:cs typeface="Francois One"/>
                <a:sym typeface="Francois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Font typeface="Francois One"/>
              <a:buNone/>
              <a:defRPr sz="2400">
                <a:latin typeface="Francois One"/>
                <a:ea typeface="Francois One"/>
                <a:cs typeface="Francois One"/>
                <a:sym typeface="Francois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Font typeface="Francois One"/>
              <a:buNone/>
              <a:defRPr sz="2400">
                <a:latin typeface="Francois One"/>
                <a:ea typeface="Francois One"/>
                <a:cs typeface="Francois One"/>
                <a:sym typeface="Francois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Font typeface="Francois One"/>
              <a:buNone/>
              <a:defRPr sz="2400">
                <a:latin typeface="Francois One"/>
                <a:ea typeface="Francois One"/>
                <a:cs typeface="Francois One"/>
                <a:sym typeface="Francois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Font typeface="Francois One"/>
              <a:buNone/>
              <a:defRPr sz="2400">
                <a:latin typeface="Francois One"/>
                <a:ea typeface="Francois One"/>
                <a:cs typeface="Francois One"/>
                <a:sym typeface="Francois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Font typeface="Francois One"/>
              <a:buNone/>
              <a:defRPr sz="2400">
                <a:latin typeface="Francois One"/>
                <a:ea typeface="Francois One"/>
                <a:cs typeface="Francois One"/>
                <a:sym typeface="Francois One"/>
              </a:defRPr>
            </a:lvl9pPr>
          </a:lstStyle>
          <a:p>
            <a:endParaRPr/>
          </a:p>
        </p:txBody>
      </p:sp>
      <p:sp>
        <p:nvSpPr>
          <p:cNvPr id="997" name="Google Shape;997;p13"/>
          <p:cNvSpPr txBox="1">
            <a:spLocks noGrp="1"/>
          </p:cNvSpPr>
          <p:nvPr>
            <p:ph type="title" hasCustomPrompt="1"/>
          </p:nvPr>
        </p:nvSpPr>
        <p:spPr>
          <a:xfrm>
            <a:off x="1560664" y="1184600"/>
            <a:ext cx="724200" cy="524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3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998" name="Google Shape;998;p13"/>
          <p:cNvSpPr txBox="1">
            <a:spLocks noGrp="1"/>
          </p:cNvSpPr>
          <p:nvPr>
            <p:ph type="subTitle" idx="2"/>
          </p:nvPr>
        </p:nvSpPr>
        <p:spPr>
          <a:xfrm>
            <a:off x="713200" y="2164375"/>
            <a:ext cx="2421000" cy="524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9" name="Google Shape;999;p13"/>
          <p:cNvSpPr txBox="1">
            <a:spLocks noGrp="1"/>
          </p:cNvSpPr>
          <p:nvPr>
            <p:ph type="subTitle" idx="3"/>
          </p:nvPr>
        </p:nvSpPr>
        <p:spPr>
          <a:xfrm>
            <a:off x="3360490" y="1724024"/>
            <a:ext cx="2421000" cy="41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Francois One"/>
              <a:buNone/>
              <a:defRPr sz="3000">
                <a:solidFill>
                  <a:schemeClr val="accent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Font typeface="Francois One"/>
              <a:buNone/>
              <a:defRPr sz="2400">
                <a:latin typeface="Francois One"/>
                <a:ea typeface="Francois One"/>
                <a:cs typeface="Francois One"/>
                <a:sym typeface="Francois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Font typeface="Francois One"/>
              <a:buNone/>
              <a:defRPr sz="2400">
                <a:latin typeface="Francois One"/>
                <a:ea typeface="Francois One"/>
                <a:cs typeface="Francois One"/>
                <a:sym typeface="Francois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Font typeface="Francois One"/>
              <a:buNone/>
              <a:defRPr sz="2400">
                <a:latin typeface="Francois One"/>
                <a:ea typeface="Francois One"/>
                <a:cs typeface="Francois One"/>
                <a:sym typeface="Francois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Font typeface="Francois One"/>
              <a:buNone/>
              <a:defRPr sz="2400">
                <a:latin typeface="Francois One"/>
                <a:ea typeface="Francois One"/>
                <a:cs typeface="Francois One"/>
                <a:sym typeface="Francois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Font typeface="Francois One"/>
              <a:buNone/>
              <a:defRPr sz="2400">
                <a:latin typeface="Francois One"/>
                <a:ea typeface="Francois One"/>
                <a:cs typeface="Francois One"/>
                <a:sym typeface="Francois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Font typeface="Francois One"/>
              <a:buNone/>
              <a:defRPr sz="2400">
                <a:latin typeface="Francois One"/>
                <a:ea typeface="Francois One"/>
                <a:cs typeface="Francois One"/>
                <a:sym typeface="Francois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Font typeface="Francois One"/>
              <a:buNone/>
              <a:defRPr sz="2400">
                <a:latin typeface="Francois One"/>
                <a:ea typeface="Francois One"/>
                <a:cs typeface="Francois One"/>
                <a:sym typeface="Francois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Font typeface="Francois One"/>
              <a:buNone/>
              <a:defRPr sz="2400">
                <a:latin typeface="Francois One"/>
                <a:ea typeface="Francois One"/>
                <a:cs typeface="Francois One"/>
                <a:sym typeface="Francois One"/>
              </a:defRPr>
            </a:lvl9pPr>
          </a:lstStyle>
          <a:p>
            <a:endParaRPr/>
          </a:p>
        </p:txBody>
      </p:sp>
      <p:sp>
        <p:nvSpPr>
          <p:cNvPr id="1000" name="Google Shape;1000;p13"/>
          <p:cNvSpPr txBox="1">
            <a:spLocks noGrp="1"/>
          </p:cNvSpPr>
          <p:nvPr>
            <p:ph type="title" idx="4" hasCustomPrompt="1"/>
          </p:nvPr>
        </p:nvSpPr>
        <p:spPr>
          <a:xfrm>
            <a:off x="4185765" y="1184600"/>
            <a:ext cx="724200" cy="524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3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1001" name="Google Shape;1001;p13"/>
          <p:cNvSpPr txBox="1">
            <a:spLocks noGrp="1"/>
          </p:cNvSpPr>
          <p:nvPr>
            <p:ph type="subTitle" idx="5"/>
          </p:nvPr>
        </p:nvSpPr>
        <p:spPr>
          <a:xfrm>
            <a:off x="3360485" y="2164375"/>
            <a:ext cx="2421000" cy="524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2" name="Google Shape;1002;p13"/>
          <p:cNvSpPr txBox="1">
            <a:spLocks noGrp="1"/>
          </p:cNvSpPr>
          <p:nvPr>
            <p:ph type="subTitle" idx="6"/>
          </p:nvPr>
        </p:nvSpPr>
        <p:spPr>
          <a:xfrm>
            <a:off x="6009680" y="1724024"/>
            <a:ext cx="2421000" cy="41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Francois One"/>
              <a:buNone/>
              <a:defRPr sz="3000">
                <a:solidFill>
                  <a:schemeClr val="accent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Font typeface="Francois One"/>
              <a:buNone/>
              <a:defRPr sz="2400">
                <a:latin typeface="Francois One"/>
                <a:ea typeface="Francois One"/>
                <a:cs typeface="Francois One"/>
                <a:sym typeface="Francois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Font typeface="Francois One"/>
              <a:buNone/>
              <a:defRPr sz="2400">
                <a:latin typeface="Francois One"/>
                <a:ea typeface="Francois One"/>
                <a:cs typeface="Francois One"/>
                <a:sym typeface="Francois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Font typeface="Francois One"/>
              <a:buNone/>
              <a:defRPr sz="2400">
                <a:latin typeface="Francois One"/>
                <a:ea typeface="Francois One"/>
                <a:cs typeface="Francois One"/>
                <a:sym typeface="Francois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Font typeface="Francois One"/>
              <a:buNone/>
              <a:defRPr sz="2400">
                <a:latin typeface="Francois One"/>
                <a:ea typeface="Francois One"/>
                <a:cs typeface="Francois One"/>
                <a:sym typeface="Francois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Font typeface="Francois One"/>
              <a:buNone/>
              <a:defRPr sz="2400">
                <a:latin typeface="Francois One"/>
                <a:ea typeface="Francois One"/>
                <a:cs typeface="Francois One"/>
                <a:sym typeface="Francois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Font typeface="Francois One"/>
              <a:buNone/>
              <a:defRPr sz="2400">
                <a:latin typeface="Francois One"/>
                <a:ea typeface="Francois One"/>
                <a:cs typeface="Francois One"/>
                <a:sym typeface="Francois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Font typeface="Francois One"/>
              <a:buNone/>
              <a:defRPr sz="2400">
                <a:latin typeface="Francois One"/>
                <a:ea typeface="Francois One"/>
                <a:cs typeface="Francois One"/>
                <a:sym typeface="Francois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Font typeface="Francois One"/>
              <a:buNone/>
              <a:defRPr sz="2400">
                <a:latin typeface="Francois One"/>
                <a:ea typeface="Francois One"/>
                <a:cs typeface="Francois One"/>
                <a:sym typeface="Francois One"/>
              </a:defRPr>
            </a:lvl9pPr>
          </a:lstStyle>
          <a:p>
            <a:endParaRPr/>
          </a:p>
        </p:txBody>
      </p:sp>
      <p:sp>
        <p:nvSpPr>
          <p:cNvPr id="1003" name="Google Shape;1003;p13"/>
          <p:cNvSpPr txBox="1">
            <a:spLocks noGrp="1"/>
          </p:cNvSpPr>
          <p:nvPr>
            <p:ph type="title" idx="7" hasCustomPrompt="1"/>
          </p:nvPr>
        </p:nvSpPr>
        <p:spPr>
          <a:xfrm>
            <a:off x="6888100" y="1184600"/>
            <a:ext cx="724200" cy="524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3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1004" name="Google Shape;1004;p13"/>
          <p:cNvSpPr txBox="1">
            <a:spLocks noGrp="1"/>
          </p:cNvSpPr>
          <p:nvPr>
            <p:ph type="subTitle" idx="8"/>
          </p:nvPr>
        </p:nvSpPr>
        <p:spPr>
          <a:xfrm>
            <a:off x="6009669" y="2164375"/>
            <a:ext cx="2421000" cy="524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5" name="Google Shape;1005;p13"/>
          <p:cNvSpPr txBox="1">
            <a:spLocks noGrp="1"/>
          </p:cNvSpPr>
          <p:nvPr>
            <p:ph type="title" idx="9"/>
          </p:nvPr>
        </p:nvSpPr>
        <p:spPr>
          <a:xfrm>
            <a:off x="713250" y="463300"/>
            <a:ext cx="7717500" cy="539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Font typeface="Caveat"/>
              <a:buNone/>
              <a:defRPr sz="3600" b="0"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3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3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3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3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3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3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3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3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CUSTOM_44">
    <p:spTree>
      <p:nvGrpSpPr>
        <p:cNvPr id="1" name="Shape 10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7" name="Google Shape;1007;p14"/>
          <p:cNvSpPr/>
          <p:nvPr/>
        </p:nvSpPr>
        <p:spPr>
          <a:xfrm>
            <a:off x="3053225" y="3823120"/>
            <a:ext cx="6512300" cy="971165"/>
          </a:xfrm>
          <a:custGeom>
            <a:avLst/>
            <a:gdLst/>
            <a:ahLst/>
            <a:cxnLst/>
            <a:rect l="l" t="t" r="r" b="b"/>
            <a:pathLst>
              <a:path w="260492" h="84029" extrusionOk="0">
                <a:moveTo>
                  <a:pt x="243309" y="0"/>
                </a:moveTo>
                <a:cubicBezTo>
                  <a:pt x="233643" y="0"/>
                  <a:pt x="222027" y="3817"/>
                  <a:pt x="214716" y="6276"/>
                </a:cubicBezTo>
                <a:cubicBezTo>
                  <a:pt x="201980" y="10562"/>
                  <a:pt x="189943" y="16945"/>
                  <a:pt x="178940" y="24605"/>
                </a:cubicBezTo>
                <a:cubicBezTo>
                  <a:pt x="172314" y="29225"/>
                  <a:pt x="165900" y="34271"/>
                  <a:pt x="158362" y="37067"/>
                </a:cubicBezTo>
                <a:cubicBezTo>
                  <a:pt x="152667" y="39211"/>
                  <a:pt x="146782" y="39956"/>
                  <a:pt x="140789" y="39956"/>
                </a:cubicBezTo>
                <a:cubicBezTo>
                  <a:pt x="127750" y="39956"/>
                  <a:pt x="114199" y="36427"/>
                  <a:pt x="100975" y="36094"/>
                </a:cubicBezTo>
                <a:cubicBezTo>
                  <a:pt x="100273" y="36076"/>
                  <a:pt x="99572" y="36067"/>
                  <a:pt x="98871" y="36067"/>
                </a:cubicBezTo>
                <a:cubicBezTo>
                  <a:pt x="86583" y="36067"/>
                  <a:pt x="74483" y="38811"/>
                  <a:pt x="62981" y="43268"/>
                </a:cubicBezTo>
                <a:cubicBezTo>
                  <a:pt x="57297" y="45486"/>
                  <a:pt x="51795" y="48101"/>
                  <a:pt x="46476" y="50988"/>
                </a:cubicBezTo>
                <a:cubicBezTo>
                  <a:pt x="29788" y="60137"/>
                  <a:pt x="14864" y="72113"/>
                  <a:pt x="1" y="84028"/>
                </a:cubicBezTo>
                <a:cubicBezTo>
                  <a:pt x="50549" y="82782"/>
                  <a:pt x="101127" y="81566"/>
                  <a:pt x="151371" y="76125"/>
                </a:cubicBezTo>
                <a:cubicBezTo>
                  <a:pt x="161217" y="75068"/>
                  <a:pt x="171098" y="73865"/>
                  <a:pt x="180960" y="73865"/>
                </a:cubicBezTo>
                <a:cubicBezTo>
                  <a:pt x="183855" y="73865"/>
                  <a:pt x="186749" y="73969"/>
                  <a:pt x="189639" y="74210"/>
                </a:cubicBezTo>
                <a:cubicBezTo>
                  <a:pt x="199184" y="75001"/>
                  <a:pt x="208485" y="77311"/>
                  <a:pt x="218029" y="77888"/>
                </a:cubicBezTo>
                <a:cubicBezTo>
                  <a:pt x="219758" y="77992"/>
                  <a:pt x="221486" y="78039"/>
                  <a:pt x="223213" y="78039"/>
                </a:cubicBezTo>
                <a:cubicBezTo>
                  <a:pt x="231080" y="78039"/>
                  <a:pt x="238927" y="77067"/>
                  <a:pt x="246753" y="76095"/>
                </a:cubicBezTo>
                <a:cubicBezTo>
                  <a:pt x="248334" y="75912"/>
                  <a:pt x="250066" y="75639"/>
                  <a:pt x="251221" y="74545"/>
                </a:cubicBezTo>
                <a:cubicBezTo>
                  <a:pt x="252407" y="73390"/>
                  <a:pt x="252711" y="71566"/>
                  <a:pt x="252954" y="69894"/>
                </a:cubicBezTo>
                <a:cubicBezTo>
                  <a:pt x="254960" y="54788"/>
                  <a:pt x="257300" y="39711"/>
                  <a:pt x="258972" y="24544"/>
                </a:cubicBezTo>
                <a:cubicBezTo>
                  <a:pt x="259550" y="19286"/>
                  <a:pt x="260492" y="13146"/>
                  <a:pt x="258729" y="8282"/>
                </a:cubicBezTo>
                <a:cubicBezTo>
                  <a:pt x="257726" y="5425"/>
                  <a:pt x="255841" y="3085"/>
                  <a:pt x="252407" y="1595"/>
                </a:cubicBezTo>
                <a:cubicBezTo>
                  <a:pt x="249783" y="460"/>
                  <a:pt x="246664" y="0"/>
                  <a:pt x="24330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08" name="Google Shape;1008;p14"/>
          <p:cNvSpPr/>
          <p:nvPr/>
        </p:nvSpPr>
        <p:spPr>
          <a:xfrm>
            <a:off x="-443811" y="4461100"/>
            <a:ext cx="10182136" cy="3749450"/>
          </a:xfrm>
          <a:custGeom>
            <a:avLst/>
            <a:gdLst/>
            <a:ahLst/>
            <a:cxnLst/>
            <a:rect l="l" t="t" r="r" b="b"/>
            <a:pathLst>
              <a:path w="343411" h="149978" extrusionOk="0">
                <a:moveTo>
                  <a:pt x="248936" y="0"/>
                </a:moveTo>
                <a:cubicBezTo>
                  <a:pt x="233996" y="0"/>
                  <a:pt x="219075" y="596"/>
                  <a:pt x="204199" y="2073"/>
                </a:cubicBezTo>
                <a:cubicBezTo>
                  <a:pt x="185688" y="3927"/>
                  <a:pt x="167389" y="7118"/>
                  <a:pt x="149091" y="10553"/>
                </a:cubicBezTo>
                <a:cubicBezTo>
                  <a:pt x="117297" y="16602"/>
                  <a:pt x="85534" y="23654"/>
                  <a:pt x="53132" y="26055"/>
                </a:cubicBezTo>
                <a:cubicBezTo>
                  <a:pt x="51725" y="26160"/>
                  <a:pt x="50232" y="26201"/>
                  <a:pt x="48676" y="26201"/>
                </a:cubicBezTo>
                <a:cubicBezTo>
                  <a:pt x="43413" y="26201"/>
                  <a:pt x="37430" y="25736"/>
                  <a:pt x="31651" y="25736"/>
                </a:cubicBezTo>
                <a:cubicBezTo>
                  <a:pt x="25841" y="25736"/>
                  <a:pt x="20237" y="26206"/>
                  <a:pt x="15776" y="28091"/>
                </a:cubicBezTo>
                <a:cubicBezTo>
                  <a:pt x="5319" y="32559"/>
                  <a:pt x="2523" y="46420"/>
                  <a:pt x="1733" y="56177"/>
                </a:cubicBezTo>
                <a:cubicBezTo>
                  <a:pt x="274" y="73776"/>
                  <a:pt x="0" y="91466"/>
                  <a:pt x="912" y="109156"/>
                </a:cubicBezTo>
                <a:cubicBezTo>
                  <a:pt x="2896" y="109090"/>
                  <a:pt x="4879" y="109059"/>
                  <a:pt x="6859" y="109059"/>
                </a:cubicBezTo>
                <a:cubicBezTo>
                  <a:pt x="32188" y="109059"/>
                  <a:pt x="57252" y="114200"/>
                  <a:pt x="82342" y="117667"/>
                </a:cubicBezTo>
                <a:cubicBezTo>
                  <a:pt x="128331" y="123989"/>
                  <a:pt x="174897" y="124658"/>
                  <a:pt x="221068" y="129552"/>
                </a:cubicBezTo>
                <a:cubicBezTo>
                  <a:pt x="258880" y="133534"/>
                  <a:pt x="296389" y="140373"/>
                  <a:pt x="333076" y="149978"/>
                </a:cubicBezTo>
                <a:cubicBezTo>
                  <a:pt x="340675" y="102165"/>
                  <a:pt x="342043" y="53624"/>
                  <a:pt x="343411" y="5264"/>
                </a:cubicBezTo>
                <a:cubicBezTo>
                  <a:pt x="311994" y="2646"/>
                  <a:pt x="280423" y="0"/>
                  <a:pt x="24893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09" name="Google Shape;1009;p14"/>
          <p:cNvSpPr/>
          <p:nvPr/>
        </p:nvSpPr>
        <p:spPr>
          <a:xfrm flipH="1">
            <a:off x="-49526" y="4512349"/>
            <a:ext cx="9252651" cy="806609"/>
          </a:xfrm>
          <a:custGeom>
            <a:avLst/>
            <a:gdLst/>
            <a:ahLst/>
            <a:cxnLst/>
            <a:rect l="l" t="t" r="r" b="b"/>
            <a:pathLst>
              <a:path w="284960" h="59893" extrusionOk="0">
                <a:moveTo>
                  <a:pt x="231706" y="1"/>
                </a:moveTo>
                <a:cubicBezTo>
                  <a:pt x="226944" y="1"/>
                  <a:pt x="222181" y="56"/>
                  <a:pt x="217420" y="165"/>
                </a:cubicBezTo>
                <a:cubicBezTo>
                  <a:pt x="171401" y="1320"/>
                  <a:pt x="125504" y="7734"/>
                  <a:pt x="80944" y="19253"/>
                </a:cubicBezTo>
                <a:cubicBezTo>
                  <a:pt x="58755" y="24968"/>
                  <a:pt x="36870" y="31959"/>
                  <a:pt x="15471" y="40257"/>
                </a:cubicBezTo>
                <a:cubicBezTo>
                  <a:pt x="11581" y="41746"/>
                  <a:pt x="4985" y="43296"/>
                  <a:pt x="0" y="46002"/>
                </a:cubicBezTo>
                <a:lnTo>
                  <a:pt x="0" y="59892"/>
                </a:lnTo>
                <a:lnTo>
                  <a:pt x="284960" y="59892"/>
                </a:lnTo>
                <a:lnTo>
                  <a:pt x="284960" y="2323"/>
                </a:lnTo>
                <a:cubicBezTo>
                  <a:pt x="267245" y="765"/>
                  <a:pt x="249475" y="1"/>
                  <a:pt x="23170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10" name="Google Shape;1010;p14"/>
          <p:cNvSpPr/>
          <p:nvPr/>
        </p:nvSpPr>
        <p:spPr>
          <a:xfrm>
            <a:off x="392900" y="296200"/>
            <a:ext cx="1418000" cy="706500"/>
          </a:xfrm>
          <a:custGeom>
            <a:avLst/>
            <a:gdLst/>
            <a:ahLst/>
            <a:cxnLst/>
            <a:rect l="l" t="t" r="r" b="b"/>
            <a:pathLst>
              <a:path w="56720" h="28260" extrusionOk="0">
                <a:moveTo>
                  <a:pt x="26548" y="0"/>
                </a:moveTo>
                <a:cubicBezTo>
                  <a:pt x="23381" y="0"/>
                  <a:pt x="20167" y="1855"/>
                  <a:pt x="18299" y="4517"/>
                </a:cubicBezTo>
                <a:cubicBezTo>
                  <a:pt x="15868" y="7982"/>
                  <a:pt x="15381" y="12450"/>
                  <a:pt x="15685" y="16675"/>
                </a:cubicBezTo>
                <a:cubicBezTo>
                  <a:pt x="15106" y="13629"/>
                  <a:pt x="11921" y="11709"/>
                  <a:pt x="8789" y="11709"/>
                </a:cubicBezTo>
                <a:cubicBezTo>
                  <a:pt x="8139" y="11709"/>
                  <a:pt x="7492" y="11792"/>
                  <a:pt x="6870" y="11964"/>
                </a:cubicBezTo>
                <a:cubicBezTo>
                  <a:pt x="4013" y="12724"/>
                  <a:pt x="1916" y="15338"/>
                  <a:pt x="1004" y="18165"/>
                </a:cubicBezTo>
                <a:cubicBezTo>
                  <a:pt x="609" y="19441"/>
                  <a:pt x="366" y="20779"/>
                  <a:pt x="214" y="22147"/>
                </a:cubicBezTo>
                <a:cubicBezTo>
                  <a:pt x="1" y="24730"/>
                  <a:pt x="2007" y="26980"/>
                  <a:pt x="4621" y="27040"/>
                </a:cubicBezTo>
                <a:cubicBezTo>
                  <a:pt x="15655" y="27283"/>
                  <a:pt x="42099" y="27983"/>
                  <a:pt x="52038" y="28256"/>
                </a:cubicBezTo>
                <a:cubicBezTo>
                  <a:pt x="52095" y="28258"/>
                  <a:pt x="52150" y="28259"/>
                  <a:pt x="52206" y="28259"/>
                </a:cubicBezTo>
                <a:cubicBezTo>
                  <a:pt x="54652" y="28259"/>
                  <a:pt x="56630" y="26316"/>
                  <a:pt x="56689" y="23849"/>
                </a:cubicBezTo>
                <a:cubicBezTo>
                  <a:pt x="56719" y="22785"/>
                  <a:pt x="56598" y="21751"/>
                  <a:pt x="56294" y="20748"/>
                </a:cubicBezTo>
                <a:cubicBezTo>
                  <a:pt x="55625" y="18256"/>
                  <a:pt x="53680" y="16037"/>
                  <a:pt x="51157" y="15520"/>
                </a:cubicBezTo>
                <a:cubicBezTo>
                  <a:pt x="50878" y="15466"/>
                  <a:pt x="50593" y="15440"/>
                  <a:pt x="50307" y="15440"/>
                </a:cubicBezTo>
                <a:cubicBezTo>
                  <a:pt x="48044" y="15440"/>
                  <a:pt x="45716" y="17087"/>
                  <a:pt x="45473" y="19381"/>
                </a:cubicBezTo>
                <a:cubicBezTo>
                  <a:pt x="44439" y="16979"/>
                  <a:pt x="45473" y="13697"/>
                  <a:pt x="43163" y="12086"/>
                </a:cubicBezTo>
                <a:cubicBezTo>
                  <a:pt x="42532" y="11659"/>
                  <a:pt x="41805" y="11444"/>
                  <a:pt x="41074" y="11444"/>
                </a:cubicBezTo>
                <a:cubicBezTo>
                  <a:pt x="40502" y="11444"/>
                  <a:pt x="39928" y="11576"/>
                  <a:pt x="39394" y="11843"/>
                </a:cubicBezTo>
                <a:cubicBezTo>
                  <a:pt x="36780" y="13058"/>
                  <a:pt x="35777" y="15733"/>
                  <a:pt x="34895" y="18226"/>
                </a:cubicBezTo>
                <a:cubicBezTo>
                  <a:pt x="35321" y="14912"/>
                  <a:pt x="35777" y="11539"/>
                  <a:pt x="35108" y="8225"/>
                </a:cubicBezTo>
                <a:cubicBezTo>
                  <a:pt x="34439" y="4973"/>
                  <a:pt x="32464" y="1751"/>
                  <a:pt x="29363" y="535"/>
                </a:cubicBezTo>
                <a:cubicBezTo>
                  <a:pt x="28455" y="169"/>
                  <a:pt x="27503" y="0"/>
                  <a:pt x="2654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11" name="Google Shape;1011;p14"/>
          <p:cNvSpPr/>
          <p:nvPr/>
        </p:nvSpPr>
        <p:spPr>
          <a:xfrm>
            <a:off x="7215300" y="15675"/>
            <a:ext cx="1092000" cy="512325"/>
          </a:xfrm>
          <a:custGeom>
            <a:avLst/>
            <a:gdLst/>
            <a:ahLst/>
            <a:cxnLst/>
            <a:rect l="l" t="t" r="r" b="b"/>
            <a:pathLst>
              <a:path w="43680" h="20493" extrusionOk="0">
                <a:moveTo>
                  <a:pt x="14419" y="1"/>
                </a:moveTo>
                <a:cubicBezTo>
                  <a:pt x="14018" y="1"/>
                  <a:pt x="13616" y="79"/>
                  <a:pt x="13223" y="249"/>
                </a:cubicBezTo>
                <a:cubicBezTo>
                  <a:pt x="11855" y="796"/>
                  <a:pt x="10943" y="2316"/>
                  <a:pt x="10305" y="3836"/>
                </a:cubicBezTo>
                <a:cubicBezTo>
                  <a:pt x="8937" y="6936"/>
                  <a:pt x="8208" y="10371"/>
                  <a:pt x="8208" y="13836"/>
                </a:cubicBezTo>
                <a:cubicBezTo>
                  <a:pt x="7997" y="11940"/>
                  <a:pt x="6387" y="10901"/>
                  <a:pt x="4745" y="10901"/>
                </a:cubicBezTo>
                <a:cubicBezTo>
                  <a:pt x="3781" y="10901"/>
                  <a:pt x="2807" y="11259"/>
                  <a:pt x="2098" y="12012"/>
                </a:cubicBezTo>
                <a:cubicBezTo>
                  <a:pt x="214" y="14079"/>
                  <a:pt x="1" y="17544"/>
                  <a:pt x="700" y="20493"/>
                </a:cubicBezTo>
                <a:lnTo>
                  <a:pt x="700" y="20493"/>
                </a:lnTo>
                <a:cubicBezTo>
                  <a:pt x="2554" y="20037"/>
                  <a:pt x="42129" y="19429"/>
                  <a:pt x="42129" y="19429"/>
                </a:cubicBezTo>
                <a:cubicBezTo>
                  <a:pt x="43680" y="15964"/>
                  <a:pt x="42464" y="11131"/>
                  <a:pt x="39485" y="9277"/>
                </a:cubicBezTo>
                <a:cubicBezTo>
                  <a:pt x="38623" y="8734"/>
                  <a:pt x="37656" y="8481"/>
                  <a:pt x="36682" y="8481"/>
                </a:cubicBezTo>
                <a:cubicBezTo>
                  <a:pt x="34327" y="8481"/>
                  <a:pt x="31928" y="9965"/>
                  <a:pt x="30853" y="12438"/>
                </a:cubicBezTo>
                <a:cubicBezTo>
                  <a:pt x="31248" y="8973"/>
                  <a:pt x="31278" y="4565"/>
                  <a:pt x="28634" y="2924"/>
                </a:cubicBezTo>
                <a:cubicBezTo>
                  <a:pt x="28077" y="2584"/>
                  <a:pt x="27470" y="2432"/>
                  <a:pt x="26853" y="2432"/>
                </a:cubicBezTo>
                <a:cubicBezTo>
                  <a:pt x="25484" y="2432"/>
                  <a:pt x="24068" y="3181"/>
                  <a:pt x="23041" y="4292"/>
                </a:cubicBezTo>
                <a:cubicBezTo>
                  <a:pt x="21552" y="5933"/>
                  <a:pt x="20761" y="8213"/>
                  <a:pt x="20001" y="10432"/>
                </a:cubicBezTo>
                <a:cubicBezTo>
                  <a:pt x="19849" y="7909"/>
                  <a:pt x="19697" y="5295"/>
                  <a:pt x="18634" y="3137"/>
                </a:cubicBezTo>
                <a:cubicBezTo>
                  <a:pt x="17751" y="1371"/>
                  <a:pt x="16096" y="1"/>
                  <a:pt x="1441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012" name="Google Shape;1012;p14"/>
          <p:cNvGrpSpPr/>
          <p:nvPr/>
        </p:nvGrpSpPr>
        <p:grpSpPr>
          <a:xfrm>
            <a:off x="7063675" y="4315038"/>
            <a:ext cx="1367075" cy="681525"/>
            <a:chOff x="85000" y="3678075"/>
            <a:chExt cx="1367075" cy="681525"/>
          </a:xfrm>
        </p:grpSpPr>
        <p:sp>
          <p:nvSpPr>
            <p:cNvPr id="1013" name="Google Shape;1013;p14"/>
            <p:cNvSpPr/>
            <p:nvPr/>
          </p:nvSpPr>
          <p:spPr>
            <a:xfrm>
              <a:off x="85000" y="3678075"/>
              <a:ext cx="1367075" cy="681525"/>
            </a:xfrm>
            <a:custGeom>
              <a:avLst/>
              <a:gdLst/>
              <a:ahLst/>
              <a:cxnLst/>
              <a:rect l="l" t="t" r="r" b="b"/>
              <a:pathLst>
                <a:path w="54683" h="27261" extrusionOk="0">
                  <a:moveTo>
                    <a:pt x="18949" y="0"/>
                  </a:moveTo>
                  <a:cubicBezTo>
                    <a:pt x="18208" y="0"/>
                    <a:pt x="17499" y="735"/>
                    <a:pt x="17052" y="1429"/>
                  </a:cubicBezTo>
                  <a:cubicBezTo>
                    <a:pt x="14621" y="5259"/>
                    <a:pt x="13526" y="9970"/>
                    <a:pt x="14013" y="14499"/>
                  </a:cubicBezTo>
                  <a:cubicBezTo>
                    <a:pt x="13466" y="13648"/>
                    <a:pt x="13253" y="12584"/>
                    <a:pt x="12797" y="11642"/>
                  </a:cubicBezTo>
                  <a:cubicBezTo>
                    <a:pt x="12376" y="10800"/>
                    <a:pt x="11566" y="9983"/>
                    <a:pt x="10654" y="9983"/>
                  </a:cubicBezTo>
                  <a:cubicBezTo>
                    <a:pt x="10579" y="9983"/>
                    <a:pt x="10503" y="9989"/>
                    <a:pt x="10426" y="10000"/>
                  </a:cubicBezTo>
                  <a:cubicBezTo>
                    <a:pt x="9241" y="10213"/>
                    <a:pt x="8663" y="11611"/>
                    <a:pt x="8785" y="12797"/>
                  </a:cubicBezTo>
                  <a:cubicBezTo>
                    <a:pt x="8906" y="13952"/>
                    <a:pt x="9423" y="15077"/>
                    <a:pt x="9514" y="16232"/>
                  </a:cubicBezTo>
                  <a:cubicBezTo>
                    <a:pt x="8602" y="14499"/>
                    <a:pt x="7569" y="12827"/>
                    <a:pt x="6475" y="11216"/>
                  </a:cubicBezTo>
                  <a:cubicBezTo>
                    <a:pt x="6049" y="10608"/>
                    <a:pt x="5563" y="9940"/>
                    <a:pt x="4864" y="9605"/>
                  </a:cubicBezTo>
                  <a:cubicBezTo>
                    <a:pt x="4502" y="9407"/>
                    <a:pt x="4116" y="9318"/>
                    <a:pt x="3728" y="9318"/>
                  </a:cubicBezTo>
                  <a:cubicBezTo>
                    <a:pt x="2453" y="9318"/>
                    <a:pt x="1159" y="10285"/>
                    <a:pt x="669" y="11520"/>
                  </a:cubicBezTo>
                  <a:cubicBezTo>
                    <a:pt x="0" y="13162"/>
                    <a:pt x="426" y="15016"/>
                    <a:pt x="1125" y="16627"/>
                  </a:cubicBezTo>
                  <a:cubicBezTo>
                    <a:pt x="1125" y="20639"/>
                    <a:pt x="7143" y="24074"/>
                    <a:pt x="10487" y="24134"/>
                  </a:cubicBezTo>
                  <a:cubicBezTo>
                    <a:pt x="16262" y="24226"/>
                    <a:pt x="21825" y="25137"/>
                    <a:pt x="27539" y="25989"/>
                  </a:cubicBezTo>
                  <a:cubicBezTo>
                    <a:pt x="31717" y="26630"/>
                    <a:pt x="35982" y="27260"/>
                    <a:pt x="40197" y="27260"/>
                  </a:cubicBezTo>
                  <a:cubicBezTo>
                    <a:pt x="42974" y="27260"/>
                    <a:pt x="45728" y="26986"/>
                    <a:pt x="48421" y="26262"/>
                  </a:cubicBezTo>
                  <a:cubicBezTo>
                    <a:pt x="50153" y="25776"/>
                    <a:pt x="51947" y="25046"/>
                    <a:pt x="53132" y="23678"/>
                  </a:cubicBezTo>
                  <a:cubicBezTo>
                    <a:pt x="54287" y="22311"/>
                    <a:pt x="54682" y="20122"/>
                    <a:pt x="53588" y="18663"/>
                  </a:cubicBezTo>
                  <a:cubicBezTo>
                    <a:pt x="52836" y="17700"/>
                    <a:pt x="51630" y="17281"/>
                    <a:pt x="50420" y="17281"/>
                  </a:cubicBezTo>
                  <a:cubicBezTo>
                    <a:pt x="50064" y="17281"/>
                    <a:pt x="49708" y="17318"/>
                    <a:pt x="49363" y="17387"/>
                  </a:cubicBezTo>
                  <a:cubicBezTo>
                    <a:pt x="47843" y="17721"/>
                    <a:pt x="46506" y="18602"/>
                    <a:pt x="45229" y="19454"/>
                  </a:cubicBezTo>
                  <a:cubicBezTo>
                    <a:pt x="45746" y="18663"/>
                    <a:pt x="46293" y="17843"/>
                    <a:pt x="46384" y="16931"/>
                  </a:cubicBezTo>
                  <a:cubicBezTo>
                    <a:pt x="46506" y="15958"/>
                    <a:pt x="46080" y="14894"/>
                    <a:pt x="45168" y="14651"/>
                  </a:cubicBezTo>
                  <a:cubicBezTo>
                    <a:pt x="44977" y="14587"/>
                    <a:pt x="44780" y="14561"/>
                    <a:pt x="44582" y="14561"/>
                  </a:cubicBezTo>
                  <a:cubicBezTo>
                    <a:pt x="44309" y="14561"/>
                    <a:pt x="44035" y="14611"/>
                    <a:pt x="43770" y="14681"/>
                  </a:cubicBezTo>
                  <a:cubicBezTo>
                    <a:pt x="41825" y="15107"/>
                    <a:pt x="40062" y="16019"/>
                    <a:pt x="38573" y="17265"/>
                  </a:cubicBezTo>
                  <a:cubicBezTo>
                    <a:pt x="39241" y="15958"/>
                    <a:pt x="39940" y="14621"/>
                    <a:pt x="39910" y="13162"/>
                  </a:cubicBezTo>
                  <a:cubicBezTo>
                    <a:pt x="39849" y="11733"/>
                    <a:pt x="38846" y="10213"/>
                    <a:pt x="37387" y="10122"/>
                  </a:cubicBezTo>
                  <a:cubicBezTo>
                    <a:pt x="37357" y="10121"/>
                    <a:pt x="37328" y="10120"/>
                    <a:pt x="37298" y="10120"/>
                  </a:cubicBezTo>
                  <a:cubicBezTo>
                    <a:pt x="36570" y="10120"/>
                    <a:pt x="35873" y="10473"/>
                    <a:pt x="35259" y="10882"/>
                  </a:cubicBezTo>
                  <a:cubicBezTo>
                    <a:pt x="33071" y="12250"/>
                    <a:pt x="31247" y="14195"/>
                    <a:pt x="29940" y="16475"/>
                  </a:cubicBezTo>
                  <a:lnTo>
                    <a:pt x="29940" y="16475"/>
                  </a:lnTo>
                  <a:cubicBezTo>
                    <a:pt x="30426" y="13374"/>
                    <a:pt x="30244" y="10244"/>
                    <a:pt x="29423" y="7234"/>
                  </a:cubicBezTo>
                  <a:cubicBezTo>
                    <a:pt x="29302" y="6809"/>
                    <a:pt x="29150" y="6383"/>
                    <a:pt x="28816" y="6140"/>
                  </a:cubicBezTo>
                  <a:cubicBezTo>
                    <a:pt x="28577" y="5987"/>
                    <a:pt x="28301" y="5929"/>
                    <a:pt x="28019" y="5929"/>
                  </a:cubicBezTo>
                  <a:cubicBezTo>
                    <a:pt x="27797" y="5929"/>
                    <a:pt x="27571" y="5965"/>
                    <a:pt x="27357" y="6019"/>
                  </a:cubicBezTo>
                  <a:cubicBezTo>
                    <a:pt x="24256" y="6809"/>
                    <a:pt x="22797" y="10396"/>
                    <a:pt x="21855" y="13466"/>
                  </a:cubicBezTo>
                  <a:cubicBezTo>
                    <a:pt x="22372" y="9362"/>
                    <a:pt x="21855" y="5137"/>
                    <a:pt x="20335" y="1307"/>
                  </a:cubicBezTo>
                  <a:cubicBezTo>
                    <a:pt x="20153" y="851"/>
                    <a:pt x="19910" y="365"/>
                    <a:pt x="19454" y="122"/>
                  </a:cubicBezTo>
                  <a:cubicBezTo>
                    <a:pt x="19285" y="38"/>
                    <a:pt x="19116" y="0"/>
                    <a:pt x="1894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14" name="Google Shape;1014;p14"/>
            <p:cNvSpPr/>
            <p:nvPr/>
          </p:nvSpPr>
          <p:spPr>
            <a:xfrm>
              <a:off x="125275" y="4024450"/>
              <a:ext cx="53225" cy="67700"/>
            </a:xfrm>
            <a:custGeom>
              <a:avLst/>
              <a:gdLst/>
              <a:ahLst/>
              <a:cxnLst/>
              <a:rect l="l" t="t" r="r" b="b"/>
              <a:pathLst>
                <a:path w="2129" h="2708" extrusionOk="0">
                  <a:moveTo>
                    <a:pt x="765" y="0"/>
                  </a:moveTo>
                  <a:cubicBezTo>
                    <a:pt x="646" y="0"/>
                    <a:pt x="522" y="47"/>
                    <a:pt x="396" y="158"/>
                  </a:cubicBezTo>
                  <a:cubicBezTo>
                    <a:pt x="0" y="522"/>
                    <a:pt x="152" y="1130"/>
                    <a:pt x="335" y="1586"/>
                  </a:cubicBezTo>
                  <a:cubicBezTo>
                    <a:pt x="547" y="2103"/>
                    <a:pt x="851" y="2498"/>
                    <a:pt x="1399" y="2681"/>
                  </a:cubicBezTo>
                  <a:cubicBezTo>
                    <a:pt x="1450" y="2699"/>
                    <a:pt x="1501" y="2708"/>
                    <a:pt x="1550" y="2708"/>
                  </a:cubicBezTo>
                  <a:cubicBezTo>
                    <a:pt x="1820" y="2708"/>
                    <a:pt x="2042" y="2447"/>
                    <a:pt x="2067" y="2164"/>
                  </a:cubicBezTo>
                  <a:cubicBezTo>
                    <a:pt x="2128" y="1677"/>
                    <a:pt x="1854" y="1222"/>
                    <a:pt x="1611" y="766"/>
                  </a:cubicBezTo>
                  <a:cubicBezTo>
                    <a:pt x="1450" y="444"/>
                    <a:pt x="1133" y="0"/>
                    <a:pt x="7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15" name="Google Shape;1015;p14"/>
            <p:cNvSpPr/>
            <p:nvPr/>
          </p:nvSpPr>
          <p:spPr>
            <a:xfrm>
              <a:off x="193650" y="3992375"/>
              <a:ext cx="57025" cy="70850"/>
            </a:xfrm>
            <a:custGeom>
              <a:avLst/>
              <a:gdLst/>
              <a:ahLst/>
              <a:cxnLst/>
              <a:rect l="l" t="t" r="r" b="b"/>
              <a:pathLst>
                <a:path w="2281" h="2834" extrusionOk="0">
                  <a:moveTo>
                    <a:pt x="879" y="1"/>
                  </a:moveTo>
                  <a:cubicBezTo>
                    <a:pt x="535" y="1"/>
                    <a:pt x="286" y="183"/>
                    <a:pt x="153" y="529"/>
                  </a:cubicBezTo>
                  <a:cubicBezTo>
                    <a:pt x="1" y="863"/>
                    <a:pt x="153" y="1289"/>
                    <a:pt x="305" y="1623"/>
                  </a:cubicBezTo>
                  <a:cubicBezTo>
                    <a:pt x="427" y="1927"/>
                    <a:pt x="609" y="2201"/>
                    <a:pt x="791" y="2444"/>
                  </a:cubicBezTo>
                  <a:cubicBezTo>
                    <a:pt x="966" y="2662"/>
                    <a:pt x="1204" y="2834"/>
                    <a:pt x="1470" y="2834"/>
                  </a:cubicBezTo>
                  <a:cubicBezTo>
                    <a:pt x="1575" y="2834"/>
                    <a:pt x="1683" y="2808"/>
                    <a:pt x="1794" y="2748"/>
                  </a:cubicBezTo>
                  <a:cubicBezTo>
                    <a:pt x="2129" y="2596"/>
                    <a:pt x="2281" y="2261"/>
                    <a:pt x="2189" y="1836"/>
                  </a:cubicBezTo>
                  <a:cubicBezTo>
                    <a:pt x="2129" y="1198"/>
                    <a:pt x="1734" y="164"/>
                    <a:pt x="1034" y="12"/>
                  </a:cubicBezTo>
                  <a:cubicBezTo>
                    <a:pt x="981" y="4"/>
                    <a:pt x="929" y="1"/>
                    <a:pt x="8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16" name="Google Shape;1016;p14"/>
            <p:cNvSpPr/>
            <p:nvPr/>
          </p:nvSpPr>
          <p:spPr>
            <a:xfrm>
              <a:off x="209625" y="4102375"/>
              <a:ext cx="57775" cy="67050"/>
            </a:xfrm>
            <a:custGeom>
              <a:avLst/>
              <a:gdLst/>
              <a:ahLst/>
              <a:cxnLst/>
              <a:rect l="l" t="t" r="r" b="b"/>
              <a:pathLst>
                <a:path w="2311" h="2682" extrusionOk="0">
                  <a:moveTo>
                    <a:pt x="743" y="0"/>
                  </a:moveTo>
                  <a:cubicBezTo>
                    <a:pt x="546" y="0"/>
                    <a:pt x="362" y="95"/>
                    <a:pt x="243" y="293"/>
                  </a:cubicBezTo>
                  <a:cubicBezTo>
                    <a:pt x="0" y="597"/>
                    <a:pt x="122" y="1144"/>
                    <a:pt x="183" y="1478"/>
                  </a:cubicBezTo>
                  <a:cubicBezTo>
                    <a:pt x="304" y="1843"/>
                    <a:pt x="578" y="2208"/>
                    <a:pt x="882" y="2451"/>
                  </a:cubicBezTo>
                  <a:cubicBezTo>
                    <a:pt x="1053" y="2605"/>
                    <a:pt x="1243" y="2682"/>
                    <a:pt x="1431" y="2682"/>
                  </a:cubicBezTo>
                  <a:cubicBezTo>
                    <a:pt x="1577" y="2682"/>
                    <a:pt x="1721" y="2635"/>
                    <a:pt x="1854" y="2542"/>
                  </a:cubicBezTo>
                  <a:cubicBezTo>
                    <a:pt x="2219" y="2269"/>
                    <a:pt x="2310" y="1843"/>
                    <a:pt x="2098" y="1509"/>
                  </a:cubicBezTo>
                  <a:cubicBezTo>
                    <a:pt x="1946" y="1266"/>
                    <a:pt x="1854" y="1023"/>
                    <a:pt x="1672" y="779"/>
                  </a:cubicBezTo>
                  <a:cubicBezTo>
                    <a:pt x="1490" y="536"/>
                    <a:pt x="1368" y="232"/>
                    <a:pt x="1064" y="80"/>
                  </a:cubicBezTo>
                  <a:cubicBezTo>
                    <a:pt x="958" y="27"/>
                    <a:pt x="849" y="0"/>
                    <a:pt x="7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17" name="Google Shape;1017;p14"/>
            <p:cNvSpPr/>
            <p:nvPr/>
          </p:nvSpPr>
          <p:spPr>
            <a:xfrm>
              <a:off x="259025" y="4193275"/>
              <a:ext cx="67650" cy="54625"/>
            </a:xfrm>
            <a:custGeom>
              <a:avLst/>
              <a:gdLst/>
              <a:ahLst/>
              <a:cxnLst/>
              <a:rect l="l" t="t" r="r" b="b"/>
              <a:pathLst>
                <a:path w="2706" h="2185" extrusionOk="0">
                  <a:moveTo>
                    <a:pt x="699" y="1"/>
                  </a:moveTo>
                  <a:cubicBezTo>
                    <a:pt x="304" y="1"/>
                    <a:pt x="91" y="304"/>
                    <a:pt x="30" y="639"/>
                  </a:cubicBezTo>
                  <a:cubicBezTo>
                    <a:pt x="0" y="1064"/>
                    <a:pt x="304" y="1460"/>
                    <a:pt x="608" y="1672"/>
                  </a:cubicBezTo>
                  <a:cubicBezTo>
                    <a:pt x="912" y="1946"/>
                    <a:pt x="1246" y="2128"/>
                    <a:pt x="1672" y="2159"/>
                  </a:cubicBezTo>
                  <a:cubicBezTo>
                    <a:pt x="1746" y="2176"/>
                    <a:pt x="1819" y="2184"/>
                    <a:pt x="1890" y="2184"/>
                  </a:cubicBezTo>
                  <a:cubicBezTo>
                    <a:pt x="2196" y="2184"/>
                    <a:pt x="2460" y="2024"/>
                    <a:pt x="2584" y="1703"/>
                  </a:cubicBezTo>
                  <a:cubicBezTo>
                    <a:pt x="2705" y="1429"/>
                    <a:pt x="2584" y="943"/>
                    <a:pt x="2249" y="791"/>
                  </a:cubicBezTo>
                  <a:cubicBezTo>
                    <a:pt x="2006" y="669"/>
                    <a:pt x="1763" y="578"/>
                    <a:pt x="1550" y="426"/>
                  </a:cubicBezTo>
                  <a:cubicBezTo>
                    <a:pt x="1550" y="426"/>
                    <a:pt x="1459" y="335"/>
                    <a:pt x="1489" y="335"/>
                  </a:cubicBezTo>
                  <a:cubicBezTo>
                    <a:pt x="1398" y="304"/>
                    <a:pt x="1337" y="244"/>
                    <a:pt x="1246" y="183"/>
                  </a:cubicBezTo>
                  <a:cubicBezTo>
                    <a:pt x="1064" y="92"/>
                    <a:pt x="912" y="1"/>
                    <a:pt x="6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18" name="Google Shape;1018;p14"/>
            <p:cNvSpPr/>
            <p:nvPr/>
          </p:nvSpPr>
          <p:spPr>
            <a:xfrm>
              <a:off x="300050" y="4118150"/>
              <a:ext cx="67650" cy="58275"/>
            </a:xfrm>
            <a:custGeom>
              <a:avLst/>
              <a:gdLst/>
              <a:ahLst/>
              <a:cxnLst/>
              <a:rect l="l" t="t" r="r" b="b"/>
              <a:pathLst>
                <a:path w="2706" h="2331" extrusionOk="0">
                  <a:moveTo>
                    <a:pt x="696" y="1"/>
                  </a:moveTo>
                  <a:cubicBezTo>
                    <a:pt x="572" y="1"/>
                    <a:pt x="450" y="42"/>
                    <a:pt x="335" y="148"/>
                  </a:cubicBezTo>
                  <a:cubicBezTo>
                    <a:pt x="0" y="543"/>
                    <a:pt x="213" y="1060"/>
                    <a:pt x="487" y="1395"/>
                  </a:cubicBezTo>
                  <a:cubicBezTo>
                    <a:pt x="760" y="1759"/>
                    <a:pt x="1064" y="2002"/>
                    <a:pt x="1429" y="2246"/>
                  </a:cubicBezTo>
                  <a:cubicBezTo>
                    <a:pt x="1544" y="2303"/>
                    <a:pt x="1671" y="2330"/>
                    <a:pt x="1797" y="2330"/>
                  </a:cubicBezTo>
                  <a:cubicBezTo>
                    <a:pt x="2073" y="2330"/>
                    <a:pt x="2347" y="2201"/>
                    <a:pt x="2493" y="1972"/>
                  </a:cubicBezTo>
                  <a:cubicBezTo>
                    <a:pt x="2706" y="1638"/>
                    <a:pt x="2584" y="1182"/>
                    <a:pt x="2189" y="969"/>
                  </a:cubicBezTo>
                  <a:cubicBezTo>
                    <a:pt x="2128" y="908"/>
                    <a:pt x="2037" y="878"/>
                    <a:pt x="1976" y="817"/>
                  </a:cubicBezTo>
                  <a:cubicBezTo>
                    <a:pt x="1946" y="817"/>
                    <a:pt x="1946" y="817"/>
                    <a:pt x="1946" y="756"/>
                  </a:cubicBezTo>
                  <a:lnTo>
                    <a:pt x="1885" y="726"/>
                  </a:lnTo>
                  <a:cubicBezTo>
                    <a:pt x="1794" y="635"/>
                    <a:pt x="1703" y="574"/>
                    <a:pt x="1581" y="483"/>
                  </a:cubicBezTo>
                  <a:cubicBezTo>
                    <a:pt x="1551" y="483"/>
                    <a:pt x="1551" y="452"/>
                    <a:pt x="1551" y="452"/>
                  </a:cubicBezTo>
                  <a:lnTo>
                    <a:pt x="1520" y="422"/>
                  </a:lnTo>
                  <a:cubicBezTo>
                    <a:pt x="1305" y="249"/>
                    <a:pt x="997" y="1"/>
                    <a:pt x="6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19" name="Google Shape;1019;p14"/>
            <p:cNvSpPr/>
            <p:nvPr/>
          </p:nvSpPr>
          <p:spPr>
            <a:xfrm>
              <a:off x="343350" y="3995800"/>
              <a:ext cx="41825" cy="64850"/>
            </a:xfrm>
            <a:custGeom>
              <a:avLst/>
              <a:gdLst/>
              <a:ahLst/>
              <a:cxnLst/>
              <a:rect l="l" t="t" r="r" b="b"/>
              <a:pathLst>
                <a:path w="1673" h="2594" extrusionOk="0">
                  <a:moveTo>
                    <a:pt x="786" y="0"/>
                  </a:moveTo>
                  <a:cubicBezTo>
                    <a:pt x="557" y="0"/>
                    <a:pt x="334" y="137"/>
                    <a:pt x="244" y="422"/>
                  </a:cubicBezTo>
                  <a:cubicBezTo>
                    <a:pt x="1" y="1030"/>
                    <a:pt x="123" y="1729"/>
                    <a:pt x="518" y="2276"/>
                  </a:cubicBezTo>
                  <a:cubicBezTo>
                    <a:pt x="647" y="2457"/>
                    <a:pt x="841" y="2594"/>
                    <a:pt x="1083" y="2594"/>
                  </a:cubicBezTo>
                  <a:cubicBezTo>
                    <a:pt x="1126" y="2594"/>
                    <a:pt x="1171" y="2589"/>
                    <a:pt x="1217" y="2580"/>
                  </a:cubicBezTo>
                  <a:cubicBezTo>
                    <a:pt x="1490" y="2489"/>
                    <a:pt x="1673" y="2246"/>
                    <a:pt x="1673" y="1972"/>
                  </a:cubicBezTo>
                  <a:cubicBezTo>
                    <a:pt x="1642" y="1395"/>
                    <a:pt x="1582" y="909"/>
                    <a:pt x="1369" y="422"/>
                  </a:cubicBezTo>
                  <a:cubicBezTo>
                    <a:pt x="1261" y="145"/>
                    <a:pt x="1020" y="0"/>
                    <a:pt x="78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0" name="Google Shape;1020;p14"/>
            <p:cNvSpPr/>
            <p:nvPr/>
          </p:nvSpPr>
          <p:spPr>
            <a:xfrm>
              <a:off x="397325" y="4085800"/>
              <a:ext cx="50900" cy="76025"/>
            </a:xfrm>
            <a:custGeom>
              <a:avLst/>
              <a:gdLst/>
              <a:ahLst/>
              <a:cxnLst/>
              <a:rect l="l" t="t" r="r" b="b"/>
              <a:pathLst>
                <a:path w="2036" h="3041" extrusionOk="0">
                  <a:moveTo>
                    <a:pt x="766" y="0"/>
                  </a:moveTo>
                  <a:cubicBezTo>
                    <a:pt x="525" y="0"/>
                    <a:pt x="282" y="181"/>
                    <a:pt x="182" y="439"/>
                  </a:cubicBezTo>
                  <a:cubicBezTo>
                    <a:pt x="0" y="804"/>
                    <a:pt x="91" y="1351"/>
                    <a:pt x="213" y="1716"/>
                  </a:cubicBezTo>
                  <a:cubicBezTo>
                    <a:pt x="304" y="2172"/>
                    <a:pt x="547" y="2506"/>
                    <a:pt x="881" y="2871"/>
                  </a:cubicBezTo>
                  <a:cubicBezTo>
                    <a:pt x="1016" y="2990"/>
                    <a:pt x="1161" y="3040"/>
                    <a:pt x="1299" y="3040"/>
                  </a:cubicBezTo>
                  <a:cubicBezTo>
                    <a:pt x="1693" y="3040"/>
                    <a:pt x="2035" y="2630"/>
                    <a:pt x="1945" y="2202"/>
                  </a:cubicBezTo>
                  <a:cubicBezTo>
                    <a:pt x="1885" y="1837"/>
                    <a:pt x="1793" y="1442"/>
                    <a:pt x="1641" y="1108"/>
                  </a:cubicBezTo>
                  <a:cubicBezTo>
                    <a:pt x="1489" y="774"/>
                    <a:pt x="1398" y="439"/>
                    <a:pt x="1125" y="166"/>
                  </a:cubicBezTo>
                  <a:cubicBezTo>
                    <a:pt x="1020" y="50"/>
                    <a:pt x="893" y="0"/>
                    <a:pt x="7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1" name="Google Shape;1021;p14"/>
            <p:cNvSpPr/>
            <p:nvPr/>
          </p:nvSpPr>
          <p:spPr>
            <a:xfrm>
              <a:off x="392000" y="4189850"/>
              <a:ext cx="43700" cy="58125"/>
            </a:xfrm>
            <a:custGeom>
              <a:avLst/>
              <a:gdLst/>
              <a:ahLst/>
              <a:cxnLst/>
              <a:rect l="l" t="t" r="r" b="b"/>
              <a:pathLst>
                <a:path w="1748" h="2325" extrusionOk="0">
                  <a:moveTo>
                    <a:pt x="616" y="0"/>
                  </a:moveTo>
                  <a:cubicBezTo>
                    <a:pt x="434" y="0"/>
                    <a:pt x="251" y="102"/>
                    <a:pt x="183" y="320"/>
                  </a:cubicBezTo>
                  <a:cubicBezTo>
                    <a:pt x="91" y="654"/>
                    <a:pt x="0" y="1019"/>
                    <a:pt x="31" y="1353"/>
                  </a:cubicBezTo>
                  <a:cubicBezTo>
                    <a:pt x="122" y="1809"/>
                    <a:pt x="395" y="2144"/>
                    <a:pt x="851" y="2296"/>
                  </a:cubicBezTo>
                  <a:cubicBezTo>
                    <a:pt x="913" y="2315"/>
                    <a:pt x="974" y="2324"/>
                    <a:pt x="1033" y="2324"/>
                  </a:cubicBezTo>
                  <a:cubicBezTo>
                    <a:pt x="1437" y="2324"/>
                    <a:pt x="1748" y="1903"/>
                    <a:pt x="1642" y="1505"/>
                  </a:cubicBezTo>
                  <a:cubicBezTo>
                    <a:pt x="1550" y="1232"/>
                    <a:pt x="1398" y="1019"/>
                    <a:pt x="1246" y="806"/>
                  </a:cubicBezTo>
                  <a:cubicBezTo>
                    <a:pt x="1155" y="685"/>
                    <a:pt x="1064" y="593"/>
                    <a:pt x="1064" y="441"/>
                  </a:cubicBezTo>
                  <a:cubicBezTo>
                    <a:pt x="1064" y="156"/>
                    <a:pt x="841" y="0"/>
                    <a:pt x="6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2" name="Google Shape;1022;p14"/>
            <p:cNvSpPr/>
            <p:nvPr/>
          </p:nvSpPr>
          <p:spPr>
            <a:xfrm>
              <a:off x="528025" y="3735425"/>
              <a:ext cx="35725" cy="55575"/>
            </a:xfrm>
            <a:custGeom>
              <a:avLst/>
              <a:gdLst/>
              <a:ahLst/>
              <a:cxnLst/>
              <a:rect l="l" t="t" r="r" b="b"/>
              <a:pathLst>
                <a:path w="1429" h="2223" extrusionOk="0">
                  <a:moveTo>
                    <a:pt x="872" y="1"/>
                  </a:moveTo>
                  <a:cubicBezTo>
                    <a:pt x="701" y="1"/>
                    <a:pt x="521" y="86"/>
                    <a:pt x="426" y="229"/>
                  </a:cubicBezTo>
                  <a:cubicBezTo>
                    <a:pt x="152" y="685"/>
                    <a:pt x="0" y="1080"/>
                    <a:pt x="30" y="1597"/>
                  </a:cubicBezTo>
                  <a:cubicBezTo>
                    <a:pt x="61" y="1871"/>
                    <a:pt x="213" y="2144"/>
                    <a:pt x="486" y="2205"/>
                  </a:cubicBezTo>
                  <a:cubicBezTo>
                    <a:pt x="540" y="2217"/>
                    <a:pt x="596" y="2223"/>
                    <a:pt x="652" y="2223"/>
                  </a:cubicBezTo>
                  <a:cubicBezTo>
                    <a:pt x="883" y="2223"/>
                    <a:pt x="1118" y="2121"/>
                    <a:pt x="1216" y="1901"/>
                  </a:cubicBezTo>
                  <a:cubicBezTo>
                    <a:pt x="1368" y="1597"/>
                    <a:pt x="1429" y="1323"/>
                    <a:pt x="1429" y="1019"/>
                  </a:cubicBezTo>
                  <a:cubicBezTo>
                    <a:pt x="1429" y="715"/>
                    <a:pt x="1368" y="503"/>
                    <a:pt x="1246" y="229"/>
                  </a:cubicBezTo>
                  <a:cubicBezTo>
                    <a:pt x="1174" y="70"/>
                    <a:pt x="1026" y="1"/>
                    <a:pt x="8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3" name="Google Shape;1023;p14"/>
            <p:cNvSpPr/>
            <p:nvPr/>
          </p:nvSpPr>
          <p:spPr>
            <a:xfrm>
              <a:off x="477850" y="3819875"/>
              <a:ext cx="40300" cy="61625"/>
            </a:xfrm>
            <a:custGeom>
              <a:avLst/>
              <a:gdLst/>
              <a:ahLst/>
              <a:cxnLst/>
              <a:rect l="l" t="t" r="r" b="b"/>
              <a:pathLst>
                <a:path w="1612" h="2465" extrusionOk="0">
                  <a:moveTo>
                    <a:pt x="882" y="1"/>
                  </a:moveTo>
                  <a:cubicBezTo>
                    <a:pt x="844" y="1"/>
                    <a:pt x="803" y="4"/>
                    <a:pt x="761" y="12"/>
                  </a:cubicBezTo>
                  <a:cubicBezTo>
                    <a:pt x="366" y="43"/>
                    <a:pt x="183" y="468"/>
                    <a:pt x="92" y="772"/>
                  </a:cubicBezTo>
                  <a:cubicBezTo>
                    <a:pt x="1" y="1107"/>
                    <a:pt x="1" y="1411"/>
                    <a:pt x="31" y="1745"/>
                  </a:cubicBezTo>
                  <a:cubicBezTo>
                    <a:pt x="65" y="2205"/>
                    <a:pt x="415" y="2464"/>
                    <a:pt x="763" y="2464"/>
                  </a:cubicBezTo>
                  <a:cubicBezTo>
                    <a:pt x="1037" y="2464"/>
                    <a:pt x="1309" y="2305"/>
                    <a:pt x="1430" y="1958"/>
                  </a:cubicBezTo>
                  <a:cubicBezTo>
                    <a:pt x="1551" y="1593"/>
                    <a:pt x="1612" y="1259"/>
                    <a:pt x="1551" y="833"/>
                  </a:cubicBezTo>
                  <a:cubicBezTo>
                    <a:pt x="1468" y="417"/>
                    <a:pt x="1283" y="1"/>
                    <a:pt x="8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4" name="Google Shape;1024;p14"/>
            <p:cNvSpPr/>
            <p:nvPr/>
          </p:nvSpPr>
          <p:spPr>
            <a:xfrm>
              <a:off x="563725" y="3831200"/>
              <a:ext cx="41075" cy="64800"/>
            </a:xfrm>
            <a:custGeom>
              <a:avLst/>
              <a:gdLst/>
              <a:ahLst/>
              <a:cxnLst/>
              <a:rect l="l" t="t" r="r" b="b"/>
              <a:pathLst>
                <a:path w="1643" h="2592" extrusionOk="0">
                  <a:moveTo>
                    <a:pt x="821" y="0"/>
                  </a:moveTo>
                  <a:cubicBezTo>
                    <a:pt x="593" y="0"/>
                    <a:pt x="365" y="106"/>
                    <a:pt x="274" y="319"/>
                  </a:cubicBezTo>
                  <a:cubicBezTo>
                    <a:pt x="1" y="897"/>
                    <a:pt x="1" y="1505"/>
                    <a:pt x="153" y="2113"/>
                  </a:cubicBezTo>
                  <a:cubicBezTo>
                    <a:pt x="259" y="2432"/>
                    <a:pt x="540" y="2591"/>
                    <a:pt x="818" y="2591"/>
                  </a:cubicBezTo>
                  <a:cubicBezTo>
                    <a:pt x="1095" y="2591"/>
                    <a:pt x="1368" y="2432"/>
                    <a:pt x="1460" y="2113"/>
                  </a:cubicBezTo>
                  <a:cubicBezTo>
                    <a:pt x="1642" y="1505"/>
                    <a:pt x="1642" y="897"/>
                    <a:pt x="1368" y="319"/>
                  </a:cubicBezTo>
                  <a:cubicBezTo>
                    <a:pt x="1277" y="106"/>
                    <a:pt x="1049" y="0"/>
                    <a:pt x="82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5" name="Google Shape;1025;p14"/>
            <p:cNvSpPr/>
            <p:nvPr/>
          </p:nvSpPr>
          <p:spPr>
            <a:xfrm>
              <a:off x="514325" y="3918000"/>
              <a:ext cx="47900" cy="80575"/>
            </a:xfrm>
            <a:custGeom>
              <a:avLst/>
              <a:gdLst/>
              <a:ahLst/>
              <a:cxnLst/>
              <a:rect l="l" t="t" r="r" b="b"/>
              <a:pathLst>
                <a:path w="1916" h="3223" extrusionOk="0">
                  <a:moveTo>
                    <a:pt x="965" y="1"/>
                  </a:moveTo>
                  <a:cubicBezTo>
                    <a:pt x="753" y="1"/>
                    <a:pt x="540" y="106"/>
                    <a:pt x="396" y="343"/>
                  </a:cubicBezTo>
                  <a:cubicBezTo>
                    <a:pt x="1" y="920"/>
                    <a:pt x="1" y="1832"/>
                    <a:pt x="1" y="2470"/>
                  </a:cubicBezTo>
                  <a:cubicBezTo>
                    <a:pt x="35" y="2933"/>
                    <a:pt x="457" y="3222"/>
                    <a:pt x="861" y="3222"/>
                  </a:cubicBezTo>
                  <a:cubicBezTo>
                    <a:pt x="1173" y="3222"/>
                    <a:pt x="1476" y="3050"/>
                    <a:pt x="1582" y="2653"/>
                  </a:cubicBezTo>
                  <a:cubicBezTo>
                    <a:pt x="1734" y="2045"/>
                    <a:pt x="1916" y="1133"/>
                    <a:pt x="1642" y="495"/>
                  </a:cubicBezTo>
                  <a:cubicBezTo>
                    <a:pt x="1521" y="184"/>
                    <a:pt x="1244" y="1"/>
                    <a:pt x="9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6" name="Google Shape;1026;p14"/>
            <p:cNvSpPr/>
            <p:nvPr/>
          </p:nvSpPr>
          <p:spPr>
            <a:xfrm>
              <a:off x="465625" y="4011850"/>
              <a:ext cx="38850" cy="64425"/>
            </a:xfrm>
            <a:custGeom>
              <a:avLst/>
              <a:gdLst/>
              <a:ahLst/>
              <a:cxnLst/>
              <a:rect l="l" t="t" r="r" b="b"/>
              <a:pathLst>
                <a:path w="1554" h="2577" extrusionOk="0">
                  <a:moveTo>
                    <a:pt x="828" y="1"/>
                  </a:moveTo>
                  <a:cubicBezTo>
                    <a:pt x="695" y="1"/>
                    <a:pt x="566" y="69"/>
                    <a:pt x="490" y="206"/>
                  </a:cubicBezTo>
                  <a:cubicBezTo>
                    <a:pt x="399" y="327"/>
                    <a:pt x="277" y="419"/>
                    <a:pt x="247" y="571"/>
                  </a:cubicBezTo>
                  <a:cubicBezTo>
                    <a:pt x="216" y="692"/>
                    <a:pt x="186" y="844"/>
                    <a:pt x="125" y="966"/>
                  </a:cubicBezTo>
                  <a:cubicBezTo>
                    <a:pt x="64" y="1270"/>
                    <a:pt x="34" y="1574"/>
                    <a:pt x="34" y="1847"/>
                  </a:cubicBezTo>
                  <a:cubicBezTo>
                    <a:pt x="0" y="2320"/>
                    <a:pt x="379" y="2577"/>
                    <a:pt x="758" y="2577"/>
                  </a:cubicBezTo>
                  <a:cubicBezTo>
                    <a:pt x="1063" y="2577"/>
                    <a:pt x="1368" y="2411"/>
                    <a:pt x="1463" y="2060"/>
                  </a:cubicBezTo>
                  <a:cubicBezTo>
                    <a:pt x="1493" y="1786"/>
                    <a:pt x="1554" y="1452"/>
                    <a:pt x="1493" y="1087"/>
                  </a:cubicBezTo>
                  <a:cubicBezTo>
                    <a:pt x="1463" y="753"/>
                    <a:pt x="1402" y="479"/>
                    <a:pt x="1189" y="206"/>
                  </a:cubicBezTo>
                  <a:cubicBezTo>
                    <a:pt x="1098" y="69"/>
                    <a:pt x="961" y="1"/>
                    <a:pt x="8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7" name="Google Shape;1027;p14"/>
            <p:cNvSpPr/>
            <p:nvPr/>
          </p:nvSpPr>
          <p:spPr>
            <a:xfrm>
              <a:off x="570575" y="4050275"/>
              <a:ext cx="36500" cy="63225"/>
            </a:xfrm>
            <a:custGeom>
              <a:avLst/>
              <a:gdLst/>
              <a:ahLst/>
              <a:cxnLst/>
              <a:rect l="l" t="t" r="r" b="b"/>
              <a:pathLst>
                <a:path w="1460" h="2529" extrusionOk="0">
                  <a:moveTo>
                    <a:pt x="769" y="0"/>
                  </a:moveTo>
                  <a:cubicBezTo>
                    <a:pt x="746" y="0"/>
                    <a:pt x="723" y="2"/>
                    <a:pt x="699" y="6"/>
                  </a:cubicBezTo>
                  <a:cubicBezTo>
                    <a:pt x="0" y="219"/>
                    <a:pt x="91" y="1344"/>
                    <a:pt x="91" y="1891"/>
                  </a:cubicBezTo>
                  <a:cubicBezTo>
                    <a:pt x="61" y="2316"/>
                    <a:pt x="388" y="2529"/>
                    <a:pt x="730" y="2529"/>
                  </a:cubicBezTo>
                  <a:cubicBezTo>
                    <a:pt x="1072" y="2529"/>
                    <a:pt x="1429" y="2316"/>
                    <a:pt x="1459" y="1891"/>
                  </a:cubicBezTo>
                  <a:cubicBezTo>
                    <a:pt x="1398" y="1496"/>
                    <a:pt x="1459" y="1070"/>
                    <a:pt x="1368" y="705"/>
                  </a:cubicBezTo>
                  <a:cubicBezTo>
                    <a:pt x="1311" y="393"/>
                    <a:pt x="1095" y="0"/>
                    <a:pt x="7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8" name="Google Shape;1028;p14"/>
            <p:cNvSpPr/>
            <p:nvPr/>
          </p:nvSpPr>
          <p:spPr>
            <a:xfrm>
              <a:off x="508250" y="4130050"/>
              <a:ext cx="45625" cy="62575"/>
            </a:xfrm>
            <a:custGeom>
              <a:avLst/>
              <a:gdLst/>
              <a:ahLst/>
              <a:cxnLst/>
              <a:rect l="l" t="t" r="r" b="b"/>
              <a:pathLst>
                <a:path w="1825" h="2503" extrusionOk="0">
                  <a:moveTo>
                    <a:pt x="943" y="0"/>
                  </a:moveTo>
                  <a:cubicBezTo>
                    <a:pt x="847" y="0"/>
                    <a:pt x="752" y="21"/>
                    <a:pt x="670" y="67"/>
                  </a:cubicBezTo>
                  <a:cubicBezTo>
                    <a:pt x="122" y="402"/>
                    <a:pt x="1" y="1162"/>
                    <a:pt x="62" y="1770"/>
                  </a:cubicBezTo>
                  <a:cubicBezTo>
                    <a:pt x="92" y="2104"/>
                    <a:pt x="305" y="2438"/>
                    <a:pt x="700" y="2499"/>
                  </a:cubicBezTo>
                  <a:cubicBezTo>
                    <a:pt x="726" y="2501"/>
                    <a:pt x="752" y="2502"/>
                    <a:pt x="778" y="2502"/>
                  </a:cubicBezTo>
                  <a:cubicBezTo>
                    <a:pt x="1115" y="2502"/>
                    <a:pt x="1436" y="2319"/>
                    <a:pt x="1521" y="1952"/>
                  </a:cubicBezTo>
                  <a:cubicBezTo>
                    <a:pt x="1673" y="1435"/>
                    <a:pt x="1825" y="827"/>
                    <a:pt x="1521" y="280"/>
                  </a:cubicBezTo>
                  <a:cubicBezTo>
                    <a:pt x="1394" y="111"/>
                    <a:pt x="1163" y="0"/>
                    <a:pt x="9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9" name="Google Shape;1029;p14"/>
            <p:cNvSpPr/>
            <p:nvPr/>
          </p:nvSpPr>
          <p:spPr>
            <a:xfrm>
              <a:off x="516625" y="4215700"/>
              <a:ext cx="34975" cy="39525"/>
            </a:xfrm>
            <a:custGeom>
              <a:avLst/>
              <a:gdLst/>
              <a:ahLst/>
              <a:cxnLst/>
              <a:rect l="l" t="t" r="r" b="b"/>
              <a:pathLst>
                <a:path w="1399" h="1581" extrusionOk="0">
                  <a:moveTo>
                    <a:pt x="714" y="0"/>
                  </a:moveTo>
                  <a:cubicBezTo>
                    <a:pt x="570" y="0"/>
                    <a:pt x="426" y="46"/>
                    <a:pt x="335" y="137"/>
                  </a:cubicBezTo>
                  <a:cubicBezTo>
                    <a:pt x="61" y="411"/>
                    <a:pt x="0" y="806"/>
                    <a:pt x="152" y="1170"/>
                  </a:cubicBezTo>
                  <a:cubicBezTo>
                    <a:pt x="243" y="1444"/>
                    <a:pt x="479" y="1581"/>
                    <a:pt x="714" y="1581"/>
                  </a:cubicBezTo>
                  <a:cubicBezTo>
                    <a:pt x="950" y="1581"/>
                    <a:pt x="1186" y="1444"/>
                    <a:pt x="1277" y="1170"/>
                  </a:cubicBezTo>
                  <a:cubicBezTo>
                    <a:pt x="1398" y="806"/>
                    <a:pt x="1338" y="441"/>
                    <a:pt x="1094" y="137"/>
                  </a:cubicBezTo>
                  <a:cubicBezTo>
                    <a:pt x="1003" y="46"/>
                    <a:pt x="859" y="0"/>
                    <a:pt x="7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30" name="Google Shape;1030;p14"/>
            <p:cNvSpPr/>
            <p:nvPr/>
          </p:nvSpPr>
          <p:spPr>
            <a:xfrm>
              <a:off x="604775" y="4128075"/>
              <a:ext cx="51675" cy="73650"/>
            </a:xfrm>
            <a:custGeom>
              <a:avLst/>
              <a:gdLst/>
              <a:ahLst/>
              <a:cxnLst/>
              <a:rect l="l" t="t" r="r" b="b"/>
              <a:pathLst>
                <a:path w="2067" h="2946" extrusionOk="0">
                  <a:moveTo>
                    <a:pt x="1149" y="0"/>
                  </a:moveTo>
                  <a:cubicBezTo>
                    <a:pt x="892" y="0"/>
                    <a:pt x="631" y="121"/>
                    <a:pt x="456" y="390"/>
                  </a:cubicBezTo>
                  <a:cubicBezTo>
                    <a:pt x="91" y="998"/>
                    <a:pt x="0" y="1757"/>
                    <a:pt x="182" y="2426"/>
                  </a:cubicBezTo>
                  <a:cubicBezTo>
                    <a:pt x="268" y="2767"/>
                    <a:pt x="582" y="2945"/>
                    <a:pt x="901" y="2945"/>
                  </a:cubicBezTo>
                  <a:cubicBezTo>
                    <a:pt x="1151" y="2945"/>
                    <a:pt x="1403" y="2836"/>
                    <a:pt x="1550" y="2609"/>
                  </a:cubicBezTo>
                  <a:cubicBezTo>
                    <a:pt x="1824" y="2092"/>
                    <a:pt x="2067" y="1484"/>
                    <a:pt x="2006" y="815"/>
                  </a:cubicBezTo>
                  <a:cubicBezTo>
                    <a:pt x="1969" y="310"/>
                    <a:pt x="1563" y="0"/>
                    <a:pt x="114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31" name="Google Shape;1031;p14"/>
            <p:cNvSpPr/>
            <p:nvPr/>
          </p:nvSpPr>
          <p:spPr>
            <a:xfrm>
              <a:off x="623000" y="4231475"/>
              <a:ext cx="41050" cy="46375"/>
            </a:xfrm>
            <a:custGeom>
              <a:avLst/>
              <a:gdLst/>
              <a:ahLst/>
              <a:cxnLst/>
              <a:rect l="l" t="t" r="r" b="b"/>
              <a:pathLst>
                <a:path w="1642" h="1855" extrusionOk="0">
                  <a:moveTo>
                    <a:pt x="925" y="0"/>
                  </a:moveTo>
                  <a:cubicBezTo>
                    <a:pt x="873" y="0"/>
                    <a:pt x="817" y="8"/>
                    <a:pt x="760" y="23"/>
                  </a:cubicBezTo>
                  <a:cubicBezTo>
                    <a:pt x="487" y="114"/>
                    <a:pt x="274" y="327"/>
                    <a:pt x="153" y="600"/>
                  </a:cubicBezTo>
                  <a:cubicBezTo>
                    <a:pt x="1" y="904"/>
                    <a:pt x="31" y="1239"/>
                    <a:pt x="213" y="1512"/>
                  </a:cubicBezTo>
                  <a:cubicBezTo>
                    <a:pt x="358" y="1718"/>
                    <a:pt x="586" y="1854"/>
                    <a:pt x="812" y="1854"/>
                  </a:cubicBezTo>
                  <a:cubicBezTo>
                    <a:pt x="920" y="1854"/>
                    <a:pt x="1027" y="1824"/>
                    <a:pt x="1125" y="1755"/>
                  </a:cubicBezTo>
                  <a:cubicBezTo>
                    <a:pt x="1277" y="1634"/>
                    <a:pt x="1429" y="1512"/>
                    <a:pt x="1551" y="1330"/>
                  </a:cubicBezTo>
                  <a:cubicBezTo>
                    <a:pt x="1581" y="1147"/>
                    <a:pt x="1642" y="935"/>
                    <a:pt x="1581" y="722"/>
                  </a:cubicBezTo>
                  <a:cubicBezTo>
                    <a:pt x="1555" y="349"/>
                    <a:pt x="1295" y="0"/>
                    <a:pt x="9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32" name="Google Shape;1032;p14"/>
            <p:cNvSpPr/>
            <p:nvPr/>
          </p:nvSpPr>
          <p:spPr>
            <a:xfrm>
              <a:off x="646850" y="4022400"/>
              <a:ext cx="41525" cy="57775"/>
            </a:xfrm>
            <a:custGeom>
              <a:avLst/>
              <a:gdLst/>
              <a:ahLst/>
              <a:cxnLst/>
              <a:rect l="l" t="t" r="r" b="b"/>
              <a:pathLst>
                <a:path w="1661" h="2311" extrusionOk="0">
                  <a:moveTo>
                    <a:pt x="1050" y="0"/>
                  </a:moveTo>
                  <a:cubicBezTo>
                    <a:pt x="920" y="0"/>
                    <a:pt x="791" y="45"/>
                    <a:pt x="688" y="149"/>
                  </a:cubicBezTo>
                  <a:cubicBezTo>
                    <a:pt x="475" y="331"/>
                    <a:pt x="323" y="544"/>
                    <a:pt x="232" y="756"/>
                  </a:cubicBezTo>
                  <a:cubicBezTo>
                    <a:pt x="80" y="1030"/>
                    <a:pt x="80" y="1334"/>
                    <a:pt x="19" y="1638"/>
                  </a:cubicBezTo>
                  <a:cubicBezTo>
                    <a:pt x="1" y="2049"/>
                    <a:pt x="383" y="2310"/>
                    <a:pt x="751" y="2310"/>
                  </a:cubicBezTo>
                  <a:cubicBezTo>
                    <a:pt x="983" y="2310"/>
                    <a:pt x="1209" y="2207"/>
                    <a:pt x="1326" y="1972"/>
                  </a:cubicBezTo>
                  <a:cubicBezTo>
                    <a:pt x="1448" y="1759"/>
                    <a:pt x="1600" y="1486"/>
                    <a:pt x="1630" y="1212"/>
                  </a:cubicBezTo>
                  <a:cubicBezTo>
                    <a:pt x="1661" y="1000"/>
                    <a:pt x="1661" y="756"/>
                    <a:pt x="1661" y="544"/>
                  </a:cubicBezTo>
                  <a:cubicBezTo>
                    <a:pt x="1640" y="228"/>
                    <a:pt x="1342" y="0"/>
                    <a:pt x="10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33" name="Google Shape;1033;p14"/>
            <p:cNvSpPr/>
            <p:nvPr/>
          </p:nvSpPr>
          <p:spPr>
            <a:xfrm>
              <a:off x="707650" y="3889600"/>
              <a:ext cx="49550" cy="64325"/>
            </a:xfrm>
            <a:custGeom>
              <a:avLst/>
              <a:gdLst/>
              <a:ahLst/>
              <a:cxnLst/>
              <a:rect l="l" t="t" r="r" b="b"/>
              <a:pathLst>
                <a:path w="1982" h="2573" extrusionOk="0">
                  <a:moveTo>
                    <a:pt x="1625" y="0"/>
                  </a:moveTo>
                  <a:cubicBezTo>
                    <a:pt x="1588" y="0"/>
                    <a:pt x="1549" y="6"/>
                    <a:pt x="1508" y="20"/>
                  </a:cubicBezTo>
                  <a:cubicBezTo>
                    <a:pt x="1144" y="232"/>
                    <a:pt x="840" y="324"/>
                    <a:pt x="596" y="658"/>
                  </a:cubicBezTo>
                  <a:cubicBezTo>
                    <a:pt x="384" y="1023"/>
                    <a:pt x="201" y="1357"/>
                    <a:pt x="110" y="1752"/>
                  </a:cubicBezTo>
                  <a:cubicBezTo>
                    <a:pt x="1" y="2245"/>
                    <a:pt x="405" y="2573"/>
                    <a:pt x="793" y="2573"/>
                  </a:cubicBezTo>
                  <a:cubicBezTo>
                    <a:pt x="1051" y="2573"/>
                    <a:pt x="1302" y="2427"/>
                    <a:pt x="1387" y="2087"/>
                  </a:cubicBezTo>
                  <a:cubicBezTo>
                    <a:pt x="1478" y="1783"/>
                    <a:pt x="1539" y="1509"/>
                    <a:pt x="1660" y="1205"/>
                  </a:cubicBezTo>
                  <a:cubicBezTo>
                    <a:pt x="1782" y="932"/>
                    <a:pt x="1782" y="628"/>
                    <a:pt x="1903" y="384"/>
                  </a:cubicBezTo>
                  <a:cubicBezTo>
                    <a:pt x="1981" y="203"/>
                    <a:pt x="1838" y="0"/>
                    <a:pt x="16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34" name="Google Shape;1034;p14"/>
            <p:cNvSpPr/>
            <p:nvPr/>
          </p:nvSpPr>
          <p:spPr>
            <a:xfrm>
              <a:off x="757075" y="3969100"/>
              <a:ext cx="43775" cy="77150"/>
            </a:xfrm>
            <a:custGeom>
              <a:avLst/>
              <a:gdLst/>
              <a:ahLst/>
              <a:cxnLst/>
              <a:rect l="l" t="t" r="r" b="b"/>
              <a:pathLst>
                <a:path w="1751" h="3086" extrusionOk="0">
                  <a:moveTo>
                    <a:pt x="998" y="1"/>
                  </a:moveTo>
                  <a:cubicBezTo>
                    <a:pt x="712" y="1"/>
                    <a:pt x="430" y="166"/>
                    <a:pt x="322" y="518"/>
                  </a:cubicBezTo>
                  <a:cubicBezTo>
                    <a:pt x="139" y="1156"/>
                    <a:pt x="78" y="1703"/>
                    <a:pt x="18" y="2372"/>
                  </a:cubicBezTo>
                  <a:cubicBezTo>
                    <a:pt x="1" y="2827"/>
                    <a:pt x="405" y="3086"/>
                    <a:pt x="799" y="3086"/>
                  </a:cubicBezTo>
                  <a:cubicBezTo>
                    <a:pt x="1116" y="3086"/>
                    <a:pt x="1426" y="2919"/>
                    <a:pt x="1507" y="2554"/>
                  </a:cubicBezTo>
                  <a:cubicBezTo>
                    <a:pt x="1659" y="1946"/>
                    <a:pt x="1750" y="1369"/>
                    <a:pt x="1750" y="730"/>
                  </a:cubicBezTo>
                  <a:cubicBezTo>
                    <a:pt x="1716" y="258"/>
                    <a:pt x="1355" y="1"/>
                    <a:pt x="9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35" name="Google Shape;1035;p14"/>
            <p:cNvSpPr/>
            <p:nvPr/>
          </p:nvSpPr>
          <p:spPr>
            <a:xfrm>
              <a:off x="717225" y="4089525"/>
              <a:ext cx="42575" cy="59475"/>
            </a:xfrm>
            <a:custGeom>
              <a:avLst/>
              <a:gdLst/>
              <a:ahLst/>
              <a:cxnLst/>
              <a:rect l="l" t="t" r="r" b="b"/>
              <a:pathLst>
                <a:path w="1703" h="2379" extrusionOk="0">
                  <a:moveTo>
                    <a:pt x="1045" y="1"/>
                  </a:moveTo>
                  <a:cubicBezTo>
                    <a:pt x="879" y="1"/>
                    <a:pt x="734" y="110"/>
                    <a:pt x="609" y="260"/>
                  </a:cubicBezTo>
                  <a:cubicBezTo>
                    <a:pt x="335" y="625"/>
                    <a:pt x="213" y="1020"/>
                    <a:pt x="92" y="1445"/>
                  </a:cubicBezTo>
                  <a:cubicBezTo>
                    <a:pt x="1" y="1840"/>
                    <a:pt x="244" y="2296"/>
                    <a:pt x="639" y="2357"/>
                  </a:cubicBezTo>
                  <a:cubicBezTo>
                    <a:pt x="695" y="2371"/>
                    <a:pt x="754" y="2378"/>
                    <a:pt x="813" y="2378"/>
                  </a:cubicBezTo>
                  <a:cubicBezTo>
                    <a:pt x="1136" y="2378"/>
                    <a:pt x="1474" y="2174"/>
                    <a:pt x="1551" y="1840"/>
                  </a:cubicBezTo>
                  <a:cubicBezTo>
                    <a:pt x="1612" y="1415"/>
                    <a:pt x="1703" y="929"/>
                    <a:pt x="1612" y="442"/>
                  </a:cubicBezTo>
                  <a:cubicBezTo>
                    <a:pt x="1581" y="199"/>
                    <a:pt x="1368" y="47"/>
                    <a:pt x="1156" y="17"/>
                  </a:cubicBezTo>
                  <a:cubicBezTo>
                    <a:pt x="1118" y="6"/>
                    <a:pt x="1081" y="1"/>
                    <a:pt x="10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36" name="Google Shape;1036;p14"/>
            <p:cNvSpPr/>
            <p:nvPr/>
          </p:nvSpPr>
          <p:spPr>
            <a:xfrm>
              <a:off x="724075" y="4189100"/>
              <a:ext cx="47900" cy="69150"/>
            </a:xfrm>
            <a:custGeom>
              <a:avLst/>
              <a:gdLst/>
              <a:ahLst/>
              <a:cxnLst/>
              <a:rect l="l" t="t" r="r" b="b"/>
              <a:pathLst>
                <a:path w="1916" h="2766" extrusionOk="0">
                  <a:moveTo>
                    <a:pt x="1188" y="0"/>
                  </a:moveTo>
                  <a:cubicBezTo>
                    <a:pt x="941" y="0"/>
                    <a:pt x="685" y="116"/>
                    <a:pt x="547" y="350"/>
                  </a:cubicBezTo>
                  <a:cubicBezTo>
                    <a:pt x="213" y="927"/>
                    <a:pt x="0" y="1718"/>
                    <a:pt x="274" y="2326"/>
                  </a:cubicBezTo>
                  <a:cubicBezTo>
                    <a:pt x="365" y="2554"/>
                    <a:pt x="594" y="2766"/>
                    <a:pt x="858" y="2766"/>
                  </a:cubicBezTo>
                  <a:cubicBezTo>
                    <a:pt x="944" y="2766"/>
                    <a:pt x="1035" y="2743"/>
                    <a:pt x="1125" y="2690"/>
                  </a:cubicBezTo>
                  <a:cubicBezTo>
                    <a:pt x="1459" y="2417"/>
                    <a:pt x="1672" y="2143"/>
                    <a:pt x="1794" y="1718"/>
                  </a:cubicBezTo>
                  <a:cubicBezTo>
                    <a:pt x="1915" y="1323"/>
                    <a:pt x="1915" y="897"/>
                    <a:pt x="1824" y="502"/>
                  </a:cubicBezTo>
                  <a:cubicBezTo>
                    <a:pt x="1774" y="169"/>
                    <a:pt x="1487" y="0"/>
                    <a:pt x="11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37" name="Google Shape;1037;p14"/>
            <p:cNvSpPr/>
            <p:nvPr/>
          </p:nvSpPr>
          <p:spPr>
            <a:xfrm>
              <a:off x="812225" y="4123950"/>
              <a:ext cx="42575" cy="59550"/>
            </a:xfrm>
            <a:custGeom>
              <a:avLst/>
              <a:gdLst/>
              <a:ahLst/>
              <a:cxnLst/>
              <a:rect l="l" t="t" r="r" b="b"/>
              <a:pathLst>
                <a:path w="1703" h="2382" extrusionOk="0">
                  <a:moveTo>
                    <a:pt x="805" y="1"/>
                  </a:moveTo>
                  <a:cubicBezTo>
                    <a:pt x="588" y="1"/>
                    <a:pt x="378" y="106"/>
                    <a:pt x="243" y="342"/>
                  </a:cubicBezTo>
                  <a:cubicBezTo>
                    <a:pt x="122" y="524"/>
                    <a:pt x="91" y="767"/>
                    <a:pt x="61" y="1041"/>
                  </a:cubicBezTo>
                  <a:cubicBezTo>
                    <a:pt x="71" y="962"/>
                    <a:pt x="74" y="934"/>
                    <a:pt x="74" y="934"/>
                  </a:cubicBezTo>
                  <a:lnTo>
                    <a:pt x="74" y="934"/>
                  </a:lnTo>
                  <a:cubicBezTo>
                    <a:pt x="75" y="934"/>
                    <a:pt x="61" y="1051"/>
                    <a:pt x="61" y="1071"/>
                  </a:cubicBezTo>
                  <a:cubicBezTo>
                    <a:pt x="30" y="1132"/>
                    <a:pt x="30" y="1254"/>
                    <a:pt x="30" y="1375"/>
                  </a:cubicBezTo>
                  <a:lnTo>
                    <a:pt x="30" y="1436"/>
                  </a:lnTo>
                  <a:cubicBezTo>
                    <a:pt x="0" y="1831"/>
                    <a:pt x="152" y="2166"/>
                    <a:pt x="486" y="2318"/>
                  </a:cubicBezTo>
                  <a:cubicBezTo>
                    <a:pt x="581" y="2360"/>
                    <a:pt x="685" y="2382"/>
                    <a:pt x="790" y="2382"/>
                  </a:cubicBezTo>
                  <a:cubicBezTo>
                    <a:pt x="1056" y="2382"/>
                    <a:pt x="1328" y="2245"/>
                    <a:pt x="1459" y="1983"/>
                  </a:cubicBezTo>
                  <a:cubicBezTo>
                    <a:pt x="1611" y="1710"/>
                    <a:pt x="1702" y="1436"/>
                    <a:pt x="1702" y="1132"/>
                  </a:cubicBezTo>
                  <a:cubicBezTo>
                    <a:pt x="1672" y="767"/>
                    <a:pt x="1550" y="372"/>
                    <a:pt x="1307" y="190"/>
                  </a:cubicBezTo>
                  <a:cubicBezTo>
                    <a:pt x="1158" y="68"/>
                    <a:pt x="979" y="1"/>
                    <a:pt x="8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38" name="Google Shape;1038;p14"/>
            <p:cNvSpPr/>
            <p:nvPr/>
          </p:nvSpPr>
          <p:spPr>
            <a:xfrm>
              <a:off x="812975" y="4253650"/>
              <a:ext cx="41050" cy="56450"/>
            </a:xfrm>
            <a:custGeom>
              <a:avLst/>
              <a:gdLst/>
              <a:ahLst/>
              <a:cxnLst/>
              <a:rect l="l" t="t" r="r" b="b"/>
              <a:pathLst>
                <a:path w="1642" h="2258" extrusionOk="0">
                  <a:moveTo>
                    <a:pt x="986" y="0"/>
                  </a:moveTo>
                  <a:cubicBezTo>
                    <a:pt x="883" y="0"/>
                    <a:pt x="776" y="33"/>
                    <a:pt x="669" y="108"/>
                  </a:cubicBezTo>
                  <a:cubicBezTo>
                    <a:pt x="456" y="230"/>
                    <a:pt x="304" y="473"/>
                    <a:pt x="183" y="747"/>
                  </a:cubicBezTo>
                  <a:cubicBezTo>
                    <a:pt x="122" y="868"/>
                    <a:pt x="61" y="990"/>
                    <a:pt x="31" y="1172"/>
                  </a:cubicBezTo>
                  <a:cubicBezTo>
                    <a:pt x="0" y="1385"/>
                    <a:pt x="0" y="1537"/>
                    <a:pt x="31" y="1780"/>
                  </a:cubicBezTo>
                  <a:cubicBezTo>
                    <a:pt x="69" y="2101"/>
                    <a:pt x="364" y="2258"/>
                    <a:pt x="663" y="2258"/>
                  </a:cubicBezTo>
                  <a:cubicBezTo>
                    <a:pt x="845" y="2258"/>
                    <a:pt x="1029" y="2199"/>
                    <a:pt x="1156" y="2084"/>
                  </a:cubicBezTo>
                  <a:cubicBezTo>
                    <a:pt x="1429" y="1841"/>
                    <a:pt x="1551" y="1507"/>
                    <a:pt x="1581" y="1172"/>
                  </a:cubicBezTo>
                  <a:cubicBezTo>
                    <a:pt x="1642" y="807"/>
                    <a:pt x="1642" y="504"/>
                    <a:pt x="1490" y="291"/>
                  </a:cubicBezTo>
                  <a:cubicBezTo>
                    <a:pt x="1352" y="113"/>
                    <a:pt x="1176" y="0"/>
                    <a:pt x="98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39" name="Google Shape;1039;p14"/>
            <p:cNvSpPr/>
            <p:nvPr/>
          </p:nvSpPr>
          <p:spPr>
            <a:xfrm>
              <a:off x="996875" y="3970400"/>
              <a:ext cx="48650" cy="53275"/>
            </a:xfrm>
            <a:custGeom>
              <a:avLst/>
              <a:gdLst/>
              <a:ahLst/>
              <a:cxnLst/>
              <a:rect l="l" t="t" r="r" b="b"/>
              <a:pathLst>
                <a:path w="1946" h="2131" extrusionOk="0">
                  <a:moveTo>
                    <a:pt x="1245" y="1"/>
                  </a:moveTo>
                  <a:cubicBezTo>
                    <a:pt x="1074" y="1"/>
                    <a:pt x="901" y="61"/>
                    <a:pt x="760" y="192"/>
                  </a:cubicBezTo>
                  <a:cubicBezTo>
                    <a:pt x="517" y="405"/>
                    <a:pt x="395" y="709"/>
                    <a:pt x="213" y="1013"/>
                  </a:cubicBezTo>
                  <a:cubicBezTo>
                    <a:pt x="0" y="1317"/>
                    <a:pt x="122" y="1742"/>
                    <a:pt x="395" y="1955"/>
                  </a:cubicBezTo>
                  <a:cubicBezTo>
                    <a:pt x="510" y="2070"/>
                    <a:pt x="679" y="2130"/>
                    <a:pt x="848" y="2130"/>
                  </a:cubicBezTo>
                  <a:cubicBezTo>
                    <a:pt x="1037" y="2130"/>
                    <a:pt x="1225" y="2055"/>
                    <a:pt x="1338" y="1894"/>
                  </a:cubicBezTo>
                  <a:cubicBezTo>
                    <a:pt x="1642" y="1560"/>
                    <a:pt x="1946" y="1165"/>
                    <a:pt x="1946" y="678"/>
                  </a:cubicBezTo>
                  <a:cubicBezTo>
                    <a:pt x="1925" y="251"/>
                    <a:pt x="1591" y="1"/>
                    <a:pt x="12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40" name="Google Shape;1040;p14"/>
            <p:cNvSpPr/>
            <p:nvPr/>
          </p:nvSpPr>
          <p:spPr>
            <a:xfrm>
              <a:off x="939125" y="4055650"/>
              <a:ext cx="57000" cy="69325"/>
            </a:xfrm>
            <a:custGeom>
              <a:avLst/>
              <a:gdLst/>
              <a:ahLst/>
              <a:cxnLst/>
              <a:rect l="l" t="t" r="r" b="b"/>
              <a:pathLst>
                <a:path w="2280" h="2773" extrusionOk="0">
                  <a:moveTo>
                    <a:pt x="1672" y="0"/>
                  </a:moveTo>
                  <a:cubicBezTo>
                    <a:pt x="1574" y="0"/>
                    <a:pt x="1470" y="21"/>
                    <a:pt x="1368" y="65"/>
                  </a:cubicBezTo>
                  <a:cubicBezTo>
                    <a:pt x="1064" y="217"/>
                    <a:pt x="821" y="521"/>
                    <a:pt x="638" y="764"/>
                  </a:cubicBezTo>
                  <a:cubicBezTo>
                    <a:pt x="426" y="1068"/>
                    <a:pt x="304" y="1402"/>
                    <a:pt x="152" y="1736"/>
                  </a:cubicBezTo>
                  <a:cubicBezTo>
                    <a:pt x="0" y="2132"/>
                    <a:pt x="274" y="2588"/>
                    <a:pt x="608" y="2709"/>
                  </a:cubicBezTo>
                  <a:cubicBezTo>
                    <a:pt x="701" y="2751"/>
                    <a:pt x="806" y="2772"/>
                    <a:pt x="913" y="2772"/>
                  </a:cubicBezTo>
                  <a:cubicBezTo>
                    <a:pt x="1192" y="2772"/>
                    <a:pt x="1488" y="2630"/>
                    <a:pt x="1642" y="2344"/>
                  </a:cubicBezTo>
                  <a:cubicBezTo>
                    <a:pt x="1794" y="2040"/>
                    <a:pt x="1945" y="1797"/>
                    <a:pt x="2037" y="1433"/>
                  </a:cubicBezTo>
                  <a:cubicBezTo>
                    <a:pt x="2158" y="1189"/>
                    <a:pt x="2280" y="825"/>
                    <a:pt x="2249" y="581"/>
                  </a:cubicBezTo>
                  <a:cubicBezTo>
                    <a:pt x="2249" y="212"/>
                    <a:pt x="1986" y="0"/>
                    <a:pt x="167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41" name="Google Shape;1041;p14"/>
            <p:cNvSpPr/>
            <p:nvPr/>
          </p:nvSpPr>
          <p:spPr>
            <a:xfrm>
              <a:off x="893800" y="4187350"/>
              <a:ext cx="48375" cy="81500"/>
            </a:xfrm>
            <a:custGeom>
              <a:avLst/>
              <a:gdLst/>
              <a:ahLst/>
              <a:cxnLst/>
              <a:rect l="l" t="t" r="r" b="b"/>
              <a:pathLst>
                <a:path w="1935" h="3260" extrusionOk="0">
                  <a:moveTo>
                    <a:pt x="1433" y="1"/>
                  </a:moveTo>
                  <a:cubicBezTo>
                    <a:pt x="1317" y="1"/>
                    <a:pt x="1201" y="38"/>
                    <a:pt x="1114" y="116"/>
                  </a:cubicBezTo>
                  <a:cubicBezTo>
                    <a:pt x="445" y="785"/>
                    <a:pt x="50" y="1636"/>
                    <a:pt x="20" y="2608"/>
                  </a:cubicBezTo>
                  <a:cubicBezTo>
                    <a:pt x="1" y="3004"/>
                    <a:pt x="355" y="3259"/>
                    <a:pt x="700" y="3259"/>
                  </a:cubicBezTo>
                  <a:cubicBezTo>
                    <a:pt x="912" y="3259"/>
                    <a:pt x="1120" y="3163"/>
                    <a:pt x="1236" y="2943"/>
                  </a:cubicBezTo>
                  <a:cubicBezTo>
                    <a:pt x="1661" y="2183"/>
                    <a:pt x="1874" y="1332"/>
                    <a:pt x="1935" y="481"/>
                  </a:cubicBezTo>
                  <a:cubicBezTo>
                    <a:pt x="1935" y="170"/>
                    <a:pt x="1681" y="1"/>
                    <a:pt x="14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42" name="Google Shape;1042;p14"/>
            <p:cNvSpPr/>
            <p:nvPr/>
          </p:nvSpPr>
          <p:spPr>
            <a:xfrm>
              <a:off x="876050" y="4042975"/>
              <a:ext cx="56150" cy="64300"/>
            </a:xfrm>
            <a:custGeom>
              <a:avLst/>
              <a:gdLst/>
              <a:ahLst/>
              <a:cxnLst/>
              <a:rect l="l" t="t" r="r" b="b"/>
              <a:pathLst>
                <a:path w="2246" h="2572" extrusionOk="0">
                  <a:moveTo>
                    <a:pt x="1763" y="1"/>
                  </a:moveTo>
                  <a:cubicBezTo>
                    <a:pt x="1715" y="1"/>
                    <a:pt x="1665" y="8"/>
                    <a:pt x="1611" y="25"/>
                  </a:cubicBezTo>
                  <a:cubicBezTo>
                    <a:pt x="912" y="207"/>
                    <a:pt x="487" y="936"/>
                    <a:pt x="152" y="1544"/>
                  </a:cubicBezTo>
                  <a:cubicBezTo>
                    <a:pt x="0" y="1879"/>
                    <a:pt x="92" y="2304"/>
                    <a:pt x="426" y="2487"/>
                  </a:cubicBezTo>
                  <a:cubicBezTo>
                    <a:pt x="531" y="2544"/>
                    <a:pt x="648" y="2571"/>
                    <a:pt x="765" y="2571"/>
                  </a:cubicBezTo>
                  <a:cubicBezTo>
                    <a:pt x="1017" y="2571"/>
                    <a:pt x="1264" y="2442"/>
                    <a:pt x="1368" y="2213"/>
                  </a:cubicBezTo>
                  <a:cubicBezTo>
                    <a:pt x="1642" y="1696"/>
                    <a:pt x="2098" y="1180"/>
                    <a:pt x="2219" y="572"/>
                  </a:cubicBezTo>
                  <a:cubicBezTo>
                    <a:pt x="2245" y="309"/>
                    <a:pt x="2067" y="1"/>
                    <a:pt x="17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43" name="Google Shape;1043;p14"/>
            <p:cNvSpPr/>
            <p:nvPr/>
          </p:nvSpPr>
          <p:spPr>
            <a:xfrm>
              <a:off x="1008275" y="4168100"/>
              <a:ext cx="38775" cy="66475"/>
            </a:xfrm>
            <a:custGeom>
              <a:avLst/>
              <a:gdLst/>
              <a:ahLst/>
              <a:cxnLst/>
              <a:rect l="l" t="t" r="r" b="b"/>
              <a:pathLst>
                <a:path w="1551" h="2659" extrusionOk="0">
                  <a:moveTo>
                    <a:pt x="1011" y="1"/>
                  </a:moveTo>
                  <a:cubicBezTo>
                    <a:pt x="901" y="1"/>
                    <a:pt x="790" y="47"/>
                    <a:pt x="699" y="156"/>
                  </a:cubicBezTo>
                  <a:cubicBezTo>
                    <a:pt x="183" y="734"/>
                    <a:pt x="61" y="1311"/>
                    <a:pt x="0" y="2071"/>
                  </a:cubicBezTo>
                  <a:cubicBezTo>
                    <a:pt x="0" y="2429"/>
                    <a:pt x="327" y="2659"/>
                    <a:pt x="633" y="2659"/>
                  </a:cubicBezTo>
                  <a:cubicBezTo>
                    <a:pt x="821" y="2659"/>
                    <a:pt x="1002" y="2572"/>
                    <a:pt x="1094" y="2375"/>
                  </a:cubicBezTo>
                  <a:cubicBezTo>
                    <a:pt x="1429" y="1767"/>
                    <a:pt x="1550" y="1251"/>
                    <a:pt x="1520" y="552"/>
                  </a:cubicBezTo>
                  <a:cubicBezTo>
                    <a:pt x="1520" y="254"/>
                    <a:pt x="1267" y="1"/>
                    <a:pt x="10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44" name="Google Shape;1044;p14"/>
            <p:cNvSpPr/>
            <p:nvPr/>
          </p:nvSpPr>
          <p:spPr>
            <a:xfrm>
              <a:off x="1148075" y="4089975"/>
              <a:ext cx="61000" cy="57200"/>
            </a:xfrm>
            <a:custGeom>
              <a:avLst/>
              <a:gdLst/>
              <a:ahLst/>
              <a:cxnLst/>
              <a:rect l="l" t="t" r="r" b="b"/>
              <a:pathLst>
                <a:path w="2440" h="2288" extrusionOk="0">
                  <a:moveTo>
                    <a:pt x="2069" y="0"/>
                  </a:moveTo>
                  <a:cubicBezTo>
                    <a:pt x="2031" y="0"/>
                    <a:pt x="1990" y="9"/>
                    <a:pt x="1946" y="29"/>
                  </a:cubicBezTo>
                  <a:cubicBezTo>
                    <a:pt x="1855" y="60"/>
                    <a:pt x="1825" y="60"/>
                    <a:pt x="1764" y="120"/>
                  </a:cubicBezTo>
                  <a:cubicBezTo>
                    <a:pt x="1460" y="120"/>
                    <a:pt x="1095" y="303"/>
                    <a:pt x="882" y="485"/>
                  </a:cubicBezTo>
                  <a:cubicBezTo>
                    <a:pt x="609" y="728"/>
                    <a:pt x="366" y="1002"/>
                    <a:pt x="183" y="1275"/>
                  </a:cubicBezTo>
                  <a:cubicBezTo>
                    <a:pt x="1" y="1579"/>
                    <a:pt x="123" y="2005"/>
                    <a:pt x="427" y="2187"/>
                  </a:cubicBezTo>
                  <a:cubicBezTo>
                    <a:pt x="536" y="2257"/>
                    <a:pt x="649" y="2287"/>
                    <a:pt x="758" y="2287"/>
                  </a:cubicBezTo>
                  <a:cubicBezTo>
                    <a:pt x="983" y="2287"/>
                    <a:pt x="1195" y="2158"/>
                    <a:pt x="1338" y="1974"/>
                  </a:cubicBezTo>
                  <a:cubicBezTo>
                    <a:pt x="1490" y="1731"/>
                    <a:pt x="1673" y="1519"/>
                    <a:pt x="1855" y="1275"/>
                  </a:cubicBezTo>
                  <a:cubicBezTo>
                    <a:pt x="1977" y="1093"/>
                    <a:pt x="2129" y="911"/>
                    <a:pt x="2220" y="667"/>
                  </a:cubicBezTo>
                  <a:lnTo>
                    <a:pt x="2281" y="607"/>
                  </a:lnTo>
                  <a:cubicBezTo>
                    <a:pt x="2439" y="395"/>
                    <a:pt x="2322" y="0"/>
                    <a:pt x="20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45" name="Google Shape;1045;p14"/>
            <p:cNvSpPr/>
            <p:nvPr/>
          </p:nvSpPr>
          <p:spPr>
            <a:xfrm>
              <a:off x="1082725" y="4163425"/>
              <a:ext cx="59400" cy="58450"/>
            </a:xfrm>
            <a:custGeom>
              <a:avLst/>
              <a:gdLst/>
              <a:ahLst/>
              <a:cxnLst/>
              <a:rect l="l" t="t" r="r" b="b"/>
              <a:pathLst>
                <a:path w="2376" h="2338" extrusionOk="0">
                  <a:moveTo>
                    <a:pt x="1767" y="1"/>
                  </a:moveTo>
                  <a:cubicBezTo>
                    <a:pt x="1681" y="1"/>
                    <a:pt x="1595" y="22"/>
                    <a:pt x="1521" y="70"/>
                  </a:cubicBezTo>
                  <a:cubicBezTo>
                    <a:pt x="974" y="313"/>
                    <a:pt x="578" y="830"/>
                    <a:pt x="214" y="1316"/>
                  </a:cubicBezTo>
                  <a:cubicBezTo>
                    <a:pt x="1" y="1620"/>
                    <a:pt x="183" y="2076"/>
                    <a:pt x="487" y="2258"/>
                  </a:cubicBezTo>
                  <a:cubicBezTo>
                    <a:pt x="586" y="2313"/>
                    <a:pt x="691" y="2337"/>
                    <a:pt x="795" y="2337"/>
                  </a:cubicBezTo>
                  <a:cubicBezTo>
                    <a:pt x="1040" y="2337"/>
                    <a:pt x="1280" y="2199"/>
                    <a:pt x="1430" y="1985"/>
                  </a:cubicBezTo>
                  <a:cubicBezTo>
                    <a:pt x="1734" y="1590"/>
                    <a:pt x="2037" y="1134"/>
                    <a:pt x="2281" y="617"/>
                  </a:cubicBezTo>
                  <a:cubicBezTo>
                    <a:pt x="2375" y="263"/>
                    <a:pt x="2066" y="1"/>
                    <a:pt x="17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46" name="Google Shape;1046;p14"/>
            <p:cNvSpPr/>
            <p:nvPr/>
          </p:nvSpPr>
          <p:spPr>
            <a:xfrm>
              <a:off x="1037150" y="4268975"/>
              <a:ext cx="49400" cy="53925"/>
            </a:xfrm>
            <a:custGeom>
              <a:avLst/>
              <a:gdLst/>
              <a:ahLst/>
              <a:cxnLst/>
              <a:rect l="l" t="t" r="r" b="b"/>
              <a:pathLst>
                <a:path w="1976" h="2157" extrusionOk="0">
                  <a:moveTo>
                    <a:pt x="1242" y="0"/>
                  </a:moveTo>
                  <a:cubicBezTo>
                    <a:pt x="1204" y="0"/>
                    <a:pt x="1164" y="4"/>
                    <a:pt x="1125" y="12"/>
                  </a:cubicBezTo>
                  <a:cubicBezTo>
                    <a:pt x="578" y="164"/>
                    <a:pt x="335" y="863"/>
                    <a:pt x="122" y="1350"/>
                  </a:cubicBezTo>
                  <a:cubicBezTo>
                    <a:pt x="0" y="1653"/>
                    <a:pt x="213" y="1988"/>
                    <a:pt x="487" y="2109"/>
                  </a:cubicBezTo>
                  <a:cubicBezTo>
                    <a:pt x="566" y="2141"/>
                    <a:pt x="646" y="2157"/>
                    <a:pt x="724" y="2157"/>
                  </a:cubicBezTo>
                  <a:cubicBezTo>
                    <a:pt x="942" y="2157"/>
                    <a:pt x="1142" y="2037"/>
                    <a:pt x="1277" y="1836"/>
                  </a:cubicBezTo>
                  <a:cubicBezTo>
                    <a:pt x="1581" y="1410"/>
                    <a:pt x="1976" y="894"/>
                    <a:pt x="1794" y="407"/>
                  </a:cubicBezTo>
                  <a:cubicBezTo>
                    <a:pt x="1714" y="169"/>
                    <a:pt x="1497" y="0"/>
                    <a:pt x="124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47" name="Google Shape;1047;p14"/>
            <p:cNvSpPr/>
            <p:nvPr/>
          </p:nvSpPr>
          <p:spPr>
            <a:xfrm>
              <a:off x="1072850" y="4110375"/>
              <a:ext cx="41075" cy="42525"/>
            </a:xfrm>
            <a:custGeom>
              <a:avLst/>
              <a:gdLst/>
              <a:ahLst/>
              <a:cxnLst/>
              <a:rect l="l" t="t" r="r" b="b"/>
              <a:pathLst>
                <a:path w="1643" h="1701" extrusionOk="0">
                  <a:moveTo>
                    <a:pt x="1100" y="0"/>
                  </a:moveTo>
                  <a:cubicBezTo>
                    <a:pt x="1078" y="0"/>
                    <a:pt x="1056" y="1"/>
                    <a:pt x="1034" y="3"/>
                  </a:cubicBezTo>
                  <a:cubicBezTo>
                    <a:pt x="578" y="95"/>
                    <a:pt x="305" y="429"/>
                    <a:pt x="122" y="824"/>
                  </a:cubicBezTo>
                  <a:cubicBezTo>
                    <a:pt x="1" y="1037"/>
                    <a:pt x="1" y="1341"/>
                    <a:pt x="214" y="1523"/>
                  </a:cubicBezTo>
                  <a:cubicBezTo>
                    <a:pt x="325" y="1635"/>
                    <a:pt x="481" y="1701"/>
                    <a:pt x="635" y="1701"/>
                  </a:cubicBezTo>
                  <a:cubicBezTo>
                    <a:pt x="733" y="1701"/>
                    <a:pt x="830" y="1674"/>
                    <a:pt x="913" y="1614"/>
                  </a:cubicBezTo>
                  <a:cubicBezTo>
                    <a:pt x="1125" y="1462"/>
                    <a:pt x="1338" y="1341"/>
                    <a:pt x="1460" y="1098"/>
                  </a:cubicBezTo>
                  <a:cubicBezTo>
                    <a:pt x="1581" y="915"/>
                    <a:pt x="1642" y="703"/>
                    <a:pt x="1642" y="459"/>
                  </a:cubicBezTo>
                  <a:cubicBezTo>
                    <a:pt x="1642" y="177"/>
                    <a:pt x="1381" y="0"/>
                    <a:pt x="11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48" name="Google Shape;1048;p14"/>
            <p:cNvSpPr/>
            <p:nvPr/>
          </p:nvSpPr>
          <p:spPr>
            <a:xfrm>
              <a:off x="1156450" y="4200850"/>
              <a:ext cx="56250" cy="56450"/>
            </a:xfrm>
            <a:custGeom>
              <a:avLst/>
              <a:gdLst/>
              <a:ahLst/>
              <a:cxnLst/>
              <a:rect l="l" t="t" r="r" b="b"/>
              <a:pathLst>
                <a:path w="2250" h="2258" extrusionOk="0">
                  <a:moveTo>
                    <a:pt x="1657" y="0"/>
                  </a:moveTo>
                  <a:cubicBezTo>
                    <a:pt x="1569" y="0"/>
                    <a:pt x="1474" y="22"/>
                    <a:pt x="1368" y="62"/>
                  </a:cubicBezTo>
                  <a:cubicBezTo>
                    <a:pt x="882" y="305"/>
                    <a:pt x="578" y="731"/>
                    <a:pt x="243" y="1126"/>
                  </a:cubicBezTo>
                  <a:cubicBezTo>
                    <a:pt x="0" y="1460"/>
                    <a:pt x="152" y="1977"/>
                    <a:pt x="517" y="2160"/>
                  </a:cubicBezTo>
                  <a:cubicBezTo>
                    <a:pt x="635" y="2224"/>
                    <a:pt x="771" y="2258"/>
                    <a:pt x="907" y="2258"/>
                  </a:cubicBezTo>
                  <a:cubicBezTo>
                    <a:pt x="1156" y="2258"/>
                    <a:pt x="1402" y="2142"/>
                    <a:pt x="1520" y="1886"/>
                  </a:cubicBezTo>
                  <a:lnTo>
                    <a:pt x="1885" y="1339"/>
                  </a:lnTo>
                  <a:cubicBezTo>
                    <a:pt x="2037" y="1126"/>
                    <a:pt x="2098" y="913"/>
                    <a:pt x="2189" y="701"/>
                  </a:cubicBezTo>
                  <a:cubicBezTo>
                    <a:pt x="2250" y="457"/>
                    <a:pt x="2128" y="245"/>
                    <a:pt x="1976" y="123"/>
                  </a:cubicBezTo>
                  <a:cubicBezTo>
                    <a:pt x="1873" y="37"/>
                    <a:pt x="1771" y="0"/>
                    <a:pt x="16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49" name="Google Shape;1049;p14"/>
            <p:cNvSpPr/>
            <p:nvPr/>
          </p:nvSpPr>
          <p:spPr>
            <a:xfrm>
              <a:off x="1340350" y="4162025"/>
              <a:ext cx="53200" cy="48275"/>
            </a:xfrm>
            <a:custGeom>
              <a:avLst/>
              <a:gdLst/>
              <a:ahLst/>
              <a:cxnLst/>
              <a:rect l="l" t="t" r="r" b="b"/>
              <a:pathLst>
                <a:path w="2128" h="1931" extrusionOk="0">
                  <a:moveTo>
                    <a:pt x="1583" y="1"/>
                  </a:moveTo>
                  <a:cubicBezTo>
                    <a:pt x="1562" y="1"/>
                    <a:pt x="1540" y="2"/>
                    <a:pt x="1520" y="4"/>
                  </a:cubicBezTo>
                  <a:cubicBezTo>
                    <a:pt x="1277" y="35"/>
                    <a:pt x="1064" y="187"/>
                    <a:pt x="851" y="308"/>
                  </a:cubicBezTo>
                  <a:cubicBezTo>
                    <a:pt x="638" y="460"/>
                    <a:pt x="456" y="643"/>
                    <a:pt x="243" y="795"/>
                  </a:cubicBezTo>
                  <a:cubicBezTo>
                    <a:pt x="0" y="1038"/>
                    <a:pt x="0" y="1524"/>
                    <a:pt x="243" y="1737"/>
                  </a:cubicBezTo>
                  <a:cubicBezTo>
                    <a:pt x="391" y="1870"/>
                    <a:pt x="553" y="1931"/>
                    <a:pt x="715" y="1931"/>
                  </a:cubicBezTo>
                  <a:cubicBezTo>
                    <a:pt x="887" y="1931"/>
                    <a:pt x="1059" y="1862"/>
                    <a:pt x="1216" y="1737"/>
                  </a:cubicBezTo>
                  <a:cubicBezTo>
                    <a:pt x="1611" y="1403"/>
                    <a:pt x="2067" y="977"/>
                    <a:pt x="2128" y="430"/>
                  </a:cubicBezTo>
                  <a:cubicBezTo>
                    <a:pt x="2128" y="151"/>
                    <a:pt x="1822" y="1"/>
                    <a:pt x="15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50" name="Google Shape;1050;p14"/>
            <p:cNvSpPr/>
            <p:nvPr/>
          </p:nvSpPr>
          <p:spPr>
            <a:xfrm>
              <a:off x="1257500" y="4227100"/>
              <a:ext cx="57800" cy="46050"/>
            </a:xfrm>
            <a:custGeom>
              <a:avLst/>
              <a:gdLst/>
              <a:ahLst/>
              <a:cxnLst/>
              <a:rect l="l" t="t" r="r" b="b"/>
              <a:pathLst>
                <a:path w="2312" h="1842" extrusionOk="0">
                  <a:moveTo>
                    <a:pt x="1829" y="0"/>
                  </a:moveTo>
                  <a:cubicBezTo>
                    <a:pt x="1711" y="0"/>
                    <a:pt x="1597" y="46"/>
                    <a:pt x="1521" y="137"/>
                  </a:cubicBezTo>
                  <a:cubicBezTo>
                    <a:pt x="1531" y="117"/>
                    <a:pt x="1534" y="110"/>
                    <a:pt x="1533" y="110"/>
                  </a:cubicBezTo>
                  <a:lnTo>
                    <a:pt x="1533" y="110"/>
                  </a:lnTo>
                  <a:cubicBezTo>
                    <a:pt x="1531" y="110"/>
                    <a:pt x="1511" y="137"/>
                    <a:pt x="1490" y="137"/>
                  </a:cubicBezTo>
                  <a:cubicBezTo>
                    <a:pt x="1430" y="137"/>
                    <a:pt x="1369" y="167"/>
                    <a:pt x="1338" y="167"/>
                  </a:cubicBezTo>
                  <a:cubicBezTo>
                    <a:pt x="1186" y="198"/>
                    <a:pt x="1065" y="289"/>
                    <a:pt x="943" y="350"/>
                  </a:cubicBezTo>
                  <a:cubicBezTo>
                    <a:pt x="761" y="471"/>
                    <a:pt x="578" y="593"/>
                    <a:pt x="335" y="654"/>
                  </a:cubicBezTo>
                  <a:cubicBezTo>
                    <a:pt x="62" y="775"/>
                    <a:pt x="1" y="1110"/>
                    <a:pt x="31" y="1383"/>
                  </a:cubicBezTo>
                  <a:cubicBezTo>
                    <a:pt x="117" y="1612"/>
                    <a:pt x="338" y="1842"/>
                    <a:pt x="593" y="1842"/>
                  </a:cubicBezTo>
                  <a:cubicBezTo>
                    <a:pt x="608" y="1842"/>
                    <a:pt x="624" y="1841"/>
                    <a:pt x="639" y="1839"/>
                  </a:cubicBezTo>
                  <a:cubicBezTo>
                    <a:pt x="1034" y="1809"/>
                    <a:pt x="1338" y="1717"/>
                    <a:pt x="1642" y="1505"/>
                  </a:cubicBezTo>
                  <a:cubicBezTo>
                    <a:pt x="1946" y="1262"/>
                    <a:pt x="2037" y="1049"/>
                    <a:pt x="2189" y="745"/>
                  </a:cubicBezTo>
                  <a:cubicBezTo>
                    <a:pt x="2311" y="562"/>
                    <a:pt x="2311" y="319"/>
                    <a:pt x="2159" y="137"/>
                  </a:cubicBezTo>
                  <a:cubicBezTo>
                    <a:pt x="2068" y="46"/>
                    <a:pt x="1946" y="0"/>
                    <a:pt x="182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51" name="Google Shape;1051;p14"/>
            <p:cNvSpPr/>
            <p:nvPr/>
          </p:nvSpPr>
          <p:spPr>
            <a:xfrm>
              <a:off x="1251425" y="4168400"/>
              <a:ext cx="49425" cy="38800"/>
            </a:xfrm>
            <a:custGeom>
              <a:avLst/>
              <a:gdLst/>
              <a:ahLst/>
              <a:cxnLst/>
              <a:rect l="l" t="t" r="r" b="b"/>
              <a:pathLst>
                <a:path w="1977" h="1552" extrusionOk="0">
                  <a:moveTo>
                    <a:pt x="1565" y="0"/>
                  </a:moveTo>
                  <a:cubicBezTo>
                    <a:pt x="1521" y="0"/>
                    <a:pt x="1475" y="8"/>
                    <a:pt x="1429" y="23"/>
                  </a:cubicBezTo>
                  <a:cubicBezTo>
                    <a:pt x="1186" y="53"/>
                    <a:pt x="1004" y="53"/>
                    <a:pt x="761" y="144"/>
                  </a:cubicBezTo>
                  <a:cubicBezTo>
                    <a:pt x="548" y="266"/>
                    <a:pt x="396" y="418"/>
                    <a:pt x="244" y="600"/>
                  </a:cubicBezTo>
                  <a:cubicBezTo>
                    <a:pt x="92" y="844"/>
                    <a:pt x="1" y="1117"/>
                    <a:pt x="214" y="1330"/>
                  </a:cubicBezTo>
                  <a:cubicBezTo>
                    <a:pt x="309" y="1483"/>
                    <a:pt x="464" y="1551"/>
                    <a:pt x="619" y="1551"/>
                  </a:cubicBezTo>
                  <a:cubicBezTo>
                    <a:pt x="711" y="1551"/>
                    <a:pt x="803" y="1527"/>
                    <a:pt x="882" y="1482"/>
                  </a:cubicBezTo>
                  <a:cubicBezTo>
                    <a:pt x="1065" y="1360"/>
                    <a:pt x="1277" y="1299"/>
                    <a:pt x="1429" y="1148"/>
                  </a:cubicBezTo>
                  <a:lnTo>
                    <a:pt x="1794" y="752"/>
                  </a:lnTo>
                  <a:cubicBezTo>
                    <a:pt x="1977" y="631"/>
                    <a:pt x="1977" y="357"/>
                    <a:pt x="1916" y="205"/>
                  </a:cubicBezTo>
                  <a:cubicBezTo>
                    <a:pt x="1825" y="68"/>
                    <a:pt x="1699" y="0"/>
                    <a:pt x="15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52" name="Google Shape;1052;p14"/>
            <p:cNvSpPr/>
            <p:nvPr/>
          </p:nvSpPr>
          <p:spPr>
            <a:xfrm>
              <a:off x="1342625" y="4242500"/>
              <a:ext cx="49025" cy="38875"/>
            </a:xfrm>
            <a:custGeom>
              <a:avLst/>
              <a:gdLst/>
              <a:ahLst/>
              <a:cxnLst/>
              <a:rect l="l" t="t" r="r" b="b"/>
              <a:pathLst>
                <a:path w="1961" h="1555" extrusionOk="0">
                  <a:moveTo>
                    <a:pt x="1351" y="1"/>
                  </a:moveTo>
                  <a:cubicBezTo>
                    <a:pt x="1327" y="1"/>
                    <a:pt x="1302" y="3"/>
                    <a:pt x="1277" y="7"/>
                  </a:cubicBezTo>
                  <a:cubicBezTo>
                    <a:pt x="882" y="98"/>
                    <a:pt x="517" y="281"/>
                    <a:pt x="243" y="585"/>
                  </a:cubicBezTo>
                  <a:cubicBezTo>
                    <a:pt x="91" y="767"/>
                    <a:pt x="0" y="1041"/>
                    <a:pt x="152" y="1253"/>
                  </a:cubicBezTo>
                  <a:cubicBezTo>
                    <a:pt x="249" y="1423"/>
                    <a:pt x="462" y="1554"/>
                    <a:pt x="637" y="1554"/>
                  </a:cubicBezTo>
                  <a:cubicBezTo>
                    <a:pt x="681" y="1554"/>
                    <a:pt x="723" y="1546"/>
                    <a:pt x="760" y="1527"/>
                  </a:cubicBezTo>
                  <a:cubicBezTo>
                    <a:pt x="1003" y="1466"/>
                    <a:pt x="1186" y="1345"/>
                    <a:pt x="1368" y="1162"/>
                  </a:cubicBezTo>
                  <a:cubicBezTo>
                    <a:pt x="1520" y="1010"/>
                    <a:pt x="1642" y="858"/>
                    <a:pt x="1763" y="706"/>
                  </a:cubicBezTo>
                  <a:cubicBezTo>
                    <a:pt x="1960" y="340"/>
                    <a:pt x="1662" y="1"/>
                    <a:pt x="13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053" name="Google Shape;1053;p14"/>
          <p:cNvGrpSpPr/>
          <p:nvPr/>
        </p:nvGrpSpPr>
        <p:grpSpPr>
          <a:xfrm>
            <a:off x="1771014" y="4037661"/>
            <a:ext cx="568297" cy="929988"/>
            <a:chOff x="2782375" y="3516425"/>
            <a:chExt cx="424800" cy="695162"/>
          </a:xfrm>
        </p:grpSpPr>
        <p:sp>
          <p:nvSpPr>
            <p:cNvPr id="1054" name="Google Shape;1054;p14"/>
            <p:cNvSpPr/>
            <p:nvPr/>
          </p:nvSpPr>
          <p:spPr>
            <a:xfrm>
              <a:off x="2782375" y="3516425"/>
              <a:ext cx="424800" cy="563125"/>
            </a:xfrm>
            <a:custGeom>
              <a:avLst/>
              <a:gdLst/>
              <a:ahLst/>
              <a:cxnLst/>
              <a:rect l="l" t="t" r="r" b="b"/>
              <a:pathLst>
                <a:path w="16992" h="22525" extrusionOk="0">
                  <a:moveTo>
                    <a:pt x="8625" y="1"/>
                  </a:moveTo>
                  <a:cubicBezTo>
                    <a:pt x="7777" y="1"/>
                    <a:pt x="6935" y="373"/>
                    <a:pt x="6505" y="1088"/>
                  </a:cubicBezTo>
                  <a:cubicBezTo>
                    <a:pt x="5928" y="2031"/>
                    <a:pt x="6201" y="3368"/>
                    <a:pt x="5593" y="4280"/>
                  </a:cubicBezTo>
                  <a:cubicBezTo>
                    <a:pt x="5107" y="4979"/>
                    <a:pt x="4226" y="5283"/>
                    <a:pt x="3678" y="5982"/>
                  </a:cubicBezTo>
                  <a:cubicBezTo>
                    <a:pt x="2675" y="7259"/>
                    <a:pt x="3344" y="9174"/>
                    <a:pt x="3314" y="10845"/>
                  </a:cubicBezTo>
                  <a:cubicBezTo>
                    <a:pt x="3314" y="11301"/>
                    <a:pt x="3222" y="11757"/>
                    <a:pt x="2979" y="12122"/>
                  </a:cubicBezTo>
                  <a:cubicBezTo>
                    <a:pt x="2797" y="12426"/>
                    <a:pt x="2432" y="12578"/>
                    <a:pt x="2159" y="12821"/>
                  </a:cubicBezTo>
                  <a:cubicBezTo>
                    <a:pt x="548" y="14067"/>
                    <a:pt x="1" y="16499"/>
                    <a:pt x="730" y="18444"/>
                  </a:cubicBezTo>
                  <a:cubicBezTo>
                    <a:pt x="1672" y="20906"/>
                    <a:pt x="4134" y="22153"/>
                    <a:pt x="6657" y="22487"/>
                  </a:cubicBezTo>
                  <a:cubicBezTo>
                    <a:pt x="6933" y="22511"/>
                    <a:pt x="7267" y="22524"/>
                    <a:pt x="7640" y="22524"/>
                  </a:cubicBezTo>
                  <a:cubicBezTo>
                    <a:pt x="8705" y="22524"/>
                    <a:pt x="10094" y="22415"/>
                    <a:pt x="11399" y="22122"/>
                  </a:cubicBezTo>
                  <a:cubicBezTo>
                    <a:pt x="14347" y="21484"/>
                    <a:pt x="16992" y="19994"/>
                    <a:pt x="15594" y="17168"/>
                  </a:cubicBezTo>
                  <a:cubicBezTo>
                    <a:pt x="15350" y="16651"/>
                    <a:pt x="15016" y="16225"/>
                    <a:pt x="14864" y="15709"/>
                  </a:cubicBezTo>
                  <a:cubicBezTo>
                    <a:pt x="14530" y="14341"/>
                    <a:pt x="15837" y="12973"/>
                    <a:pt x="15654" y="11514"/>
                  </a:cubicBezTo>
                  <a:cubicBezTo>
                    <a:pt x="15442" y="9812"/>
                    <a:pt x="13344" y="9052"/>
                    <a:pt x="12493" y="7563"/>
                  </a:cubicBezTo>
                  <a:cubicBezTo>
                    <a:pt x="11794" y="6286"/>
                    <a:pt x="12037" y="4736"/>
                    <a:pt x="11824" y="3277"/>
                  </a:cubicBezTo>
                  <a:cubicBezTo>
                    <a:pt x="11581" y="2031"/>
                    <a:pt x="10913" y="845"/>
                    <a:pt x="9818" y="268"/>
                  </a:cubicBezTo>
                  <a:cubicBezTo>
                    <a:pt x="9450" y="89"/>
                    <a:pt x="9037" y="1"/>
                    <a:pt x="86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055" name="Google Shape;1055;p14"/>
            <p:cNvGrpSpPr/>
            <p:nvPr/>
          </p:nvGrpSpPr>
          <p:grpSpPr>
            <a:xfrm>
              <a:off x="2925795" y="3704408"/>
              <a:ext cx="195351" cy="507179"/>
              <a:chOff x="2475377" y="3003160"/>
              <a:chExt cx="144855" cy="376051"/>
            </a:xfrm>
          </p:grpSpPr>
          <p:sp>
            <p:nvSpPr>
              <p:cNvPr id="1056" name="Google Shape;1056;p14"/>
              <p:cNvSpPr/>
              <p:nvPr/>
            </p:nvSpPr>
            <p:spPr>
              <a:xfrm>
                <a:off x="2489356" y="3003160"/>
                <a:ext cx="44491" cy="376051"/>
              </a:xfrm>
              <a:custGeom>
                <a:avLst/>
                <a:gdLst/>
                <a:ahLst/>
                <a:cxnLst/>
                <a:rect l="l" t="t" r="r" b="b"/>
                <a:pathLst>
                  <a:path w="2129" h="17995" extrusionOk="0">
                    <a:moveTo>
                      <a:pt x="1" y="0"/>
                    </a:moveTo>
                    <a:lnTo>
                      <a:pt x="639" y="6444"/>
                    </a:lnTo>
                    <a:lnTo>
                      <a:pt x="1703" y="8845"/>
                    </a:lnTo>
                    <a:lnTo>
                      <a:pt x="1672" y="17994"/>
                    </a:lnTo>
                    <a:lnTo>
                      <a:pt x="2128" y="17994"/>
                    </a:lnTo>
                    <a:lnTo>
                      <a:pt x="1946" y="8815"/>
                    </a:lnTo>
                    <a:lnTo>
                      <a:pt x="1946" y="8784"/>
                    </a:lnTo>
                    <a:lnTo>
                      <a:pt x="791" y="6383"/>
                    </a:lnTo>
                    <a:lnTo>
                      <a:pt x="791" y="6413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057" name="Google Shape;1057;p14"/>
              <p:cNvSpPr/>
              <p:nvPr/>
            </p:nvSpPr>
            <p:spPr>
              <a:xfrm>
                <a:off x="2524922" y="3029823"/>
                <a:ext cx="71804" cy="160096"/>
              </a:xfrm>
              <a:custGeom>
                <a:avLst/>
                <a:gdLst/>
                <a:ahLst/>
                <a:cxnLst/>
                <a:rect l="l" t="t" r="r" b="b"/>
                <a:pathLst>
                  <a:path w="3436" h="7661" extrusionOk="0">
                    <a:moveTo>
                      <a:pt x="3344" y="1"/>
                    </a:moveTo>
                    <a:lnTo>
                      <a:pt x="3283" y="4043"/>
                    </a:lnTo>
                    <a:lnTo>
                      <a:pt x="3283" y="4013"/>
                    </a:lnTo>
                    <a:lnTo>
                      <a:pt x="1" y="7417"/>
                    </a:lnTo>
                    <a:lnTo>
                      <a:pt x="244" y="7660"/>
                    </a:lnTo>
                    <a:lnTo>
                      <a:pt x="3375" y="4104"/>
                    </a:lnTo>
                    <a:lnTo>
                      <a:pt x="3435" y="4074"/>
                    </a:lnTo>
                    <a:lnTo>
                      <a:pt x="3435" y="4043"/>
                    </a:lnTo>
                    <a:lnTo>
                      <a:pt x="3344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058" name="Google Shape;1058;p14"/>
              <p:cNvSpPr/>
              <p:nvPr/>
            </p:nvSpPr>
            <p:spPr>
              <a:xfrm>
                <a:off x="2475377" y="3070467"/>
                <a:ext cx="27334" cy="40040"/>
              </a:xfrm>
              <a:custGeom>
                <a:avLst/>
                <a:gdLst/>
                <a:ahLst/>
                <a:cxnLst/>
                <a:rect l="l" t="t" r="r" b="b"/>
                <a:pathLst>
                  <a:path w="1308" h="1916" extrusionOk="0">
                    <a:moveTo>
                      <a:pt x="1" y="1"/>
                    </a:moveTo>
                    <a:lnTo>
                      <a:pt x="1126" y="1916"/>
                    </a:lnTo>
                    <a:lnTo>
                      <a:pt x="1308" y="1764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059" name="Google Shape;1059;p14"/>
              <p:cNvSpPr/>
              <p:nvPr/>
            </p:nvSpPr>
            <p:spPr>
              <a:xfrm>
                <a:off x="2593525" y="3061586"/>
                <a:ext cx="26707" cy="21608"/>
              </a:xfrm>
              <a:custGeom>
                <a:avLst/>
                <a:gdLst/>
                <a:ahLst/>
                <a:cxnLst/>
                <a:rect l="l" t="t" r="r" b="b"/>
                <a:pathLst>
                  <a:path w="1278" h="1034" extrusionOk="0">
                    <a:moveTo>
                      <a:pt x="1277" y="0"/>
                    </a:moveTo>
                    <a:lnTo>
                      <a:pt x="0" y="851"/>
                    </a:lnTo>
                    <a:lnTo>
                      <a:pt x="152" y="1034"/>
                    </a:lnTo>
                    <a:lnTo>
                      <a:pt x="1277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grpSp>
        <p:nvGrpSpPr>
          <p:cNvPr id="1060" name="Google Shape;1060;p14"/>
          <p:cNvGrpSpPr/>
          <p:nvPr/>
        </p:nvGrpSpPr>
        <p:grpSpPr>
          <a:xfrm>
            <a:off x="809313" y="3797438"/>
            <a:ext cx="416425" cy="829423"/>
            <a:chOff x="3129075" y="3472313"/>
            <a:chExt cx="416425" cy="829423"/>
          </a:xfrm>
        </p:grpSpPr>
        <p:sp>
          <p:nvSpPr>
            <p:cNvPr id="1061" name="Google Shape;1061;p14"/>
            <p:cNvSpPr/>
            <p:nvPr/>
          </p:nvSpPr>
          <p:spPr>
            <a:xfrm>
              <a:off x="3129075" y="3472313"/>
              <a:ext cx="416425" cy="730750"/>
            </a:xfrm>
            <a:custGeom>
              <a:avLst/>
              <a:gdLst/>
              <a:ahLst/>
              <a:cxnLst/>
              <a:rect l="l" t="t" r="r" b="b"/>
              <a:pathLst>
                <a:path w="16657" h="29230" extrusionOk="0">
                  <a:moveTo>
                    <a:pt x="10245" y="0"/>
                  </a:moveTo>
                  <a:cubicBezTo>
                    <a:pt x="9939" y="0"/>
                    <a:pt x="9638" y="74"/>
                    <a:pt x="9362" y="239"/>
                  </a:cubicBezTo>
                  <a:cubicBezTo>
                    <a:pt x="8572" y="726"/>
                    <a:pt x="8298" y="1820"/>
                    <a:pt x="8298" y="2762"/>
                  </a:cubicBezTo>
                  <a:cubicBezTo>
                    <a:pt x="8298" y="3704"/>
                    <a:pt x="8450" y="4707"/>
                    <a:pt x="8116" y="5619"/>
                  </a:cubicBezTo>
                  <a:cubicBezTo>
                    <a:pt x="7690" y="6714"/>
                    <a:pt x="6626" y="7443"/>
                    <a:pt x="5927" y="8416"/>
                  </a:cubicBezTo>
                  <a:cubicBezTo>
                    <a:pt x="4164" y="10878"/>
                    <a:pt x="5137" y="14221"/>
                    <a:pt x="5015" y="17261"/>
                  </a:cubicBezTo>
                  <a:cubicBezTo>
                    <a:pt x="5015" y="17930"/>
                    <a:pt x="4955" y="18568"/>
                    <a:pt x="4559" y="19085"/>
                  </a:cubicBezTo>
                  <a:cubicBezTo>
                    <a:pt x="4134" y="19692"/>
                    <a:pt x="3435" y="19996"/>
                    <a:pt x="2888" y="20513"/>
                  </a:cubicBezTo>
                  <a:cubicBezTo>
                    <a:pt x="0" y="23249"/>
                    <a:pt x="3587" y="27535"/>
                    <a:pt x="6201" y="28720"/>
                  </a:cubicBezTo>
                  <a:cubicBezTo>
                    <a:pt x="6966" y="29072"/>
                    <a:pt x="7753" y="29229"/>
                    <a:pt x="8534" y="29229"/>
                  </a:cubicBezTo>
                  <a:cubicBezTo>
                    <a:pt x="11195" y="29229"/>
                    <a:pt x="13781" y="27396"/>
                    <a:pt x="15168" y="25164"/>
                  </a:cubicBezTo>
                  <a:cubicBezTo>
                    <a:pt x="16049" y="23766"/>
                    <a:pt x="16657" y="21820"/>
                    <a:pt x="15715" y="20452"/>
                  </a:cubicBezTo>
                  <a:cubicBezTo>
                    <a:pt x="15502" y="20148"/>
                    <a:pt x="15198" y="19844"/>
                    <a:pt x="15107" y="19510"/>
                  </a:cubicBezTo>
                  <a:cubicBezTo>
                    <a:pt x="14803" y="18568"/>
                    <a:pt x="15867" y="17778"/>
                    <a:pt x="16049" y="16775"/>
                  </a:cubicBezTo>
                  <a:cubicBezTo>
                    <a:pt x="16231" y="15802"/>
                    <a:pt x="15593" y="14829"/>
                    <a:pt x="14833" y="14191"/>
                  </a:cubicBezTo>
                  <a:cubicBezTo>
                    <a:pt x="14104" y="13522"/>
                    <a:pt x="13222" y="12945"/>
                    <a:pt x="12827" y="12033"/>
                  </a:cubicBezTo>
                  <a:cubicBezTo>
                    <a:pt x="12462" y="11303"/>
                    <a:pt x="12523" y="10422"/>
                    <a:pt x="12614" y="9632"/>
                  </a:cubicBezTo>
                  <a:cubicBezTo>
                    <a:pt x="13009" y="6835"/>
                    <a:pt x="14104" y="3704"/>
                    <a:pt x="12554" y="1364"/>
                  </a:cubicBezTo>
                  <a:cubicBezTo>
                    <a:pt x="12036" y="599"/>
                    <a:pt x="11118" y="0"/>
                    <a:pt x="102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062" name="Google Shape;1062;p14"/>
            <p:cNvGrpSpPr/>
            <p:nvPr/>
          </p:nvGrpSpPr>
          <p:grpSpPr>
            <a:xfrm>
              <a:off x="3318394" y="3629919"/>
              <a:ext cx="113992" cy="671817"/>
              <a:chOff x="2772000" y="2930733"/>
              <a:chExt cx="67351" cy="397032"/>
            </a:xfrm>
          </p:grpSpPr>
          <p:sp>
            <p:nvSpPr>
              <p:cNvPr id="1063" name="Google Shape;1063;p14"/>
              <p:cNvSpPr/>
              <p:nvPr/>
            </p:nvSpPr>
            <p:spPr>
              <a:xfrm>
                <a:off x="2788509" y="2930733"/>
                <a:ext cx="12727" cy="397032"/>
              </a:xfrm>
              <a:custGeom>
                <a:avLst/>
                <a:gdLst/>
                <a:ahLst/>
                <a:cxnLst/>
                <a:rect l="l" t="t" r="r" b="b"/>
                <a:pathLst>
                  <a:path w="609" h="18999" extrusionOk="0">
                    <a:moveTo>
                      <a:pt x="305" y="1"/>
                    </a:moveTo>
                    <a:lnTo>
                      <a:pt x="1" y="18998"/>
                    </a:lnTo>
                    <a:lnTo>
                      <a:pt x="609" y="18998"/>
                    </a:lnTo>
                    <a:lnTo>
                      <a:pt x="30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064" name="Google Shape;1064;p14"/>
              <p:cNvSpPr/>
              <p:nvPr/>
            </p:nvSpPr>
            <p:spPr>
              <a:xfrm>
                <a:off x="2794234" y="3098426"/>
                <a:ext cx="45118" cy="19706"/>
              </a:xfrm>
              <a:custGeom>
                <a:avLst/>
                <a:gdLst/>
                <a:ahLst/>
                <a:cxnLst/>
                <a:rect l="l" t="t" r="r" b="b"/>
                <a:pathLst>
                  <a:path w="2159" h="943" extrusionOk="0">
                    <a:moveTo>
                      <a:pt x="2159" y="0"/>
                    </a:moveTo>
                    <a:lnTo>
                      <a:pt x="1" y="608"/>
                    </a:lnTo>
                    <a:lnTo>
                      <a:pt x="122" y="943"/>
                    </a:lnTo>
                    <a:lnTo>
                      <a:pt x="215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065" name="Google Shape;1065;p14"/>
              <p:cNvSpPr/>
              <p:nvPr/>
            </p:nvSpPr>
            <p:spPr>
              <a:xfrm>
                <a:off x="2772000" y="3005688"/>
                <a:ext cx="25432" cy="33060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1582" extrusionOk="0">
                    <a:moveTo>
                      <a:pt x="1" y="1"/>
                    </a:moveTo>
                    <a:lnTo>
                      <a:pt x="1034" y="1581"/>
                    </a:lnTo>
                    <a:lnTo>
                      <a:pt x="1216" y="1429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grpSp>
        <p:nvGrpSpPr>
          <p:cNvPr id="1066" name="Google Shape;1066;p14"/>
          <p:cNvGrpSpPr/>
          <p:nvPr/>
        </p:nvGrpSpPr>
        <p:grpSpPr>
          <a:xfrm>
            <a:off x="392900" y="3823125"/>
            <a:ext cx="416425" cy="829423"/>
            <a:chOff x="3129075" y="3472313"/>
            <a:chExt cx="416425" cy="829423"/>
          </a:xfrm>
        </p:grpSpPr>
        <p:sp>
          <p:nvSpPr>
            <p:cNvPr id="1067" name="Google Shape;1067;p14"/>
            <p:cNvSpPr/>
            <p:nvPr/>
          </p:nvSpPr>
          <p:spPr>
            <a:xfrm>
              <a:off x="3129075" y="3472313"/>
              <a:ext cx="416425" cy="730750"/>
            </a:xfrm>
            <a:custGeom>
              <a:avLst/>
              <a:gdLst/>
              <a:ahLst/>
              <a:cxnLst/>
              <a:rect l="l" t="t" r="r" b="b"/>
              <a:pathLst>
                <a:path w="16657" h="29230" extrusionOk="0">
                  <a:moveTo>
                    <a:pt x="10245" y="0"/>
                  </a:moveTo>
                  <a:cubicBezTo>
                    <a:pt x="9939" y="0"/>
                    <a:pt x="9638" y="74"/>
                    <a:pt x="9362" y="239"/>
                  </a:cubicBezTo>
                  <a:cubicBezTo>
                    <a:pt x="8572" y="726"/>
                    <a:pt x="8298" y="1820"/>
                    <a:pt x="8298" y="2762"/>
                  </a:cubicBezTo>
                  <a:cubicBezTo>
                    <a:pt x="8298" y="3704"/>
                    <a:pt x="8450" y="4707"/>
                    <a:pt x="8116" y="5619"/>
                  </a:cubicBezTo>
                  <a:cubicBezTo>
                    <a:pt x="7690" y="6714"/>
                    <a:pt x="6626" y="7443"/>
                    <a:pt x="5927" y="8416"/>
                  </a:cubicBezTo>
                  <a:cubicBezTo>
                    <a:pt x="4164" y="10878"/>
                    <a:pt x="5137" y="14221"/>
                    <a:pt x="5015" y="17261"/>
                  </a:cubicBezTo>
                  <a:cubicBezTo>
                    <a:pt x="5015" y="17930"/>
                    <a:pt x="4955" y="18568"/>
                    <a:pt x="4559" y="19085"/>
                  </a:cubicBezTo>
                  <a:cubicBezTo>
                    <a:pt x="4134" y="19692"/>
                    <a:pt x="3435" y="19996"/>
                    <a:pt x="2888" y="20513"/>
                  </a:cubicBezTo>
                  <a:cubicBezTo>
                    <a:pt x="0" y="23249"/>
                    <a:pt x="3587" y="27535"/>
                    <a:pt x="6201" y="28720"/>
                  </a:cubicBezTo>
                  <a:cubicBezTo>
                    <a:pt x="6966" y="29072"/>
                    <a:pt x="7753" y="29229"/>
                    <a:pt x="8534" y="29229"/>
                  </a:cubicBezTo>
                  <a:cubicBezTo>
                    <a:pt x="11195" y="29229"/>
                    <a:pt x="13781" y="27396"/>
                    <a:pt x="15168" y="25164"/>
                  </a:cubicBezTo>
                  <a:cubicBezTo>
                    <a:pt x="16049" y="23766"/>
                    <a:pt x="16657" y="21820"/>
                    <a:pt x="15715" y="20452"/>
                  </a:cubicBezTo>
                  <a:cubicBezTo>
                    <a:pt x="15502" y="20148"/>
                    <a:pt x="15198" y="19844"/>
                    <a:pt x="15107" y="19510"/>
                  </a:cubicBezTo>
                  <a:cubicBezTo>
                    <a:pt x="14803" y="18568"/>
                    <a:pt x="15867" y="17778"/>
                    <a:pt x="16049" y="16775"/>
                  </a:cubicBezTo>
                  <a:cubicBezTo>
                    <a:pt x="16231" y="15802"/>
                    <a:pt x="15593" y="14829"/>
                    <a:pt x="14833" y="14191"/>
                  </a:cubicBezTo>
                  <a:cubicBezTo>
                    <a:pt x="14104" y="13522"/>
                    <a:pt x="13222" y="12945"/>
                    <a:pt x="12827" y="12033"/>
                  </a:cubicBezTo>
                  <a:cubicBezTo>
                    <a:pt x="12462" y="11303"/>
                    <a:pt x="12523" y="10422"/>
                    <a:pt x="12614" y="9632"/>
                  </a:cubicBezTo>
                  <a:cubicBezTo>
                    <a:pt x="13009" y="6835"/>
                    <a:pt x="14104" y="3704"/>
                    <a:pt x="12554" y="1364"/>
                  </a:cubicBezTo>
                  <a:cubicBezTo>
                    <a:pt x="12036" y="599"/>
                    <a:pt x="11118" y="0"/>
                    <a:pt x="102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068" name="Google Shape;1068;p14"/>
            <p:cNvGrpSpPr/>
            <p:nvPr/>
          </p:nvGrpSpPr>
          <p:grpSpPr>
            <a:xfrm>
              <a:off x="3318394" y="3629919"/>
              <a:ext cx="113992" cy="671817"/>
              <a:chOff x="2772000" y="2930733"/>
              <a:chExt cx="67351" cy="397032"/>
            </a:xfrm>
          </p:grpSpPr>
          <p:sp>
            <p:nvSpPr>
              <p:cNvPr id="1069" name="Google Shape;1069;p14"/>
              <p:cNvSpPr/>
              <p:nvPr/>
            </p:nvSpPr>
            <p:spPr>
              <a:xfrm>
                <a:off x="2788509" y="2930733"/>
                <a:ext cx="12727" cy="397032"/>
              </a:xfrm>
              <a:custGeom>
                <a:avLst/>
                <a:gdLst/>
                <a:ahLst/>
                <a:cxnLst/>
                <a:rect l="l" t="t" r="r" b="b"/>
                <a:pathLst>
                  <a:path w="609" h="18999" extrusionOk="0">
                    <a:moveTo>
                      <a:pt x="305" y="1"/>
                    </a:moveTo>
                    <a:lnTo>
                      <a:pt x="1" y="18998"/>
                    </a:lnTo>
                    <a:lnTo>
                      <a:pt x="609" y="18998"/>
                    </a:lnTo>
                    <a:lnTo>
                      <a:pt x="30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070" name="Google Shape;1070;p14"/>
              <p:cNvSpPr/>
              <p:nvPr/>
            </p:nvSpPr>
            <p:spPr>
              <a:xfrm>
                <a:off x="2794234" y="3098426"/>
                <a:ext cx="45118" cy="19706"/>
              </a:xfrm>
              <a:custGeom>
                <a:avLst/>
                <a:gdLst/>
                <a:ahLst/>
                <a:cxnLst/>
                <a:rect l="l" t="t" r="r" b="b"/>
                <a:pathLst>
                  <a:path w="2159" h="943" extrusionOk="0">
                    <a:moveTo>
                      <a:pt x="2159" y="0"/>
                    </a:moveTo>
                    <a:lnTo>
                      <a:pt x="1" y="608"/>
                    </a:lnTo>
                    <a:lnTo>
                      <a:pt x="122" y="943"/>
                    </a:lnTo>
                    <a:lnTo>
                      <a:pt x="215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071" name="Google Shape;1071;p14"/>
              <p:cNvSpPr/>
              <p:nvPr/>
            </p:nvSpPr>
            <p:spPr>
              <a:xfrm>
                <a:off x="2772000" y="3005688"/>
                <a:ext cx="25432" cy="33060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1582" extrusionOk="0">
                    <a:moveTo>
                      <a:pt x="1" y="1"/>
                    </a:moveTo>
                    <a:lnTo>
                      <a:pt x="1034" y="1581"/>
                    </a:lnTo>
                    <a:lnTo>
                      <a:pt x="1216" y="1429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grpSp>
        <p:nvGrpSpPr>
          <p:cNvPr id="1072" name="Google Shape;1072;p14"/>
          <p:cNvGrpSpPr/>
          <p:nvPr/>
        </p:nvGrpSpPr>
        <p:grpSpPr>
          <a:xfrm>
            <a:off x="1108400" y="3983063"/>
            <a:ext cx="424800" cy="695162"/>
            <a:chOff x="2782375" y="3516425"/>
            <a:chExt cx="424800" cy="695162"/>
          </a:xfrm>
        </p:grpSpPr>
        <p:sp>
          <p:nvSpPr>
            <p:cNvPr id="1073" name="Google Shape;1073;p14"/>
            <p:cNvSpPr/>
            <p:nvPr/>
          </p:nvSpPr>
          <p:spPr>
            <a:xfrm>
              <a:off x="2782375" y="3516425"/>
              <a:ext cx="424800" cy="563125"/>
            </a:xfrm>
            <a:custGeom>
              <a:avLst/>
              <a:gdLst/>
              <a:ahLst/>
              <a:cxnLst/>
              <a:rect l="l" t="t" r="r" b="b"/>
              <a:pathLst>
                <a:path w="16992" h="22525" extrusionOk="0">
                  <a:moveTo>
                    <a:pt x="8625" y="1"/>
                  </a:moveTo>
                  <a:cubicBezTo>
                    <a:pt x="7777" y="1"/>
                    <a:pt x="6935" y="373"/>
                    <a:pt x="6505" y="1088"/>
                  </a:cubicBezTo>
                  <a:cubicBezTo>
                    <a:pt x="5928" y="2031"/>
                    <a:pt x="6201" y="3368"/>
                    <a:pt x="5593" y="4280"/>
                  </a:cubicBezTo>
                  <a:cubicBezTo>
                    <a:pt x="5107" y="4979"/>
                    <a:pt x="4226" y="5283"/>
                    <a:pt x="3678" y="5982"/>
                  </a:cubicBezTo>
                  <a:cubicBezTo>
                    <a:pt x="2675" y="7259"/>
                    <a:pt x="3344" y="9174"/>
                    <a:pt x="3314" y="10845"/>
                  </a:cubicBezTo>
                  <a:cubicBezTo>
                    <a:pt x="3314" y="11301"/>
                    <a:pt x="3222" y="11757"/>
                    <a:pt x="2979" y="12122"/>
                  </a:cubicBezTo>
                  <a:cubicBezTo>
                    <a:pt x="2797" y="12426"/>
                    <a:pt x="2432" y="12578"/>
                    <a:pt x="2159" y="12821"/>
                  </a:cubicBezTo>
                  <a:cubicBezTo>
                    <a:pt x="548" y="14067"/>
                    <a:pt x="1" y="16499"/>
                    <a:pt x="730" y="18444"/>
                  </a:cubicBezTo>
                  <a:cubicBezTo>
                    <a:pt x="1672" y="20906"/>
                    <a:pt x="4134" y="22153"/>
                    <a:pt x="6657" y="22487"/>
                  </a:cubicBezTo>
                  <a:cubicBezTo>
                    <a:pt x="6933" y="22511"/>
                    <a:pt x="7267" y="22524"/>
                    <a:pt x="7640" y="22524"/>
                  </a:cubicBezTo>
                  <a:cubicBezTo>
                    <a:pt x="8705" y="22524"/>
                    <a:pt x="10094" y="22415"/>
                    <a:pt x="11399" y="22122"/>
                  </a:cubicBezTo>
                  <a:cubicBezTo>
                    <a:pt x="14347" y="21484"/>
                    <a:pt x="16992" y="19994"/>
                    <a:pt x="15594" y="17168"/>
                  </a:cubicBezTo>
                  <a:cubicBezTo>
                    <a:pt x="15350" y="16651"/>
                    <a:pt x="15016" y="16225"/>
                    <a:pt x="14864" y="15709"/>
                  </a:cubicBezTo>
                  <a:cubicBezTo>
                    <a:pt x="14530" y="14341"/>
                    <a:pt x="15837" y="12973"/>
                    <a:pt x="15654" y="11514"/>
                  </a:cubicBezTo>
                  <a:cubicBezTo>
                    <a:pt x="15442" y="9812"/>
                    <a:pt x="13344" y="9052"/>
                    <a:pt x="12493" y="7563"/>
                  </a:cubicBezTo>
                  <a:cubicBezTo>
                    <a:pt x="11794" y="6286"/>
                    <a:pt x="12037" y="4736"/>
                    <a:pt x="11824" y="3277"/>
                  </a:cubicBezTo>
                  <a:cubicBezTo>
                    <a:pt x="11581" y="2031"/>
                    <a:pt x="10913" y="845"/>
                    <a:pt x="9818" y="268"/>
                  </a:cubicBezTo>
                  <a:cubicBezTo>
                    <a:pt x="9450" y="89"/>
                    <a:pt x="9037" y="1"/>
                    <a:pt x="86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074" name="Google Shape;1074;p14"/>
            <p:cNvGrpSpPr/>
            <p:nvPr/>
          </p:nvGrpSpPr>
          <p:grpSpPr>
            <a:xfrm>
              <a:off x="2925795" y="3704408"/>
              <a:ext cx="195351" cy="507179"/>
              <a:chOff x="2475377" y="3003160"/>
              <a:chExt cx="144855" cy="376051"/>
            </a:xfrm>
          </p:grpSpPr>
          <p:sp>
            <p:nvSpPr>
              <p:cNvPr id="1075" name="Google Shape;1075;p14"/>
              <p:cNvSpPr/>
              <p:nvPr/>
            </p:nvSpPr>
            <p:spPr>
              <a:xfrm>
                <a:off x="2489356" y="3003160"/>
                <a:ext cx="44491" cy="376051"/>
              </a:xfrm>
              <a:custGeom>
                <a:avLst/>
                <a:gdLst/>
                <a:ahLst/>
                <a:cxnLst/>
                <a:rect l="l" t="t" r="r" b="b"/>
                <a:pathLst>
                  <a:path w="2129" h="17995" extrusionOk="0">
                    <a:moveTo>
                      <a:pt x="1" y="0"/>
                    </a:moveTo>
                    <a:lnTo>
                      <a:pt x="639" y="6444"/>
                    </a:lnTo>
                    <a:lnTo>
                      <a:pt x="1703" y="8845"/>
                    </a:lnTo>
                    <a:lnTo>
                      <a:pt x="1672" y="17994"/>
                    </a:lnTo>
                    <a:lnTo>
                      <a:pt x="2128" y="17994"/>
                    </a:lnTo>
                    <a:lnTo>
                      <a:pt x="1946" y="8815"/>
                    </a:lnTo>
                    <a:lnTo>
                      <a:pt x="1946" y="8784"/>
                    </a:lnTo>
                    <a:lnTo>
                      <a:pt x="791" y="6383"/>
                    </a:lnTo>
                    <a:lnTo>
                      <a:pt x="791" y="6413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076" name="Google Shape;1076;p14"/>
              <p:cNvSpPr/>
              <p:nvPr/>
            </p:nvSpPr>
            <p:spPr>
              <a:xfrm>
                <a:off x="2524922" y="3029823"/>
                <a:ext cx="71804" cy="160096"/>
              </a:xfrm>
              <a:custGeom>
                <a:avLst/>
                <a:gdLst/>
                <a:ahLst/>
                <a:cxnLst/>
                <a:rect l="l" t="t" r="r" b="b"/>
                <a:pathLst>
                  <a:path w="3436" h="7661" extrusionOk="0">
                    <a:moveTo>
                      <a:pt x="3344" y="1"/>
                    </a:moveTo>
                    <a:lnTo>
                      <a:pt x="3283" y="4043"/>
                    </a:lnTo>
                    <a:lnTo>
                      <a:pt x="3283" y="4013"/>
                    </a:lnTo>
                    <a:lnTo>
                      <a:pt x="1" y="7417"/>
                    </a:lnTo>
                    <a:lnTo>
                      <a:pt x="244" y="7660"/>
                    </a:lnTo>
                    <a:lnTo>
                      <a:pt x="3375" y="4104"/>
                    </a:lnTo>
                    <a:lnTo>
                      <a:pt x="3435" y="4074"/>
                    </a:lnTo>
                    <a:lnTo>
                      <a:pt x="3435" y="4043"/>
                    </a:lnTo>
                    <a:lnTo>
                      <a:pt x="3344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077" name="Google Shape;1077;p14"/>
              <p:cNvSpPr/>
              <p:nvPr/>
            </p:nvSpPr>
            <p:spPr>
              <a:xfrm>
                <a:off x="2475377" y="3070467"/>
                <a:ext cx="27334" cy="40040"/>
              </a:xfrm>
              <a:custGeom>
                <a:avLst/>
                <a:gdLst/>
                <a:ahLst/>
                <a:cxnLst/>
                <a:rect l="l" t="t" r="r" b="b"/>
                <a:pathLst>
                  <a:path w="1308" h="1916" extrusionOk="0">
                    <a:moveTo>
                      <a:pt x="1" y="1"/>
                    </a:moveTo>
                    <a:lnTo>
                      <a:pt x="1126" y="1916"/>
                    </a:lnTo>
                    <a:lnTo>
                      <a:pt x="1308" y="1764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078" name="Google Shape;1078;p14"/>
              <p:cNvSpPr/>
              <p:nvPr/>
            </p:nvSpPr>
            <p:spPr>
              <a:xfrm>
                <a:off x="2593525" y="3061586"/>
                <a:ext cx="26707" cy="21608"/>
              </a:xfrm>
              <a:custGeom>
                <a:avLst/>
                <a:gdLst/>
                <a:ahLst/>
                <a:cxnLst/>
                <a:rect l="l" t="t" r="r" b="b"/>
                <a:pathLst>
                  <a:path w="1278" h="1034" extrusionOk="0">
                    <a:moveTo>
                      <a:pt x="1277" y="0"/>
                    </a:moveTo>
                    <a:lnTo>
                      <a:pt x="0" y="851"/>
                    </a:lnTo>
                    <a:lnTo>
                      <a:pt x="152" y="1034"/>
                    </a:lnTo>
                    <a:lnTo>
                      <a:pt x="1277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sp>
        <p:nvSpPr>
          <p:cNvPr id="1079" name="Google Shape;1079;p14"/>
          <p:cNvSpPr txBox="1">
            <a:spLocks noGrp="1"/>
          </p:cNvSpPr>
          <p:nvPr>
            <p:ph type="title"/>
          </p:nvPr>
        </p:nvSpPr>
        <p:spPr>
          <a:xfrm>
            <a:off x="713250" y="463300"/>
            <a:ext cx="7717500" cy="539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Font typeface="Caveat"/>
              <a:buNone/>
              <a:defRPr sz="3600" b="0"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3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3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3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3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3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3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3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3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57" y="715596"/>
            <a:ext cx="7717500" cy="47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Londrina Solid"/>
              <a:buNone/>
              <a:defRPr sz="45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Londrina Solid"/>
              <a:buNone/>
              <a:defRPr sz="45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Londrina Solid"/>
              <a:buNone/>
              <a:defRPr sz="45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Londrina Solid"/>
              <a:buNone/>
              <a:defRPr sz="45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Londrina Solid"/>
              <a:buNone/>
              <a:defRPr sz="45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Londrina Solid"/>
              <a:buNone/>
              <a:defRPr sz="45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Londrina Solid"/>
              <a:buNone/>
              <a:defRPr sz="45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Londrina Solid"/>
              <a:buNone/>
              <a:defRPr sz="45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Londrina Solid"/>
              <a:buNone/>
              <a:defRPr sz="45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50" y="1923500"/>
            <a:ext cx="7717500" cy="307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miko"/>
              <a:buChar char="●"/>
              <a:defRPr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miko"/>
              <a:buChar char="○"/>
              <a:defRPr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miko"/>
              <a:buChar char="■"/>
              <a:defRPr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miko"/>
              <a:buChar char="●"/>
              <a:defRPr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miko"/>
              <a:buChar char="○"/>
              <a:defRPr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miko"/>
              <a:buChar char="■"/>
              <a:defRPr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miko"/>
              <a:buChar char="●"/>
              <a:defRPr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miko"/>
              <a:buChar char="○"/>
              <a:defRPr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miko"/>
              <a:buChar char="■"/>
              <a:defRPr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2" r:id="rId4"/>
    <p:sldLayoutId id="2147483653" r:id="rId5"/>
    <p:sldLayoutId id="2147483655" r:id="rId6"/>
    <p:sldLayoutId id="2147483658" r:id="rId7"/>
    <p:sldLayoutId id="2147483659" r:id="rId8"/>
    <p:sldLayoutId id="2147483660" r:id="rId9"/>
    <p:sldLayoutId id="2147483665" r:id="rId10"/>
    <p:sldLayoutId id="2147483668" r:id="rId11"/>
    <p:sldLayoutId id="2147483669" r:id="rId12"/>
    <p:sldLayoutId id="2147483670" r:id="rId13"/>
    <p:sldLayoutId id="2147483675" r:id="rId14"/>
    <p:sldLayoutId id="2147483676" r:id="rId15"/>
    <p:sldLayoutId id="2147483677" r:id="rId1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62000"/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A32C21-FD13-4697-ADCD-F9E33DDFF06F}" type="datetimeFigureOut">
              <a:rPr lang="vi-VN" smtClean="0"/>
              <a:t>05/03/2023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85D699-091F-4322-9983-565B97A178F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405594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6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microsoft.com/office/2007/relationships/hdphoto" Target="../media/hdphoto1.wdp"/><Relationship Id="rId5" Type="http://schemas.openxmlformats.org/officeDocument/2006/relationships/image" Target="../media/image17.png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6.png"/><Relationship Id="rId5" Type="http://schemas.microsoft.com/office/2007/relationships/hdphoto" Target="../media/hdphoto1.wdp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6.png"/><Relationship Id="rId5" Type="http://schemas.microsoft.com/office/2007/relationships/hdphoto" Target="../media/hdphoto1.wdp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microsoft.com/office/2007/relationships/hdphoto" Target="../media/hdphoto1.wdp"/><Relationship Id="rId5" Type="http://schemas.openxmlformats.org/officeDocument/2006/relationships/image" Target="../media/image17.png"/><Relationship Id="rId4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6.png"/><Relationship Id="rId5" Type="http://schemas.microsoft.com/office/2007/relationships/hdphoto" Target="../media/hdphoto1.wdp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image" Target="../media/image4.gif"/><Relationship Id="rId3" Type="http://schemas.openxmlformats.org/officeDocument/2006/relationships/slideLayout" Target="../slideLayouts/slideLayout18.xml"/><Relationship Id="rId7" Type="http://schemas.openxmlformats.org/officeDocument/2006/relationships/slide" Target="slide3.xml"/><Relationship Id="rId12" Type="http://schemas.openxmlformats.org/officeDocument/2006/relationships/slide" Target="slide8.xml"/><Relationship Id="rId2" Type="http://schemas.openxmlformats.org/officeDocument/2006/relationships/audio" Target="../media/media1.wav"/><Relationship Id="rId16" Type="http://schemas.openxmlformats.org/officeDocument/2006/relationships/slide" Target="slide11.xml"/><Relationship Id="rId1" Type="http://schemas.microsoft.com/office/2007/relationships/media" Target="../media/media1.wav"/><Relationship Id="rId6" Type="http://schemas.openxmlformats.org/officeDocument/2006/relationships/image" Target="../media/image3.png"/><Relationship Id="rId11" Type="http://schemas.openxmlformats.org/officeDocument/2006/relationships/slide" Target="slide7.xml"/><Relationship Id="rId5" Type="http://schemas.openxmlformats.org/officeDocument/2006/relationships/image" Target="../media/image2.png"/><Relationship Id="rId15" Type="http://schemas.openxmlformats.org/officeDocument/2006/relationships/image" Target="../media/image6.png"/><Relationship Id="rId10" Type="http://schemas.openxmlformats.org/officeDocument/2006/relationships/slide" Target="slide6.xml"/><Relationship Id="rId4" Type="http://schemas.openxmlformats.org/officeDocument/2006/relationships/notesSlide" Target="../notesSlides/notesSlide2.xml"/><Relationship Id="rId9" Type="http://schemas.openxmlformats.org/officeDocument/2006/relationships/slide" Target="slide5.xml"/><Relationship Id="rId14" Type="http://schemas.openxmlformats.org/officeDocument/2006/relationships/image" Target="../media/image5.gif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0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slide" Target="slide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slide" Target="slide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slide" Target="slide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slide" Target="slide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slide" Target="slide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slide" Target="slide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6" name="Google Shape;2346;p39"/>
          <p:cNvSpPr txBox="1">
            <a:spLocks noGrp="1"/>
          </p:cNvSpPr>
          <p:nvPr>
            <p:ph type="title"/>
          </p:nvPr>
        </p:nvSpPr>
        <p:spPr>
          <a:xfrm>
            <a:off x="1603521" y="1065664"/>
            <a:ext cx="6254685" cy="142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LUCKY WHEEL</a:t>
            </a:r>
            <a:endParaRPr dirty="0"/>
          </a:p>
        </p:txBody>
      </p:sp>
      <p:sp>
        <p:nvSpPr>
          <p:cNvPr id="2347" name="Google Shape;2347;p39"/>
          <p:cNvSpPr txBox="1">
            <a:spLocks noGrp="1"/>
          </p:cNvSpPr>
          <p:nvPr>
            <p:ph type="subTitle" idx="1"/>
          </p:nvPr>
        </p:nvSpPr>
        <p:spPr>
          <a:xfrm>
            <a:off x="1714350" y="2443179"/>
            <a:ext cx="5715300" cy="64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/>
              <a:t>Answer the questions and pin the wheel.</a:t>
            </a:r>
            <a:endParaRPr sz="2000" dirty="0"/>
          </a:p>
        </p:txBody>
      </p:sp>
      <p:grpSp>
        <p:nvGrpSpPr>
          <p:cNvPr id="2348" name="Google Shape;2348;p39"/>
          <p:cNvGrpSpPr/>
          <p:nvPr/>
        </p:nvGrpSpPr>
        <p:grpSpPr>
          <a:xfrm>
            <a:off x="0" y="1958571"/>
            <a:ext cx="3118625" cy="3203979"/>
            <a:chOff x="0" y="1958571"/>
            <a:chExt cx="3118625" cy="3203979"/>
          </a:xfrm>
        </p:grpSpPr>
        <p:grpSp>
          <p:nvGrpSpPr>
            <p:cNvPr id="2349" name="Google Shape;2349;p39"/>
            <p:cNvGrpSpPr/>
            <p:nvPr/>
          </p:nvGrpSpPr>
          <p:grpSpPr>
            <a:xfrm>
              <a:off x="125771" y="1958571"/>
              <a:ext cx="900626" cy="1329800"/>
              <a:chOff x="125771" y="1958571"/>
              <a:chExt cx="900626" cy="1329800"/>
            </a:xfrm>
          </p:grpSpPr>
          <p:sp>
            <p:nvSpPr>
              <p:cNvPr id="2350" name="Google Shape;2350;p39"/>
              <p:cNvSpPr/>
              <p:nvPr/>
            </p:nvSpPr>
            <p:spPr>
              <a:xfrm>
                <a:off x="597839" y="2859814"/>
                <a:ext cx="428557" cy="428557"/>
              </a:xfrm>
              <a:custGeom>
                <a:avLst/>
                <a:gdLst/>
                <a:ahLst/>
                <a:cxnLst/>
                <a:rect l="l" t="t" r="r" b="b"/>
                <a:pathLst>
                  <a:path w="10509" h="10509" extrusionOk="0">
                    <a:moveTo>
                      <a:pt x="5271" y="1"/>
                    </a:moveTo>
                    <a:cubicBezTo>
                      <a:pt x="2369" y="1"/>
                      <a:pt x="1" y="2336"/>
                      <a:pt x="1" y="5238"/>
                    </a:cubicBezTo>
                    <a:cubicBezTo>
                      <a:pt x="1" y="8173"/>
                      <a:pt x="2336" y="10508"/>
                      <a:pt x="5271" y="10508"/>
                    </a:cubicBezTo>
                    <a:cubicBezTo>
                      <a:pt x="8173" y="10508"/>
                      <a:pt x="10508" y="8173"/>
                      <a:pt x="10508" y="5238"/>
                    </a:cubicBezTo>
                    <a:cubicBezTo>
                      <a:pt x="10508" y="2369"/>
                      <a:pt x="8173" y="1"/>
                      <a:pt x="5271" y="1"/>
                    </a:cubicBezTo>
                    <a:close/>
                  </a:path>
                </a:pathLst>
              </a:custGeom>
              <a:solidFill>
                <a:srgbClr val="70643D">
                  <a:alpha val="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51" name="Google Shape;2351;p39"/>
              <p:cNvSpPr/>
              <p:nvPr/>
            </p:nvSpPr>
            <p:spPr>
              <a:xfrm>
                <a:off x="415635" y="2921414"/>
                <a:ext cx="333336" cy="333336"/>
              </a:xfrm>
              <a:custGeom>
                <a:avLst/>
                <a:gdLst/>
                <a:ahLst/>
                <a:cxnLst/>
                <a:rect l="l" t="t" r="r" b="b"/>
                <a:pathLst>
                  <a:path w="8174" h="8174" extrusionOk="0">
                    <a:moveTo>
                      <a:pt x="4070" y="1"/>
                    </a:moveTo>
                    <a:cubicBezTo>
                      <a:pt x="1835" y="1"/>
                      <a:pt x="1" y="1836"/>
                      <a:pt x="1" y="4070"/>
                    </a:cubicBezTo>
                    <a:cubicBezTo>
                      <a:pt x="1" y="6339"/>
                      <a:pt x="1835" y="8173"/>
                      <a:pt x="4070" y="8173"/>
                    </a:cubicBezTo>
                    <a:cubicBezTo>
                      <a:pt x="6338" y="8173"/>
                      <a:pt x="8173" y="6339"/>
                      <a:pt x="8173" y="4070"/>
                    </a:cubicBezTo>
                    <a:cubicBezTo>
                      <a:pt x="8173" y="1836"/>
                      <a:pt x="6338" y="1"/>
                      <a:pt x="4070" y="1"/>
                    </a:cubicBezTo>
                    <a:close/>
                  </a:path>
                </a:pathLst>
              </a:custGeom>
              <a:solidFill>
                <a:srgbClr val="70643D">
                  <a:alpha val="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52" name="Google Shape;2352;p39"/>
              <p:cNvSpPr/>
              <p:nvPr/>
            </p:nvSpPr>
            <p:spPr>
              <a:xfrm>
                <a:off x="380156" y="2609846"/>
                <a:ext cx="217684" cy="217684"/>
              </a:xfrm>
              <a:custGeom>
                <a:avLst/>
                <a:gdLst/>
                <a:ahLst/>
                <a:cxnLst/>
                <a:rect l="l" t="t" r="r" b="b"/>
                <a:pathLst>
                  <a:path w="5338" h="5338" extrusionOk="0">
                    <a:moveTo>
                      <a:pt x="2669" y="1"/>
                    </a:moveTo>
                    <a:cubicBezTo>
                      <a:pt x="1235" y="1"/>
                      <a:pt x="1" y="1235"/>
                      <a:pt x="1" y="2669"/>
                    </a:cubicBezTo>
                    <a:cubicBezTo>
                      <a:pt x="1" y="4137"/>
                      <a:pt x="1235" y="5338"/>
                      <a:pt x="2669" y="5338"/>
                    </a:cubicBezTo>
                    <a:cubicBezTo>
                      <a:pt x="4137" y="5338"/>
                      <a:pt x="5338" y="4137"/>
                      <a:pt x="5338" y="2669"/>
                    </a:cubicBezTo>
                    <a:cubicBezTo>
                      <a:pt x="5338" y="1235"/>
                      <a:pt x="4137" y="67"/>
                      <a:pt x="2669" y="1"/>
                    </a:cubicBezTo>
                    <a:close/>
                  </a:path>
                </a:pathLst>
              </a:custGeom>
              <a:solidFill>
                <a:srgbClr val="70643D">
                  <a:alpha val="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53" name="Google Shape;2353;p39"/>
              <p:cNvSpPr/>
              <p:nvPr/>
            </p:nvSpPr>
            <p:spPr>
              <a:xfrm>
                <a:off x="454457" y="2688961"/>
                <a:ext cx="333336" cy="333336"/>
              </a:xfrm>
              <a:custGeom>
                <a:avLst/>
                <a:gdLst/>
                <a:ahLst/>
                <a:cxnLst/>
                <a:rect l="l" t="t" r="r" b="b"/>
                <a:pathLst>
                  <a:path w="8174" h="8174" extrusionOk="0">
                    <a:moveTo>
                      <a:pt x="4070" y="1"/>
                    </a:moveTo>
                    <a:cubicBezTo>
                      <a:pt x="1835" y="1"/>
                      <a:pt x="1" y="1836"/>
                      <a:pt x="1" y="4070"/>
                    </a:cubicBezTo>
                    <a:cubicBezTo>
                      <a:pt x="1" y="6339"/>
                      <a:pt x="1835" y="8173"/>
                      <a:pt x="4070" y="8173"/>
                    </a:cubicBezTo>
                    <a:cubicBezTo>
                      <a:pt x="6338" y="8173"/>
                      <a:pt x="8173" y="6339"/>
                      <a:pt x="8173" y="4070"/>
                    </a:cubicBezTo>
                    <a:cubicBezTo>
                      <a:pt x="8173" y="1836"/>
                      <a:pt x="6338" y="1"/>
                      <a:pt x="4070" y="1"/>
                    </a:cubicBezTo>
                    <a:close/>
                  </a:path>
                </a:pathLst>
              </a:custGeom>
              <a:solidFill>
                <a:srgbClr val="70643D">
                  <a:alpha val="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54" name="Google Shape;2354;p39"/>
              <p:cNvSpPr/>
              <p:nvPr/>
            </p:nvSpPr>
            <p:spPr>
              <a:xfrm>
                <a:off x="235754" y="2726990"/>
                <a:ext cx="333336" cy="333336"/>
              </a:xfrm>
              <a:custGeom>
                <a:avLst/>
                <a:gdLst/>
                <a:ahLst/>
                <a:cxnLst/>
                <a:rect l="l" t="t" r="r" b="b"/>
                <a:pathLst>
                  <a:path w="8174" h="8174" extrusionOk="0">
                    <a:moveTo>
                      <a:pt x="4070" y="1"/>
                    </a:moveTo>
                    <a:cubicBezTo>
                      <a:pt x="1835" y="1"/>
                      <a:pt x="1" y="1836"/>
                      <a:pt x="1" y="4070"/>
                    </a:cubicBezTo>
                    <a:cubicBezTo>
                      <a:pt x="1" y="6339"/>
                      <a:pt x="1835" y="8173"/>
                      <a:pt x="4070" y="8173"/>
                    </a:cubicBezTo>
                    <a:cubicBezTo>
                      <a:pt x="6338" y="8173"/>
                      <a:pt x="8173" y="6339"/>
                      <a:pt x="8173" y="4070"/>
                    </a:cubicBezTo>
                    <a:cubicBezTo>
                      <a:pt x="8173" y="1836"/>
                      <a:pt x="6338" y="1"/>
                      <a:pt x="4070" y="1"/>
                    </a:cubicBezTo>
                    <a:close/>
                  </a:path>
                </a:pathLst>
              </a:custGeom>
              <a:solidFill>
                <a:srgbClr val="70643D">
                  <a:alpha val="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55" name="Google Shape;2355;p39"/>
              <p:cNvSpPr/>
              <p:nvPr/>
            </p:nvSpPr>
            <p:spPr>
              <a:xfrm>
                <a:off x="125771" y="2609846"/>
                <a:ext cx="333336" cy="333336"/>
              </a:xfrm>
              <a:custGeom>
                <a:avLst/>
                <a:gdLst/>
                <a:ahLst/>
                <a:cxnLst/>
                <a:rect l="l" t="t" r="r" b="b"/>
                <a:pathLst>
                  <a:path w="8174" h="8174" extrusionOk="0">
                    <a:moveTo>
                      <a:pt x="4070" y="1"/>
                    </a:moveTo>
                    <a:cubicBezTo>
                      <a:pt x="1835" y="1"/>
                      <a:pt x="1" y="1836"/>
                      <a:pt x="1" y="4070"/>
                    </a:cubicBezTo>
                    <a:cubicBezTo>
                      <a:pt x="1" y="6339"/>
                      <a:pt x="1835" y="8173"/>
                      <a:pt x="4070" y="8173"/>
                    </a:cubicBezTo>
                    <a:cubicBezTo>
                      <a:pt x="6338" y="8173"/>
                      <a:pt x="8173" y="6339"/>
                      <a:pt x="8173" y="4070"/>
                    </a:cubicBezTo>
                    <a:cubicBezTo>
                      <a:pt x="8173" y="1836"/>
                      <a:pt x="6338" y="1"/>
                      <a:pt x="4070" y="1"/>
                    </a:cubicBezTo>
                    <a:close/>
                  </a:path>
                </a:pathLst>
              </a:custGeom>
              <a:solidFill>
                <a:srgbClr val="70643D">
                  <a:alpha val="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56" name="Google Shape;2356;p39"/>
              <p:cNvSpPr/>
              <p:nvPr/>
            </p:nvSpPr>
            <p:spPr>
              <a:xfrm>
                <a:off x="645457" y="2276511"/>
                <a:ext cx="333336" cy="333336"/>
              </a:xfrm>
              <a:custGeom>
                <a:avLst/>
                <a:gdLst/>
                <a:ahLst/>
                <a:cxnLst/>
                <a:rect l="l" t="t" r="r" b="b"/>
                <a:pathLst>
                  <a:path w="8174" h="8174" extrusionOk="0">
                    <a:moveTo>
                      <a:pt x="4070" y="1"/>
                    </a:moveTo>
                    <a:cubicBezTo>
                      <a:pt x="1835" y="1"/>
                      <a:pt x="1" y="1836"/>
                      <a:pt x="1" y="4070"/>
                    </a:cubicBezTo>
                    <a:cubicBezTo>
                      <a:pt x="1" y="6339"/>
                      <a:pt x="1835" y="8173"/>
                      <a:pt x="4070" y="8173"/>
                    </a:cubicBezTo>
                    <a:cubicBezTo>
                      <a:pt x="6338" y="8173"/>
                      <a:pt x="8173" y="6339"/>
                      <a:pt x="8173" y="4070"/>
                    </a:cubicBezTo>
                    <a:cubicBezTo>
                      <a:pt x="8173" y="1836"/>
                      <a:pt x="6338" y="1"/>
                      <a:pt x="4070" y="1"/>
                    </a:cubicBezTo>
                    <a:close/>
                  </a:path>
                </a:pathLst>
              </a:custGeom>
              <a:solidFill>
                <a:srgbClr val="70643D">
                  <a:alpha val="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57" name="Google Shape;2357;p39"/>
              <p:cNvSpPr/>
              <p:nvPr/>
            </p:nvSpPr>
            <p:spPr>
              <a:xfrm>
                <a:off x="415632" y="2342786"/>
                <a:ext cx="333336" cy="333336"/>
              </a:xfrm>
              <a:custGeom>
                <a:avLst/>
                <a:gdLst/>
                <a:ahLst/>
                <a:cxnLst/>
                <a:rect l="l" t="t" r="r" b="b"/>
                <a:pathLst>
                  <a:path w="8174" h="8174" extrusionOk="0">
                    <a:moveTo>
                      <a:pt x="4070" y="1"/>
                    </a:moveTo>
                    <a:cubicBezTo>
                      <a:pt x="1835" y="1"/>
                      <a:pt x="1" y="1836"/>
                      <a:pt x="1" y="4070"/>
                    </a:cubicBezTo>
                    <a:cubicBezTo>
                      <a:pt x="1" y="6339"/>
                      <a:pt x="1835" y="8173"/>
                      <a:pt x="4070" y="8173"/>
                    </a:cubicBezTo>
                    <a:cubicBezTo>
                      <a:pt x="6338" y="8173"/>
                      <a:pt x="8173" y="6339"/>
                      <a:pt x="8173" y="4070"/>
                    </a:cubicBezTo>
                    <a:cubicBezTo>
                      <a:pt x="8173" y="1836"/>
                      <a:pt x="6338" y="1"/>
                      <a:pt x="4070" y="1"/>
                    </a:cubicBezTo>
                    <a:close/>
                  </a:path>
                </a:pathLst>
              </a:custGeom>
              <a:solidFill>
                <a:srgbClr val="70643D">
                  <a:alpha val="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58" name="Google Shape;2358;p39"/>
              <p:cNvSpPr/>
              <p:nvPr/>
            </p:nvSpPr>
            <p:spPr>
              <a:xfrm>
                <a:off x="260771" y="1958571"/>
                <a:ext cx="333336" cy="333336"/>
              </a:xfrm>
              <a:custGeom>
                <a:avLst/>
                <a:gdLst/>
                <a:ahLst/>
                <a:cxnLst/>
                <a:rect l="l" t="t" r="r" b="b"/>
                <a:pathLst>
                  <a:path w="8174" h="8174" extrusionOk="0">
                    <a:moveTo>
                      <a:pt x="4070" y="1"/>
                    </a:moveTo>
                    <a:cubicBezTo>
                      <a:pt x="1835" y="1"/>
                      <a:pt x="1" y="1836"/>
                      <a:pt x="1" y="4070"/>
                    </a:cubicBezTo>
                    <a:cubicBezTo>
                      <a:pt x="1" y="6339"/>
                      <a:pt x="1835" y="8173"/>
                      <a:pt x="4070" y="8173"/>
                    </a:cubicBezTo>
                    <a:cubicBezTo>
                      <a:pt x="6338" y="8173"/>
                      <a:pt x="8173" y="6339"/>
                      <a:pt x="8173" y="4070"/>
                    </a:cubicBezTo>
                    <a:cubicBezTo>
                      <a:pt x="8173" y="1836"/>
                      <a:pt x="6338" y="1"/>
                      <a:pt x="4070" y="1"/>
                    </a:cubicBezTo>
                    <a:close/>
                  </a:path>
                </a:pathLst>
              </a:custGeom>
              <a:solidFill>
                <a:srgbClr val="70643D">
                  <a:alpha val="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2359" name="Google Shape;2359;p39"/>
            <p:cNvGrpSpPr/>
            <p:nvPr/>
          </p:nvGrpSpPr>
          <p:grpSpPr>
            <a:xfrm>
              <a:off x="702896" y="1958571"/>
              <a:ext cx="900626" cy="1329800"/>
              <a:chOff x="125771" y="1958571"/>
              <a:chExt cx="900626" cy="1329800"/>
            </a:xfrm>
          </p:grpSpPr>
          <p:sp>
            <p:nvSpPr>
              <p:cNvPr id="2360" name="Google Shape;2360;p39"/>
              <p:cNvSpPr/>
              <p:nvPr/>
            </p:nvSpPr>
            <p:spPr>
              <a:xfrm>
                <a:off x="597839" y="2859814"/>
                <a:ext cx="428557" cy="428557"/>
              </a:xfrm>
              <a:custGeom>
                <a:avLst/>
                <a:gdLst/>
                <a:ahLst/>
                <a:cxnLst/>
                <a:rect l="l" t="t" r="r" b="b"/>
                <a:pathLst>
                  <a:path w="10509" h="10509" extrusionOk="0">
                    <a:moveTo>
                      <a:pt x="5271" y="1"/>
                    </a:moveTo>
                    <a:cubicBezTo>
                      <a:pt x="2369" y="1"/>
                      <a:pt x="1" y="2336"/>
                      <a:pt x="1" y="5238"/>
                    </a:cubicBezTo>
                    <a:cubicBezTo>
                      <a:pt x="1" y="8173"/>
                      <a:pt x="2336" y="10508"/>
                      <a:pt x="5271" y="10508"/>
                    </a:cubicBezTo>
                    <a:cubicBezTo>
                      <a:pt x="8173" y="10508"/>
                      <a:pt x="10508" y="8173"/>
                      <a:pt x="10508" y="5238"/>
                    </a:cubicBezTo>
                    <a:cubicBezTo>
                      <a:pt x="10508" y="2369"/>
                      <a:pt x="8173" y="1"/>
                      <a:pt x="5271" y="1"/>
                    </a:cubicBezTo>
                    <a:close/>
                  </a:path>
                </a:pathLst>
              </a:custGeom>
              <a:solidFill>
                <a:srgbClr val="70643D">
                  <a:alpha val="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61" name="Google Shape;2361;p39"/>
              <p:cNvSpPr/>
              <p:nvPr/>
            </p:nvSpPr>
            <p:spPr>
              <a:xfrm>
                <a:off x="415635" y="2921414"/>
                <a:ext cx="333336" cy="333336"/>
              </a:xfrm>
              <a:custGeom>
                <a:avLst/>
                <a:gdLst/>
                <a:ahLst/>
                <a:cxnLst/>
                <a:rect l="l" t="t" r="r" b="b"/>
                <a:pathLst>
                  <a:path w="8174" h="8174" extrusionOk="0">
                    <a:moveTo>
                      <a:pt x="4070" y="1"/>
                    </a:moveTo>
                    <a:cubicBezTo>
                      <a:pt x="1835" y="1"/>
                      <a:pt x="1" y="1836"/>
                      <a:pt x="1" y="4070"/>
                    </a:cubicBezTo>
                    <a:cubicBezTo>
                      <a:pt x="1" y="6339"/>
                      <a:pt x="1835" y="8173"/>
                      <a:pt x="4070" y="8173"/>
                    </a:cubicBezTo>
                    <a:cubicBezTo>
                      <a:pt x="6338" y="8173"/>
                      <a:pt x="8173" y="6339"/>
                      <a:pt x="8173" y="4070"/>
                    </a:cubicBezTo>
                    <a:cubicBezTo>
                      <a:pt x="8173" y="1836"/>
                      <a:pt x="6338" y="1"/>
                      <a:pt x="4070" y="1"/>
                    </a:cubicBezTo>
                    <a:close/>
                  </a:path>
                </a:pathLst>
              </a:custGeom>
              <a:solidFill>
                <a:srgbClr val="70643D">
                  <a:alpha val="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62" name="Google Shape;2362;p39"/>
              <p:cNvSpPr/>
              <p:nvPr/>
            </p:nvSpPr>
            <p:spPr>
              <a:xfrm>
                <a:off x="380156" y="2609846"/>
                <a:ext cx="217684" cy="217684"/>
              </a:xfrm>
              <a:custGeom>
                <a:avLst/>
                <a:gdLst/>
                <a:ahLst/>
                <a:cxnLst/>
                <a:rect l="l" t="t" r="r" b="b"/>
                <a:pathLst>
                  <a:path w="5338" h="5338" extrusionOk="0">
                    <a:moveTo>
                      <a:pt x="2669" y="1"/>
                    </a:moveTo>
                    <a:cubicBezTo>
                      <a:pt x="1235" y="1"/>
                      <a:pt x="1" y="1235"/>
                      <a:pt x="1" y="2669"/>
                    </a:cubicBezTo>
                    <a:cubicBezTo>
                      <a:pt x="1" y="4137"/>
                      <a:pt x="1235" y="5338"/>
                      <a:pt x="2669" y="5338"/>
                    </a:cubicBezTo>
                    <a:cubicBezTo>
                      <a:pt x="4137" y="5338"/>
                      <a:pt x="5338" y="4137"/>
                      <a:pt x="5338" y="2669"/>
                    </a:cubicBezTo>
                    <a:cubicBezTo>
                      <a:pt x="5338" y="1235"/>
                      <a:pt x="4137" y="67"/>
                      <a:pt x="2669" y="1"/>
                    </a:cubicBezTo>
                    <a:close/>
                  </a:path>
                </a:pathLst>
              </a:custGeom>
              <a:solidFill>
                <a:srgbClr val="70643D">
                  <a:alpha val="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63" name="Google Shape;2363;p39"/>
              <p:cNvSpPr/>
              <p:nvPr/>
            </p:nvSpPr>
            <p:spPr>
              <a:xfrm>
                <a:off x="454457" y="2688961"/>
                <a:ext cx="333336" cy="333336"/>
              </a:xfrm>
              <a:custGeom>
                <a:avLst/>
                <a:gdLst/>
                <a:ahLst/>
                <a:cxnLst/>
                <a:rect l="l" t="t" r="r" b="b"/>
                <a:pathLst>
                  <a:path w="8174" h="8174" extrusionOk="0">
                    <a:moveTo>
                      <a:pt x="4070" y="1"/>
                    </a:moveTo>
                    <a:cubicBezTo>
                      <a:pt x="1835" y="1"/>
                      <a:pt x="1" y="1836"/>
                      <a:pt x="1" y="4070"/>
                    </a:cubicBezTo>
                    <a:cubicBezTo>
                      <a:pt x="1" y="6339"/>
                      <a:pt x="1835" y="8173"/>
                      <a:pt x="4070" y="8173"/>
                    </a:cubicBezTo>
                    <a:cubicBezTo>
                      <a:pt x="6338" y="8173"/>
                      <a:pt x="8173" y="6339"/>
                      <a:pt x="8173" y="4070"/>
                    </a:cubicBezTo>
                    <a:cubicBezTo>
                      <a:pt x="8173" y="1836"/>
                      <a:pt x="6338" y="1"/>
                      <a:pt x="4070" y="1"/>
                    </a:cubicBezTo>
                    <a:close/>
                  </a:path>
                </a:pathLst>
              </a:custGeom>
              <a:solidFill>
                <a:srgbClr val="70643D">
                  <a:alpha val="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64" name="Google Shape;2364;p39"/>
              <p:cNvSpPr/>
              <p:nvPr/>
            </p:nvSpPr>
            <p:spPr>
              <a:xfrm>
                <a:off x="235754" y="2726990"/>
                <a:ext cx="333336" cy="333336"/>
              </a:xfrm>
              <a:custGeom>
                <a:avLst/>
                <a:gdLst/>
                <a:ahLst/>
                <a:cxnLst/>
                <a:rect l="l" t="t" r="r" b="b"/>
                <a:pathLst>
                  <a:path w="8174" h="8174" extrusionOk="0">
                    <a:moveTo>
                      <a:pt x="4070" y="1"/>
                    </a:moveTo>
                    <a:cubicBezTo>
                      <a:pt x="1835" y="1"/>
                      <a:pt x="1" y="1836"/>
                      <a:pt x="1" y="4070"/>
                    </a:cubicBezTo>
                    <a:cubicBezTo>
                      <a:pt x="1" y="6339"/>
                      <a:pt x="1835" y="8173"/>
                      <a:pt x="4070" y="8173"/>
                    </a:cubicBezTo>
                    <a:cubicBezTo>
                      <a:pt x="6338" y="8173"/>
                      <a:pt x="8173" y="6339"/>
                      <a:pt x="8173" y="4070"/>
                    </a:cubicBezTo>
                    <a:cubicBezTo>
                      <a:pt x="8173" y="1836"/>
                      <a:pt x="6338" y="1"/>
                      <a:pt x="4070" y="1"/>
                    </a:cubicBezTo>
                    <a:close/>
                  </a:path>
                </a:pathLst>
              </a:custGeom>
              <a:solidFill>
                <a:srgbClr val="70643D">
                  <a:alpha val="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65" name="Google Shape;2365;p39"/>
              <p:cNvSpPr/>
              <p:nvPr/>
            </p:nvSpPr>
            <p:spPr>
              <a:xfrm>
                <a:off x="125771" y="2609846"/>
                <a:ext cx="333336" cy="333336"/>
              </a:xfrm>
              <a:custGeom>
                <a:avLst/>
                <a:gdLst/>
                <a:ahLst/>
                <a:cxnLst/>
                <a:rect l="l" t="t" r="r" b="b"/>
                <a:pathLst>
                  <a:path w="8174" h="8174" extrusionOk="0">
                    <a:moveTo>
                      <a:pt x="4070" y="1"/>
                    </a:moveTo>
                    <a:cubicBezTo>
                      <a:pt x="1835" y="1"/>
                      <a:pt x="1" y="1836"/>
                      <a:pt x="1" y="4070"/>
                    </a:cubicBezTo>
                    <a:cubicBezTo>
                      <a:pt x="1" y="6339"/>
                      <a:pt x="1835" y="8173"/>
                      <a:pt x="4070" y="8173"/>
                    </a:cubicBezTo>
                    <a:cubicBezTo>
                      <a:pt x="6338" y="8173"/>
                      <a:pt x="8173" y="6339"/>
                      <a:pt x="8173" y="4070"/>
                    </a:cubicBezTo>
                    <a:cubicBezTo>
                      <a:pt x="8173" y="1836"/>
                      <a:pt x="6338" y="1"/>
                      <a:pt x="4070" y="1"/>
                    </a:cubicBezTo>
                    <a:close/>
                  </a:path>
                </a:pathLst>
              </a:custGeom>
              <a:solidFill>
                <a:srgbClr val="70643D">
                  <a:alpha val="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66" name="Google Shape;2366;p39"/>
              <p:cNvSpPr/>
              <p:nvPr/>
            </p:nvSpPr>
            <p:spPr>
              <a:xfrm>
                <a:off x="645457" y="2276511"/>
                <a:ext cx="333336" cy="333336"/>
              </a:xfrm>
              <a:custGeom>
                <a:avLst/>
                <a:gdLst/>
                <a:ahLst/>
                <a:cxnLst/>
                <a:rect l="l" t="t" r="r" b="b"/>
                <a:pathLst>
                  <a:path w="8174" h="8174" extrusionOk="0">
                    <a:moveTo>
                      <a:pt x="4070" y="1"/>
                    </a:moveTo>
                    <a:cubicBezTo>
                      <a:pt x="1835" y="1"/>
                      <a:pt x="1" y="1836"/>
                      <a:pt x="1" y="4070"/>
                    </a:cubicBezTo>
                    <a:cubicBezTo>
                      <a:pt x="1" y="6339"/>
                      <a:pt x="1835" y="8173"/>
                      <a:pt x="4070" y="8173"/>
                    </a:cubicBezTo>
                    <a:cubicBezTo>
                      <a:pt x="6338" y="8173"/>
                      <a:pt x="8173" y="6339"/>
                      <a:pt x="8173" y="4070"/>
                    </a:cubicBezTo>
                    <a:cubicBezTo>
                      <a:pt x="8173" y="1836"/>
                      <a:pt x="6338" y="1"/>
                      <a:pt x="4070" y="1"/>
                    </a:cubicBezTo>
                    <a:close/>
                  </a:path>
                </a:pathLst>
              </a:custGeom>
              <a:solidFill>
                <a:srgbClr val="70643D">
                  <a:alpha val="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67" name="Google Shape;2367;p39"/>
              <p:cNvSpPr/>
              <p:nvPr/>
            </p:nvSpPr>
            <p:spPr>
              <a:xfrm>
                <a:off x="415632" y="2342786"/>
                <a:ext cx="333336" cy="333336"/>
              </a:xfrm>
              <a:custGeom>
                <a:avLst/>
                <a:gdLst/>
                <a:ahLst/>
                <a:cxnLst/>
                <a:rect l="l" t="t" r="r" b="b"/>
                <a:pathLst>
                  <a:path w="8174" h="8174" extrusionOk="0">
                    <a:moveTo>
                      <a:pt x="4070" y="1"/>
                    </a:moveTo>
                    <a:cubicBezTo>
                      <a:pt x="1835" y="1"/>
                      <a:pt x="1" y="1836"/>
                      <a:pt x="1" y="4070"/>
                    </a:cubicBezTo>
                    <a:cubicBezTo>
                      <a:pt x="1" y="6339"/>
                      <a:pt x="1835" y="8173"/>
                      <a:pt x="4070" y="8173"/>
                    </a:cubicBezTo>
                    <a:cubicBezTo>
                      <a:pt x="6338" y="8173"/>
                      <a:pt x="8173" y="6339"/>
                      <a:pt x="8173" y="4070"/>
                    </a:cubicBezTo>
                    <a:cubicBezTo>
                      <a:pt x="8173" y="1836"/>
                      <a:pt x="6338" y="1"/>
                      <a:pt x="4070" y="1"/>
                    </a:cubicBezTo>
                    <a:close/>
                  </a:path>
                </a:pathLst>
              </a:custGeom>
              <a:solidFill>
                <a:srgbClr val="70643D">
                  <a:alpha val="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68" name="Google Shape;2368;p39"/>
              <p:cNvSpPr/>
              <p:nvPr/>
            </p:nvSpPr>
            <p:spPr>
              <a:xfrm>
                <a:off x="260771" y="1958571"/>
                <a:ext cx="333336" cy="333336"/>
              </a:xfrm>
              <a:custGeom>
                <a:avLst/>
                <a:gdLst/>
                <a:ahLst/>
                <a:cxnLst/>
                <a:rect l="l" t="t" r="r" b="b"/>
                <a:pathLst>
                  <a:path w="8174" h="8174" extrusionOk="0">
                    <a:moveTo>
                      <a:pt x="4070" y="1"/>
                    </a:moveTo>
                    <a:cubicBezTo>
                      <a:pt x="1835" y="1"/>
                      <a:pt x="1" y="1836"/>
                      <a:pt x="1" y="4070"/>
                    </a:cubicBezTo>
                    <a:cubicBezTo>
                      <a:pt x="1" y="6339"/>
                      <a:pt x="1835" y="8173"/>
                      <a:pt x="4070" y="8173"/>
                    </a:cubicBezTo>
                    <a:cubicBezTo>
                      <a:pt x="6338" y="8173"/>
                      <a:pt x="8173" y="6339"/>
                      <a:pt x="8173" y="4070"/>
                    </a:cubicBezTo>
                    <a:cubicBezTo>
                      <a:pt x="8173" y="1836"/>
                      <a:pt x="6338" y="1"/>
                      <a:pt x="4070" y="1"/>
                    </a:cubicBezTo>
                    <a:close/>
                  </a:path>
                </a:pathLst>
              </a:custGeom>
              <a:solidFill>
                <a:srgbClr val="70643D">
                  <a:alpha val="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2369" name="Google Shape;2369;p39"/>
            <p:cNvSpPr/>
            <p:nvPr/>
          </p:nvSpPr>
          <p:spPr>
            <a:xfrm flipH="1">
              <a:off x="1048650" y="3233925"/>
              <a:ext cx="505350" cy="1928625"/>
            </a:xfrm>
            <a:custGeom>
              <a:avLst/>
              <a:gdLst/>
              <a:ahLst/>
              <a:cxnLst/>
              <a:rect l="l" t="t" r="r" b="b"/>
              <a:pathLst>
                <a:path w="20214" h="77145" extrusionOk="0">
                  <a:moveTo>
                    <a:pt x="3739" y="1"/>
                  </a:moveTo>
                  <a:lnTo>
                    <a:pt x="3344" y="8177"/>
                  </a:lnTo>
                  <a:lnTo>
                    <a:pt x="2888" y="17569"/>
                  </a:lnTo>
                  <a:lnTo>
                    <a:pt x="0" y="77145"/>
                  </a:lnTo>
                  <a:lnTo>
                    <a:pt x="20214" y="77145"/>
                  </a:lnTo>
                  <a:lnTo>
                    <a:pt x="17326" y="17569"/>
                  </a:lnTo>
                  <a:lnTo>
                    <a:pt x="16870" y="8177"/>
                  </a:lnTo>
                  <a:lnTo>
                    <a:pt x="1644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70" name="Google Shape;2370;p39"/>
            <p:cNvSpPr/>
            <p:nvPr/>
          </p:nvSpPr>
          <p:spPr>
            <a:xfrm flipH="1">
              <a:off x="438450" y="3233925"/>
              <a:ext cx="503850" cy="1928625"/>
            </a:xfrm>
            <a:custGeom>
              <a:avLst/>
              <a:gdLst/>
              <a:ahLst/>
              <a:cxnLst/>
              <a:rect l="l" t="t" r="r" b="b"/>
              <a:pathLst>
                <a:path w="20154" h="77145" extrusionOk="0">
                  <a:moveTo>
                    <a:pt x="3709" y="1"/>
                  </a:moveTo>
                  <a:lnTo>
                    <a:pt x="3284" y="8177"/>
                  </a:lnTo>
                  <a:lnTo>
                    <a:pt x="2889" y="17569"/>
                  </a:lnTo>
                  <a:lnTo>
                    <a:pt x="1" y="77145"/>
                  </a:lnTo>
                  <a:lnTo>
                    <a:pt x="20153" y="77145"/>
                  </a:lnTo>
                  <a:lnTo>
                    <a:pt x="17266" y="17569"/>
                  </a:lnTo>
                  <a:lnTo>
                    <a:pt x="16810" y="8177"/>
                  </a:lnTo>
                  <a:lnTo>
                    <a:pt x="1641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71" name="Google Shape;2371;p39"/>
            <p:cNvSpPr/>
            <p:nvPr/>
          </p:nvSpPr>
          <p:spPr>
            <a:xfrm flipH="1">
              <a:off x="288000" y="4080450"/>
              <a:ext cx="2121650" cy="1080575"/>
            </a:xfrm>
            <a:custGeom>
              <a:avLst/>
              <a:gdLst/>
              <a:ahLst/>
              <a:cxnLst/>
              <a:rect l="l" t="t" r="r" b="b"/>
              <a:pathLst>
                <a:path w="84866" h="43223" extrusionOk="0">
                  <a:moveTo>
                    <a:pt x="1" y="0"/>
                  </a:moveTo>
                  <a:lnTo>
                    <a:pt x="1" y="43223"/>
                  </a:lnTo>
                  <a:lnTo>
                    <a:pt x="84866" y="43223"/>
                  </a:lnTo>
                  <a:lnTo>
                    <a:pt x="8486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72" name="Google Shape;2372;p39"/>
            <p:cNvSpPr/>
            <p:nvPr/>
          </p:nvSpPr>
          <p:spPr>
            <a:xfrm flipH="1">
              <a:off x="966575" y="4876050"/>
              <a:ext cx="190000" cy="286500"/>
            </a:xfrm>
            <a:custGeom>
              <a:avLst/>
              <a:gdLst/>
              <a:ahLst/>
              <a:cxnLst/>
              <a:rect l="l" t="t" r="r" b="b"/>
              <a:pathLst>
                <a:path w="7600" h="11460" extrusionOk="0">
                  <a:moveTo>
                    <a:pt x="0" y="0"/>
                  </a:moveTo>
                  <a:lnTo>
                    <a:pt x="0" y="11460"/>
                  </a:lnTo>
                  <a:lnTo>
                    <a:pt x="7599" y="11460"/>
                  </a:lnTo>
                  <a:lnTo>
                    <a:pt x="759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73" name="Google Shape;2373;p39"/>
            <p:cNvSpPr/>
            <p:nvPr/>
          </p:nvSpPr>
          <p:spPr>
            <a:xfrm flipH="1">
              <a:off x="702900" y="4876050"/>
              <a:ext cx="190000" cy="286500"/>
            </a:xfrm>
            <a:custGeom>
              <a:avLst/>
              <a:gdLst/>
              <a:ahLst/>
              <a:cxnLst/>
              <a:rect l="l" t="t" r="r" b="b"/>
              <a:pathLst>
                <a:path w="7600" h="11460" extrusionOk="0">
                  <a:moveTo>
                    <a:pt x="1" y="0"/>
                  </a:moveTo>
                  <a:lnTo>
                    <a:pt x="1" y="11460"/>
                  </a:lnTo>
                  <a:lnTo>
                    <a:pt x="7600" y="11460"/>
                  </a:lnTo>
                  <a:lnTo>
                    <a:pt x="760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74" name="Google Shape;2374;p39"/>
            <p:cNvSpPr/>
            <p:nvPr/>
          </p:nvSpPr>
          <p:spPr>
            <a:xfrm flipH="1">
              <a:off x="0" y="4313725"/>
              <a:ext cx="550950" cy="847300"/>
            </a:xfrm>
            <a:custGeom>
              <a:avLst/>
              <a:gdLst/>
              <a:ahLst/>
              <a:cxnLst/>
              <a:rect l="l" t="t" r="r" b="b"/>
              <a:pathLst>
                <a:path w="22038" h="33892" extrusionOk="0">
                  <a:moveTo>
                    <a:pt x="22038" y="1"/>
                  </a:moveTo>
                  <a:lnTo>
                    <a:pt x="1" y="6597"/>
                  </a:lnTo>
                  <a:lnTo>
                    <a:pt x="1" y="33892"/>
                  </a:lnTo>
                  <a:lnTo>
                    <a:pt x="22038" y="33892"/>
                  </a:lnTo>
                  <a:lnTo>
                    <a:pt x="2203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75" name="Google Shape;2375;p39"/>
            <p:cNvSpPr/>
            <p:nvPr/>
          </p:nvSpPr>
          <p:spPr>
            <a:xfrm flipH="1">
              <a:off x="1923275" y="4387450"/>
              <a:ext cx="1195350" cy="773575"/>
            </a:xfrm>
            <a:custGeom>
              <a:avLst/>
              <a:gdLst/>
              <a:ahLst/>
              <a:cxnLst/>
              <a:rect l="l" t="t" r="r" b="b"/>
              <a:pathLst>
                <a:path w="47814" h="30943" extrusionOk="0">
                  <a:moveTo>
                    <a:pt x="1" y="0"/>
                  </a:moveTo>
                  <a:lnTo>
                    <a:pt x="1" y="30943"/>
                  </a:lnTo>
                  <a:lnTo>
                    <a:pt x="47813" y="30943"/>
                  </a:lnTo>
                  <a:lnTo>
                    <a:pt x="4781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76" name="Google Shape;2376;p39"/>
            <p:cNvSpPr/>
            <p:nvPr/>
          </p:nvSpPr>
          <p:spPr>
            <a:xfrm flipH="1">
              <a:off x="2553225" y="4236225"/>
              <a:ext cx="402775" cy="151250"/>
            </a:xfrm>
            <a:custGeom>
              <a:avLst/>
              <a:gdLst/>
              <a:ahLst/>
              <a:cxnLst/>
              <a:rect l="l" t="t" r="r" b="b"/>
              <a:pathLst>
                <a:path w="16111" h="6050" extrusionOk="0">
                  <a:moveTo>
                    <a:pt x="0" y="0"/>
                  </a:moveTo>
                  <a:lnTo>
                    <a:pt x="0" y="6049"/>
                  </a:lnTo>
                  <a:lnTo>
                    <a:pt x="16110" y="60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77" name="Google Shape;2377;p39"/>
            <p:cNvSpPr/>
            <p:nvPr/>
          </p:nvSpPr>
          <p:spPr>
            <a:xfrm flipH="1">
              <a:off x="2442300" y="4492300"/>
              <a:ext cx="599575" cy="67650"/>
            </a:xfrm>
            <a:custGeom>
              <a:avLst/>
              <a:gdLst/>
              <a:ahLst/>
              <a:cxnLst/>
              <a:rect l="l" t="t" r="r" b="b"/>
              <a:pathLst>
                <a:path w="23983" h="2706" extrusionOk="0">
                  <a:moveTo>
                    <a:pt x="1" y="1"/>
                  </a:moveTo>
                  <a:lnTo>
                    <a:pt x="1" y="2706"/>
                  </a:lnTo>
                  <a:lnTo>
                    <a:pt x="23983" y="2706"/>
                  </a:lnTo>
                  <a:lnTo>
                    <a:pt x="2398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78" name="Google Shape;2378;p39"/>
            <p:cNvSpPr/>
            <p:nvPr/>
          </p:nvSpPr>
          <p:spPr>
            <a:xfrm flipH="1">
              <a:off x="2442300" y="4620725"/>
              <a:ext cx="599575" cy="67650"/>
            </a:xfrm>
            <a:custGeom>
              <a:avLst/>
              <a:gdLst/>
              <a:ahLst/>
              <a:cxnLst/>
              <a:rect l="l" t="t" r="r" b="b"/>
              <a:pathLst>
                <a:path w="23983" h="2706" extrusionOk="0">
                  <a:moveTo>
                    <a:pt x="1" y="1"/>
                  </a:moveTo>
                  <a:lnTo>
                    <a:pt x="1" y="2706"/>
                  </a:lnTo>
                  <a:lnTo>
                    <a:pt x="23983" y="2706"/>
                  </a:lnTo>
                  <a:lnTo>
                    <a:pt x="2398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79" name="Google Shape;2379;p39"/>
            <p:cNvSpPr/>
            <p:nvPr/>
          </p:nvSpPr>
          <p:spPr>
            <a:xfrm flipH="1">
              <a:off x="2442300" y="4749150"/>
              <a:ext cx="599575" cy="67650"/>
            </a:xfrm>
            <a:custGeom>
              <a:avLst/>
              <a:gdLst/>
              <a:ahLst/>
              <a:cxnLst/>
              <a:rect l="l" t="t" r="r" b="b"/>
              <a:pathLst>
                <a:path w="23983" h="2706" extrusionOk="0">
                  <a:moveTo>
                    <a:pt x="1" y="0"/>
                  </a:moveTo>
                  <a:lnTo>
                    <a:pt x="1" y="2706"/>
                  </a:lnTo>
                  <a:lnTo>
                    <a:pt x="23983" y="2706"/>
                  </a:lnTo>
                  <a:lnTo>
                    <a:pt x="2398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0" name="Google Shape;2380;p39"/>
            <p:cNvSpPr/>
            <p:nvPr/>
          </p:nvSpPr>
          <p:spPr>
            <a:xfrm flipH="1">
              <a:off x="2028150" y="4996100"/>
              <a:ext cx="272075" cy="166450"/>
            </a:xfrm>
            <a:custGeom>
              <a:avLst/>
              <a:gdLst/>
              <a:ahLst/>
              <a:cxnLst/>
              <a:rect l="l" t="t" r="r" b="b"/>
              <a:pathLst>
                <a:path w="10883" h="6658" extrusionOk="0">
                  <a:moveTo>
                    <a:pt x="1" y="1"/>
                  </a:moveTo>
                  <a:lnTo>
                    <a:pt x="1" y="6658"/>
                  </a:lnTo>
                  <a:lnTo>
                    <a:pt x="10883" y="6658"/>
                  </a:lnTo>
                  <a:lnTo>
                    <a:pt x="1088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1" name="Google Shape;2381;p39"/>
            <p:cNvSpPr/>
            <p:nvPr/>
          </p:nvSpPr>
          <p:spPr>
            <a:xfrm flipH="1">
              <a:off x="1301700" y="4735475"/>
              <a:ext cx="695325" cy="425550"/>
            </a:xfrm>
            <a:custGeom>
              <a:avLst/>
              <a:gdLst/>
              <a:ahLst/>
              <a:cxnLst/>
              <a:rect l="l" t="t" r="r" b="b"/>
              <a:pathLst>
                <a:path w="27813" h="17022" extrusionOk="0">
                  <a:moveTo>
                    <a:pt x="1" y="0"/>
                  </a:moveTo>
                  <a:lnTo>
                    <a:pt x="1" y="17022"/>
                  </a:lnTo>
                  <a:lnTo>
                    <a:pt x="27813" y="17022"/>
                  </a:lnTo>
                  <a:lnTo>
                    <a:pt x="2781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2" name="Google Shape;2382;p39"/>
            <p:cNvSpPr/>
            <p:nvPr/>
          </p:nvSpPr>
          <p:spPr>
            <a:xfrm flipH="1">
              <a:off x="1728750" y="4688350"/>
              <a:ext cx="119325" cy="58550"/>
            </a:xfrm>
            <a:custGeom>
              <a:avLst/>
              <a:gdLst/>
              <a:ahLst/>
              <a:cxnLst/>
              <a:rect l="l" t="t" r="r" b="b"/>
              <a:pathLst>
                <a:path w="4773" h="2342" extrusionOk="0">
                  <a:moveTo>
                    <a:pt x="0" y="1"/>
                  </a:moveTo>
                  <a:lnTo>
                    <a:pt x="0" y="2341"/>
                  </a:lnTo>
                  <a:lnTo>
                    <a:pt x="4772" y="2341"/>
                  </a:lnTo>
                  <a:lnTo>
                    <a:pt x="47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3" name="Google Shape;2383;p39"/>
            <p:cNvSpPr/>
            <p:nvPr/>
          </p:nvSpPr>
          <p:spPr>
            <a:xfrm flipH="1">
              <a:off x="1554725" y="4688350"/>
              <a:ext cx="118575" cy="58550"/>
            </a:xfrm>
            <a:custGeom>
              <a:avLst/>
              <a:gdLst/>
              <a:ahLst/>
              <a:cxnLst/>
              <a:rect l="l" t="t" r="r" b="b"/>
              <a:pathLst>
                <a:path w="4743" h="2342" extrusionOk="0">
                  <a:moveTo>
                    <a:pt x="0" y="1"/>
                  </a:moveTo>
                  <a:lnTo>
                    <a:pt x="0" y="2341"/>
                  </a:lnTo>
                  <a:lnTo>
                    <a:pt x="4742" y="2341"/>
                  </a:lnTo>
                  <a:lnTo>
                    <a:pt x="474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4" name="Google Shape;2384;p39"/>
            <p:cNvSpPr/>
            <p:nvPr/>
          </p:nvSpPr>
          <p:spPr>
            <a:xfrm flipH="1">
              <a:off x="1378450" y="4688350"/>
              <a:ext cx="119325" cy="58550"/>
            </a:xfrm>
            <a:custGeom>
              <a:avLst/>
              <a:gdLst/>
              <a:ahLst/>
              <a:cxnLst/>
              <a:rect l="l" t="t" r="r" b="b"/>
              <a:pathLst>
                <a:path w="4773" h="2342" extrusionOk="0">
                  <a:moveTo>
                    <a:pt x="1" y="1"/>
                  </a:moveTo>
                  <a:lnTo>
                    <a:pt x="1" y="2341"/>
                  </a:lnTo>
                  <a:lnTo>
                    <a:pt x="4773" y="2341"/>
                  </a:lnTo>
                  <a:lnTo>
                    <a:pt x="477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5" name="Google Shape;2385;p39"/>
            <p:cNvSpPr/>
            <p:nvPr/>
          </p:nvSpPr>
          <p:spPr>
            <a:xfrm flipH="1">
              <a:off x="2178600" y="4176825"/>
              <a:ext cx="151250" cy="140850"/>
            </a:xfrm>
            <a:custGeom>
              <a:avLst/>
              <a:gdLst/>
              <a:ahLst/>
              <a:cxnLst/>
              <a:rect l="l" t="t" r="r" b="b"/>
              <a:pathLst>
                <a:path w="6050" h="5634" extrusionOk="0">
                  <a:moveTo>
                    <a:pt x="3021" y="0"/>
                  </a:moveTo>
                  <a:cubicBezTo>
                    <a:pt x="1671" y="0"/>
                    <a:pt x="463" y="976"/>
                    <a:pt x="244" y="2346"/>
                  </a:cubicBezTo>
                  <a:cubicBezTo>
                    <a:pt x="0" y="3896"/>
                    <a:pt x="1034" y="5325"/>
                    <a:pt x="2554" y="5598"/>
                  </a:cubicBezTo>
                  <a:cubicBezTo>
                    <a:pt x="2706" y="5622"/>
                    <a:pt x="2857" y="5634"/>
                    <a:pt x="3005" y="5634"/>
                  </a:cubicBezTo>
                  <a:cubicBezTo>
                    <a:pt x="4373" y="5634"/>
                    <a:pt x="5559" y="4656"/>
                    <a:pt x="5806" y="3258"/>
                  </a:cubicBezTo>
                  <a:cubicBezTo>
                    <a:pt x="6049" y="1738"/>
                    <a:pt x="5016" y="279"/>
                    <a:pt x="3466" y="36"/>
                  </a:cubicBezTo>
                  <a:cubicBezTo>
                    <a:pt x="3316" y="12"/>
                    <a:pt x="3168" y="0"/>
                    <a:pt x="30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6" name="Google Shape;2386;p39"/>
            <p:cNvSpPr/>
            <p:nvPr/>
          </p:nvSpPr>
          <p:spPr>
            <a:xfrm flipH="1">
              <a:off x="1935450" y="4176200"/>
              <a:ext cx="140600" cy="140600"/>
            </a:xfrm>
            <a:custGeom>
              <a:avLst/>
              <a:gdLst/>
              <a:ahLst/>
              <a:cxnLst/>
              <a:rect l="l" t="t" r="r" b="b"/>
              <a:pathLst>
                <a:path w="5624" h="5624" extrusionOk="0">
                  <a:moveTo>
                    <a:pt x="2827" y="0"/>
                  </a:moveTo>
                  <a:cubicBezTo>
                    <a:pt x="1277" y="0"/>
                    <a:pt x="1" y="1246"/>
                    <a:pt x="1" y="2827"/>
                  </a:cubicBezTo>
                  <a:cubicBezTo>
                    <a:pt x="1" y="4377"/>
                    <a:pt x="1277" y="5623"/>
                    <a:pt x="2827" y="5623"/>
                  </a:cubicBezTo>
                  <a:cubicBezTo>
                    <a:pt x="4378" y="5623"/>
                    <a:pt x="5624" y="4377"/>
                    <a:pt x="5624" y="2827"/>
                  </a:cubicBezTo>
                  <a:cubicBezTo>
                    <a:pt x="5624" y="1246"/>
                    <a:pt x="4378" y="0"/>
                    <a:pt x="28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7" name="Google Shape;2387;p39"/>
            <p:cNvSpPr/>
            <p:nvPr/>
          </p:nvSpPr>
          <p:spPr>
            <a:xfrm flipH="1">
              <a:off x="1679350" y="4176500"/>
              <a:ext cx="155050" cy="140500"/>
            </a:xfrm>
            <a:custGeom>
              <a:avLst/>
              <a:gdLst/>
              <a:ahLst/>
              <a:cxnLst/>
              <a:rect l="l" t="t" r="r" b="b"/>
              <a:pathLst>
                <a:path w="6202" h="5620" extrusionOk="0">
                  <a:moveTo>
                    <a:pt x="3090" y="1"/>
                  </a:moveTo>
                  <a:cubicBezTo>
                    <a:pt x="1831" y="1"/>
                    <a:pt x="677" y="874"/>
                    <a:pt x="365" y="2146"/>
                  </a:cubicBezTo>
                  <a:cubicBezTo>
                    <a:pt x="0" y="3666"/>
                    <a:pt x="943" y="5186"/>
                    <a:pt x="2462" y="5551"/>
                  </a:cubicBezTo>
                  <a:cubicBezTo>
                    <a:pt x="2674" y="5597"/>
                    <a:pt x="2885" y="5619"/>
                    <a:pt x="3092" y="5619"/>
                  </a:cubicBezTo>
                  <a:cubicBezTo>
                    <a:pt x="4375" y="5619"/>
                    <a:pt x="5522" y="4762"/>
                    <a:pt x="5836" y="3453"/>
                  </a:cubicBezTo>
                  <a:cubicBezTo>
                    <a:pt x="6201" y="1933"/>
                    <a:pt x="5259" y="414"/>
                    <a:pt x="3739" y="79"/>
                  </a:cubicBezTo>
                  <a:cubicBezTo>
                    <a:pt x="3522" y="26"/>
                    <a:pt x="3304" y="1"/>
                    <a:pt x="30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8" name="Google Shape;2388;p39"/>
            <p:cNvSpPr/>
            <p:nvPr/>
          </p:nvSpPr>
          <p:spPr>
            <a:xfrm flipH="1">
              <a:off x="1437725" y="4176200"/>
              <a:ext cx="140600" cy="140600"/>
            </a:xfrm>
            <a:custGeom>
              <a:avLst/>
              <a:gdLst/>
              <a:ahLst/>
              <a:cxnLst/>
              <a:rect l="l" t="t" r="r" b="b"/>
              <a:pathLst>
                <a:path w="5624" h="5624" extrusionOk="0">
                  <a:moveTo>
                    <a:pt x="2828" y="0"/>
                  </a:moveTo>
                  <a:cubicBezTo>
                    <a:pt x="1277" y="0"/>
                    <a:pt x="1" y="1246"/>
                    <a:pt x="1" y="2827"/>
                  </a:cubicBezTo>
                  <a:cubicBezTo>
                    <a:pt x="1" y="4377"/>
                    <a:pt x="1277" y="5623"/>
                    <a:pt x="2828" y="5623"/>
                  </a:cubicBezTo>
                  <a:cubicBezTo>
                    <a:pt x="4378" y="5623"/>
                    <a:pt x="5624" y="4377"/>
                    <a:pt x="5624" y="2827"/>
                  </a:cubicBezTo>
                  <a:cubicBezTo>
                    <a:pt x="5624" y="1246"/>
                    <a:pt x="4378" y="0"/>
                    <a:pt x="28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9" name="Google Shape;2389;p39"/>
            <p:cNvSpPr/>
            <p:nvPr/>
          </p:nvSpPr>
          <p:spPr>
            <a:xfrm flipH="1">
              <a:off x="396650" y="4561450"/>
              <a:ext cx="61575" cy="424800"/>
            </a:xfrm>
            <a:custGeom>
              <a:avLst/>
              <a:gdLst/>
              <a:ahLst/>
              <a:cxnLst/>
              <a:rect l="l" t="t" r="r" b="b"/>
              <a:pathLst>
                <a:path w="2463" h="16992" extrusionOk="0">
                  <a:moveTo>
                    <a:pt x="0" y="1"/>
                  </a:moveTo>
                  <a:lnTo>
                    <a:pt x="0" y="16992"/>
                  </a:lnTo>
                  <a:lnTo>
                    <a:pt x="2462" y="16992"/>
                  </a:lnTo>
                  <a:lnTo>
                    <a:pt x="246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0" name="Google Shape;2390;p39"/>
            <p:cNvSpPr/>
            <p:nvPr/>
          </p:nvSpPr>
          <p:spPr>
            <a:xfrm flipH="1">
              <a:off x="244675" y="4561450"/>
              <a:ext cx="61575" cy="424800"/>
            </a:xfrm>
            <a:custGeom>
              <a:avLst/>
              <a:gdLst/>
              <a:ahLst/>
              <a:cxnLst/>
              <a:rect l="l" t="t" r="r" b="b"/>
              <a:pathLst>
                <a:path w="2463" h="16992" extrusionOk="0">
                  <a:moveTo>
                    <a:pt x="0" y="1"/>
                  </a:moveTo>
                  <a:lnTo>
                    <a:pt x="0" y="16992"/>
                  </a:lnTo>
                  <a:lnTo>
                    <a:pt x="2462" y="16992"/>
                  </a:lnTo>
                  <a:lnTo>
                    <a:pt x="246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1" name="Google Shape;2391;p39"/>
            <p:cNvSpPr/>
            <p:nvPr/>
          </p:nvSpPr>
          <p:spPr>
            <a:xfrm flipH="1">
              <a:off x="93475" y="4561450"/>
              <a:ext cx="61575" cy="424800"/>
            </a:xfrm>
            <a:custGeom>
              <a:avLst/>
              <a:gdLst/>
              <a:ahLst/>
              <a:cxnLst/>
              <a:rect l="l" t="t" r="r" b="b"/>
              <a:pathLst>
                <a:path w="2463" h="16992" extrusionOk="0">
                  <a:moveTo>
                    <a:pt x="1" y="1"/>
                  </a:moveTo>
                  <a:lnTo>
                    <a:pt x="1" y="16992"/>
                  </a:lnTo>
                  <a:lnTo>
                    <a:pt x="2463" y="16992"/>
                  </a:lnTo>
                  <a:lnTo>
                    <a:pt x="246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2" name="Google Shape;2392;p39"/>
            <p:cNvSpPr/>
            <p:nvPr/>
          </p:nvSpPr>
          <p:spPr>
            <a:xfrm flipH="1">
              <a:off x="1792575" y="4806900"/>
              <a:ext cx="69175" cy="69175"/>
            </a:xfrm>
            <a:custGeom>
              <a:avLst/>
              <a:gdLst/>
              <a:ahLst/>
              <a:cxnLst/>
              <a:rect l="l" t="t" r="r" b="b"/>
              <a:pathLst>
                <a:path w="2767" h="2767" extrusionOk="0">
                  <a:moveTo>
                    <a:pt x="0" y="0"/>
                  </a:moveTo>
                  <a:lnTo>
                    <a:pt x="0" y="2766"/>
                  </a:lnTo>
                  <a:lnTo>
                    <a:pt x="2766" y="2766"/>
                  </a:lnTo>
                  <a:lnTo>
                    <a:pt x="276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3" name="Google Shape;2393;p39"/>
            <p:cNvSpPr/>
            <p:nvPr/>
          </p:nvSpPr>
          <p:spPr>
            <a:xfrm flipH="1">
              <a:off x="1659600" y="4806900"/>
              <a:ext cx="69175" cy="69175"/>
            </a:xfrm>
            <a:custGeom>
              <a:avLst/>
              <a:gdLst/>
              <a:ahLst/>
              <a:cxnLst/>
              <a:rect l="l" t="t" r="r" b="b"/>
              <a:pathLst>
                <a:path w="2767" h="2767" extrusionOk="0">
                  <a:moveTo>
                    <a:pt x="0" y="0"/>
                  </a:moveTo>
                  <a:lnTo>
                    <a:pt x="0" y="2766"/>
                  </a:lnTo>
                  <a:lnTo>
                    <a:pt x="2766" y="2766"/>
                  </a:lnTo>
                  <a:lnTo>
                    <a:pt x="276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4" name="Google Shape;2394;p39"/>
            <p:cNvSpPr/>
            <p:nvPr/>
          </p:nvSpPr>
          <p:spPr>
            <a:xfrm flipH="1">
              <a:off x="1526625" y="4806900"/>
              <a:ext cx="69175" cy="69175"/>
            </a:xfrm>
            <a:custGeom>
              <a:avLst/>
              <a:gdLst/>
              <a:ahLst/>
              <a:cxnLst/>
              <a:rect l="l" t="t" r="r" b="b"/>
              <a:pathLst>
                <a:path w="2767" h="2767" extrusionOk="0">
                  <a:moveTo>
                    <a:pt x="1" y="0"/>
                  </a:moveTo>
                  <a:lnTo>
                    <a:pt x="1" y="2766"/>
                  </a:lnTo>
                  <a:lnTo>
                    <a:pt x="2767" y="2766"/>
                  </a:lnTo>
                  <a:lnTo>
                    <a:pt x="276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5" name="Google Shape;2395;p39"/>
            <p:cNvSpPr/>
            <p:nvPr/>
          </p:nvSpPr>
          <p:spPr>
            <a:xfrm flipH="1">
              <a:off x="1393650" y="4806900"/>
              <a:ext cx="69175" cy="69175"/>
            </a:xfrm>
            <a:custGeom>
              <a:avLst/>
              <a:gdLst/>
              <a:ahLst/>
              <a:cxnLst/>
              <a:rect l="l" t="t" r="r" b="b"/>
              <a:pathLst>
                <a:path w="2767" h="2767" extrusionOk="0">
                  <a:moveTo>
                    <a:pt x="1" y="0"/>
                  </a:moveTo>
                  <a:lnTo>
                    <a:pt x="1" y="2766"/>
                  </a:lnTo>
                  <a:lnTo>
                    <a:pt x="2767" y="2766"/>
                  </a:lnTo>
                  <a:lnTo>
                    <a:pt x="276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6" name="Google Shape;2396;p39"/>
            <p:cNvSpPr/>
            <p:nvPr/>
          </p:nvSpPr>
          <p:spPr>
            <a:xfrm flipH="1">
              <a:off x="1792575" y="4926200"/>
              <a:ext cx="69175" cy="69925"/>
            </a:xfrm>
            <a:custGeom>
              <a:avLst/>
              <a:gdLst/>
              <a:ahLst/>
              <a:cxnLst/>
              <a:rect l="l" t="t" r="r" b="b"/>
              <a:pathLst>
                <a:path w="2767" h="2797" extrusionOk="0">
                  <a:moveTo>
                    <a:pt x="0" y="1"/>
                  </a:moveTo>
                  <a:lnTo>
                    <a:pt x="0" y="2797"/>
                  </a:lnTo>
                  <a:lnTo>
                    <a:pt x="2766" y="2797"/>
                  </a:lnTo>
                  <a:lnTo>
                    <a:pt x="276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7" name="Google Shape;2397;p39"/>
            <p:cNvSpPr/>
            <p:nvPr/>
          </p:nvSpPr>
          <p:spPr>
            <a:xfrm flipH="1">
              <a:off x="1659600" y="4926200"/>
              <a:ext cx="69175" cy="69925"/>
            </a:xfrm>
            <a:custGeom>
              <a:avLst/>
              <a:gdLst/>
              <a:ahLst/>
              <a:cxnLst/>
              <a:rect l="l" t="t" r="r" b="b"/>
              <a:pathLst>
                <a:path w="2767" h="2797" extrusionOk="0">
                  <a:moveTo>
                    <a:pt x="0" y="1"/>
                  </a:moveTo>
                  <a:lnTo>
                    <a:pt x="0" y="2797"/>
                  </a:lnTo>
                  <a:lnTo>
                    <a:pt x="2766" y="2797"/>
                  </a:lnTo>
                  <a:lnTo>
                    <a:pt x="276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8" name="Google Shape;2398;p39"/>
            <p:cNvSpPr/>
            <p:nvPr/>
          </p:nvSpPr>
          <p:spPr>
            <a:xfrm flipH="1">
              <a:off x="1526625" y="4926200"/>
              <a:ext cx="69175" cy="69925"/>
            </a:xfrm>
            <a:custGeom>
              <a:avLst/>
              <a:gdLst/>
              <a:ahLst/>
              <a:cxnLst/>
              <a:rect l="l" t="t" r="r" b="b"/>
              <a:pathLst>
                <a:path w="2767" h="2797" extrusionOk="0">
                  <a:moveTo>
                    <a:pt x="1" y="1"/>
                  </a:moveTo>
                  <a:lnTo>
                    <a:pt x="1" y="2797"/>
                  </a:lnTo>
                  <a:lnTo>
                    <a:pt x="2767" y="2797"/>
                  </a:lnTo>
                  <a:lnTo>
                    <a:pt x="276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9" name="Google Shape;2399;p39"/>
            <p:cNvSpPr/>
            <p:nvPr/>
          </p:nvSpPr>
          <p:spPr>
            <a:xfrm flipH="1">
              <a:off x="1393650" y="4926200"/>
              <a:ext cx="69175" cy="69925"/>
            </a:xfrm>
            <a:custGeom>
              <a:avLst/>
              <a:gdLst/>
              <a:ahLst/>
              <a:cxnLst/>
              <a:rect l="l" t="t" r="r" b="b"/>
              <a:pathLst>
                <a:path w="2767" h="2797" extrusionOk="0">
                  <a:moveTo>
                    <a:pt x="1" y="1"/>
                  </a:moveTo>
                  <a:lnTo>
                    <a:pt x="1" y="2797"/>
                  </a:lnTo>
                  <a:lnTo>
                    <a:pt x="2767" y="2797"/>
                  </a:lnTo>
                  <a:lnTo>
                    <a:pt x="276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6" name="Google Shape;2276;p36"/>
          <p:cNvSpPr txBox="1">
            <a:spLocks noGrp="1"/>
          </p:cNvSpPr>
          <p:nvPr>
            <p:ph type="title"/>
          </p:nvPr>
        </p:nvSpPr>
        <p:spPr>
          <a:xfrm>
            <a:off x="713250" y="463300"/>
            <a:ext cx="7717500" cy="539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dirty="0"/>
              <a:t>OBJECTIVES </a:t>
            </a:r>
            <a:endParaRPr sz="4000" dirty="0"/>
          </a:p>
        </p:txBody>
      </p:sp>
      <p:sp>
        <p:nvSpPr>
          <p:cNvPr id="2278" name="Google Shape;2278;p36"/>
          <p:cNvSpPr/>
          <p:nvPr/>
        </p:nvSpPr>
        <p:spPr>
          <a:xfrm>
            <a:off x="8765375" y="713800"/>
            <a:ext cx="1418000" cy="706500"/>
          </a:xfrm>
          <a:custGeom>
            <a:avLst/>
            <a:gdLst/>
            <a:ahLst/>
            <a:cxnLst/>
            <a:rect l="l" t="t" r="r" b="b"/>
            <a:pathLst>
              <a:path w="56720" h="28260" extrusionOk="0">
                <a:moveTo>
                  <a:pt x="26548" y="0"/>
                </a:moveTo>
                <a:cubicBezTo>
                  <a:pt x="23381" y="0"/>
                  <a:pt x="20167" y="1855"/>
                  <a:pt x="18299" y="4517"/>
                </a:cubicBezTo>
                <a:cubicBezTo>
                  <a:pt x="15868" y="7982"/>
                  <a:pt x="15381" y="12450"/>
                  <a:pt x="15685" y="16675"/>
                </a:cubicBezTo>
                <a:cubicBezTo>
                  <a:pt x="15106" y="13629"/>
                  <a:pt x="11921" y="11709"/>
                  <a:pt x="8789" y="11709"/>
                </a:cubicBezTo>
                <a:cubicBezTo>
                  <a:pt x="8139" y="11709"/>
                  <a:pt x="7492" y="11792"/>
                  <a:pt x="6870" y="11964"/>
                </a:cubicBezTo>
                <a:cubicBezTo>
                  <a:pt x="4013" y="12724"/>
                  <a:pt x="1916" y="15338"/>
                  <a:pt x="1004" y="18165"/>
                </a:cubicBezTo>
                <a:cubicBezTo>
                  <a:pt x="609" y="19441"/>
                  <a:pt x="366" y="20779"/>
                  <a:pt x="214" y="22147"/>
                </a:cubicBezTo>
                <a:cubicBezTo>
                  <a:pt x="1" y="24730"/>
                  <a:pt x="2007" y="26980"/>
                  <a:pt x="4621" y="27040"/>
                </a:cubicBezTo>
                <a:cubicBezTo>
                  <a:pt x="15655" y="27283"/>
                  <a:pt x="42099" y="27983"/>
                  <a:pt x="52038" y="28256"/>
                </a:cubicBezTo>
                <a:cubicBezTo>
                  <a:pt x="52095" y="28258"/>
                  <a:pt x="52150" y="28259"/>
                  <a:pt x="52206" y="28259"/>
                </a:cubicBezTo>
                <a:cubicBezTo>
                  <a:pt x="54652" y="28259"/>
                  <a:pt x="56630" y="26316"/>
                  <a:pt x="56689" y="23849"/>
                </a:cubicBezTo>
                <a:cubicBezTo>
                  <a:pt x="56719" y="22785"/>
                  <a:pt x="56598" y="21751"/>
                  <a:pt x="56294" y="20748"/>
                </a:cubicBezTo>
                <a:cubicBezTo>
                  <a:pt x="55625" y="18256"/>
                  <a:pt x="53680" y="16037"/>
                  <a:pt x="51157" y="15520"/>
                </a:cubicBezTo>
                <a:cubicBezTo>
                  <a:pt x="50878" y="15466"/>
                  <a:pt x="50593" y="15440"/>
                  <a:pt x="50307" y="15440"/>
                </a:cubicBezTo>
                <a:cubicBezTo>
                  <a:pt x="48044" y="15440"/>
                  <a:pt x="45716" y="17087"/>
                  <a:pt x="45473" y="19381"/>
                </a:cubicBezTo>
                <a:cubicBezTo>
                  <a:pt x="44439" y="16979"/>
                  <a:pt x="45473" y="13697"/>
                  <a:pt x="43163" y="12086"/>
                </a:cubicBezTo>
                <a:cubicBezTo>
                  <a:pt x="42532" y="11659"/>
                  <a:pt x="41805" y="11444"/>
                  <a:pt x="41074" y="11444"/>
                </a:cubicBezTo>
                <a:cubicBezTo>
                  <a:pt x="40502" y="11444"/>
                  <a:pt x="39928" y="11576"/>
                  <a:pt x="39394" y="11843"/>
                </a:cubicBezTo>
                <a:cubicBezTo>
                  <a:pt x="36780" y="13058"/>
                  <a:pt x="35777" y="15733"/>
                  <a:pt x="34895" y="18226"/>
                </a:cubicBezTo>
                <a:cubicBezTo>
                  <a:pt x="35321" y="14912"/>
                  <a:pt x="35777" y="11539"/>
                  <a:pt x="35108" y="8225"/>
                </a:cubicBezTo>
                <a:cubicBezTo>
                  <a:pt x="34439" y="4973"/>
                  <a:pt x="32464" y="1751"/>
                  <a:pt x="29363" y="535"/>
                </a:cubicBezTo>
                <a:cubicBezTo>
                  <a:pt x="28455" y="169"/>
                  <a:pt x="27503" y="0"/>
                  <a:pt x="2654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99EB9AE-940A-5DC0-A8C1-3A147110DB81}"/>
              </a:ext>
            </a:extLst>
          </p:cNvPr>
          <p:cNvSpPr txBox="1"/>
          <p:nvPr/>
        </p:nvSpPr>
        <p:spPr>
          <a:xfrm>
            <a:off x="1249775" y="1125656"/>
            <a:ext cx="69461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Londrina Solid" panose="020B0604020202020204" charset="0"/>
                <a:ea typeface="Calibri" panose="020F0502020204030204" pitchFamily="34" charset="0"/>
                <a:cs typeface="Calibri" panose="020F0502020204030204" pitchFamily="34" charset="0"/>
              </a:rPr>
              <a:t>By the end of the lesson, students will be able to: </a:t>
            </a:r>
          </a:p>
        </p:txBody>
      </p:sp>
      <p:sp>
        <p:nvSpPr>
          <p:cNvPr id="8" name="Google Shape;2285;p37">
            <a:extLst>
              <a:ext uri="{FF2B5EF4-FFF2-40B4-BE49-F238E27FC236}">
                <a16:creationId xmlns:a16="http://schemas.microsoft.com/office/drawing/2014/main" id="{837680F6-C749-8FD3-49CF-553025DEF537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2970086" y="1757174"/>
            <a:ext cx="5522271" cy="77041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accent3"/>
                </a:solidFill>
                <a:latin typeface="Londrina Solid"/>
                <a:sym typeface="Londrina Solid"/>
              </a:rPr>
              <a:t>listen for main ideas and specific information about the topic how to save energy at home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564922D4-CD7F-705D-6E79-F45312E7EBC3}"/>
              </a:ext>
            </a:extLst>
          </p:cNvPr>
          <p:cNvSpPr/>
          <p:nvPr/>
        </p:nvSpPr>
        <p:spPr>
          <a:xfrm>
            <a:off x="965216" y="1869154"/>
            <a:ext cx="1919629" cy="546455"/>
          </a:xfrm>
          <a:prstGeom prst="roundRect">
            <a:avLst/>
          </a:prstGeom>
          <a:solidFill>
            <a:schemeClr val="accent3"/>
          </a:solidFill>
          <a:ln w="38100"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Londrina Solid"/>
                <a:sym typeface="Londrina Solid"/>
              </a:rPr>
              <a:t>Listening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484F95D8-9962-3126-251E-012B067673F6}"/>
              </a:ext>
            </a:extLst>
          </p:cNvPr>
          <p:cNvSpPr/>
          <p:nvPr/>
        </p:nvSpPr>
        <p:spPr>
          <a:xfrm>
            <a:off x="965216" y="2908098"/>
            <a:ext cx="1919629" cy="546455"/>
          </a:xfrm>
          <a:prstGeom prst="roundRect">
            <a:avLst/>
          </a:prstGeom>
          <a:solidFill>
            <a:schemeClr val="accent1"/>
          </a:solidFill>
          <a:ln w="381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Londrina Solid"/>
                <a:sym typeface="Londrina Solid"/>
              </a:rPr>
              <a:t>Writing</a:t>
            </a:r>
          </a:p>
        </p:txBody>
      </p:sp>
      <p:sp>
        <p:nvSpPr>
          <p:cNvPr id="11" name="Google Shape;2285;p37">
            <a:extLst>
              <a:ext uri="{FF2B5EF4-FFF2-40B4-BE49-F238E27FC236}">
                <a16:creationId xmlns:a16="http://schemas.microsoft.com/office/drawing/2014/main" id="{F1FB2359-AB47-E148-8123-D4D707BEEE2B}"/>
              </a:ext>
            </a:extLst>
          </p:cNvPr>
          <p:cNvSpPr txBox="1">
            <a:spLocks/>
          </p:cNvSpPr>
          <p:nvPr/>
        </p:nvSpPr>
        <p:spPr>
          <a:xfrm>
            <a:off x="2970085" y="2785419"/>
            <a:ext cx="5522271" cy="770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miko"/>
              <a:buAutoNum type="arabicPeriod"/>
              <a:defRPr sz="1100" b="0" i="0" u="none" strike="noStrike" cap="none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miko"/>
              <a:buAutoNum type="alphaLcPeriod"/>
              <a:defRPr sz="1400" b="0" i="0" u="none" strike="noStrike" cap="none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miko"/>
              <a:buAutoNum type="romanLcPeriod"/>
              <a:defRPr sz="1400" b="0" i="0" u="none" strike="noStrike" cap="none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miko"/>
              <a:buAutoNum type="arabicPeriod"/>
              <a:defRPr sz="1400" b="0" i="0" u="none" strike="noStrike" cap="none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miko"/>
              <a:buAutoNum type="alphaLcPeriod"/>
              <a:defRPr sz="1400" b="0" i="0" u="none" strike="noStrike" cap="none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miko"/>
              <a:buAutoNum type="romanLcPeriod"/>
              <a:defRPr sz="1400" b="0" i="0" u="none" strike="noStrike" cap="none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miko"/>
              <a:buAutoNum type="arabicPeriod"/>
              <a:defRPr sz="1400" b="0" i="0" u="none" strike="noStrike" cap="none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miko"/>
              <a:buAutoNum type="alphaLcPeriod"/>
              <a:defRPr sz="1400" b="0" i="0" u="none" strike="noStrike" cap="none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miko"/>
              <a:buAutoNum type="romanLcPeriod"/>
              <a:defRPr sz="1400" b="0" i="0" u="none" strike="noStrike" cap="none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9pPr>
          </a:lstStyle>
          <a:p>
            <a:pPr marL="0" indent="0">
              <a:buFont typeface="Amiko"/>
              <a:buNone/>
            </a:pPr>
            <a:r>
              <a:rPr lang="en-US" sz="2400" dirty="0">
                <a:solidFill>
                  <a:schemeClr val="accent1"/>
                </a:solidFill>
                <a:latin typeface="Londrina Solid"/>
                <a:sym typeface="Londrina Solid"/>
              </a:rPr>
              <a:t>write about how you save energy at home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build="p"/>
      <p:bldP spid="9" grpId="0" animBg="1"/>
      <p:bldP spid="9" grpId="1" animBg="1"/>
      <p:bldP spid="10" grpId="0" animBg="1"/>
      <p:bldP spid="10" grpId="1" animBg="1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1" name="Google Shape;2481;p43"/>
          <p:cNvSpPr txBox="1">
            <a:spLocks noGrp="1"/>
          </p:cNvSpPr>
          <p:nvPr>
            <p:ph type="title"/>
          </p:nvPr>
        </p:nvSpPr>
        <p:spPr>
          <a:xfrm>
            <a:off x="6030100" y="947985"/>
            <a:ext cx="2029200" cy="74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</a:t>
            </a:r>
            <a:endParaRPr dirty="0"/>
          </a:p>
        </p:txBody>
      </p:sp>
      <p:sp>
        <p:nvSpPr>
          <p:cNvPr id="2482" name="Google Shape;2482;p43"/>
          <p:cNvSpPr txBox="1">
            <a:spLocks noGrp="1"/>
          </p:cNvSpPr>
          <p:nvPr>
            <p:ph type="title" idx="2"/>
          </p:nvPr>
        </p:nvSpPr>
        <p:spPr>
          <a:xfrm>
            <a:off x="713950" y="1477504"/>
            <a:ext cx="4545300" cy="80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0" dirty="0"/>
              <a:t>LISTENING</a:t>
            </a:r>
            <a:endParaRPr sz="8000" dirty="0"/>
          </a:p>
        </p:txBody>
      </p:sp>
      <p:grpSp>
        <p:nvGrpSpPr>
          <p:cNvPr id="2484" name="Google Shape;2484;p43"/>
          <p:cNvGrpSpPr/>
          <p:nvPr/>
        </p:nvGrpSpPr>
        <p:grpSpPr>
          <a:xfrm>
            <a:off x="4210054" y="2175650"/>
            <a:ext cx="4107721" cy="2856022"/>
            <a:chOff x="4210054" y="2175650"/>
            <a:chExt cx="4107721" cy="2856022"/>
          </a:xfrm>
        </p:grpSpPr>
        <p:sp>
          <p:nvSpPr>
            <p:cNvPr id="2485" name="Google Shape;2485;p43"/>
            <p:cNvSpPr/>
            <p:nvPr/>
          </p:nvSpPr>
          <p:spPr>
            <a:xfrm flipH="1">
              <a:off x="7256347" y="3467218"/>
              <a:ext cx="330196" cy="1346420"/>
            </a:xfrm>
            <a:custGeom>
              <a:avLst/>
              <a:gdLst/>
              <a:ahLst/>
              <a:cxnLst/>
              <a:rect l="l" t="t" r="r" b="b"/>
              <a:pathLst>
                <a:path w="12134" h="49478" extrusionOk="0">
                  <a:moveTo>
                    <a:pt x="3711" y="0"/>
                  </a:moveTo>
                  <a:lnTo>
                    <a:pt x="0" y="49478"/>
                  </a:lnTo>
                  <a:lnTo>
                    <a:pt x="12133" y="49478"/>
                  </a:lnTo>
                  <a:lnTo>
                    <a:pt x="959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6" name="Google Shape;2486;p43"/>
            <p:cNvSpPr/>
            <p:nvPr/>
          </p:nvSpPr>
          <p:spPr>
            <a:xfrm flipH="1">
              <a:off x="6373160" y="3264239"/>
              <a:ext cx="329707" cy="1346447"/>
            </a:xfrm>
            <a:custGeom>
              <a:avLst/>
              <a:gdLst/>
              <a:ahLst/>
              <a:cxnLst/>
              <a:rect l="l" t="t" r="r" b="b"/>
              <a:pathLst>
                <a:path w="12116" h="49479" extrusionOk="0">
                  <a:moveTo>
                    <a:pt x="3694" y="1"/>
                  </a:moveTo>
                  <a:lnTo>
                    <a:pt x="1" y="49479"/>
                  </a:lnTo>
                  <a:lnTo>
                    <a:pt x="12116" y="49479"/>
                  </a:lnTo>
                  <a:lnTo>
                    <a:pt x="958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7" name="Google Shape;2487;p43"/>
            <p:cNvSpPr/>
            <p:nvPr/>
          </p:nvSpPr>
          <p:spPr>
            <a:xfrm flipH="1">
              <a:off x="5638526" y="2850552"/>
              <a:ext cx="181126" cy="2173816"/>
            </a:xfrm>
            <a:custGeom>
              <a:avLst/>
              <a:gdLst/>
              <a:ahLst/>
              <a:cxnLst/>
              <a:rect l="l" t="t" r="r" b="b"/>
              <a:pathLst>
                <a:path w="6656" h="79883" extrusionOk="0">
                  <a:moveTo>
                    <a:pt x="1428" y="1"/>
                  </a:moveTo>
                  <a:lnTo>
                    <a:pt x="0" y="79882"/>
                  </a:lnTo>
                  <a:lnTo>
                    <a:pt x="6656" y="79882"/>
                  </a:lnTo>
                  <a:lnTo>
                    <a:pt x="522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8" name="Google Shape;2488;p43"/>
            <p:cNvSpPr/>
            <p:nvPr/>
          </p:nvSpPr>
          <p:spPr>
            <a:xfrm flipH="1">
              <a:off x="5666690" y="3237543"/>
              <a:ext cx="124797" cy="227741"/>
            </a:xfrm>
            <a:custGeom>
              <a:avLst/>
              <a:gdLst/>
              <a:ahLst/>
              <a:cxnLst/>
              <a:rect l="l" t="t" r="r" b="b"/>
              <a:pathLst>
                <a:path w="4586" h="8369" extrusionOk="0">
                  <a:moveTo>
                    <a:pt x="143" y="1"/>
                  </a:moveTo>
                  <a:lnTo>
                    <a:pt x="0" y="8369"/>
                  </a:lnTo>
                  <a:lnTo>
                    <a:pt x="4586" y="8369"/>
                  </a:lnTo>
                  <a:lnTo>
                    <a:pt x="442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9" name="Google Shape;2489;p43"/>
            <p:cNvSpPr/>
            <p:nvPr/>
          </p:nvSpPr>
          <p:spPr>
            <a:xfrm flipH="1">
              <a:off x="5662309" y="3575008"/>
              <a:ext cx="133559" cy="124307"/>
            </a:xfrm>
            <a:custGeom>
              <a:avLst/>
              <a:gdLst/>
              <a:ahLst/>
              <a:cxnLst/>
              <a:rect l="l" t="t" r="r" b="b"/>
              <a:pathLst>
                <a:path w="4908" h="4568" extrusionOk="0">
                  <a:moveTo>
                    <a:pt x="90" y="0"/>
                  </a:moveTo>
                  <a:lnTo>
                    <a:pt x="1" y="4568"/>
                  </a:lnTo>
                  <a:lnTo>
                    <a:pt x="4907" y="4568"/>
                  </a:lnTo>
                  <a:lnTo>
                    <a:pt x="481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0" name="Google Shape;2490;p43"/>
            <p:cNvSpPr/>
            <p:nvPr/>
          </p:nvSpPr>
          <p:spPr>
            <a:xfrm flipH="1">
              <a:off x="7708893" y="3059844"/>
              <a:ext cx="162187" cy="1951898"/>
            </a:xfrm>
            <a:custGeom>
              <a:avLst/>
              <a:gdLst/>
              <a:ahLst/>
              <a:cxnLst/>
              <a:rect l="l" t="t" r="r" b="b"/>
              <a:pathLst>
                <a:path w="5960" h="71728" extrusionOk="0">
                  <a:moveTo>
                    <a:pt x="1267" y="0"/>
                  </a:moveTo>
                  <a:lnTo>
                    <a:pt x="0" y="71728"/>
                  </a:lnTo>
                  <a:lnTo>
                    <a:pt x="5960" y="71728"/>
                  </a:lnTo>
                  <a:lnTo>
                    <a:pt x="465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1" name="Google Shape;2491;p43"/>
            <p:cNvSpPr/>
            <p:nvPr/>
          </p:nvSpPr>
          <p:spPr>
            <a:xfrm flipH="1">
              <a:off x="7733656" y="3407486"/>
              <a:ext cx="112660" cy="203958"/>
            </a:xfrm>
            <a:custGeom>
              <a:avLst/>
              <a:gdLst/>
              <a:ahLst/>
              <a:cxnLst/>
              <a:rect l="l" t="t" r="r" b="b"/>
              <a:pathLst>
                <a:path w="4140" h="7495" extrusionOk="0">
                  <a:moveTo>
                    <a:pt x="143" y="0"/>
                  </a:moveTo>
                  <a:lnTo>
                    <a:pt x="0" y="7494"/>
                  </a:lnTo>
                  <a:lnTo>
                    <a:pt x="4140" y="7494"/>
                  </a:lnTo>
                  <a:lnTo>
                    <a:pt x="399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2" name="Google Shape;2492;p43"/>
            <p:cNvSpPr/>
            <p:nvPr/>
          </p:nvSpPr>
          <p:spPr>
            <a:xfrm flipH="1">
              <a:off x="7730254" y="3710472"/>
              <a:ext cx="119463" cy="112170"/>
            </a:xfrm>
            <a:custGeom>
              <a:avLst/>
              <a:gdLst/>
              <a:ahLst/>
              <a:cxnLst/>
              <a:rect l="l" t="t" r="r" b="b"/>
              <a:pathLst>
                <a:path w="4390" h="4122" extrusionOk="0">
                  <a:moveTo>
                    <a:pt x="72" y="0"/>
                  </a:moveTo>
                  <a:lnTo>
                    <a:pt x="0" y="4122"/>
                  </a:lnTo>
                  <a:lnTo>
                    <a:pt x="4390" y="4122"/>
                  </a:lnTo>
                  <a:lnTo>
                    <a:pt x="431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3" name="Google Shape;2493;p43"/>
            <p:cNvSpPr/>
            <p:nvPr/>
          </p:nvSpPr>
          <p:spPr>
            <a:xfrm flipH="1">
              <a:off x="5944423" y="3137047"/>
              <a:ext cx="149070" cy="1787290"/>
            </a:xfrm>
            <a:custGeom>
              <a:avLst/>
              <a:gdLst/>
              <a:ahLst/>
              <a:cxnLst/>
              <a:rect l="l" t="t" r="r" b="b"/>
              <a:pathLst>
                <a:path w="5478" h="65679" extrusionOk="0">
                  <a:moveTo>
                    <a:pt x="1196" y="0"/>
                  </a:moveTo>
                  <a:lnTo>
                    <a:pt x="0" y="65679"/>
                  </a:lnTo>
                  <a:lnTo>
                    <a:pt x="5478" y="65679"/>
                  </a:lnTo>
                  <a:lnTo>
                    <a:pt x="428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4" name="Google Shape;2494;p43"/>
            <p:cNvSpPr/>
            <p:nvPr/>
          </p:nvSpPr>
          <p:spPr>
            <a:xfrm flipH="1">
              <a:off x="5967717" y="3455081"/>
              <a:ext cx="102482" cy="187440"/>
            </a:xfrm>
            <a:custGeom>
              <a:avLst/>
              <a:gdLst/>
              <a:ahLst/>
              <a:cxnLst/>
              <a:rect l="l" t="t" r="r" b="b"/>
              <a:pathLst>
                <a:path w="3766" h="6888" extrusionOk="0">
                  <a:moveTo>
                    <a:pt x="126" y="0"/>
                  </a:moveTo>
                  <a:lnTo>
                    <a:pt x="1" y="6887"/>
                  </a:lnTo>
                  <a:lnTo>
                    <a:pt x="3765" y="6887"/>
                  </a:lnTo>
                  <a:lnTo>
                    <a:pt x="365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5" name="Google Shape;2495;p43"/>
            <p:cNvSpPr/>
            <p:nvPr/>
          </p:nvSpPr>
          <p:spPr>
            <a:xfrm flipH="1">
              <a:off x="5963825" y="3732814"/>
              <a:ext cx="110265" cy="102455"/>
            </a:xfrm>
            <a:custGeom>
              <a:avLst/>
              <a:gdLst/>
              <a:ahLst/>
              <a:cxnLst/>
              <a:rect l="l" t="t" r="r" b="b"/>
              <a:pathLst>
                <a:path w="4052" h="3765" extrusionOk="0">
                  <a:moveTo>
                    <a:pt x="72" y="0"/>
                  </a:moveTo>
                  <a:lnTo>
                    <a:pt x="1" y="3765"/>
                  </a:lnTo>
                  <a:lnTo>
                    <a:pt x="4051" y="3765"/>
                  </a:lnTo>
                  <a:lnTo>
                    <a:pt x="398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6" name="Google Shape;2496;p43"/>
            <p:cNvSpPr/>
            <p:nvPr/>
          </p:nvSpPr>
          <p:spPr>
            <a:xfrm flipH="1">
              <a:off x="4859702" y="3698335"/>
              <a:ext cx="570537" cy="1331372"/>
            </a:xfrm>
            <a:custGeom>
              <a:avLst/>
              <a:gdLst/>
              <a:ahLst/>
              <a:cxnLst/>
              <a:rect l="l" t="t" r="r" b="b"/>
              <a:pathLst>
                <a:path w="20966" h="48925" extrusionOk="0">
                  <a:moveTo>
                    <a:pt x="0" y="0"/>
                  </a:moveTo>
                  <a:lnTo>
                    <a:pt x="0" y="48925"/>
                  </a:lnTo>
                  <a:lnTo>
                    <a:pt x="20965" y="48925"/>
                  </a:lnTo>
                  <a:lnTo>
                    <a:pt x="2096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7" name="Google Shape;2497;p43"/>
            <p:cNvSpPr/>
            <p:nvPr/>
          </p:nvSpPr>
          <p:spPr>
            <a:xfrm flipH="1">
              <a:off x="4210054" y="3698335"/>
              <a:ext cx="704069" cy="1331372"/>
            </a:xfrm>
            <a:custGeom>
              <a:avLst/>
              <a:gdLst/>
              <a:ahLst/>
              <a:cxnLst/>
              <a:rect l="l" t="t" r="r" b="b"/>
              <a:pathLst>
                <a:path w="25873" h="48925" extrusionOk="0">
                  <a:moveTo>
                    <a:pt x="1" y="0"/>
                  </a:moveTo>
                  <a:lnTo>
                    <a:pt x="1" y="48925"/>
                  </a:lnTo>
                  <a:lnTo>
                    <a:pt x="25873" y="48925"/>
                  </a:lnTo>
                  <a:lnTo>
                    <a:pt x="2587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8" name="Google Shape;2498;p43"/>
            <p:cNvSpPr/>
            <p:nvPr/>
          </p:nvSpPr>
          <p:spPr>
            <a:xfrm flipH="1">
              <a:off x="4210054" y="3842535"/>
              <a:ext cx="704069" cy="404487"/>
            </a:xfrm>
            <a:custGeom>
              <a:avLst/>
              <a:gdLst/>
              <a:ahLst/>
              <a:cxnLst/>
              <a:rect l="l" t="t" r="r" b="b"/>
              <a:pathLst>
                <a:path w="25873" h="14864" extrusionOk="0">
                  <a:moveTo>
                    <a:pt x="1" y="0"/>
                  </a:moveTo>
                  <a:lnTo>
                    <a:pt x="1" y="14863"/>
                  </a:lnTo>
                  <a:lnTo>
                    <a:pt x="25873" y="14863"/>
                  </a:lnTo>
                  <a:lnTo>
                    <a:pt x="258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9" name="Google Shape;2499;p43"/>
            <p:cNvSpPr/>
            <p:nvPr/>
          </p:nvSpPr>
          <p:spPr>
            <a:xfrm flipH="1">
              <a:off x="4814552" y="3842535"/>
              <a:ext cx="17498" cy="404487"/>
            </a:xfrm>
            <a:custGeom>
              <a:avLst/>
              <a:gdLst/>
              <a:ahLst/>
              <a:cxnLst/>
              <a:rect l="l" t="t" r="r" b="b"/>
              <a:pathLst>
                <a:path w="643" h="14864" extrusionOk="0">
                  <a:moveTo>
                    <a:pt x="0" y="0"/>
                  </a:moveTo>
                  <a:lnTo>
                    <a:pt x="0" y="14863"/>
                  </a:lnTo>
                  <a:lnTo>
                    <a:pt x="643" y="14863"/>
                  </a:lnTo>
                  <a:lnTo>
                    <a:pt x="64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0" name="Google Shape;2500;p43"/>
            <p:cNvSpPr/>
            <p:nvPr/>
          </p:nvSpPr>
          <p:spPr>
            <a:xfrm flipH="1">
              <a:off x="4717920" y="3842535"/>
              <a:ext cx="17498" cy="404487"/>
            </a:xfrm>
            <a:custGeom>
              <a:avLst/>
              <a:gdLst/>
              <a:ahLst/>
              <a:cxnLst/>
              <a:rect l="l" t="t" r="r" b="b"/>
              <a:pathLst>
                <a:path w="643" h="14864" extrusionOk="0">
                  <a:moveTo>
                    <a:pt x="0" y="0"/>
                  </a:moveTo>
                  <a:lnTo>
                    <a:pt x="0" y="14863"/>
                  </a:lnTo>
                  <a:lnTo>
                    <a:pt x="642" y="14863"/>
                  </a:lnTo>
                  <a:lnTo>
                    <a:pt x="64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1" name="Google Shape;2501;p43"/>
            <p:cNvSpPr/>
            <p:nvPr/>
          </p:nvSpPr>
          <p:spPr>
            <a:xfrm flipH="1">
              <a:off x="4620825" y="3842535"/>
              <a:ext cx="17498" cy="404487"/>
            </a:xfrm>
            <a:custGeom>
              <a:avLst/>
              <a:gdLst/>
              <a:ahLst/>
              <a:cxnLst/>
              <a:rect l="l" t="t" r="r" b="b"/>
              <a:pathLst>
                <a:path w="643" h="14864" extrusionOk="0">
                  <a:moveTo>
                    <a:pt x="1" y="0"/>
                  </a:moveTo>
                  <a:lnTo>
                    <a:pt x="1" y="14863"/>
                  </a:lnTo>
                  <a:lnTo>
                    <a:pt x="643" y="14863"/>
                  </a:lnTo>
                  <a:lnTo>
                    <a:pt x="64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2" name="Google Shape;2502;p43"/>
            <p:cNvSpPr/>
            <p:nvPr/>
          </p:nvSpPr>
          <p:spPr>
            <a:xfrm flipH="1">
              <a:off x="4517880" y="3842535"/>
              <a:ext cx="17498" cy="404487"/>
            </a:xfrm>
            <a:custGeom>
              <a:avLst/>
              <a:gdLst/>
              <a:ahLst/>
              <a:cxnLst/>
              <a:rect l="l" t="t" r="r" b="b"/>
              <a:pathLst>
                <a:path w="643" h="14864" extrusionOk="0">
                  <a:moveTo>
                    <a:pt x="0" y="0"/>
                  </a:moveTo>
                  <a:lnTo>
                    <a:pt x="0" y="14863"/>
                  </a:lnTo>
                  <a:lnTo>
                    <a:pt x="643" y="14863"/>
                  </a:lnTo>
                  <a:lnTo>
                    <a:pt x="64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3" name="Google Shape;2503;p43"/>
            <p:cNvSpPr/>
            <p:nvPr/>
          </p:nvSpPr>
          <p:spPr>
            <a:xfrm flipH="1">
              <a:off x="4420758" y="3842535"/>
              <a:ext cx="17525" cy="404487"/>
            </a:xfrm>
            <a:custGeom>
              <a:avLst/>
              <a:gdLst/>
              <a:ahLst/>
              <a:cxnLst/>
              <a:rect l="l" t="t" r="r" b="b"/>
              <a:pathLst>
                <a:path w="644" h="14864" extrusionOk="0">
                  <a:moveTo>
                    <a:pt x="1" y="0"/>
                  </a:moveTo>
                  <a:lnTo>
                    <a:pt x="1" y="14863"/>
                  </a:lnTo>
                  <a:lnTo>
                    <a:pt x="643" y="14863"/>
                  </a:lnTo>
                  <a:lnTo>
                    <a:pt x="64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4" name="Google Shape;2504;p43"/>
            <p:cNvSpPr/>
            <p:nvPr/>
          </p:nvSpPr>
          <p:spPr>
            <a:xfrm flipH="1">
              <a:off x="4333378" y="3842535"/>
              <a:ext cx="17498" cy="404487"/>
            </a:xfrm>
            <a:custGeom>
              <a:avLst/>
              <a:gdLst/>
              <a:ahLst/>
              <a:cxnLst/>
              <a:rect l="l" t="t" r="r" b="b"/>
              <a:pathLst>
                <a:path w="643" h="14864" extrusionOk="0">
                  <a:moveTo>
                    <a:pt x="0" y="0"/>
                  </a:moveTo>
                  <a:lnTo>
                    <a:pt x="0" y="14863"/>
                  </a:lnTo>
                  <a:lnTo>
                    <a:pt x="643" y="14863"/>
                  </a:lnTo>
                  <a:lnTo>
                    <a:pt x="64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5" name="Google Shape;2505;p43"/>
            <p:cNvSpPr/>
            <p:nvPr/>
          </p:nvSpPr>
          <p:spPr>
            <a:xfrm flipH="1">
              <a:off x="4236746" y="3842535"/>
              <a:ext cx="17498" cy="404487"/>
            </a:xfrm>
            <a:custGeom>
              <a:avLst/>
              <a:gdLst/>
              <a:ahLst/>
              <a:cxnLst/>
              <a:rect l="l" t="t" r="r" b="b"/>
              <a:pathLst>
                <a:path w="643" h="14864" extrusionOk="0">
                  <a:moveTo>
                    <a:pt x="0" y="0"/>
                  </a:moveTo>
                  <a:lnTo>
                    <a:pt x="0" y="14863"/>
                  </a:lnTo>
                  <a:lnTo>
                    <a:pt x="642" y="14863"/>
                  </a:lnTo>
                  <a:lnTo>
                    <a:pt x="64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6" name="Google Shape;2506;p43"/>
            <p:cNvSpPr/>
            <p:nvPr/>
          </p:nvSpPr>
          <p:spPr>
            <a:xfrm flipH="1">
              <a:off x="4210054" y="4399443"/>
              <a:ext cx="704069" cy="85012"/>
            </a:xfrm>
            <a:custGeom>
              <a:avLst/>
              <a:gdLst/>
              <a:ahLst/>
              <a:cxnLst/>
              <a:rect l="l" t="t" r="r" b="b"/>
              <a:pathLst>
                <a:path w="25873" h="3124" extrusionOk="0">
                  <a:moveTo>
                    <a:pt x="1" y="1"/>
                  </a:moveTo>
                  <a:lnTo>
                    <a:pt x="1" y="3123"/>
                  </a:lnTo>
                  <a:lnTo>
                    <a:pt x="25873" y="3123"/>
                  </a:lnTo>
                  <a:lnTo>
                    <a:pt x="2587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7" name="Google Shape;2507;p43"/>
            <p:cNvSpPr/>
            <p:nvPr/>
          </p:nvSpPr>
          <p:spPr>
            <a:xfrm flipH="1">
              <a:off x="4814552" y="4399443"/>
              <a:ext cx="17498" cy="85012"/>
            </a:xfrm>
            <a:custGeom>
              <a:avLst/>
              <a:gdLst/>
              <a:ahLst/>
              <a:cxnLst/>
              <a:rect l="l" t="t" r="r" b="b"/>
              <a:pathLst>
                <a:path w="643" h="3124" extrusionOk="0">
                  <a:moveTo>
                    <a:pt x="0" y="1"/>
                  </a:moveTo>
                  <a:lnTo>
                    <a:pt x="0" y="3123"/>
                  </a:lnTo>
                  <a:lnTo>
                    <a:pt x="643" y="3123"/>
                  </a:lnTo>
                  <a:lnTo>
                    <a:pt x="64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8" name="Google Shape;2508;p43"/>
            <p:cNvSpPr/>
            <p:nvPr/>
          </p:nvSpPr>
          <p:spPr>
            <a:xfrm flipH="1">
              <a:off x="4717920" y="4399443"/>
              <a:ext cx="17498" cy="85012"/>
            </a:xfrm>
            <a:custGeom>
              <a:avLst/>
              <a:gdLst/>
              <a:ahLst/>
              <a:cxnLst/>
              <a:rect l="l" t="t" r="r" b="b"/>
              <a:pathLst>
                <a:path w="643" h="3124" extrusionOk="0">
                  <a:moveTo>
                    <a:pt x="0" y="1"/>
                  </a:moveTo>
                  <a:lnTo>
                    <a:pt x="0" y="3123"/>
                  </a:lnTo>
                  <a:lnTo>
                    <a:pt x="642" y="3123"/>
                  </a:lnTo>
                  <a:lnTo>
                    <a:pt x="64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9" name="Google Shape;2509;p43"/>
            <p:cNvSpPr/>
            <p:nvPr/>
          </p:nvSpPr>
          <p:spPr>
            <a:xfrm flipH="1">
              <a:off x="4620825" y="4399443"/>
              <a:ext cx="17498" cy="85012"/>
            </a:xfrm>
            <a:custGeom>
              <a:avLst/>
              <a:gdLst/>
              <a:ahLst/>
              <a:cxnLst/>
              <a:rect l="l" t="t" r="r" b="b"/>
              <a:pathLst>
                <a:path w="643" h="3124" extrusionOk="0">
                  <a:moveTo>
                    <a:pt x="1" y="1"/>
                  </a:moveTo>
                  <a:lnTo>
                    <a:pt x="1" y="3123"/>
                  </a:lnTo>
                  <a:lnTo>
                    <a:pt x="643" y="3123"/>
                  </a:lnTo>
                  <a:lnTo>
                    <a:pt x="64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0" name="Google Shape;2510;p43"/>
            <p:cNvSpPr/>
            <p:nvPr/>
          </p:nvSpPr>
          <p:spPr>
            <a:xfrm flipH="1">
              <a:off x="4517880" y="4399443"/>
              <a:ext cx="17498" cy="85012"/>
            </a:xfrm>
            <a:custGeom>
              <a:avLst/>
              <a:gdLst/>
              <a:ahLst/>
              <a:cxnLst/>
              <a:rect l="l" t="t" r="r" b="b"/>
              <a:pathLst>
                <a:path w="643" h="3124" extrusionOk="0">
                  <a:moveTo>
                    <a:pt x="0" y="1"/>
                  </a:moveTo>
                  <a:lnTo>
                    <a:pt x="0" y="3123"/>
                  </a:lnTo>
                  <a:lnTo>
                    <a:pt x="643" y="3123"/>
                  </a:lnTo>
                  <a:lnTo>
                    <a:pt x="64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1" name="Google Shape;2511;p43"/>
            <p:cNvSpPr/>
            <p:nvPr/>
          </p:nvSpPr>
          <p:spPr>
            <a:xfrm flipH="1">
              <a:off x="4420758" y="4399443"/>
              <a:ext cx="17525" cy="85012"/>
            </a:xfrm>
            <a:custGeom>
              <a:avLst/>
              <a:gdLst/>
              <a:ahLst/>
              <a:cxnLst/>
              <a:rect l="l" t="t" r="r" b="b"/>
              <a:pathLst>
                <a:path w="644" h="3124" extrusionOk="0">
                  <a:moveTo>
                    <a:pt x="1" y="1"/>
                  </a:moveTo>
                  <a:lnTo>
                    <a:pt x="1" y="3123"/>
                  </a:lnTo>
                  <a:lnTo>
                    <a:pt x="643" y="3123"/>
                  </a:lnTo>
                  <a:lnTo>
                    <a:pt x="64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2" name="Google Shape;2512;p43"/>
            <p:cNvSpPr/>
            <p:nvPr/>
          </p:nvSpPr>
          <p:spPr>
            <a:xfrm flipH="1">
              <a:off x="4333378" y="4399443"/>
              <a:ext cx="17498" cy="85012"/>
            </a:xfrm>
            <a:custGeom>
              <a:avLst/>
              <a:gdLst/>
              <a:ahLst/>
              <a:cxnLst/>
              <a:rect l="l" t="t" r="r" b="b"/>
              <a:pathLst>
                <a:path w="643" h="3124" extrusionOk="0">
                  <a:moveTo>
                    <a:pt x="0" y="1"/>
                  </a:moveTo>
                  <a:lnTo>
                    <a:pt x="0" y="3123"/>
                  </a:lnTo>
                  <a:lnTo>
                    <a:pt x="643" y="3123"/>
                  </a:lnTo>
                  <a:lnTo>
                    <a:pt x="64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3" name="Google Shape;2513;p43"/>
            <p:cNvSpPr/>
            <p:nvPr/>
          </p:nvSpPr>
          <p:spPr>
            <a:xfrm flipH="1">
              <a:off x="4236746" y="4399443"/>
              <a:ext cx="17498" cy="85012"/>
            </a:xfrm>
            <a:custGeom>
              <a:avLst/>
              <a:gdLst/>
              <a:ahLst/>
              <a:cxnLst/>
              <a:rect l="l" t="t" r="r" b="b"/>
              <a:pathLst>
                <a:path w="643" h="3124" extrusionOk="0">
                  <a:moveTo>
                    <a:pt x="0" y="1"/>
                  </a:moveTo>
                  <a:lnTo>
                    <a:pt x="0" y="3123"/>
                  </a:lnTo>
                  <a:lnTo>
                    <a:pt x="642" y="3123"/>
                  </a:lnTo>
                  <a:lnTo>
                    <a:pt x="64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4" name="Google Shape;2514;p43"/>
            <p:cNvSpPr/>
            <p:nvPr/>
          </p:nvSpPr>
          <p:spPr>
            <a:xfrm flipH="1">
              <a:off x="4210544" y="4697095"/>
              <a:ext cx="704042" cy="84985"/>
            </a:xfrm>
            <a:custGeom>
              <a:avLst/>
              <a:gdLst/>
              <a:ahLst/>
              <a:cxnLst/>
              <a:rect l="l" t="t" r="r" b="b"/>
              <a:pathLst>
                <a:path w="25872" h="3123" extrusionOk="0">
                  <a:moveTo>
                    <a:pt x="0" y="0"/>
                  </a:moveTo>
                  <a:lnTo>
                    <a:pt x="0" y="3123"/>
                  </a:lnTo>
                  <a:lnTo>
                    <a:pt x="25872" y="3123"/>
                  </a:lnTo>
                  <a:lnTo>
                    <a:pt x="258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5" name="Google Shape;2515;p43"/>
            <p:cNvSpPr/>
            <p:nvPr/>
          </p:nvSpPr>
          <p:spPr>
            <a:xfrm flipH="1">
              <a:off x="4815995" y="4697095"/>
              <a:ext cx="17525" cy="84985"/>
            </a:xfrm>
            <a:custGeom>
              <a:avLst/>
              <a:gdLst/>
              <a:ahLst/>
              <a:cxnLst/>
              <a:rect l="l" t="t" r="r" b="b"/>
              <a:pathLst>
                <a:path w="644" h="3123" extrusionOk="0">
                  <a:moveTo>
                    <a:pt x="1" y="0"/>
                  </a:moveTo>
                  <a:lnTo>
                    <a:pt x="1" y="3123"/>
                  </a:lnTo>
                  <a:lnTo>
                    <a:pt x="643" y="3123"/>
                  </a:lnTo>
                  <a:lnTo>
                    <a:pt x="64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6" name="Google Shape;2516;p43"/>
            <p:cNvSpPr/>
            <p:nvPr/>
          </p:nvSpPr>
          <p:spPr>
            <a:xfrm flipH="1">
              <a:off x="4719390" y="4697095"/>
              <a:ext cx="17498" cy="84985"/>
            </a:xfrm>
            <a:custGeom>
              <a:avLst/>
              <a:gdLst/>
              <a:ahLst/>
              <a:cxnLst/>
              <a:rect l="l" t="t" r="r" b="b"/>
              <a:pathLst>
                <a:path w="643" h="3123" extrusionOk="0">
                  <a:moveTo>
                    <a:pt x="1" y="0"/>
                  </a:moveTo>
                  <a:lnTo>
                    <a:pt x="1" y="3123"/>
                  </a:lnTo>
                  <a:lnTo>
                    <a:pt x="643" y="3123"/>
                  </a:lnTo>
                  <a:lnTo>
                    <a:pt x="64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7" name="Google Shape;2517;p43"/>
            <p:cNvSpPr/>
            <p:nvPr/>
          </p:nvSpPr>
          <p:spPr>
            <a:xfrm flipH="1">
              <a:off x="4622268" y="4697095"/>
              <a:ext cx="17498" cy="84985"/>
            </a:xfrm>
            <a:custGeom>
              <a:avLst/>
              <a:gdLst/>
              <a:ahLst/>
              <a:cxnLst/>
              <a:rect l="l" t="t" r="r" b="b"/>
              <a:pathLst>
                <a:path w="643" h="3123" extrusionOk="0">
                  <a:moveTo>
                    <a:pt x="0" y="0"/>
                  </a:moveTo>
                  <a:lnTo>
                    <a:pt x="0" y="3123"/>
                  </a:lnTo>
                  <a:lnTo>
                    <a:pt x="642" y="3123"/>
                  </a:lnTo>
                  <a:lnTo>
                    <a:pt x="64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8" name="Google Shape;2518;p43"/>
            <p:cNvSpPr/>
            <p:nvPr/>
          </p:nvSpPr>
          <p:spPr>
            <a:xfrm flipH="1">
              <a:off x="4518859" y="4697095"/>
              <a:ext cx="17498" cy="84985"/>
            </a:xfrm>
            <a:custGeom>
              <a:avLst/>
              <a:gdLst/>
              <a:ahLst/>
              <a:cxnLst/>
              <a:rect l="l" t="t" r="r" b="b"/>
              <a:pathLst>
                <a:path w="643" h="3123" extrusionOk="0">
                  <a:moveTo>
                    <a:pt x="1" y="0"/>
                  </a:moveTo>
                  <a:lnTo>
                    <a:pt x="1" y="3123"/>
                  </a:lnTo>
                  <a:lnTo>
                    <a:pt x="643" y="3123"/>
                  </a:lnTo>
                  <a:lnTo>
                    <a:pt x="64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9" name="Google Shape;2519;p43"/>
            <p:cNvSpPr/>
            <p:nvPr/>
          </p:nvSpPr>
          <p:spPr>
            <a:xfrm flipH="1">
              <a:off x="4421737" y="4697095"/>
              <a:ext cx="17498" cy="84985"/>
            </a:xfrm>
            <a:custGeom>
              <a:avLst/>
              <a:gdLst/>
              <a:ahLst/>
              <a:cxnLst/>
              <a:rect l="l" t="t" r="r" b="b"/>
              <a:pathLst>
                <a:path w="643" h="3123" extrusionOk="0">
                  <a:moveTo>
                    <a:pt x="0" y="0"/>
                  </a:moveTo>
                  <a:lnTo>
                    <a:pt x="0" y="3123"/>
                  </a:lnTo>
                  <a:lnTo>
                    <a:pt x="642" y="3123"/>
                  </a:lnTo>
                  <a:lnTo>
                    <a:pt x="64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20" name="Google Shape;2520;p43"/>
            <p:cNvSpPr/>
            <p:nvPr/>
          </p:nvSpPr>
          <p:spPr>
            <a:xfrm flipH="1">
              <a:off x="4334330" y="4697095"/>
              <a:ext cx="17525" cy="84985"/>
            </a:xfrm>
            <a:custGeom>
              <a:avLst/>
              <a:gdLst/>
              <a:ahLst/>
              <a:cxnLst/>
              <a:rect l="l" t="t" r="r" b="b"/>
              <a:pathLst>
                <a:path w="644" h="3123" extrusionOk="0">
                  <a:moveTo>
                    <a:pt x="1" y="0"/>
                  </a:moveTo>
                  <a:lnTo>
                    <a:pt x="1" y="3123"/>
                  </a:lnTo>
                  <a:lnTo>
                    <a:pt x="643" y="3123"/>
                  </a:lnTo>
                  <a:lnTo>
                    <a:pt x="64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21" name="Google Shape;2521;p43"/>
            <p:cNvSpPr/>
            <p:nvPr/>
          </p:nvSpPr>
          <p:spPr>
            <a:xfrm flipH="1">
              <a:off x="4238215" y="4697095"/>
              <a:ext cx="17498" cy="84985"/>
            </a:xfrm>
            <a:custGeom>
              <a:avLst/>
              <a:gdLst/>
              <a:ahLst/>
              <a:cxnLst/>
              <a:rect l="l" t="t" r="r" b="b"/>
              <a:pathLst>
                <a:path w="643" h="3123" extrusionOk="0">
                  <a:moveTo>
                    <a:pt x="1" y="0"/>
                  </a:moveTo>
                  <a:lnTo>
                    <a:pt x="1" y="3123"/>
                  </a:lnTo>
                  <a:lnTo>
                    <a:pt x="643" y="3123"/>
                  </a:lnTo>
                  <a:lnTo>
                    <a:pt x="64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22" name="Google Shape;2522;p43"/>
            <p:cNvSpPr/>
            <p:nvPr/>
          </p:nvSpPr>
          <p:spPr>
            <a:xfrm flipH="1">
              <a:off x="5827414" y="3924582"/>
              <a:ext cx="961390" cy="1105127"/>
            </a:xfrm>
            <a:custGeom>
              <a:avLst/>
              <a:gdLst/>
              <a:ahLst/>
              <a:cxnLst/>
              <a:rect l="l" t="t" r="r" b="b"/>
              <a:pathLst>
                <a:path w="35329" h="40611" extrusionOk="0">
                  <a:moveTo>
                    <a:pt x="11545" y="1"/>
                  </a:moveTo>
                  <a:lnTo>
                    <a:pt x="1" y="40611"/>
                  </a:lnTo>
                  <a:lnTo>
                    <a:pt x="35329" y="40611"/>
                  </a:lnTo>
                  <a:lnTo>
                    <a:pt x="2380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23" name="Google Shape;2523;p43"/>
            <p:cNvSpPr/>
            <p:nvPr/>
          </p:nvSpPr>
          <p:spPr>
            <a:xfrm flipH="1">
              <a:off x="6424624" y="3700268"/>
              <a:ext cx="1157076" cy="1329439"/>
            </a:xfrm>
            <a:custGeom>
              <a:avLst/>
              <a:gdLst/>
              <a:ahLst/>
              <a:cxnLst/>
              <a:rect l="l" t="t" r="r" b="b"/>
              <a:pathLst>
                <a:path w="42520" h="48854" extrusionOk="0">
                  <a:moveTo>
                    <a:pt x="13882" y="1"/>
                  </a:moveTo>
                  <a:lnTo>
                    <a:pt x="0" y="48854"/>
                  </a:lnTo>
                  <a:lnTo>
                    <a:pt x="42519" y="48854"/>
                  </a:lnTo>
                  <a:lnTo>
                    <a:pt x="2863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24" name="Google Shape;2524;p43"/>
            <p:cNvSpPr/>
            <p:nvPr/>
          </p:nvSpPr>
          <p:spPr>
            <a:xfrm flipH="1">
              <a:off x="7762313" y="4679135"/>
              <a:ext cx="555462" cy="350579"/>
            </a:xfrm>
            <a:custGeom>
              <a:avLst/>
              <a:gdLst/>
              <a:ahLst/>
              <a:cxnLst/>
              <a:rect l="l" t="t" r="r" b="b"/>
              <a:pathLst>
                <a:path w="20412" h="12883" extrusionOk="0">
                  <a:moveTo>
                    <a:pt x="0" y="0"/>
                  </a:moveTo>
                  <a:lnTo>
                    <a:pt x="0" y="12883"/>
                  </a:lnTo>
                  <a:lnTo>
                    <a:pt x="20412" y="12883"/>
                  </a:lnTo>
                  <a:lnTo>
                    <a:pt x="2041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25" name="Google Shape;2525;p43"/>
            <p:cNvSpPr/>
            <p:nvPr/>
          </p:nvSpPr>
          <p:spPr>
            <a:xfrm flipH="1">
              <a:off x="8130334" y="4868970"/>
              <a:ext cx="55867" cy="160744"/>
            </a:xfrm>
            <a:custGeom>
              <a:avLst/>
              <a:gdLst/>
              <a:ahLst/>
              <a:cxnLst/>
              <a:rect l="l" t="t" r="r" b="b"/>
              <a:pathLst>
                <a:path w="2053" h="5907" extrusionOk="0">
                  <a:moveTo>
                    <a:pt x="0" y="1"/>
                  </a:moveTo>
                  <a:lnTo>
                    <a:pt x="0" y="5907"/>
                  </a:lnTo>
                  <a:lnTo>
                    <a:pt x="2052" y="5907"/>
                  </a:lnTo>
                  <a:lnTo>
                    <a:pt x="205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26" name="Google Shape;2526;p43"/>
            <p:cNvSpPr/>
            <p:nvPr/>
          </p:nvSpPr>
          <p:spPr>
            <a:xfrm flipH="1">
              <a:off x="7918647" y="4868970"/>
              <a:ext cx="55867" cy="160744"/>
            </a:xfrm>
            <a:custGeom>
              <a:avLst/>
              <a:gdLst/>
              <a:ahLst/>
              <a:cxnLst/>
              <a:rect l="l" t="t" r="r" b="b"/>
              <a:pathLst>
                <a:path w="2053" h="5907" extrusionOk="0">
                  <a:moveTo>
                    <a:pt x="1" y="1"/>
                  </a:moveTo>
                  <a:lnTo>
                    <a:pt x="1" y="5907"/>
                  </a:lnTo>
                  <a:lnTo>
                    <a:pt x="2053" y="5907"/>
                  </a:lnTo>
                  <a:lnTo>
                    <a:pt x="205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27" name="Google Shape;2527;p43"/>
            <p:cNvSpPr/>
            <p:nvPr/>
          </p:nvSpPr>
          <p:spPr>
            <a:xfrm flipH="1">
              <a:off x="7123333" y="4512103"/>
              <a:ext cx="639004" cy="517609"/>
            </a:xfrm>
            <a:custGeom>
              <a:avLst/>
              <a:gdLst/>
              <a:ahLst/>
              <a:cxnLst/>
              <a:rect l="l" t="t" r="r" b="b"/>
              <a:pathLst>
                <a:path w="23482" h="19021" extrusionOk="0">
                  <a:moveTo>
                    <a:pt x="11724" y="0"/>
                  </a:moveTo>
                  <a:lnTo>
                    <a:pt x="1" y="6138"/>
                  </a:lnTo>
                  <a:lnTo>
                    <a:pt x="1" y="19021"/>
                  </a:lnTo>
                  <a:lnTo>
                    <a:pt x="23482" y="19021"/>
                  </a:lnTo>
                  <a:lnTo>
                    <a:pt x="23482" y="6138"/>
                  </a:lnTo>
                  <a:lnTo>
                    <a:pt x="1172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28" name="Google Shape;2528;p43"/>
            <p:cNvSpPr/>
            <p:nvPr/>
          </p:nvSpPr>
          <p:spPr>
            <a:xfrm flipH="1">
              <a:off x="7443301" y="4506280"/>
              <a:ext cx="874474" cy="172881"/>
            </a:xfrm>
            <a:custGeom>
              <a:avLst/>
              <a:gdLst/>
              <a:ahLst/>
              <a:cxnLst/>
              <a:rect l="l" t="t" r="r" b="b"/>
              <a:pathLst>
                <a:path w="32135" h="6353" extrusionOk="0">
                  <a:moveTo>
                    <a:pt x="12490" y="0"/>
                  </a:moveTo>
                  <a:lnTo>
                    <a:pt x="0" y="6352"/>
                  </a:lnTo>
                  <a:lnTo>
                    <a:pt x="20412" y="6352"/>
                  </a:lnTo>
                  <a:lnTo>
                    <a:pt x="32135" y="214"/>
                  </a:lnTo>
                  <a:lnTo>
                    <a:pt x="1249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29" name="Google Shape;2529;p43"/>
            <p:cNvSpPr/>
            <p:nvPr/>
          </p:nvSpPr>
          <p:spPr>
            <a:xfrm flipH="1">
              <a:off x="6809161" y="3995471"/>
              <a:ext cx="322931" cy="1033259"/>
            </a:xfrm>
            <a:custGeom>
              <a:avLst/>
              <a:gdLst/>
              <a:ahLst/>
              <a:cxnLst/>
              <a:rect l="l" t="t" r="r" b="b"/>
              <a:pathLst>
                <a:path w="11867" h="37970" extrusionOk="0">
                  <a:moveTo>
                    <a:pt x="5942" y="1"/>
                  </a:moveTo>
                  <a:cubicBezTo>
                    <a:pt x="2659" y="1"/>
                    <a:pt x="1" y="2659"/>
                    <a:pt x="1" y="5942"/>
                  </a:cubicBezTo>
                  <a:lnTo>
                    <a:pt x="1" y="37970"/>
                  </a:lnTo>
                  <a:lnTo>
                    <a:pt x="11866" y="37970"/>
                  </a:lnTo>
                  <a:lnTo>
                    <a:pt x="11866" y="5942"/>
                  </a:lnTo>
                  <a:cubicBezTo>
                    <a:pt x="11866" y="2659"/>
                    <a:pt x="9225" y="1"/>
                    <a:pt x="59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30" name="Google Shape;2530;p43"/>
            <p:cNvSpPr/>
            <p:nvPr/>
          </p:nvSpPr>
          <p:spPr>
            <a:xfrm flipH="1">
              <a:off x="6809161" y="4215431"/>
              <a:ext cx="322931" cy="27213"/>
            </a:xfrm>
            <a:custGeom>
              <a:avLst/>
              <a:gdLst/>
              <a:ahLst/>
              <a:cxnLst/>
              <a:rect l="l" t="t" r="r" b="b"/>
              <a:pathLst>
                <a:path w="11867" h="1000" extrusionOk="0">
                  <a:moveTo>
                    <a:pt x="1" y="1"/>
                  </a:moveTo>
                  <a:lnTo>
                    <a:pt x="1" y="1000"/>
                  </a:lnTo>
                  <a:lnTo>
                    <a:pt x="11866" y="1000"/>
                  </a:lnTo>
                  <a:lnTo>
                    <a:pt x="1186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31" name="Google Shape;2531;p43"/>
            <p:cNvSpPr/>
            <p:nvPr/>
          </p:nvSpPr>
          <p:spPr>
            <a:xfrm flipH="1">
              <a:off x="6809161" y="4490252"/>
              <a:ext cx="322931" cy="27213"/>
            </a:xfrm>
            <a:custGeom>
              <a:avLst/>
              <a:gdLst/>
              <a:ahLst/>
              <a:cxnLst/>
              <a:rect l="l" t="t" r="r" b="b"/>
              <a:pathLst>
                <a:path w="11867" h="1000" extrusionOk="0">
                  <a:moveTo>
                    <a:pt x="1" y="1"/>
                  </a:moveTo>
                  <a:lnTo>
                    <a:pt x="1" y="1000"/>
                  </a:lnTo>
                  <a:lnTo>
                    <a:pt x="11866" y="1000"/>
                  </a:lnTo>
                  <a:lnTo>
                    <a:pt x="1186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32" name="Google Shape;2532;p43"/>
            <p:cNvSpPr/>
            <p:nvPr/>
          </p:nvSpPr>
          <p:spPr>
            <a:xfrm flipH="1">
              <a:off x="6809161" y="4767494"/>
              <a:ext cx="322931" cy="27702"/>
            </a:xfrm>
            <a:custGeom>
              <a:avLst/>
              <a:gdLst/>
              <a:ahLst/>
              <a:cxnLst/>
              <a:rect l="l" t="t" r="r" b="b"/>
              <a:pathLst>
                <a:path w="11867" h="1018" extrusionOk="0">
                  <a:moveTo>
                    <a:pt x="1" y="1"/>
                  </a:moveTo>
                  <a:lnTo>
                    <a:pt x="1" y="1018"/>
                  </a:lnTo>
                  <a:lnTo>
                    <a:pt x="11866" y="1018"/>
                  </a:lnTo>
                  <a:lnTo>
                    <a:pt x="1186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33" name="Google Shape;2533;p43"/>
            <p:cNvSpPr/>
            <p:nvPr/>
          </p:nvSpPr>
          <p:spPr>
            <a:xfrm flipH="1">
              <a:off x="6809161" y="4325179"/>
              <a:ext cx="322931" cy="13116"/>
            </a:xfrm>
            <a:custGeom>
              <a:avLst/>
              <a:gdLst/>
              <a:ahLst/>
              <a:cxnLst/>
              <a:rect l="l" t="t" r="r" b="b"/>
              <a:pathLst>
                <a:path w="11867" h="482" extrusionOk="0">
                  <a:moveTo>
                    <a:pt x="1" y="0"/>
                  </a:moveTo>
                  <a:lnTo>
                    <a:pt x="1" y="482"/>
                  </a:lnTo>
                  <a:lnTo>
                    <a:pt x="11866" y="482"/>
                  </a:lnTo>
                  <a:lnTo>
                    <a:pt x="1186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34" name="Google Shape;2534;p43"/>
            <p:cNvSpPr/>
            <p:nvPr/>
          </p:nvSpPr>
          <p:spPr>
            <a:xfrm flipH="1">
              <a:off x="6809161" y="4368393"/>
              <a:ext cx="322931" cy="13116"/>
            </a:xfrm>
            <a:custGeom>
              <a:avLst/>
              <a:gdLst/>
              <a:ahLst/>
              <a:cxnLst/>
              <a:rect l="l" t="t" r="r" b="b"/>
              <a:pathLst>
                <a:path w="11867" h="482" extrusionOk="0">
                  <a:moveTo>
                    <a:pt x="1" y="0"/>
                  </a:moveTo>
                  <a:lnTo>
                    <a:pt x="1" y="482"/>
                  </a:lnTo>
                  <a:lnTo>
                    <a:pt x="11866" y="482"/>
                  </a:lnTo>
                  <a:lnTo>
                    <a:pt x="1186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35" name="Google Shape;2535;p43"/>
            <p:cNvSpPr/>
            <p:nvPr/>
          </p:nvSpPr>
          <p:spPr>
            <a:xfrm flipH="1">
              <a:off x="6809161" y="4654371"/>
              <a:ext cx="322931" cy="13144"/>
            </a:xfrm>
            <a:custGeom>
              <a:avLst/>
              <a:gdLst/>
              <a:ahLst/>
              <a:cxnLst/>
              <a:rect l="l" t="t" r="r" b="b"/>
              <a:pathLst>
                <a:path w="11867" h="483" extrusionOk="0">
                  <a:moveTo>
                    <a:pt x="1" y="0"/>
                  </a:moveTo>
                  <a:lnTo>
                    <a:pt x="1" y="482"/>
                  </a:lnTo>
                  <a:lnTo>
                    <a:pt x="11866" y="482"/>
                  </a:lnTo>
                  <a:lnTo>
                    <a:pt x="1186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36" name="Google Shape;2536;p43"/>
            <p:cNvSpPr/>
            <p:nvPr/>
          </p:nvSpPr>
          <p:spPr>
            <a:xfrm flipH="1">
              <a:off x="6809161" y="4829648"/>
              <a:ext cx="322931" cy="13144"/>
            </a:xfrm>
            <a:custGeom>
              <a:avLst/>
              <a:gdLst/>
              <a:ahLst/>
              <a:cxnLst/>
              <a:rect l="l" t="t" r="r" b="b"/>
              <a:pathLst>
                <a:path w="11867" h="483" extrusionOk="0">
                  <a:moveTo>
                    <a:pt x="1" y="1"/>
                  </a:moveTo>
                  <a:lnTo>
                    <a:pt x="1" y="482"/>
                  </a:lnTo>
                  <a:lnTo>
                    <a:pt x="11866" y="482"/>
                  </a:lnTo>
                  <a:lnTo>
                    <a:pt x="11866" y="1"/>
                  </a:lnTo>
                  <a:close/>
                </a:path>
              </a:pathLst>
            </a:custGeom>
            <a:solidFill>
              <a:srgbClr val="8761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37" name="Google Shape;2537;p43"/>
            <p:cNvSpPr/>
            <p:nvPr/>
          </p:nvSpPr>
          <p:spPr>
            <a:xfrm flipH="1">
              <a:off x="7191769" y="4215431"/>
              <a:ext cx="37907" cy="813790"/>
            </a:xfrm>
            <a:custGeom>
              <a:avLst/>
              <a:gdLst/>
              <a:ahLst/>
              <a:cxnLst/>
              <a:rect l="l" t="t" r="r" b="b"/>
              <a:pathLst>
                <a:path w="1393" h="29905" extrusionOk="0">
                  <a:moveTo>
                    <a:pt x="0" y="1"/>
                  </a:moveTo>
                  <a:lnTo>
                    <a:pt x="0" y="29905"/>
                  </a:lnTo>
                  <a:lnTo>
                    <a:pt x="1392" y="29905"/>
                  </a:lnTo>
                  <a:lnTo>
                    <a:pt x="139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38" name="Google Shape;2538;p43"/>
            <p:cNvSpPr/>
            <p:nvPr/>
          </p:nvSpPr>
          <p:spPr>
            <a:xfrm flipH="1">
              <a:off x="7132065" y="4242126"/>
              <a:ext cx="71868" cy="7320"/>
            </a:xfrm>
            <a:custGeom>
              <a:avLst/>
              <a:gdLst/>
              <a:ahLst/>
              <a:cxnLst/>
              <a:rect l="l" t="t" r="r" b="b"/>
              <a:pathLst>
                <a:path w="2641" h="269" extrusionOk="0">
                  <a:moveTo>
                    <a:pt x="0" y="1"/>
                  </a:moveTo>
                  <a:lnTo>
                    <a:pt x="0" y="269"/>
                  </a:lnTo>
                  <a:lnTo>
                    <a:pt x="2641" y="269"/>
                  </a:lnTo>
                  <a:lnTo>
                    <a:pt x="264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39" name="Google Shape;2539;p43"/>
            <p:cNvSpPr/>
            <p:nvPr/>
          </p:nvSpPr>
          <p:spPr>
            <a:xfrm flipH="1">
              <a:off x="7132065" y="4271271"/>
              <a:ext cx="71868" cy="7320"/>
            </a:xfrm>
            <a:custGeom>
              <a:avLst/>
              <a:gdLst/>
              <a:ahLst/>
              <a:cxnLst/>
              <a:rect l="l" t="t" r="r" b="b"/>
              <a:pathLst>
                <a:path w="2641" h="269" extrusionOk="0">
                  <a:moveTo>
                    <a:pt x="0" y="1"/>
                  </a:moveTo>
                  <a:lnTo>
                    <a:pt x="0" y="268"/>
                  </a:lnTo>
                  <a:lnTo>
                    <a:pt x="2641" y="268"/>
                  </a:lnTo>
                  <a:lnTo>
                    <a:pt x="264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40" name="Google Shape;2540;p43"/>
            <p:cNvSpPr/>
            <p:nvPr/>
          </p:nvSpPr>
          <p:spPr>
            <a:xfrm flipH="1">
              <a:off x="7132065" y="4300879"/>
              <a:ext cx="71868" cy="7320"/>
            </a:xfrm>
            <a:custGeom>
              <a:avLst/>
              <a:gdLst/>
              <a:ahLst/>
              <a:cxnLst/>
              <a:rect l="l" t="t" r="r" b="b"/>
              <a:pathLst>
                <a:path w="2641" h="269" extrusionOk="0">
                  <a:moveTo>
                    <a:pt x="0" y="1"/>
                  </a:moveTo>
                  <a:lnTo>
                    <a:pt x="0" y="269"/>
                  </a:lnTo>
                  <a:lnTo>
                    <a:pt x="2641" y="269"/>
                  </a:lnTo>
                  <a:lnTo>
                    <a:pt x="264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41" name="Google Shape;2541;p43"/>
            <p:cNvSpPr/>
            <p:nvPr/>
          </p:nvSpPr>
          <p:spPr>
            <a:xfrm flipH="1">
              <a:off x="7132065" y="4399933"/>
              <a:ext cx="71868" cy="7320"/>
            </a:xfrm>
            <a:custGeom>
              <a:avLst/>
              <a:gdLst/>
              <a:ahLst/>
              <a:cxnLst/>
              <a:rect l="l" t="t" r="r" b="b"/>
              <a:pathLst>
                <a:path w="2641" h="269" extrusionOk="0">
                  <a:moveTo>
                    <a:pt x="0" y="1"/>
                  </a:moveTo>
                  <a:lnTo>
                    <a:pt x="0" y="268"/>
                  </a:lnTo>
                  <a:lnTo>
                    <a:pt x="2641" y="268"/>
                  </a:lnTo>
                  <a:lnTo>
                    <a:pt x="264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42" name="Google Shape;2542;p43"/>
            <p:cNvSpPr/>
            <p:nvPr/>
          </p:nvSpPr>
          <p:spPr>
            <a:xfrm flipH="1">
              <a:off x="7132065" y="4427608"/>
              <a:ext cx="71868" cy="7320"/>
            </a:xfrm>
            <a:custGeom>
              <a:avLst/>
              <a:gdLst/>
              <a:ahLst/>
              <a:cxnLst/>
              <a:rect l="l" t="t" r="r" b="b"/>
              <a:pathLst>
                <a:path w="2641" h="269" extrusionOk="0">
                  <a:moveTo>
                    <a:pt x="0" y="1"/>
                  </a:moveTo>
                  <a:lnTo>
                    <a:pt x="0" y="268"/>
                  </a:lnTo>
                  <a:lnTo>
                    <a:pt x="2641" y="268"/>
                  </a:lnTo>
                  <a:lnTo>
                    <a:pt x="264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43" name="Google Shape;2543;p43"/>
            <p:cNvSpPr/>
            <p:nvPr/>
          </p:nvSpPr>
          <p:spPr>
            <a:xfrm flipH="1">
              <a:off x="7132065" y="4458685"/>
              <a:ext cx="71868" cy="7320"/>
            </a:xfrm>
            <a:custGeom>
              <a:avLst/>
              <a:gdLst/>
              <a:ahLst/>
              <a:cxnLst/>
              <a:rect l="l" t="t" r="r" b="b"/>
              <a:pathLst>
                <a:path w="2641" h="269" extrusionOk="0">
                  <a:moveTo>
                    <a:pt x="0" y="1"/>
                  </a:moveTo>
                  <a:lnTo>
                    <a:pt x="0" y="268"/>
                  </a:lnTo>
                  <a:lnTo>
                    <a:pt x="2641" y="268"/>
                  </a:lnTo>
                  <a:lnTo>
                    <a:pt x="264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44" name="Google Shape;2544;p43"/>
            <p:cNvSpPr/>
            <p:nvPr/>
          </p:nvSpPr>
          <p:spPr>
            <a:xfrm flipH="1">
              <a:off x="7132065" y="4538309"/>
              <a:ext cx="71868" cy="7320"/>
            </a:xfrm>
            <a:custGeom>
              <a:avLst/>
              <a:gdLst/>
              <a:ahLst/>
              <a:cxnLst/>
              <a:rect l="l" t="t" r="r" b="b"/>
              <a:pathLst>
                <a:path w="2641" h="269" extrusionOk="0">
                  <a:moveTo>
                    <a:pt x="0" y="1"/>
                  </a:moveTo>
                  <a:lnTo>
                    <a:pt x="0" y="269"/>
                  </a:lnTo>
                  <a:lnTo>
                    <a:pt x="2641" y="269"/>
                  </a:lnTo>
                  <a:lnTo>
                    <a:pt x="264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45" name="Google Shape;2545;p43"/>
            <p:cNvSpPr/>
            <p:nvPr/>
          </p:nvSpPr>
          <p:spPr>
            <a:xfrm flipH="1">
              <a:off x="7132065" y="4566964"/>
              <a:ext cx="71868" cy="7320"/>
            </a:xfrm>
            <a:custGeom>
              <a:avLst/>
              <a:gdLst/>
              <a:ahLst/>
              <a:cxnLst/>
              <a:rect l="l" t="t" r="r" b="b"/>
              <a:pathLst>
                <a:path w="2641" h="269" extrusionOk="0">
                  <a:moveTo>
                    <a:pt x="0" y="1"/>
                  </a:moveTo>
                  <a:lnTo>
                    <a:pt x="0" y="268"/>
                  </a:lnTo>
                  <a:lnTo>
                    <a:pt x="2641" y="268"/>
                  </a:lnTo>
                  <a:lnTo>
                    <a:pt x="264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46" name="Google Shape;2546;p43"/>
            <p:cNvSpPr/>
            <p:nvPr/>
          </p:nvSpPr>
          <p:spPr>
            <a:xfrm flipH="1">
              <a:off x="7132065" y="4597061"/>
              <a:ext cx="71868" cy="7320"/>
            </a:xfrm>
            <a:custGeom>
              <a:avLst/>
              <a:gdLst/>
              <a:ahLst/>
              <a:cxnLst/>
              <a:rect l="l" t="t" r="r" b="b"/>
              <a:pathLst>
                <a:path w="2641" h="269" extrusionOk="0">
                  <a:moveTo>
                    <a:pt x="0" y="1"/>
                  </a:moveTo>
                  <a:lnTo>
                    <a:pt x="0" y="269"/>
                  </a:lnTo>
                  <a:lnTo>
                    <a:pt x="2641" y="269"/>
                  </a:lnTo>
                  <a:lnTo>
                    <a:pt x="264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47" name="Google Shape;2547;p43"/>
            <p:cNvSpPr/>
            <p:nvPr/>
          </p:nvSpPr>
          <p:spPr>
            <a:xfrm flipH="1">
              <a:off x="7132065" y="4691272"/>
              <a:ext cx="71868" cy="7320"/>
            </a:xfrm>
            <a:custGeom>
              <a:avLst/>
              <a:gdLst/>
              <a:ahLst/>
              <a:cxnLst/>
              <a:rect l="l" t="t" r="r" b="b"/>
              <a:pathLst>
                <a:path w="2641" h="269" extrusionOk="0">
                  <a:moveTo>
                    <a:pt x="0" y="0"/>
                  </a:moveTo>
                  <a:lnTo>
                    <a:pt x="0" y="268"/>
                  </a:lnTo>
                  <a:lnTo>
                    <a:pt x="2641" y="268"/>
                  </a:lnTo>
                  <a:lnTo>
                    <a:pt x="264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48" name="Google Shape;2548;p43"/>
            <p:cNvSpPr/>
            <p:nvPr/>
          </p:nvSpPr>
          <p:spPr>
            <a:xfrm flipH="1">
              <a:off x="7132065" y="4717015"/>
              <a:ext cx="71868" cy="7293"/>
            </a:xfrm>
            <a:custGeom>
              <a:avLst/>
              <a:gdLst/>
              <a:ahLst/>
              <a:cxnLst/>
              <a:rect l="l" t="t" r="r" b="b"/>
              <a:pathLst>
                <a:path w="2641" h="268" extrusionOk="0">
                  <a:moveTo>
                    <a:pt x="0" y="0"/>
                  </a:moveTo>
                  <a:lnTo>
                    <a:pt x="0" y="268"/>
                  </a:lnTo>
                  <a:lnTo>
                    <a:pt x="2641" y="268"/>
                  </a:lnTo>
                  <a:lnTo>
                    <a:pt x="264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49" name="Google Shape;2549;p43"/>
            <p:cNvSpPr/>
            <p:nvPr/>
          </p:nvSpPr>
          <p:spPr>
            <a:xfrm flipH="1">
              <a:off x="7132065" y="4745643"/>
              <a:ext cx="71868" cy="7320"/>
            </a:xfrm>
            <a:custGeom>
              <a:avLst/>
              <a:gdLst/>
              <a:ahLst/>
              <a:cxnLst/>
              <a:rect l="l" t="t" r="r" b="b"/>
              <a:pathLst>
                <a:path w="2641" h="269" extrusionOk="0">
                  <a:moveTo>
                    <a:pt x="0" y="1"/>
                  </a:moveTo>
                  <a:lnTo>
                    <a:pt x="0" y="268"/>
                  </a:lnTo>
                  <a:lnTo>
                    <a:pt x="2641" y="268"/>
                  </a:lnTo>
                  <a:lnTo>
                    <a:pt x="264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50" name="Google Shape;2550;p43"/>
            <p:cNvSpPr/>
            <p:nvPr/>
          </p:nvSpPr>
          <p:spPr>
            <a:xfrm flipH="1">
              <a:off x="7132065" y="4854412"/>
              <a:ext cx="71868" cy="7320"/>
            </a:xfrm>
            <a:custGeom>
              <a:avLst/>
              <a:gdLst/>
              <a:ahLst/>
              <a:cxnLst/>
              <a:rect l="l" t="t" r="r" b="b"/>
              <a:pathLst>
                <a:path w="2641" h="269" extrusionOk="0">
                  <a:moveTo>
                    <a:pt x="0" y="1"/>
                  </a:moveTo>
                  <a:lnTo>
                    <a:pt x="0" y="268"/>
                  </a:lnTo>
                  <a:lnTo>
                    <a:pt x="2641" y="268"/>
                  </a:lnTo>
                  <a:lnTo>
                    <a:pt x="264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51" name="Google Shape;2551;p43"/>
            <p:cNvSpPr/>
            <p:nvPr/>
          </p:nvSpPr>
          <p:spPr>
            <a:xfrm flipH="1">
              <a:off x="7132065" y="4881597"/>
              <a:ext cx="71868" cy="7320"/>
            </a:xfrm>
            <a:custGeom>
              <a:avLst/>
              <a:gdLst/>
              <a:ahLst/>
              <a:cxnLst/>
              <a:rect l="l" t="t" r="r" b="b"/>
              <a:pathLst>
                <a:path w="2641" h="269" extrusionOk="0">
                  <a:moveTo>
                    <a:pt x="0" y="1"/>
                  </a:moveTo>
                  <a:lnTo>
                    <a:pt x="0" y="268"/>
                  </a:lnTo>
                  <a:lnTo>
                    <a:pt x="2641" y="268"/>
                  </a:lnTo>
                  <a:lnTo>
                    <a:pt x="264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52" name="Google Shape;2552;p43"/>
            <p:cNvSpPr/>
            <p:nvPr/>
          </p:nvSpPr>
          <p:spPr>
            <a:xfrm flipH="1">
              <a:off x="7132065" y="4907830"/>
              <a:ext cx="71868" cy="7293"/>
            </a:xfrm>
            <a:custGeom>
              <a:avLst/>
              <a:gdLst/>
              <a:ahLst/>
              <a:cxnLst/>
              <a:rect l="l" t="t" r="r" b="b"/>
              <a:pathLst>
                <a:path w="2641" h="268" extrusionOk="0">
                  <a:moveTo>
                    <a:pt x="0" y="0"/>
                  </a:moveTo>
                  <a:lnTo>
                    <a:pt x="0" y="268"/>
                  </a:lnTo>
                  <a:lnTo>
                    <a:pt x="2641" y="268"/>
                  </a:lnTo>
                  <a:lnTo>
                    <a:pt x="264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53" name="Google Shape;2553;p43"/>
            <p:cNvSpPr/>
            <p:nvPr/>
          </p:nvSpPr>
          <p:spPr>
            <a:xfrm flipH="1">
              <a:off x="6352750" y="4134337"/>
              <a:ext cx="279227" cy="894393"/>
            </a:xfrm>
            <a:custGeom>
              <a:avLst/>
              <a:gdLst/>
              <a:ahLst/>
              <a:cxnLst/>
              <a:rect l="l" t="t" r="r" b="b"/>
              <a:pathLst>
                <a:path w="10261" h="32867" extrusionOk="0">
                  <a:moveTo>
                    <a:pt x="5139" y="1"/>
                  </a:moveTo>
                  <a:cubicBezTo>
                    <a:pt x="2302" y="1"/>
                    <a:pt x="1" y="2303"/>
                    <a:pt x="1" y="5140"/>
                  </a:cubicBezTo>
                  <a:lnTo>
                    <a:pt x="1" y="32867"/>
                  </a:lnTo>
                  <a:lnTo>
                    <a:pt x="10260" y="32867"/>
                  </a:lnTo>
                  <a:lnTo>
                    <a:pt x="10260" y="5140"/>
                  </a:lnTo>
                  <a:cubicBezTo>
                    <a:pt x="10260" y="2303"/>
                    <a:pt x="7976" y="1"/>
                    <a:pt x="51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54" name="Google Shape;2554;p43"/>
            <p:cNvSpPr/>
            <p:nvPr/>
          </p:nvSpPr>
          <p:spPr>
            <a:xfrm flipH="1">
              <a:off x="6351308" y="4324690"/>
              <a:ext cx="279690" cy="23811"/>
            </a:xfrm>
            <a:custGeom>
              <a:avLst/>
              <a:gdLst/>
              <a:ahLst/>
              <a:cxnLst/>
              <a:rect l="l" t="t" r="r" b="b"/>
              <a:pathLst>
                <a:path w="10278" h="875" extrusionOk="0">
                  <a:moveTo>
                    <a:pt x="0" y="0"/>
                  </a:moveTo>
                  <a:lnTo>
                    <a:pt x="0" y="874"/>
                  </a:lnTo>
                  <a:lnTo>
                    <a:pt x="10278" y="874"/>
                  </a:lnTo>
                  <a:lnTo>
                    <a:pt x="1027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55" name="Google Shape;2555;p43"/>
            <p:cNvSpPr/>
            <p:nvPr/>
          </p:nvSpPr>
          <p:spPr>
            <a:xfrm flipH="1">
              <a:off x="6351308" y="4562610"/>
              <a:ext cx="279690" cy="23321"/>
            </a:xfrm>
            <a:custGeom>
              <a:avLst/>
              <a:gdLst/>
              <a:ahLst/>
              <a:cxnLst/>
              <a:rect l="l" t="t" r="r" b="b"/>
              <a:pathLst>
                <a:path w="10278" h="857" extrusionOk="0">
                  <a:moveTo>
                    <a:pt x="0" y="0"/>
                  </a:moveTo>
                  <a:lnTo>
                    <a:pt x="0" y="857"/>
                  </a:lnTo>
                  <a:lnTo>
                    <a:pt x="10278" y="857"/>
                  </a:lnTo>
                  <a:lnTo>
                    <a:pt x="1027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56" name="Google Shape;2556;p43"/>
            <p:cNvSpPr/>
            <p:nvPr/>
          </p:nvSpPr>
          <p:spPr>
            <a:xfrm flipH="1">
              <a:off x="6351308" y="4801973"/>
              <a:ext cx="279690" cy="23811"/>
            </a:xfrm>
            <a:custGeom>
              <a:avLst/>
              <a:gdLst/>
              <a:ahLst/>
              <a:cxnLst/>
              <a:rect l="l" t="t" r="r" b="b"/>
              <a:pathLst>
                <a:path w="10278" h="875" extrusionOk="0">
                  <a:moveTo>
                    <a:pt x="0" y="1"/>
                  </a:moveTo>
                  <a:lnTo>
                    <a:pt x="0" y="875"/>
                  </a:lnTo>
                  <a:lnTo>
                    <a:pt x="10278" y="875"/>
                  </a:lnTo>
                  <a:lnTo>
                    <a:pt x="1027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57" name="Google Shape;2557;p43"/>
            <p:cNvSpPr/>
            <p:nvPr/>
          </p:nvSpPr>
          <p:spPr>
            <a:xfrm flipH="1">
              <a:off x="6351308" y="4419852"/>
              <a:ext cx="279690" cy="11674"/>
            </a:xfrm>
            <a:custGeom>
              <a:avLst/>
              <a:gdLst/>
              <a:ahLst/>
              <a:cxnLst/>
              <a:rect l="l" t="t" r="r" b="b"/>
              <a:pathLst>
                <a:path w="10278" h="429" extrusionOk="0">
                  <a:moveTo>
                    <a:pt x="0" y="0"/>
                  </a:moveTo>
                  <a:lnTo>
                    <a:pt x="0" y="429"/>
                  </a:lnTo>
                  <a:lnTo>
                    <a:pt x="10278" y="429"/>
                  </a:lnTo>
                  <a:lnTo>
                    <a:pt x="1027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58" name="Google Shape;2558;p43"/>
            <p:cNvSpPr/>
            <p:nvPr/>
          </p:nvSpPr>
          <p:spPr>
            <a:xfrm flipH="1">
              <a:off x="6351308" y="4456753"/>
              <a:ext cx="279690" cy="11674"/>
            </a:xfrm>
            <a:custGeom>
              <a:avLst/>
              <a:gdLst/>
              <a:ahLst/>
              <a:cxnLst/>
              <a:rect l="l" t="t" r="r" b="b"/>
              <a:pathLst>
                <a:path w="10278" h="429" extrusionOk="0">
                  <a:moveTo>
                    <a:pt x="0" y="0"/>
                  </a:moveTo>
                  <a:lnTo>
                    <a:pt x="0" y="429"/>
                  </a:lnTo>
                  <a:lnTo>
                    <a:pt x="10278" y="429"/>
                  </a:lnTo>
                  <a:lnTo>
                    <a:pt x="1027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59" name="Google Shape;2559;p43"/>
            <p:cNvSpPr/>
            <p:nvPr/>
          </p:nvSpPr>
          <p:spPr>
            <a:xfrm flipH="1">
              <a:off x="6351308" y="4704388"/>
              <a:ext cx="279690" cy="11674"/>
            </a:xfrm>
            <a:custGeom>
              <a:avLst/>
              <a:gdLst/>
              <a:ahLst/>
              <a:cxnLst/>
              <a:rect l="l" t="t" r="r" b="b"/>
              <a:pathLst>
                <a:path w="10278" h="429" extrusionOk="0">
                  <a:moveTo>
                    <a:pt x="0" y="0"/>
                  </a:moveTo>
                  <a:lnTo>
                    <a:pt x="0" y="428"/>
                  </a:lnTo>
                  <a:lnTo>
                    <a:pt x="10278" y="428"/>
                  </a:lnTo>
                  <a:lnTo>
                    <a:pt x="1027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60" name="Google Shape;2560;p43"/>
            <p:cNvSpPr/>
            <p:nvPr/>
          </p:nvSpPr>
          <p:spPr>
            <a:xfrm flipH="1">
              <a:off x="6351308" y="4856344"/>
              <a:ext cx="279690" cy="11212"/>
            </a:xfrm>
            <a:custGeom>
              <a:avLst/>
              <a:gdLst/>
              <a:ahLst/>
              <a:cxnLst/>
              <a:rect l="l" t="t" r="r" b="b"/>
              <a:pathLst>
                <a:path w="10278" h="412" extrusionOk="0">
                  <a:moveTo>
                    <a:pt x="0" y="1"/>
                  </a:moveTo>
                  <a:lnTo>
                    <a:pt x="0" y="411"/>
                  </a:lnTo>
                  <a:lnTo>
                    <a:pt x="10278" y="411"/>
                  </a:lnTo>
                  <a:lnTo>
                    <a:pt x="1027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61" name="Google Shape;2561;p43"/>
            <p:cNvSpPr/>
            <p:nvPr/>
          </p:nvSpPr>
          <p:spPr>
            <a:xfrm flipH="1">
              <a:off x="6683410" y="4324690"/>
              <a:ext cx="32573" cy="704532"/>
            </a:xfrm>
            <a:custGeom>
              <a:avLst/>
              <a:gdLst/>
              <a:ahLst/>
              <a:cxnLst/>
              <a:rect l="l" t="t" r="r" b="b"/>
              <a:pathLst>
                <a:path w="1197" h="25890" extrusionOk="0">
                  <a:moveTo>
                    <a:pt x="1" y="0"/>
                  </a:moveTo>
                  <a:lnTo>
                    <a:pt x="1" y="25890"/>
                  </a:lnTo>
                  <a:lnTo>
                    <a:pt x="1196" y="25890"/>
                  </a:lnTo>
                  <a:lnTo>
                    <a:pt x="119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62" name="Google Shape;2562;p43"/>
            <p:cNvSpPr/>
            <p:nvPr/>
          </p:nvSpPr>
          <p:spPr>
            <a:xfrm flipH="1">
              <a:off x="6630971" y="4347494"/>
              <a:ext cx="62670" cy="6830"/>
            </a:xfrm>
            <a:custGeom>
              <a:avLst/>
              <a:gdLst/>
              <a:ahLst/>
              <a:cxnLst/>
              <a:rect l="l" t="t" r="r" b="b"/>
              <a:pathLst>
                <a:path w="2303" h="251" extrusionOk="0">
                  <a:moveTo>
                    <a:pt x="1" y="1"/>
                  </a:moveTo>
                  <a:lnTo>
                    <a:pt x="1" y="251"/>
                  </a:lnTo>
                  <a:lnTo>
                    <a:pt x="2302" y="251"/>
                  </a:lnTo>
                  <a:lnTo>
                    <a:pt x="23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63" name="Google Shape;2563;p43"/>
            <p:cNvSpPr/>
            <p:nvPr/>
          </p:nvSpPr>
          <p:spPr>
            <a:xfrm flipH="1">
              <a:off x="6630971" y="4373237"/>
              <a:ext cx="62670" cy="6830"/>
            </a:xfrm>
            <a:custGeom>
              <a:avLst/>
              <a:gdLst/>
              <a:ahLst/>
              <a:cxnLst/>
              <a:rect l="l" t="t" r="r" b="b"/>
              <a:pathLst>
                <a:path w="2303" h="251" extrusionOk="0">
                  <a:moveTo>
                    <a:pt x="1" y="0"/>
                  </a:moveTo>
                  <a:lnTo>
                    <a:pt x="1" y="250"/>
                  </a:lnTo>
                  <a:lnTo>
                    <a:pt x="2302" y="250"/>
                  </a:lnTo>
                  <a:lnTo>
                    <a:pt x="23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64" name="Google Shape;2564;p43"/>
            <p:cNvSpPr/>
            <p:nvPr/>
          </p:nvSpPr>
          <p:spPr>
            <a:xfrm flipH="1">
              <a:off x="6630971" y="4398490"/>
              <a:ext cx="62670" cy="6830"/>
            </a:xfrm>
            <a:custGeom>
              <a:avLst/>
              <a:gdLst/>
              <a:ahLst/>
              <a:cxnLst/>
              <a:rect l="l" t="t" r="r" b="b"/>
              <a:pathLst>
                <a:path w="2303" h="251" extrusionOk="0">
                  <a:moveTo>
                    <a:pt x="1" y="0"/>
                  </a:moveTo>
                  <a:lnTo>
                    <a:pt x="1" y="250"/>
                  </a:lnTo>
                  <a:lnTo>
                    <a:pt x="2302" y="250"/>
                  </a:lnTo>
                  <a:lnTo>
                    <a:pt x="23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65" name="Google Shape;2565;p43"/>
            <p:cNvSpPr/>
            <p:nvPr/>
          </p:nvSpPr>
          <p:spPr>
            <a:xfrm flipH="1">
              <a:off x="6630971" y="4484428"/>
              <a:ext cx="62670" cy="6341"/>
            </a:xfrm>
            <a:custGeom>
              <a:avLst/>
              <a:gdLst/>
              <a:ahLst/>
              <a:cxnLst/>
              <a:rect l="l" t="t" r="r" b="b"/>
              <a:pathLst>
                <a:path w="2303" h="233" extrusionOk="0">
                  <a:moveTo>
                    <a:pt x="1" y="0"/>
                  </a:moveTo>
                  <a:lnTo>
                    <a:pt x="1" y="232"/>
                  </a:lnTo>
                  <a:lnTo>
                    <a:pt x="2302" y="232"/>
                  </a:lnTo>
                  <a:lnTo>
                    <a:pt x="23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66" name="Google Shape;2566;p43"/>
            <p:cNvSpPr/>
            <p:nvPr/>
          </p:nvSpPr>
          <p:spPr>
            <a:xfrm flipH="1">
              <a:off x="6630971" y="4508702"/>
              <a:ext cx="62670" cy="6341"/>
            </a:xfrm>
            <a:custGeom>
              <a:avLst/>
              <a:gdLst/>
              <a:ahLst/>
              <a:cxnLst/>
              <a:rect l="l" t="t" r="r" b="b"/>
              <a:pathLst>
                <a:path w="2303" h="233" extrusionOk="0">
                  <a:moveTo>
                    <a:pt x="1" y="1"/>
                  </a:moveTo>
                  <a:lnTo>
                    <a:pt x="1" y="233"/>
                  </a:lnTo>
                  <a:lnTo>
                    <a:pt x="2302" y="233"/>
                  </a:lnTo>
                  <a:lnTo>
                    <a:pt x="23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67" name="Google Shape;2567;p43"/>
            <p:cNvSpPr/>
            <p:nvPr/>
          </p:nvSpPr>
          <p:spPr>
            <a:xfrm flipH="1">
              <a:off x="6630971" y="4535887"/>
              <a:ext cx="62670" cy="6830"/>
            </a:xfrm>
            <a:custGeom>
              <a:avLst/>
              <a:gdLst/>
              <a:ahLst/>
              <a:cxnLst/>
              <a:rect l="l" t="t" r="r" b="b"/>
              <a:pathLst>
                <a:path w="2303" h="251" extrusionOk="0">
                  <a:moveTo>
                    <a:pt x="1" y="1"/>
                  </a:moveTo>
                  <a:lnTo>
                    <a:pt x="1" y="251"/>
                  </a:lnTo>
                  <a:lnTo>
                    <a:pt x="2302" y="251"/>
                  </a:lnTo>
                  <a:lnTo>
                    <a:pt x="23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68" name="Google Shape;2568;p43"/>
            <p:cNvSpPr/>
            <p:nvPr/>
          </p:nvSpPr>
          <p:spPr>
            <a:xfrm flipH="1">
              <a:off x="6630971" y="4604354"/>
              <a:ext cx="62670" cy="6830"/>
            </a:xfrm>
            <a:custGeom>
              <a:avLst/>
              <a:gdLst/>
              <a:ahLst/>
              <a:cxnLst/>
              <a:rect l="l" t="t" r="r" b="b"/>
              <a:pathLst>
                <a:path w="2303" h="251" extrusionOk="0">
                  <a:moveTo>
                    <a:pt x="1" y="1"/>
                  </a:moveTo>
                  <a:lnTo>
                    <a:pt x="1" y="250"/>
                  </a:lnTo>
                  <a:lnTo>
                    <a:pt x="2302" y="250"/>
                  </a:lnTo>
                  <a:lnTo>
                    <a:pt x="23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69" name="Google Shape;2569;p43"/>
            <p:cNvSpPr/>
            <p:nvPr/>
          </p:nvSpPr>
          <p:spPr>
            <a:xfrm flipH="1">
              <a:off x="6630971" y="4629118"/>
              <a:ext cx="62670" cy="6830"/>
            </a:xfrm>
            <a:custGeom>
              <a:avLst/>
              <a:gdLst/>
              <a:ahLst/>
              <a:cxnLst/>
              <a:rect l="l" t="t" r="r" b="b"/>
              <a:pathLst>
                <a:path w="2303" h="251" extrusionOk="0">
                  <a:moveTo>
                    <a:pt x="1" y="1"/>
                  </a:moveTo>
                  <a:lnTo>
                    <a:pt x="1" y="250"/>
                  </a:lnTo>
                  <a:lnTo>
                    <a:pt x="2302" y="250"/>
                  </a:lnTo>
                  <a:lnTo>
                    <a:pt x="23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70" name="Google Shape;2570;p43"/>
            <p:cNvSpPr/>
            <p:nvPr/>
          </p:nvSpPr>
          <p:spPr>
            <a:xfrm flipH="1">
              <a:off x="6630971" y="4655351"/>
              <a:ext cx="62670" cy="6803"/>
            </a:xfrm>
            <a:custGeom>
              <a:avLst/>
              <a:gdLst/>
              <a:ahLst/>
              <a:cxnLst/>
              <a:rect l="l" t="t" r="r" b="b"/>
              <a:pathLst>
                <a:path w="2303" h="250" extrusionOk="0">
                  <a:moveTo>
                    <a:pt x="1" y="0"/>
                  </a:moveTo>
                  <a:lnTo>
                    <a:pt x="1" y="250"/>
                  </a:lnTo>
                  <a:lnTo>
                    <a:pt x="2302" y="250"/>
                  </a:lnTo>
                  <a:lnTo>
                    <a:pt x="23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71" name="Google Shape;2571;p43"/>
            <p:cNvSpPr/>
            <p:nvPr/>
          </p:nvSpPr>
          <p:spPr>
            <a:xfrm flipH="1">
              <a:off x="6630971" y="4736907"/>
              <a:ext cx="62670" cy="6341"/>
            </a:xfrm>
            <a:custGeom>
              <a:avLst/>
              <a:gdLst/>
              <a:ahLst/>
              <a:cxnLst/>
              <a:rect l="l" t="t" r="r" b="b"/>
              <a:pathLst>
                <a:path w="2303" h="233" extrusionOk="0">
                  <a:moveTo>
                    <a:pt x="1" y="1"/>
                  </a:moveTo>
                  <a:lnTo>
                    <a:pt x="1" y="233"/>
                  </a:lnTo>
                  <a:lnTo>
                    <a:pt x="2302" y="233"/>
                  </a:lnTo>
                  <a:lnTo>
                    <a:pt x="23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72" name="Google Shape;2572;p43"/>
            <p:cNvSpPr/>
            <p:nvPr/>
          </p:nvSpPr>
          <p:spPr>
            <a:xfrm flipH="1">
              <a:off x="6630971" y="4759249"/>
              <a:ext cx="62670" cy="6341"/>
            </a:xfrm>
            <a:custGeom>
              <a:avLst/>
              <a:gdLst/>
              <a:ahLst/>
              <a:cxnLst/>
              <a:rect l="l" t="t" r="r" b="b"/>
              <a:pathLst>
                <a:path w="2303" h="233" extrusionOk="0">
                  <a:moveTo>
                    <a:pt x="1" y="0"/>
                  </a:moveTo>
                  <a:lnTo>
                    <a:pt x="1" y="232"/>
                  </a:lnTo>
                  <a:lnTo>
                    <a:pt x="2302" y="232"/>
                  </a:lnTo>
                  <a:lnTo>
                    <a:pt x="23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73" name="Google Shape;2573;p43"/>
            <p:cNvSpPr/>
            <p:nvPr/>
          </p:nvSpPr>
          <p:spPr>
            <a:xfrm flipH="1">
              <a:off x="6630971" y="4784012"/>
              <a:ext cx="62670" cy="6830"/>
            </a:xfrm>
            <a:custGeom>
              <a:avLst/>
              <a:gdLst/>
              <a:ahLst/>
              <a:cxnLst/>
              <a:rect l="l" t="t" r="r" b="b"/>
              <a:pathLst>
                <a:path w="2303" h="251" extrusionOk="0">
                  <a:moveTo>
                    <a:pt x="1" y="0"/>
                  </a:moveTo>
                  <a:lnTo>
                    <a:pt x="1" y="250"/>
                  </a:lnTo>
                  <a:lnTo>
                    <a:pt x="2302" y="250"/>
                  </a:lnTo>
                  <a:lnTo>
                    <a:pt x="23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74" name="Google Shape;2574;p43"/>
            <p:cNvSpPr/>
            <p:nvPr/>
          </p:nvSpPr>
          <p:spPr>
            <a:xfrm flipH="1">
              <a:off x="6630971" y="4877243"/>
              <a:ext cx="62670" cy="6803"/>
            </a:xfrm>
            <a:custGeom>
              <a:avLst/>
              <a:gdLst/>
              <a:ahLst/>
              <a:cxnLst/>
              <a:rect l="l" t="t" r="r" b="b"/>
              <a:pathLst>
                <a:path w="2303" h="250" extrusionOk="0">
                  <a:moveTo>
                    <a:pt x="1" y="0"/>
                  </a:moveTo>
                  <a:lnTo>
                    <a:pt x="1" y="250"/>
                  </a:lnTo>
                  <a:lnTo>
                    <a:pt x="2302" y="250"/>
                  </a:lnTo>
                  <a:lnTo>
                    <a:pt x="23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75" name="Google Shape;2575;p43"/>
            <p:cNvSpPr/>
            <p:nvPr/>
          </p:nvSpPr>
          <p:spPr>
            <a:xfrm flipH="1">
              <a:off x="6630971" y="4901517"/>
              <a:ext cx="62670" cy="6830"/>
            </a:xfrm>
            <a:custGeom>
              <a:avLst/>
              <a:gdLst/>
              <a:ahLst/>
              <a:cxnLst/>
              <a:rect l="l" t="t" r="r" b="b"/>
              <a:pathLst>
                <a:path w="2303" h="251" extrusionOk="0">
                  <a:moveTo>
                    <a:pt x="1" y="0"/>
                  </a:moveTo>
                  <a:lnTo>
                    <a:pt x="1" y="250"/>
                  </a:lnTo>
                  <a:lnTo>
                    <a:pt x="2302" y="250"/>
                  </a:lnTo>
                  <a:lnTo>
                    <a:pt x="23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76" name="Google Shape;2576;p43"/>
            <p:cNvSpPr/>
            <p:nvPr/>
          </p:nvSpPr>
          <p:spPr>
            <a:xfrm flipH="1">
              <a:off x="6630971" y="4924321"/>
              <a:ext cx="62670" cy="6830"/>
            </a:xfrm>
            <a:custGeom>
              <a:avLst/>
              <a:gdLst/>
              <a:ahLst/>
              <a:cxnLst/>
              <a:rect l="l" t="t" r="r" b="b"/>
              <a:pathLst>
                <a:path w="2303" h="251" extrusionOk="0">
                  <a:moveTo>
                    <a:pt x="1" y="1"/>
                  </a:moveTo>
                  <a:lnTo>
                    <a:pt x="1" y="251"/>
                  </a:lnTo>
                  <a:lnTo>
                    <a:pt x="2302" y="251"/>
                  </a:lnTo>
                  <a:lnTo>
                    <a:pt x="23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77" name="Google Shape;2577;p43"/>
            <p:cNvSpPr/>
            <p:nvPr/>
          </p:nvSpPr>
          <p:spPr>
            <a:xfrm flipH="1">
              <a:off x="6789761" y="4801483"/>
              <a:ext cx="731744" cy="35485"/>
            </a:xfrm>
            <a:custGeom>
              <a:avLst/>
              <a:gdLst/>
              <a:ahLst/>
              <a:cxnLst/>
              <a:rect l="l" t="t" r="r" b="b"/>
              <a:pathLst>
                <a:path w="26890" h="1304" extrusionOk="0">
                  <a:moveTo>
                    <a:pt x="1" y="1"/>
                  </a:moveTo>
                  <a:lnTo>
                    <a:pt x="1" y="1303"/>
                  </a:lnTo>
                  <a:lnTo>
                    <a:pt x="26890" y="1303"/>
                  </a:lnTo>
                  <a:lnTo>
                    <a:pt x="2689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78" name="Google Shape;2578;p43"/>
            <p:cNvSpPr/>
            <p:nvPr/>
          </p:nvSpPr>
          <p:spPr>
            <a:xfrm flipH="1">
              <a:off x="7421444" y="4836941"/>
              <a:ext cx="33526" cy="192773"/>
            </a:xfrm>
            <a:custGeom>
              <a:avLst/>
              <a:gdLst/>
              <a:ahLst/>
              <a:cxnLst/>
              <a:rect l="l" t="t" r="r" b="b"/>
              <a:pathLst>
                <a:path w="1232" h="7084" extrusionOk="0">
                  <a:moveTo>
                    <a:pt x="0" y="0"/>
                  </a:moveTo>
                  <a:lnTo>
                    <a:pt x="0" y="7084"/>
                  </a:lnTo>
                  <a:lnTo>
                    <a:pt x="1232" y="7084"/>
                  </a:lnTo>
                  <a:lnTo>
                    <a:pt x="123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79" name="Google Shape;2579;p43"/>
            <p:cNvSpPr/>
            <p:nvPr/>
          </p:nvSpPr>
          <p:spPr>
            <a:xfrm flipH="1">
              <a:off x="6872783" y="4836941"/>
              <a:ext cx="33036" cy="192773"/>
            </a:xfrm>
            <a:custGeom>
              <a:avLst/>
              <a:gdLst/>
              <a:ahLst/>
              <a:cxnLst/>
              <a:rect l="l" t="t" r="r" b="b"/>
              <a:pathLst>
                <a:path w="1214" h="7084" extrusionOk="0">
                  <a:moveTo>
                    <a:pt x="0" y="0"/>
                  </a:moveTo>
                  <a:lnTo>
                    <a:pt x="0" y="7084"/>
                  </a:lnTo>
                  <a:lnTo>
                    <a:pt x="1214" y="7084"/>
                  </a:lnTo>
                  <a:lnTo>
                    <a:pt x="121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80" name="Google Shape;2580;p43"/>
            <p:cNvSpPr/>
            <p:nvPr/>
          </p:nvSpPr>
          <p:spPr>
            <a:xfrm flipH="1">
              <a:off x="5819627" y="4441704"/>
              <a:ext cx="339911" cy="589477"/>
            </a:xfrm>
            <a:custGeom>
              <a:avLst/>
              <a:gdLst/>
              <a:ahLst/>
              <a:cxnLst/>
              <a:rect l="l" t="t" r="r" b="b"/>
              <a:pathLst>
                <a:path w="12491" h="21662" extrusionOk="0">
                  <a:moveTo>
                    <a:pt x="1" y="0"/>
                  </a:moveTo>
                  <a:lnTo>
                    <a:pt x="1" y="21661"/>
                  </a:lnTo>
                  <a:lnTo>
                    <a:pt x="12490" y="21661"/>
                  </a:lnTo>
                  <a:lnTo>
                    <a:pt x="1249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81" name="Google Shape;2581;p43"/>
            <p:cNvSpPr/>
            <p:nvPr/>
          </p:nvSpPr>
          <p:spPr>
            <a:xfrm flipH="1">
              <a:off x="4992746" y="4441704"/>
              <a:ext cx="826906" cy="589477"/>
            </a:xfrm>
            <a:custGeom>
              <a:avLst/>
              <a:gdLst/>
              <a:ahLst/>
              <a:cxnLst/>
              <a:rect l="l" t="t" r="r" b="b"/>
              <a:pathLst>
                <a:path w="30387" h="21662" extrusionOk="0">
                  <a:moveTo>
                    <a:pt x="0" y="0"/>
                  </a:moveTo>
                  <a:lnTo>
                    <a:pt x="0" y="21661"/>
                  </a:lnTo>
                  <a:lnTo>
                    <a:pt x="30386" y="21661"/>
                  </a:lnTo>
                  <a:lnTo>
                    <a:pt x="3038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82" name="Google Shape;2582;p43"/>
            <p:cNvSpPr/>
            <p:nvPr/>
          </p:nvSpPr>
          <p:spPr>
            <a:xfrm flipH="1">
              <a:off x="5671534" y="4522771"/>
              <a:ext cx="38397" cy="508901"/>
            </a:xfrm>
            <a:custGeom>
              <a:avLst/>
              <a:gdLst/>
              <a:ahLst/>
              <a:cxnLst/>
              <a:rect l="l" t="t" r="r" b="b"/>
              <a:pathLst>
                <a:path w="1411" h="18701" extrusionOk="0">
                  <a:moveTo>
                    <a:pt x="1" y="1"/>
                  </a:moveTo>
                  <a:lnTo>
                    <a:pt x="1" y="18700"/>
                  </a:lnTo>
                  <a:lnTo>
                    <a:pt x="1410" y="18700"/>
                  </a:lnTo>
                  <a:lnTo>
                    <a:pt x="141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83" name="Google Shape;2583;p43"/>
            <p:cNvSpPr/>
            <p:nvPr/>
          </p:nvSpPr>
          <p:spPr>
            <a:xfrm flipH="1">
              <a:off x="5511306" y="4522771"/>
              <a:ext cx="38397" cy="508901"/>
            </a:xfrm>
            <a:custGeom>
              <a:avLst/>
              <a:gdLst/>
              <a:ahLst/>
              <a:cxnLst/>
              <a:rect l="l" t="t" r="r" b="b"/>
              <a:pathLst>
                <a:path w="1411" h="18701" extrusionOk="0">
                  <a:moveTo>
                    <a:pt x="1" y="1"/>
                  </a:moveTo>
                  <a:lnTo>
                    <a:pt x="1" y="18700"/>
                  </a:lnTo>
                  <a:lnTo>
                    <a:pt x="1411" y="18700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84" name="Google Shape;2584;p43"/>
            <p:cNvSpPr/>
            <p:nvPr/>
          </p:nvSpPr>
          <p:spPr>
            <a:xfrm flipH="1">
              <a:off x="5346696" y="4522771"/>
              <a:ext cx="38397" cy="508901"/>
            </a:xfrm>
            <a:custGeom>
              <a:avLst/>
              <a:gdLst/>
              <a:ahLst/>
              <a:cxnLst/>
              <a:rect l="l" t="t" r="r" b="b"/>
              <a:pathLst>
                <a:path w="1411" h="18701" extrusionOk="0">
                  <a:moveTo>
                    <a:pt x="1" y="1"/>
                  </a:moveTo>
                  <a:lnTo>
                    <a:pt x="1" y="18700"/>
                  </a:lnTo>
                  <a:lnTo>
                    <a:pt x="1410" y="18700"/>
                  </a:lnTo>
                  <a:lnTo>
                    <a:pt x="141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85" name="Google Shape;2585;p43"/>
            <p:cNvSpPr/>
            <p:nvPr/>
          </p:nvSpPr>
          <p:spPr>
            <a:xfrm flipH="1">
              <a:off x="5159283" y="4522771"/>
              <a:ext cx="38397" cy="508901"/>
            </a:xfrm>
            <a:custGeom>
              <a:avLst/>
              <a:gdLst/>
              <a:ahLst/>
              <a:cxnLst/>
              <a:rect l="l" t="t" r="r" b="b"/>
              <a:pathLst>
                <a:path w="1411" h="18701" extrusionOk="0">
                  <a:moveTo>
                    <a:pt x="1" y="1"/>
                  </a:moveTo>
                  <a:lnTo>
                    <a:pt x="1" y="18700"/>
                  </a:lnTo>
                  <a:lnTo>
                    <a:pt x="1410" y="18700"/>
                  </a:lnTo>
                  <a:lnTo>
                    <a:pt x="141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86" name="Google Shape;2586;p43"/>
            <p:cNvSpPr/>
            <p:nvPr/>
          </p:nvSpPr>
          <p:spPr>
            <a:xfrm>
              <a:off x="5709917" y="2320898"/>
              <a:ext cx="285949" cy="285976"/>
            </a:xfrm>
            <a:custGeom>
              <a:avLst/>
              <a:gdLst/>
              <a:ahLst/>
              <a:cxnLst/>
              <a:rect l="l" t="t" r="r" b="b"/>
              <a:pathLst>
                <a:path w="10508" h="10509" extrusionOk="0">
                  <a:moveTo>
                    <a:pt x="5237" y="1"/>
                  </a:moveTo>
                  <a:cubicBezTo>
                    <a:pt x="2335" y="1"/>
                    <a:pt x="0" y="2336"/>
                    <a:pt x="0" y="5271"/>
                  </a:cubicBezTo>
                  <a:cubicBezTo>
                    <a:pt x="0" y="8173"/>
                    <a:pt x="2335" y="10508"/>
                    <a:pt x="5237" y="10508"/>
                  </a:cubicBezTo>
                  <a:cubicBezTo>
                    <a:pt x="8173" y="10508"/>
                    <a:pt x="10508" y="8173"/>
                    <a:pt x="10508" y="5271"/>
                  </a:cubicBezTo>
                  <a:cubicBezTo>
                    <a:pt x="10508" y="2369"/>
                    <a:pt x="8173" y="1"/>
                    <a:pt x="5237" y="1"/>
                  </a:cubicBezTo>
                  <a:close/>
                </a:path>
              </a:pathLst>
            </a:custGeom>
            <a:solidFill>
              <a:srgbClr val="70643D">
                <a:alpha val="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87" name="Google Shape;2587;p43"/>
            <p:cNvSpPr/>
            <p:nvPr/>
          </p:nvSpPr>
          <p:spPr>
            <a:xfrm>
              <a:off x="5539797" y="2372071"/>
              <a:ext cx="378553" cy="379478"/>
            </a:xfrm>
            <a:custGeom>
              <a:avLst/>
              <a:gdLst/>
              <a:ahLst/>
              <a:cxnLst/>
              <a:rect l="l" t="t" r="r" b="b"/>
              <a:pathLst>
                <a:path w="13911" h="13945" extrusionOk="0">
                  <a:moveTo>
                    <a:pt x="7033" y="1"/>
                  </a:moveTo>
                  <a:cubicBezTo>
                    <a:pt x="7013" y="1"/>
                    <a:pt x="6992" y="1"/>
                    <a:pt x="6972" y="1"/>
                  </a:cubicBezTo>
                  <a:cubicBezTo>
                    <a:pt x="3136" y="1"/>
                    <a:pt x="0" y="3137"/>
                    <a:pt x="0" y="6973"/>
                  </a:cubicBezTo>
                  <a:cubicBezTo>
                    <a:pt x="0" y="10809"/>
                    <a:pt x="3136" y="13944"/>
                    <a:pt x="6972" y="13944"/>
                  </a:cubicBezTo>
                  <a:cubicBezTo>
                    <a:pt x="10808" y="13944"/>
                    <a:pt x="13910" y="10809"/>
                    <a:pt x="13910" y="6973"/>
                  </a:cubicBezTo>
                  <a:cubicBezTo>
                    <a:pt x="13910" y="3124"/>
                    <a:pt x="10874" y="1"/>
                    <a:pt x="7033" y="1"/>
                  </a:cubicBezTo>
                  <a:close/>
                </a:path>
              </a:pathLst>
            </a:custGeom>
            <a:solidFill>
              <a:srgbClr val="70643D">
                <a:alpha val="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88" name="Google Shape;2588;p43"/>
            <p:cNvSpPr/>
            <p:nvPr/>
          </p:nvSpPr>
          <p:spPr>
            <a:xfrm>
              <a:off x="5457860" y="2175650"/>
              <a:ext cx="145260" cy="145260"/>
            </a:xfrm>
            <a:custGeom>
              <a:avLst/>
              <a:gdLst/>
              <a:ahLst/>
              <a:cxnLst/>
              <a:rect l="l" t="t" r="r" b="b"/>
              <a:pathLst>
                <a:path w="5338" h="5338" extrusionOk="0">
                  <a:moveTo>
                    <a:pt x="2669" y="1"/>
                  </a:moveTo>
                  <a:cubicBezTo>
                    <a:pt x="1235" y="1"/>
                    <a:pt x="1" y="1235"/>
                    <a:pt x="1" y="2669"/>
                  </a:cubicBezTo>
                  <a:cubicBezTo>
                    <a:pt x="1" y="4137"/>
                    <a:pt x="1235" y="5338"/>
                    <a:pt x="2669" y="5338"/>
                  </a:cubicBezTo>
                  <a:cubicBezTo>
                    <a:pt x="4137" y="5338"/>
                    <a:pt x="5338" y="4137"/>
                    <a:pt x="5338" y="2669"/>
                  </a:cubicBezTo>
                  <a:cubicBezTo>
                    <a:pt x="5338" y="1235"/>
                    <a:pt x="4137" y="67"/>
                    <a:pt x="2669" y="1"/>
                  </a:cubicBezTo>
                  <a:close/>
                </a:path>
              </a:pathLst>
            </a:custGeom>
            <a:solidFill>
              <a:srgbClr val="70643D">
                <a:alpha val="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89" name="Google Shape;2589;p43"/>
            <p:cNvSpPr/>
            <p:nvPr/>
          </p:nvSpPr>
          <p:spPr>
            <a:xfrm>
              <a:off x="5916951" y="2958355"/>
              <a:ext cx="145260" cy="145260"/>
            </a:xfrm>
            <a:custGeom>
              <a:avLst/>
              <a:gdLst/>
              <a:ahLst/>
              <a:cxnLst/>
              <a:rect l="l" t="t" r="r" b="b"/>
              <a:pathLst>
                <a:path w="5338" h="5338" extrusionOk="0">
                  <a:moveTo>
                    <a:pt x="2669" y="1"/>
                  </a:moveTo>
                  <a:cubicBezTo>
                    <a:pt x="1235" y="1"/>
                    <a:pt x="1" y="1235"/>
                    <a:pt x="1" y="2669"/>
                  </a:cubicBezTo>
                  <a:cubicBezTo>
                    <a:pt x="1" y="4137"/>
                    <a:pt x="1235" y="5338"/>
                    <a:pt x="2669" y="5338"/>
                  </a:cubicBezTo>
                  <a:cubicBezTo>
                    <a:pt x="4137" y="5338"/>
                    <a:pt x="5338" y="4137"/>
                    <a:pt x="5338" y="2669"/>
                  </a:cubicBezTo>
                  <a:cubicBezTo>
                    <a:pt x="5338" y="1235"/>
                    <a:pt x="4137" y="67"/>
                    <a:pt x="2669" y="1"/>
                  </a:cubicBezTo>
                  <a:close/>
                </a:path>
              </a:pathLst>
            </a:custGeom>
            <a:solidFill>
              <a:srgbClr val="70643D">
                <a:alpha val="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90" name="Google Shape;2590;p43"/>
            <p:cNvSpPr/>
            <p:nvPr/>
          </p:nvSpPr>
          <p:spPr>
            <a:xfrm>
              <a:off x="5946313" y="2888309"/>
              <a:ext cx="145260" cy="145260"/>
            </a:xfrm>
            <a:custGeom>
              <a:avLst/>
              <a:gdLst/>
              <a:ahLst/>
              <a:cxnLst/>
              <a:rect l="l" t="t" r="r" b="b"/>
              <a:pathLst>
                <a:path w="5338" h="5338" extrusionOk="0">
                  <a:moveTo>
                    <a:pt x="2669" y="1"/>
                  </a:moveTo>
                  <a:cubicBezTo>
                    <a:pt x="1235" y="1"/>
                    <a:pt x="1" y="1235"/>
                    <a:pt x="1" y="2669"/>
                  </a:cubicBezTo>
                  <a:cubicBezTo>
                    <a:pt x="1" y="4137"/>
                    <a:pt x="1235" y="5338"/>
                    <a:pt x="2669" y="5338"/>
                  </a:cubicBezTo>
                  <a:cubicBezTo>
                    <a:pt x="4137" y="5338"/>
                    <a:pt x="5338" y="4137"/>
                    <a:pt x="5338" y="2669"/>
                  </a:cubicBezTo>
                  <a:cubicBezTo>
                    <a:pt x="5338" y="1235"/>
                    <a:pt x="4137" y="67"/>
                    <a:pt x="2669" y="1"/>
                  </a:cubicBezTo>
                  <a:close/>
                </a:path>
              </a:pathLst>
            </a:custGeom>
            <a:solidFill>
              <a:srgbClr val="70643D">
                <a:alpha val="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91" name="Google Shape;2591;p43"/>
            <p:cNvSpPr/>
            <p:nvPr/>
          </p:nvSpPr>
          <p:spPr>
            <a:xfrm>
              <a:off x="6070186" y="2888309"/>
              <a:ext cx="145260" cy="145260"/>
            </a:xfrm>
            <a:custGeom>
              <a:avLst/>
              <a:gdLst/>
              <a:ahLst/>
              <a:cxnLst/>
              <a:rect l="l" t="t" r="r" b="b"/>
              <a:pathLst>
                <a:path w="5338" h="5338" extrusionOk="0">
                  <a:moveTo>
                    <a:pt x="2669" y="1"/>
                  </a:moveTo>
                  <a:cubicBezTo>
                    <a:pt x="1235" y="1"/>
                    <a:pt x="1" y="1235"/>
                    <a:pt x="1" y="2669"/>
                  </a:cubicBezTo>
                  <a:cubicBezTo>
                    <a:pt x="1" y="4137"/>
                    <a:pt x="1235" y="5338"/>
                    <a:pt x="2669" y="5338"/>
                  </a:cubicBezTo>
                  <a:cubicBezTo>
                    <a:pt x="4137" y="5338"/>
                    <a:pt x="5338" y="4137"/>
                    <a:pt x="5338" y="2669"/>
                  </a:cubicBezTo>
                  <a:cubicBezTo>
                    <a:pt x="5338" y="1235"/>
                    <a:pt x="4137" y="67"/>
                    <a:pt x="2669" y="1"/>
                  </a:cubicBezTo>
                  <a:close/>
                </a:path>
              </a:pathLst>
            </a:custGeom>
            <a:solidFill>
              <a:srgbClr val="70643D">
                <a:alpha val="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92" name="Google Shape;2592;p43"/>
            <p:cNvSpPr/>
            <p:nvPr/>
          </p:nvSpPr>
          <p:spPr>
            <a:xfrm>
              <a:off x="6348734" y="2933999"/>
              <a:ext cx="378553" cy="379478"/>
            </a:xfrm>
            <a:custGeom>
              <a:avLst/>
              <a:gdLst/>
              <a:ahLst/>
              <a:cxnLst/>
              <a:rect l="l" t="t" r="r" b="b"/>
              <a:pathLst>
                <a:path w="13911" h="13945" extrusionOk="0">
                  <a:moveTo>
                    <a:pt x="7033" y="1"/>
                  </a:moveTo>
                  <a:cubicBezTo>
                    <a:pt x="7013" y="1"/>
                    <a:pt x="6992" y="1"/>
                    <a:pt x="6972" y="1"/>
                  </a:cubicBezTo>
                  <a:cubicBezTo>
                    <a:pt x="3136" y="1"/>
                    <a:pt x="0" y="3137"/>
                    <a:pt x="0" y="6973"/>
                  </a:cubicBezTo>
                  <a:cubicBezTo>
                    <a:pt x="0" y="10809"/>
                    <a:pt x="3136" y="13944"/>
                    <a:pt x="6972" y="13944"/>
                  </a:cubicBezTo>
                  <a:cubicBezTo>
                    <a:pt x="10808" y="13944"/>
                    <a:pt x="13910" y="10809"/>
                    <a:pt x="13910" y="6973"/>
                  </a:cubicBezTo>
                  <a:cubicBezTo>
                    <a:pt x="13910" y="3124"/>
                    <a:pt x="10874" y="1"/>
                    <a:pt x="7033" y="1"/>
                  </a:cubicBezTo>
                  <a:close/>
                </a:path>
              </a:pathLst>
            </a:custGeom>
            <a:solidFill>
              <a:srgbClr val="70643D">
                <a:alpha val="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93" name="Google Shape;2593;p43"/>
            <p:cNvSpPr/>
            <p:nvPr/>
          </p:nvSpPr>
          <p:spPr>
            <a:xfrm>
              <a:off x="6159538" y="2772791"/>
              <a:ext cx="378553" cy="379478"/>
            </a:xfrm>
            <a:custGeom>
              <a:avLst/>
              <a:gdLst/>
              <a:ahLst/>
              <a:cxnLst/>
              <a:rect l="l" t="t" r="r" b="b"/>
              <a:pathLst>
                <a:path w="13911" h="13945" extrusionOk="0">
                  <a:moveTo>
                    <a:pt x="7033" y="1"/>
                  </a:moveTo>
                  <a:cubicBezTo>
                    <a:pt x="7013" y="1"/>
                    <a:pt x="6992" y="1"/>
                    <a:pt x="6972" y="1"/>
                  </a:cubicBezTo>
                  <a:cubicBezTo>
                    <a:pt x="3136" y="1"/>
                    <a:pt x="0" y="3137"/>
                    <a:pt x="0" y="6973"/>
                  </a:cubicBezTo>
                  <a:cubicBezTo>
                    <a:pt x="0" y="10809"/>
                    <a:pt x="3136" y="13944"/>
                    <a:pt x="6972" y="13944"/>
                  </a:cubicBezTo>
                  <a:cubicBezTo>
                    <a:pt x="10808" y="13944"/>
                    <a:pt x="13910" y="10809"/>
                    <a:pt x="13910" y="6973"/>
                  </a:cubicBezTo>
                  <a:cubicBezTo>
                    <a:pt x="13910" y="3124"/>
                    <a:pt x="10874" y="1"/>
                    <a:pt x="7033" y="1"/>
                  </a:cubicBezTo>
                  <a:close/>
                </a:path>
              </a:pathLst>
            </a:custGeom>
            <a:solidFill>
              <a:srgbClr val="70643D">
                <a:alpha val="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94" name="Google Shape;2594;p43"/>
            <p:cNvSpPr/>
            <p:nvPr/>
          </p:nvSpPr>
          <p:spPr>
            <a:xfrm>
              <a:off x="7232166" y="3174070"/>
              <a:ext cx="378553" cy="379478"/>
            </a:xfrm>
            <a:custGeom>
              <a:avLst/>
              <a:gdLst/>
              <a:ahLst/>
              <a:cxnLst/>
              <a:rect l="l" t="t" r="r" b="b"/>
              <a:pathLst>
                <a:path w="13911" h="13945" extrusionOk="0">
                  <a:moveTo>
                    <a:pt x="7033" y="1"/>
                  </a:moveTo>
                  <a:cubicBezTo>
                    <a:pt x="7013" y="1"/>
                    <a:pt x="6992" y="1"/>
                    <a:pt x="6972" y="1"/>
                  </a:cubicBezTo>
                  <a:cubicBezTo>
                    <a:pt x="3136" y="1"/>
                    <a:pt x="0" y="3137"/>
                    <a:pt x="0" y="6973"/>
                  </a:cubicBezTo>
                  <a:cubicBezTo>
                    <a:pt x="0" y="10809"/>
                    <a:pt x="3136" y="13944"/>
                    <a:pt x="6972" y="13944"/>
                  </a:cubicBezTo>
                  <a:cubicBezTo>
                    <a:pt x="10808" y="13944"/>
                    <a:pt x="13910" y="10809"/>
                    <a:pt x="13910" y="6973"/>
                  </a:cubicBezTo>
                  <a:cubicBezTo>
                    <a:pt x="13910" y="3124"/>
                    <a:pt x="10874" y="1"/>
                    <a:pt x="7033" y="1"/>
                  </a:cubicBezTo>
                  <a:close/>
                </a:path>
              </a:pathLst>
            </a:custGeom>
            <a:solidFill>
              <a:srgbClr val="70643D">
                <a:alpha val="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95" name="Google Shape;2595;p43"/>
            <p:cNvSpPr/>
            <p:nvPr/>
          </p:nvSpPr>
          <p:spPr>
            <a:xfrm>
              <a:off x="7443296" y="3137047"/>
              <a:ext cx="145260" cy="145260"/>
            </a:xfrm>
            <a:custGeom>
              <a:avLst/>
              <a:gdLst/>
              <a:ahLst/>
              <a:cxnLst/>
              <a:rect l="l" t="t" r="r" b="b"/>
              <a:pathLst>
                <a:path w="5338" h="5338" extrusionOk="0">
                  <a:moveTo>
                    <a:pt x="2669" y="1"/>
                  </a:moveTo>
                  <a:cubicBezTo>
                    <a:pt x="1235" y="1"/>
                    <a:pt x="1" y="1235"/>
                    <a:pt x="1" y="2669"/>
                  </a:cubicBezTo>
                  <a:cubicBezTo>
                    <a:pt x="1" y="4137"/>
                    <a:pt x="1235" y="5338"/>
                    <a:pt x="2669" y="5338"/>
                  </a:cubicBezTo>
                  <a:cubicBezTo>
                    <a:pt x="4137" y="5338"/>
                    <a:pt x="5338" y="4137"/>
                    <a:pt x="5338" y="2669"/>
                  </a:cubicBezTo>
                  <a:cubicBezTo>
                    <a:pt x="5338" y="1235"/>
                    <a:pt x="4137" y="67"/>
                    <a:pt x="2669" y="1"/>
                  </a:cubicBezTo>
                  <a:close/>
                </a:path>
              </a:pathLst>
            </a:custGeom>
            <a:solidFill>
              <a:srgbClr val="70643D">
                <a:alpha val="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96" name="Google Shape;2596;p43"/>
            <p:cNvSpPr/>
            <p:nvPr/>
          </p:nvSpPr>
          <p:spPr>
            <a:xfrm>
              <a:off x="7757303" y="2771199"/>
              <a:ext cx="378553" cy="379478"/>
            </a:xfrm>
            <a:custGeom>
              <a:avLst/>
              <a:gdLst/>
              <a:ahLst/>
              <a:cxnLst/>
              <a:rect l="l" t="t" r="r" b="b"/>
              <a:pathLst>
                <a:path w="13911" h="13945" extrusionOk="0">
                  <a:moveTo>
                    <a:pt x="7033" y="1"/>
                  </a:moveTo>
                  <a:cubicBezTo>
                    <a:pt x="7013" y="1"/>
                    <a:pt x="6992" y="1"/>
                    <a:pt x="6972" y="1"/>
                  </a:cubicBezTo>
                  <a:cubicBezTo>
                    <a:pt x="3136" y="1"/>
                    <a:pt x="0" y="3137"/>
                    <a:pt x="0" y="6973"/>
                  </a:cubicBezTo>
                  <a:cubicBezTo>
                    <a:pt x="0" y="10809"/>
                    <a:pt x="3136" y="13944"/>
                    <a:pt x="6972" y="13944"/>
                  </a:cubicBezTo>
                  <a:cubicBezTo>
                    <a:pt x="10808" y="13944"/>
                    <a:pt x="13910" y="10809"/>
                    <a:pt x="13910" y="6973"/>
                  </a:cubicBezTo>
                  <a:cubicBezTo>
                    <a:pt x="13910" y="3124"/>
                    <a:pt x="10874" y="1"/>
                    <a:pt x="7033" y="1"/>
                  </a:cubicBezTo>
                  <a:close/>
                </a:path>
              </a:pathLst>
            </a:custGeom>
            <a:solidFill>
              <a:srgbClr val="70643D">
                <a:alpha val="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97" name="Google Shape;2597;p43"/>
            <p:cNvSpPr/>
            <p:nvPr/>
          </p:nvSpPr>
          <p:spPr>
            <a:xfrm>
              <a:off x="7618505" y="2819543"/>
              <a:ext cx="285949" cy="285976"/>
            </a:xfrm>
            <a:custGeom>
              <a:avLst/>
              <a:gdLst/>
              <a:ahLst/>
              <a:cxnLst/>
              <a:rect l="l" t="t" r="r" b="b"/>
              <a:pathLst>
                <a:path w="10508" h="10509" extrusionOk="0">
                  <a:moveTo>
                    <a:pt x="5237" y="1"/>
                  </a:moveTo>
                  <a:cubicBezTo>
                    <a:pt x="2335" y="1"/>
                    <a:pt x="0" y="2336"/>
                    <a:pt x="0" y="5271"/>
                  </a:cubicBezTo>
                  <a:cubicBezTo>
                    <a:pt x="0" y="8173"/>
                    <a:pt x="2335" y="10508"/>
                    <a:pt x="5237" y="10508"/>
                  </a:cubicBezTo>
                  <a:cubicBezTo>
                    <a:pt x="8173" y="10508"/>
                    <a:pt x="10508" y="8173"/>
                    <a:pt x="10508" y="5271"/>
                  </a:cubicBezTo>
                  <a:cubicBezTo>
                    <a:pt x="10508" y="2369"/>
                    <a:pt x="8173" y="1"/>
                    <a:pt x="5237" y="1"/>
                  </a:cubicBezTo>
                  <a:close/>
                </a:path>
              </a:pathLst>
            </a:custGeom>
            <a:solidFill>
              <a:srgbClr val="70643D">
                <a:alpha val="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98" name="Google Shape;2598;p43"/>
            <p:cNvSpPr/>
            <p:nvPr/>
          </p:nvSpPr>
          <p:spPr>
            <a:xfrm>
              <a:off x="7708878" y="2607597"/>
              <a:ext cx="285949" cy="285976"/>
            </a:xfrm>
            <a:custGeom>
              <a:avLst/>
              <a:gdLst/>
              <a:ahLst/>
              <a:cxnLst/>
              <a:rect l="l" t="t" r="r" b="b"/>
              <a:pathLst>
                <a:path w="10508" h="10509" extrusionOk="0">
                  <a:moveTo>
                    <a:pt x="5237" y="1"/>
                  </a:moveTo>
                  <a:cubicBezTo>
                    <a:pt x="2335" y="1"/>
                    <a:pt x="0" y="2336"/>
                    <a:pt x="0" y="5271"/>
                  </a:cubicBezTo>
                  <a:cubicBezTo>
                    <a:pt x="0" y="8173"/>
                    <a:pt x="2335" y="10508"/>
                    <a:pt x="5237" y="10508"/>
                  </a:cubicBezTo>
                  <a:cubicBezTo>
                    <a:pt x="8173" y="10508"/>
                    <a:pt x="10508" y="8173"/>
                    <a:pt x="10508" y="5271"/>
                  </a:cubicBezTo>
                  <a:cubicBezTo>
                    <a:pt x="10508" y="2369"/>
                    <a:pt x="8173" y="1"/>
                    <a:pt x="5237" y="1"/>
                  </a:cubicBezTo>
                  <a:close/>
                </a:path>
              </a:pathLst>
            </a:custGeom>
            <a:solidFill>
              <a:srgbClr val="70643D">
                <a:alpha val="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99" name="Google Shape;2599;p43"/>
            <p:cNvSpPr/>
            <p:nvPr/>
          </p:nvSpPr>
          <p:spPr>
            <a:xfrm>
              <a:off x="7490074" y="2556342"/>
              <a:ext cx="145260" cy="145260"/>
            </a:xfrm>
            <a:custGeom>
              <a:avLst/>
              <a:gdLst/>
              <a:ahLst/>
              <a:cxnLst/>
              <a:rect l="l" t="t" r="r" b="b"/>
              <a:pathLst>
                <a:path w="5338" h="5338" extrusionOk="0">
                  <a:moveTo>
                    <a:pt x="2669" y="1"/>
                  </a:moveTo>
                  <a:cubicBezTo>
                    <a:pt x="1235" y="1"/>
                    <a:pt x="1" y="1235"/>
                    <a:pt x="1" y="2669"/>
                  </a:cubicBezTo>
                  <a:cubicBezTo>
                    <a:pt x="1" y="4137"/>
                    <a:pt x="1235" y="5338"/>
                    <a:pt x="2669" y="5338"/>
                  </a:cubicBezTo>
                  <a:cubicBezTo>
                    <a:pt x="4137" y="5338"/>
                    <a:pt x="5338" y="4137"/>
                    <a:pt x="5338" y="2669"/>
                  </a:cubicBezTo>
                  <a:cubicBezTo>
                    <a:pt x="5338" y="1235"/>
                    <a:pt x="4137" y="67"/>
                    <a:pt x="2669" y="1"/>
                  </a:cubicBezTo>
                  <a:close/>
                </a:path>
              </a:pathLst>
            </a:custGeom>
            <a:solidFill>
              <a:srgbClr val="70643D">
                <a:alpha val="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0" name="Google Shape;2610;p44"/>
          <p:cNvSpPr txBox="1">
            <a:spLocks noGrp="1"/>
          </p:cNvSpPr>
          <p:nvPr>
            <p:ph type="title"/>
          </p:nvPr>
        </p:nvSpPr>
        <p:spPr>
          <a:xfrm>
            <a:off x="713250" y="170979"/>
            <a:ext cx="7717500" cy="539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/>
              <a:t>Ex 1. Work in pairs. Discuss</a:t>
            </a:r>
            <a:endParaRPr sz="2800" dirty="0"/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CFEED7EC-EB72-641A-123B-E6D6534B18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2546" y="170978"/>
            <a:ext cx="3133104" cy="2087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>
            <a:extLst>
              <a:ext uri="{FF2B5EF4-FFF2-40B4-BE49-F238E27FC236}">
                <a16:creationId xmlns:a16="http://schemas.microsoft.com/office/drawing/2014/main" id="{A13FDED1-9061-9BAE-5B48-3F572EFD65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2546" y="2379733"/>
            <a:ext cx="3133105" cy="2087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972351AE-CA91-B3DC-2FFB-EFAEF95F0FB1}"/>
              </a:ext>
            </a:extLst>
          </p:cNvPr>
          <p:cNvSpPr/>
          <p:nvPr/>
        </p:nvSpPr>
        <p:spPr>
          <a:xfrm>
            <a:off x="713250" y="841572"/>
            <a:ext cx="4166247" cy="873940"/>
          </a:xfrm>
          <a:prstGeom prst="wedgeRoundRectCallout">
            <a:avLst>
              <a:gd name="adj1" fmla="val -52383"/>
              <a:gd name="adj2" fmla="val 97924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Londrina Solid" panose="020B0604020202020204" charset="0"/>
              </a:rPr>
              <a:t>What type of energy do you use at home?</a:t>
            </a:r>
          </a:p>
        </p:txBody>
      </p:sp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F40C5873-8B2E-705A-0B34-873DA8E0216A}"/>
              </a:ext>
            </a:extLst>
          </p:cNvPr>
          <p:cNvSpPr/>
          <p:nvPr/>
        </p:nvSpPr>
        <p:spPr>
          <a:xfrm>
            <a:off x="987031" y="2134780"/>
            <a:ext cx="4166247" cy="873940"/>
          </a:xfrm>
          <a:prstGeom prst="wedgeRoundRectCallout">
            <a:avLst>
              <a:gd name="adj1" fmla="val 50558"/>
              <a:gd name="adj2" fmla="val 102629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Londrina Solid" panose="020B0604020202020204" charset="0"/>
              </a:rPr>
              <a:t>What do you usually do to save energy?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8F8"/>
        </a:solidFill>
        <a:effectLst/>
      </p:bgPr>
    </p:bg>
    <p:spTree>
      <p:nvGrpSpPr>
        <p:cNvPr id="1" name="Shape 3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7" name="Google Shape;3487;p63"/>
          <p:cNvSpPr txBox="1">
            <a:spLocks noGrp="1"/>
          </p:cNvSpPr>
          <p:nvPr>
            <p:ph type="title" idx="4294967295"/>
          </p:nvPr>
        </p:nvSpPr>
        <p:spPr>
          <a:xfrm>
            <a:off x="423810" y="406481"/>
            <a:ext cx="8588454" cy="53975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/>
              <a:t>Ex 2. </a:t>
            </a:r>
            <a:r>
              <a:rPr lang="en-US" sz="2400" dirty="0" err="1"/>
              <a:t>Mr</a:t>
            </a:r>
            <a:r>
              <a:rPr lang="en-US" sz="2400" dirty="0"/>
              <a:t> Lam is discussing with his students about </a:t>
            </a:r>
            <a:r>
              <a:rPr lang="en-US" sz="2400" dirty="0">
                <a:solidFill>
                  <a:schemeClr val="accent3"/>
                </a:solidFill>
              </a:rPr>
              <a:t>how to save energy at home</a:t>
            </a:r>
            <a:r>
              <a:rPr lang="en-US" sz="2400" dirty="0"/>
              <a:t>. Listen and circle the phrases you hear.</a:t>
            </a:r>
            <a:br>
              <a:rPr lang="en-US" sz="2400" dirty="0"/>
            </a:br>
            <a:endParaRPr sz="2400" dirty="0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53017D82-C0FD-EF7A-E563-737EC81CE4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4373" y="946231"/>
            <a:ext cx="2827991" cy="4037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9EF68FC-1FA9-1928-5805-53B3D429712E}"/>
              </a:ext>
            </a:extLst>
          </p:cNvPr>
          <p:cNvSpPr txBox="1"/>
          <p:nvPr/>
        </p:nvSpPr>
        <p:spPr>
          <a:xfrm>
            <a:off x="981749" y="985811"/>
            <a:ext cx="4472534" cy="33590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chemeClr val="accent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save energy</a:t>
            </a:r>
          </a:p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chemeClr val="accent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turn oﬀ the lights</a:t>
            </a:r>
          </a:p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chemeClr val="accent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3. 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save money</a:t>
            </a:r>
          </a:p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chemeClr val="accent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4. 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use low energy light bulbs</a:t>
            </a:r>
          </a:p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chemeClr val="accent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5. 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produce electricity</a:t>
            </a:r>
          </a:p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chemeClr val="accent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6. 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use solar panels</a:t>
            </a:r>
            <a:endParaRPr lang="en-GB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073">
            <a:hlinkClick r:id="" action="ppaction://media"/>
            <a:extLst>
              <a:ext uri="{FF2B5EF4-FFF2-40B4-BE49-F238E27FC236}">
                <a16:creationId xmlns:a16="http://schemas.microsoft.com/office/drawing/2014/main" id="{1E89F61E-049E-29B8-1BF4-363359BABD3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894793" y="503501"/>
            <a:ext cx="488807" cy="488807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E0AF75EA-B5F4-82CB-38DB-147E9E027C48}"/>
              </a:ext>
            </a:extLst>
          </p:cNvPr>
          <p:cNvSpPr/>
          <p:nvPr/>
        </p:nvSpPr>
        <p:spPr>
          <a:xfrm>
            <a:off x="962216" y="1139423"/>
            <a:ext cx="386138" cy="38613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3AD2E6CB-7FA4-3200-9E90-1C7D33016388}"/>
              </a:ext>
            </a:extLst>
          </p:cNvPr>
          <p:cNvSpPr/>
          <p:nvPr/>
        </p:nvSpPr>
        <p:spPr>
          <a:xfrm>
            <a:off x="962216" y="1679173"/>
            <a:ext cx="386138" cy="38613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5CC502A-71C3-FBC2-A53F-FEFF7BF17E73}"/>
              </a:ext>
            </a:extLst>
          </p:cNvPr>
          <p:cNvSpPr/>
          <p:nvPr/>
        </p:nvSpPr>
        <p:spPr>
          <a:xfrm>
            <a:off x="962216" y="2818953"/>
            <a:ext cx="386138" cy="38613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C8BDCDA9-CD6F-93AF-A545-B6D9AEC8C102}"/>
              </a:ext>
            </a:extLst>
          </p:cNvPr>
          <p:cNvSpPr/>
          <p:nvPr/>
        </p:nvSpPr>
        <p:spPr>
          <a:xfrm>
            <a:off x="943888" y="3904592"/>
            <a:ext cx="386138" cy="38613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7778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  <p:bldP spid="5" grpId="0" animBg="1"/>
      <p:bldP spid="6" grpId="0" animBg="1"/>
      <p:bldP spid="7" grpId="0" animBg="1"/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37DE17-947D-0DA6-4695-DD9DDB6184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6605" y="188171"/>
            <a:ext cx="8252725" cy="539400"/>
          </a:xfrm>
        </p:spPr>
        <p:txBody>
          <a:bodyPr/>
          <a:lstStyle/>
          <a:p>
            <a:pPr algn="l"/>
            <a:r>
              <a:rPr lang="en-US" sz="2400" dirty="0"/>
              <a:t>Ex 3. Listen again and tick T (True) or F (False) for each sentence.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5D3B57B9-EA66-A5E3-BDE7-76B8ED0B655A}"/>
              </a:ext>
            </a:extLst>
          </p:cNvPr>
          <p:cNvGraphicFramePr>
            <a:graphicFrameLocks noGrp="1"/>
          </p:cNvGraphicFramePr>
          <p:nvPr/>
        </p:nvGraphicFramePr>
        <p:xfrm>
          <a:off x="890236" y="817051"/>
          <a:ext cx="7363527" cy="31298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808982">
                  <a:extLst>
                    <a:ext uri="{9D8B030D-6E8A-4147-A177-3AD203B41FA5}">
                      <a16:colId xmlns:a16="http://schemas.microsoft.com/office/drawing/2014/main" val="3014706894"/>
                    </a:ext>
                  </a:extLst>
                </a:gridCol>
                <a:gridCol w="758766">
                  <a:extLst>
                    <a:ext uri="{9D8B030D-6E8A-4147-A177-3AD203B41FA5}">
                      <a16:colId xmlns:a16="http://schemas.microsoft.com/office/drawing/2014/main" val="2024682128"/>
                    </a:ext>
                  </a:extLst>
                </a:gridCol>
                <a:gridCol w="795779">
                  <a:extLst>
                    <a:ext uri="{9D8B030D-6E8A-4147-A177-3AD203B41FA5}">
                      <a16:colId xmlns:a16="http://schemas.microsoft.com/office/drawing/2014/main" val="534501593"/>
                    </a:ext>
                  </a:extLst>
                </a:gridCol>
              </a:tblGrid>
              <a:tr h="400633"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0700" marR="70700" marT="35350" marB="3535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</a:t>
                      </a:r>
                    </a:p>
                  </a:txBody>
                  <a:tcPr marL="70700" marR="70700" marT="35350" marB="3535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F</a:t>
                      </a:r>
                    </a:p>
                  </a:txBody>
                  <a:tcPr marL="70700" marR="70700" marT="35350" marB="35350" anchor="ctr"/>
                </a:tc>
                <a:extLst>
                  <a:ext uri="{0D108BD9-81ED-4DB2-BD59-A6C34878D82A}">
                    <a16:rowId xmlns:a16="http://schemas.microsoft.com/office/drawing/2014/main" val="3681985965"/>
                  </a:ext>
                </a:extLst>
              </a:tr>
              <a:tr h="542033">
                <a:tc>
                  <a:txBody>
                    <a:bodyPr/>
                    <a:lstStyle/>
                    <a:p>
                      <a:r>
                        <a:rPr lang="en-GB" sz="20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1. </a:t>
                      </a:r>
                      <a:r>
                        <a:rPr lang="en-US" sz="2000" dirty="0" err="1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Mr</a:t>
                      </a:r>
                      <a:r>
                        <a:rPr lang="en-US" sz="20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Lam says we use energy for cooking, heating and lighting.</a:t>
                      </a:r>
                      <a:endParaRPr lang="en-GB" sz="20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0700" marR="70700" marT="35350" marB="35350" anchor="ctr"/>
                </a:tc>
                <a:tc>
                  <a:txBody>
                    <a:bodyPr/>
                    <a:lstStyle/>
                    <a:p>
                      <a:endParaRPr lang="en-GB" sz="200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0700" marR="70700" marT="35350" marB="35350"/>
                </a:tc>
                <a:tc>
                  <a:txBody>
                    <a:bodyPr/>
                    <a:lstStyle/>
                    <a:p>
                      <a:endParaRPr lang="en-GB" sz="200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0700" marR="70700" marT="35350" marB="35350"/>
                </a:tc>
                <a:extLst>
                  <a:ext uri="{0D108BD9-81ED-4DB2-BD59-A6C34878D82A}">
                    <a16:rowId xmlns:a16="http://schemas.microsoft.com/office/drawing/2014/main" val="3971999247"/>
                  </a:ext>
                </a:extLst>
              </a:tr>
              <a:tr h="456191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2. Linh always turns oﬀ the lights when going out.</a:t>
                      </a:r>
                      <a:endParaRPr lang="en-GB" sz="20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0700" marR="70700" marT="35350" marB="35350" anchor="ctr"/>
                </a:tc>
                <a:tc>
                  <a:txBody>
                    <a:bodyPr/>
                    <a:lstStyle/>
                    <a:p>
                      <a:endParaRPr lang="en-GB" sz="200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0700" marR="70700" marT="35350" marB="35350"/>
                </a:tc>
                <a:tc>
                  <a:txBody>
                    <a:bodyPr/>
                    <a:lstStyle/>
                    <a:p>
                      <a:endParaRPr lang="en-GB" sz="200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0700" marR="70700" marT="35350" marB="35350"/>
                </a:tc>
                <a:extLst>
                  <a:ext uri="{0D108BD9-81ED-4DB2-BD59-A6C34878D82A}">
                    <a16:rowId xmlns:a16="http://schemas.microsoft.com/office/drawing/2014/main" val="3756454537"/>
                  </a:ext>
                </a:extLst>
              </a:tr>
              <a:tr h="456191">
                <a:tc>
                  <a:txBody>
                    <a:bodyPr/>
                    <a:lstStyle/>
                    <a:p>
                      <a:r>
                        <a:rPr lang="en-US" sz="200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3. Linh turns oﬀ electrical appliances when not using them.</a:t>
                      </a:r>
                      <a:endParaRPr lang="en-GB" sz="200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0700" marR="70700" marT="35350" marB="35350" anchor="ctr"/>
                </a:tc>
                <a:tc>
                  <a:txBody>
                    <a:bodyPr/>
                    <a:lstStyle/>
                    <a:p>
                      <a:endParaRPr lang="en-GB" sz="20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0700" marR="70700" marT="35350" marB="35350"/>
                </a:tc>
                <a:tc>
                  <a:txBody>
                    <a:bodyPr/>
                    <a:lstStyle/>
                    <a:p>
                      <a:endParaRPr lang="en-GB" sz="200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0700" marR="70700" marT="35350" marB="35350"/>
                </a:tc>
                <a:extLst>
                  <a:ext uri="{0D108BD9-81ED-4DB2-BD59-A6C34878D82A}">
                    <a16:rowId xmlns:a16="http://schemas.microsoft.com/office/drawing/2014/main" val="3177812844"/>
                  </a:ext>
                </a:extLst>
              </a:tr>
              <a:tr h="456191">
                <a:tc>
                  <a:txBody>
                    <a:bodyPr/>
                    <a:lstStyle/>
                    <a:p>
                      <a:r>
                        <a:rPr lang="en-US" sz="200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4. Minh uses low energy light bulbs at his house.</a:t>
                      </a:r>
                      <a:endParaRPr lang="en-GB" sz="200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0700" marR="70700" marT="35350" marB="35350" anchor="ctr"/>
                </a:tc>
                <a:tc>
                  <a:txBody>
                    <a:bodyPr/>
                    <a:lstStyle/>
                    <a:p>
                      <a:endParaRPr lang="en-GB" sz="20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0700" marR="70700" marT="35350" marB="35350"/>
                </a:tc>
                <a:tc>
                  <a:txBody>
                    <a:bodyPr/>
                    <a:lstStyle/>
                    <a:p>
                      <a:endParaRPr lang="en-GB" sz="200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0700" marR="70700" marT="35350" marB="35350"/>
                </a:tc>
                <a:extLst>
                  <a:ext uri="{0D108BD9-81ED-4DB2-BD59-A6C34878D82A}">
                    <a16:rowId xmlns:a16="http://schemas.microsoft.com/office/drawing/2014/main" val="3375149463"/>
                  </a:ext>
                </a:extLst>
              </a:tr>
              <a:tr h="456191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5. Minh uses solar energy to cook meals.</a:t>
                      </a:r>
                      <a:endParaRPr lang="en-GB" sz="20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0700" marR="70700" marT="35350" marB="35350" anchor="ctr"/>
                </a:tc>
                <a:tc>
                  <a:txBody>
                    <a:bodyPr/>
                    <a:lstStyle/>
                    <a:p>
                      <a:endParaRPr lang="en-GB" sz="20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0700" marR="70700" marT="35350" marB="35350"/>
                </a:tc>
                <a:tc>
                  <a:txBody>
                    <a:bodyPr/>
                    <a:lstStyle/>
                    <a:p>
                      <a:endParaRPr lang="en-GB" sz="20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0700" marR="70700" marT="35350" marB="35350"/>
                </a:tc>
                <a:extLst>
                  <a:ext uri="{0D108BD9-81ED-4DB2-BD59-A6C34878D82A}">
                    <a16:rowId xmlns:a16="http://schemas.microsoft.com/office/drawing/2014/main" val="1333373142"/>
                  </a:ext>
                </a:extLst>
              </a:tr>
            </a:tbl>
          </a:graphicData>
        </a:graphic>
      </p:graphicFrame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B0AE1F3-464D-28F3-76C4-A6204ABC644C}"/>
              </a:ext>
            </a:extLst>
          </p:cNvPr>
          <p:cNvCxnSpPr>
            <a:cxnSpLocks/>
          </p:cNvCxnSpPr>
          <p:nvPr/>
        </p:nvCxnSpPr>
        <p:spPr>
          <a:xfrm>
            <a:off x="1197621" y="1529395"/>
            <a:ext cx="801112" cy="0"/>
          </a:xfrm>
          <a:prstGeom prst="line">
            <a:avLst/>
          </a:prstGeom>
          <a:ln w="381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D6BED35-87B1-48C8-A209-59C7DCAB9969}"/>
              </a:ext>
            </a:extLst>
          </p:cNvPr>
          <p:cNvCxnSpPr>
            <a:cxnSpLocks/>
          </p:cNvCxnSpPr>
          <p:nvPr/>
        </p:nvCxnSpPr>
        <p:spPr>
          <a:xfrm>
            <a:off x="2911784" y="1529395"/>
            <a:ext cx="1118050" cy="0"/>
          </a:xfrm>
          <a:prstGeom prst="line">
            <a:avLst/>
          </a:prstGeom>
          <a:ln w="381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7CE2BA0-3BD9-BC13-4644-20C389B7E683}"/>
              </a:ext>
            </a:extLst>
          </p:cNvPr>
          <p:cNvCxnSpPr>
            <a:cxnSpLocks/>
          </p:cNvCxnSpPr>
          <p:nvPr/>
        </p:nvCxnSpPr>
        <p:spPr>
          <a:xfrm>
            <a:off x="4464106" y="1519955"/>
            <a:ext cx="779533" cy="0"/>
          </a:xfrm>
          <a:prstGeom prst="line">
            <a:avLst/>
          </a:prstGeom>
          <a:ln w="381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9B22549-D3DF-72D5-B32D-AB37D0971A27}"/>
              </a:ext>
            </a:extLst>
          </p:cNvPr>
          <p:cNvCxnSpPr>
            <a:cxnSpLocks/>
          </p:cNvCxnSpPr>
          <p:nvPr/>
        </p:nvCxnSpPr>
        <p:spPr>
          <a:xfrm>
            <a:off x="5385250" y="1519955"/>
            <a:ext cx="779533" cy="0"/>
          </a:xfrm>
          <a:prstGeom prst="line">
            <a:avLst/>
          </a:prstGeom>
          <a:ln w="381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4774482B-119E-C934-1A73-D1E1E33508F1}"/>
              </a:ext>
            </a:extLst>
          </p:cNvPr>
          <p:cNvCxnSpPr>
            <a:cxnSpLocks/>
          </p:cNvCxnSpPr>
          <p:nvPr/>
        </p:nvCxnSpPr>
        <p:spPr>
          <a:xfrm>
            <a:off x="957558" y="1850380"/>
            <a:ext cx="749861" cy="0"/>
          </a:xfrm>
          <a:prstGeom prst="line">
            <a:avLst/>
          </a:prstGeom>
          <a:ln w="381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F2A0BB34-0B60-5F72-8FEC-44E2E744EC79}"/>
              </a:ext>
            </a:extLst>
          </p:cNvPr>
          <p:cNvCxnSpPr>
            <a:cxnSpLocks/>
          </p:cNvCxnSpPr>
          <p:nvPr/>
        </p:nvCxnSpPr>
        <p:spPr>
          <a:xfrm>
            <a:off x="1197621" y="2248238"/>
            <a:ext cx="400556" cy="0"/>
          </a:xfrm>
          <a:prstGeom prst="line">
            <a:avLst/>
          </a:prstGeom>
          <a:ln w="381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3C467F0D-9756-1233-79B4-4A0A7BCA9793}"/>
              </a:ext>
            </a:extLst>
          </p:cNvPr>
          <p:cNvCxnSpPr>
            <a:cxnSpLocks/>
          </p:cNvCxnSpPr>
          <p:nvPr/>
        </p:nvCxnSpPr>
        <p:spPr>
          <a:xfrm>
            <a:off x="2511228" y="2248238"/>
            <a:ext cx="822691" cy="0"/>
          </a:xfrm>
          <a:prstGeom prst="line">
            <a:avLst/>
          </a:prstGeom>
          <a:ln w="381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D4FE64C5-0A5E-82C2-1A4A-35EEFBC9A7A2}"/>
              </a:ext>
            </a:extLst>
          </p:cNvPr>
          <p:cNvCxnSpPr>
            <a:cxnSpLocks/>
          </p:cNvCxnSpPr>
          <p:nvPr/>
        </p:nvCxnSpPr>
        <p:spPr>
          <a:xfrm>
            <a:off x="5026503" y="2248238"/>
            <a:ext cx="1002063" cy="0"/>
          </a:xfrm>
          <a:prstGeom prst="line">
            <a:avLst/>
          </a:prstGeom>
          <a:ln w="381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7D6E0F61-0242-8CCE-57C7-2F58E44BBDB5}"/>
              </a:ext>
            </a:extLst>
          </p:cNvPr>
          <p:cNvCxnSpPr>
            <a:cxnSpLocks/>
          </p:cNvCxnSpPr>
          <p:nvPr/>
        </p:nvCxnSpPr>
        <p:spPr>
          <a:xfrm>
            <a:off x="3812697" y="2248238"/>
            <a:ext cx="540818" cy="0"/>
          </a:xfrm>
          <a:prstGeom prst="line">
            <a:avLst/>
          </a:prstGeom>
          <a:ln w="381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FD6AB2C1-2BEE-B805-D7FD-8844CC3428ED}"/>
              </a:ext>
            </a:extLst>
          </p:cNvPr>
          <p:cNvCxnSpPr>
            <a:cxnSpLocks/>
          </p:cNvCxnSpPr>
          <p:nvPr/>
        </p:nvCxnSpPr>
        <p:spPr>
          <a:xfrm>
            <a:off x="1197621" y="2659583"/>
            <a:ext cx="400556" cy="0"/>
          </a:xfrm>
          <a:prstGeom prst="line">
            <a:avLst/>
          </a:prstGeom>
          <a:ln w="381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4DF2A916-C36C-C155-D980-654837BC6566}"/>
              </a:ext>
            </a:extLst>
          </p:cNvPr>
          <p:cNvCxnSpPr>
            <a:cxnSpLocks/>
          </p:cNvCxnSpPr>
          <p:nvPr/>
        </p:nvCxnSpPr>
        <p:spPr>
          <a:xfrm>
            <a:off x="1707419" y="2659583"/>
            <a:ext cx="803809" cy="0"/>
          </a:xfrm>
          <a:prstGeom prst="line">
            <a:avLst/>
          </a:prstGeom>
          <a:ln w="381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E7E8F497-6515-4B26-66BC-F7523053FF47}"/>
              </a:ext>
            </a:extLst>
          </p:cNvPr>
          <p:cNvCxnSpPr>
            <a:cxnSpLocks/>
          </p:cNvCxnSpPr>
          <p:nvPr/>
        </p:nvCxnSpPr>
        <p:spPr>
          <a:xfrm>
            <a:off x="2635306" y="2659583"/>
            <a:ext cx="2049982" cy="0"/>
          </a:xfrm>
          <a:prstGeom prst="line">
            <a:avLst/>
          </a:prstGeom>
          <a:ln w="381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5D375A52-C036-A401-AB54-64FAA582C817}"/>
              </a:ext>
            </a:extLst>
          </p:cNvPr>
          <p:cNvCxnSpPr>
            <a:cxnSpLocks/>
          </p:cNvCxnSpPr>
          <p:nvPr/>
        </p:nvCxnSpPr>
        <p:spPr>
          <a:xfrm>
            <a:off x="5385250" y="2659583"/>
            <a:ext cx="975090" cy="0"/>
          </a:xfrm>
          <a:prstGeom prst="line">
            <a:avLst/>
          </a:prstGeom>
          <a:ln w="381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ADD61DE0-715B-A989-11CE-452F2931C0BB}"/>
              </a:ext>
            </a:extLst>
          </p:cNvPr>
          <p:cNvCxnSpPr>
            <a:cxnSpLocks/>
          </p:cNvCxnSpPr>
          <p:nvPr/>
        </p:nvCxnSpPr>
        <p:spPr>
          <a:xfrm>
            <a:off x="1197621" y="3378426"/>
            <a:ext cx="574535" cy="0"/>
          </a:xfrm>
          <a:prstGeom prst="line">
            <a:avLst/>
          </a:prstGeom>
          <a:ln w="381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76DDA668-92E4-B142-F775-2A7285B53BB9}"/>
              </a:ext>
            </a:extLst>
          </p:cNvPr>
          <p:cNvCxnSpPr>
            <a:cxnSpLocks/>
          </p:cNvCxnSpPr>
          <p:nvPr/>
        </p:nvCxnSpPr>
        <p:spPr>
          <a:xfrm>
            <a:off x="2348038" y="3378426"/>
            <a:ext cx="2223961" cy="0"/>
          </a:xfrm>
          <a:prstGeom prst="line">
            <a:avLst/>
          </a:prstGeom>
          <a:ln w="381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1B298317-8DA6-A0A2-A432-654159898D41}"/>
              </a:ext>
            </a:extLst>
          </p:cNvPr>
          <p:cNvCxnSpPr>
            <a:cxnSpLocks/>
          </p:cNvCxnSpPr>
          <p:nvPr/>
        </p:nvCxnSpPr>
        <p:spPr>
          <a:xfrm>
            <a:off x="1197621" y="3838324"/>
            <a:ext cx="509798" cy="0"/>
          </a:xfrm>
          <a:prstGeom prst="line">
            <a:avLst/>
          </a:prstGeom>
          <a:ln w="381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F6DE5A86-F79B-5805-825A-10CA0F99B0D3}"/>
              </a:ext>
            </a:extLst>
          </p:cNvPr>
          <p:cNvCxnSpPr>
            <a:cxnSpLocks/>
          </p:cNvCxnSpPr>
          <p:nvPr/>
        </p:nvCxnSpPr>
        <p:spPr>
          <a:xfrm>
            <a:off x="2348038" y="3838324"/>
            <a:ext cx="1228642" cy="0"/>
          </a:xfrm>
          <a:prstGeom prst="line">
            <a:avLst/>
          </a:prstGeom>
          <a:ln w="381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AE64AB12-4EAF-C6BA-7BF5-01828EBCBBAD}"/>
              </a:ext>
            </a:extLst>
          </p:cNvPr>
          <p:cNvCxnSpPr>
            <a:cxnSpLocks/>
          </p:cNvCxnSpPr>
          <p:nvPr/>
        </p:nvCxnSpPr>
        <p:spPr>
          <a:xfrm>
            <a:off x="3897663" y="3847767"/>
            <a:ext cx="1228642" cy="0"/>
          </a:xfrm>
          <a:prstGeom prst="line">
            <a:avLst/>
          </a:prstGeom>
          <a:ln w="381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074">
            <a:hlinkClick r:id="" action="ppaction://media"/>
            <a:extLst>
              <a:ext uri="{FF2B5EF4-FFF2-40B4-BE49-F238E27FC236}">
                <a16:creationId xmlns:a16="http://schemas.microsoft.com/office/drawing/2014/main" id="{AEFCF974-5DC2-EF16-27BA-252E018F6E0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50069" y="649348"/>
            <a:ext cx="459261" cy="459261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5A13F5F-3193-D4C0-B1E0-AE0E5F7D1169}"/>
              </a:ext>
            </a:extLst>
          </p:cNvPr>
          <p:cNvCxnSpPr>
            <a:cxnSpLocks/>
          </p:cNvCxnSpPr>
          <p:nvPr/>
        </p:nvCxnSpPr>
        <p:spPr>
          <a:xfrm>
            <a:off x="4916585" y="3378426"/>
            <a:ext cx="990601" cy="0"/>
          </a:xfrm>
          <a:prstGeom prst="line">
            <a:avLst/>
          </a:prstGeom>
          <a:ln w="381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37483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7548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8" dur="7548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37DE17-947D-0DA6-4695-DD9DDB6184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6605" y="147711"/>
            <a:ext cx="8252725" cy="539400"/>
          </a:xfrm>
        </p:spPr>
        <p:txBody>
          <a:bodyPr/>
          <a:lstStyle/>
          <a:p>
            <a:r>
              <a:rPr lang="en-US" sz="4000" dirty="0"/>
              <a:t>Let’s check!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5D3B57B9-EA66-A5E3-BDE7-76B8ED0B655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48064379"/>
              </p:ext>
            </p:extLst>
          </p:nvPr>
        </p:nvGraphicFramePr>
        <p:xfrm>
          <a:off x="890236" y="727571"/>
          <a:ext cx="7363527" cy="10809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808982">
                  <a:extLst>
                    <a:ext uri="{9D8B030D-6E8A-4147-A177-3AD203B41FA5}">
                      <a16:colId xmlns:a16="http://schemas.microsoft.com/office/drawing/2014/main" val="3014706894"/>
                    </a:ext>
                  </a:extLst>
                </a:gridCol>
                <a:gridCol w="758766">
                  <a:extLst>
                    <a:ext uri="{9D8B030D-6E8A-4147-A177-3AD203B41FA5}">
                      <a16:colId xmlns:a16="http://schemas.microsoft.com/office/drawing/2014/main" val="2024682128"/>
                    </a:ext>
                  </a:extLst>
                </a:gridCol>
                <a:gridCol w="795779">
                  <a:extLst>
                    <a:ext uri="{9D8B030D-6E8A-4147-A177-3AD203B41FA5}">
                      <a16:colId xmlns:a16="http://schemas.microsoft.com/office/drawing/2014/main" val="534501593"/>
                    </a:ext>
                  </a:extLst>
                </a:gridCol>
              </a:tblGrid>
              <a:tr h="400633"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0700" marR="70700" marT="35350" marB="3535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</a:t>
                      </a:r>
                    </a:p>
                  </a:txBody>
                  <a:tcPr marL="70700" marR="70700" marT="35350" marB="3535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F</a:t>
                      </a:r>
                    </a:p>
                  </a:txBody>
                  <a:tcPr marL="70700" marR="70700" marT="35350" marB="35350" anchor="ctr"/>
                </a:tc>
                <a:extLst>
                  <a:ext uri="{0D108BD9-81ED-4DB2-BD59-A6C34878D82A}">
                    <a16:rowId xmlns:a16="http://schemas.microsoft.com/office/drawing/2014/main" val="3681985965"/>
                  </a:ext>
                </a:extLst>
              </a:tr>
              <a:tr h="542033">
                <a:tc>
                  <a:txBody>
                    <a:bodyPr/>
                    <a:lstStyle/>
                    <a:p>
                      <a:r>
                        <a:rPr lang="en-GB" sz="20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1. </a:t>
                      </a:r>
                      <a:r>
                        <a:rPr lang="en-US" sz="2000" dirty="0" err="1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Mr</a:t>
                      </a:r>
                      <a:r>
                        <a:rPr lang="en-US" sz="20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Lam says we use energy for cooking, heating and lighting.</a:t>
                      </a:r>
                      <a:endParaRPr lang="en-GB" sz="20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0700" marR="70700" marT="35350" marB="35350" anchor="ctr"/>
                </a:tc>
                <a:tc>
                  <a:txBody>
                    <a:bodyPr/>
                    <a:lstStyle/>
                    <a:p>
                      <a:endParaRPr lang="en-GB" sz="200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0700" marR="70700" marT="35350" marB="35350"/>
                </a:tc>
                <a:tc>
                  <a:txBody>
                    <a:bodyPr/>
                    <a:lstStyle/>
                    <a:p>
                      <a:endParaRPr lang="en-GB" sz="20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0700" marR="70700" marT="35350" marB="35350"/>
                </a:tc>
                <a:extLst>
                  <a:ext uri="{0D108BD9-81ED-4DB2-BD59-A6C34878D82A}">
                    <a16:rowId xmlns:a16="http://schemas.microsoft.com/office/drawing/2014/main" val="3971999247"/>
                  </a:ext>
                </a:extLst>
              </a:tr>
            </a:tbl>
          </a:graphicData>
        </a:graphic>
      </p:graphicFrame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B0AE1F3-464D-28F3-76C4-A6204ABC644C}"/>
              </a:ext>
            </a:extLst>
          </p:cNvPr>
          <p:cNvCxnSpPr>
            <a:cxnSpLocks/>
          </p:cNvCxnSpPr>
          <p:nvPr/>
        </p:nvCxnSpPr>
        <p:spPr>
          <a:xfrm>
            <a:off x="1197621" y="1439915"/>
            <a:ext cx="801112" cy="0"/>
          </a:xfrm>
          <a:prstGeom prst="line">
            <a:avLst/>
          </a:prstGeom>
          <a:ln w="381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D6BED35-87B1-48C8-A209-59C7DCAB9969}"/>
              </a:ext>
            </a:extLst>
          </p:cNvPr>
          <p:cNvCxnSpPr>
            <a:cxnSpLocks/>
          </p:cNvCxnSpPr>
          <p:nvPr/>
        </p:nvCxnSpPr>
        <p:spPr>
          <a:xfrm>
            <a:off x="2911784" y="1439915"/>
            <a:ext cx="1118050" cy="0"/>
          </a:xfrm>
          <a:prstGeom prst="line">
            <a:avLst/>
          </a:prstGeom>
          <a:ln w="381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7CE2BA0-3BD9-BC13-4644-20C389B7E683}"/>
              </a:ext>
            </a:extLst>
          </p:cNvPr>
          <p:cNvCxnSpPr>
            <a:cxnSpLocks/>
          </p:cNvCxnSpPr>
          <p:nvPr/>
        </p:nvCxnSpPr>
        <p:spPr>
          <a:xfrm>
            <a:off x="4464106" y="1430475"/>
            <a:ext cx="779533" cy="0"/>
          </a:xfrm>
          <a:prstGeom prst="line">
            <a:avLst/>
          </a:prstGeom>
          <a:ln w="381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9B22549-D3DF-72D5-B32D-AB37D0971A27}"/>
              </a:ext>
            </a:extLst>
          </p:cNvPr>
          <p:cNvCxnSpPr>
            <a:cxnSpLocks/>
          </p:cNvCxnSpPr>
          <p:nvPr/>
        </p:nvCxnSpPr>
        <p:spPr>
          <a:xfrm>
            <a:off x="5385250" y="1430475"/>
            <a:ext cx="779533" cy="0"/>
          </a:xfrm>
          <a:prstGeom prst="line">
            <a:avLst/>
          </a:prstGeom>
          <a:ln w="381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4774482B-119E-C934-1A73-D1E1E33508F1}"/>
              </a:ext>
            </a:extLst>
          </p:cNvPr>
          <p:cNvCxnSpPr>
            <a:cxnSpLocks/>
          </p:cNvCxnSpPr>
          <p:nvPr/>
        </p:nvCxnSpPr>
        <p:spPr>
          <a:xfrm>
            <a:off x="957558" y="1760900"/>
            <a:ext cx="749861" cy="0"/>
          </a:xfrm>
          <a:prstGeom prst="line">
            <a:avLst/>
          </a:prstGeom>
          <a:ln w="381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4AB90726-D3CE-F242-FF16-A7EE9B45D188}"/>
              </a:ext>
            </a:extLst>
          </p:cNvPr>
          <p:cNvSpPr/>
          <p:nvPr/>
        </p:nvSpPr>
        <p:spPr>
          <a:xfrm>
            <a:off x="890236" y="2233402"/>
            <a:ext cx="7363527" cy="1262357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i="1" u="sng" dirty="0" err="1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Mr</a:t>
            </a:r>
            <a:r>
              <a:rPr lang="en-US" sz="2000" b="1" i="1" u="sng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Lam</a:t>
            </a:r>
            <a:r>
              <a:rPr lang="en-US" sz="2000" b="1" i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As you know </a:t>
            </a:r>
            <a:r>
              <a:rPr lang="en-US" sz="2000" b="1" i="1" u="sng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we use energy for cooking, heating and lighting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But it’s not cheap. So how can we save energy at home? Linh, what do you do to save electricity?</a:t>
            </a:r>
          </a:p>
        </p:txBody>
      </p:sp>
      <p:pic>
        <p:nvPicPr>
          <p:cNvPr id="47" name="074">
            <a:hlinkClick r:id="" action="ppaction://media"/>
            <a:extLst>
              <a:ext uri="{FF2B5EF4-FFF2-40B4-BE49-F238E27FC236}">
                <a16:creationId xmlns:a16="http://schemas.microsoft.com/office/drawing/2014/main" id="{27F534F8-4509-28BB-AFD5-8BB5092D9C8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6489" end="34817.2187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259272" y="971214"/>
            <a:ext cx="459261" cy="459261"/>
          </a:xfrm>
          <a:prstGeom prst="rect">
            <a:avLst/>
          </a:prstGeom>
        </p:spPr>
      </p:pic>
      <p:pic>
        <p:nvPicPr>
          <p:cNvPr id="8196" name="Picture 4" descr="check mark and cross mark icon. Tick symbol in red color. vector  illustration 11193350 Vector Art at Vecteezy">
            <a:extLst>
              <a:ext uri="{FF2B5EF4-FFF2-40B4-BE49-F238E27FC236}">
                <a16:creationId xmlns:a16="http://schemas.microsoft.com/office/drawing/2014/main" id="{3FCB9584-107B-F0FE-C410-B6BA3A8DC41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2813">
                        <a14:foregroundMark x1="92813" y1="16354" x2="92813" y2="163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695" t="11295" b="12093"/>
          <a:stretch/>
        </p:blipFill>
        <p:spPr bwMode="auto">
          <a:xfrm>
            <a:off x="6859501" y="1003582"/>
            <a:ext cx="699543" cy="606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2217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4183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819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4183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7"/>
                </p:tgtEl>
              </p:cMediaNode>
            </p:audio>
          </p:childTnLst>
        </p:cTn>
      </p:par>
    </p:tnLst>
    <p:bldLst>
      <p:bldP spid="4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5D3B57B9-EA66-A5E3-BDE7-76B8ED0B655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38903913"/>
              </p:ext>
            </p:extLst>
          </p:nvPr>
        </p:nvGraphicFramePr>
        <p:xfrm>
          <a:off x="890236" y="817051"/>
          <a:ext cx="7363527" cy="8568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808982">
                  <a:extLst>
                    <a:ext uri="{9D8B030D-6E8A-4147-A177-3AD203B41FA5}">
                      <a16:colId xmlns:a16="http://schemas.microsoft.com/office/drawing/2014/main" val="3014706894"/>
                    </a:ext>
                  </a:extLst>
                </a:gridCol>
                <a:gridCol w="758766">
                  <a:extLst>
                    <a:ext uri="{9D8B030D-6E8A-4147-A177-3AD203B41FA5}">
                      <a16:colId xmlns:a16="http://schemas.microsoft.com/office/drawing/2014/main" val="2024682128"/>
                    </a:ext>
                  </a:extLst>
                </a:gridCol>
                <a:gridCol w="795779">
                  <a:extLst>
                    <a:ext uri="{9D8B030D-6E8A-4147-A177-3AD203B41FA5}">
                      <a16:colId xmlns:a16="http://schemas.microsoft.com/office/drawing/2014/main" val="534501593"/>
                    </a:ext>
                  </a:extLst>
                </a:gridCol>
              </a:tblGrid>
              <a:tr h="400633"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0700" marR="70700" marT="35350" marB="3535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</a:t>
                      </a:r>
                    </a:p>
                  </a:txBody>
                  <a:tcPr marL="70700" marR="70700" marT="35350" marB="3535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F</a:t>
                      </a:r>
                    </a:p>
                  </a:txBody>
                  <a:tcPr marL="70700" marR="70700" marT="35350" marB="35350" anchor="ctr"/>
                </a:tc>
                <a:extLst>
                  <a:ext uri="{0D108BD9-81ED-4DB2-BD59-A6C34878D82A}">
                    <a16:rowId xmlns:a16="http://schemas.microsoft.com/office/drawing/2014/main" val="3681985965"/>
                  </a:ext>
                </a:extLst>
              </a:tr>
              <a:tr h="456191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2. Linh always turns oﬀ the lights when going out.</a:t>
                      </a:r>
                      <a:endParaRPr lang="en-GB" sz="20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0700" marR="70700" marT="35350" marB="35350" anchor="ctr"/>
                </a:tc>
                <a:tc>
                  <a:txBody>
                    <a:bodyPr/>
                    <a:lstStyle/>
                    <a:p>
                      <a:endParaRPr lang="en-GB" sz="200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0700" marR="70700" marT="35350" marB="35350"/>
                </a:tc>
                <a:tc>
                  <a:txBody>
                    <a:bodyPr/>
                    <a:lstStyle/>
                    <a:p>
                      <a:endParaRPr lang="en-GB" sz="20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0700" marR="70700" marT="35350" marB="35350"/>
                </a:tc>
                <a:extLst>
                  <a:ext uri="{0D108BD9-81ED-4DB2-BD59-A6C34878D82A}">
                    <a16:rowId xmlns:a16="http://schemas.microsoft.com/office/drawing/2014/main" val="3756454537"/>
                  </a:ext>
                </a:extLst>
              </a:tr>
            </a:tbl>
          </a:graphicData>
        </a:graphic>
      </p:graphicFrame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5D375A52-C036-A401-AB54-64FAA582C817}"/>
              </a:ext>
            </a:extLst>
          </p:cNvPr>
          <p:cNvCxnSpPr>
            <a:cxnSpLocks/>
          </p:cNvCxnSpPr>
          <p:nvPr/>
        </p:nvCxnSpPr>
        <p:spPr>
          <a:xfrm>
            <a:off x="1217852" y="1575250"/>
            <a:ext cx="408647" cy="0"/>
          </a:xfrm>
          <a:prstGeom prst="line">
            <a:avLst/>
          </a:prstGeom>
          <a:ln w="381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le 1">
            <a:extLst>
              <a:ext uri="{FF2B5EF4-FFF2-40B4-BE49-F238E27FC236}">
                <a16:creationId xmlns:a16="http://schemas.microsoft.com/office/drawing/2014/main" id="{37AD1823-EFAE-32C0-162A-60A541A7FC7A}"/>
              </a:ext>
            </a:extLst>
          </p:cNvPr>
          <p:cNvSpPr txBox="1">
            <a:spLocks/>
          </p:cNvSpPr>
          <p:nvPr/>
        </p:nvSpPr>
        <p:spPr>
          <a:xfrm>
            <a:off x="656605" y="147711"/>
            <a:ext cx="8252725" cy="53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veat"/>
              <a:buNone/>
              <a:defRPr sz="36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3000" b="0" i="0" u="none" strike="noStrike" cap="none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3000" b="0" i="0" u="none" strike="noStrike" cap="none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3000" b="0" i="0" u="none" strike="noStrike" cap="none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3000" b="0" i="0" u="none" strike="noStrike" cap="none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3000" b="0" i="0" u="none" strike="noStrike" cap="none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3000" b="0" i="0" u="none" strike="noStrike" cap="none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3000" b="0" i="0" u="none" strike="noStrike" cap="none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3000" b="0" i="0" u="none" strike="noStrike" cap="none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9pPr>
          </a:lstStyle>
          <a:p>
            <a:r>
              <a:rPr lang="en-US" sz="4000"/>
              <a:t>Let’s check!</a:t>
            </a:r>
            <a:endParaRPr lang="en-US" sz="4000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3AFDEAA-3398-9ED0-5F2F-17E78EAF2C16}"/>
              </a:ext>
            </a:extLst>
          </p:cNvPr>
          <p:cNvCxnSpPr>
            <a:cxnSpLocks/>
          </p:cNvCxnSpPr>
          <p:nvPr/>
        </p:nvCxnSpPr>
        <p:spPr>
          <a:xfrm>
            <a:off x="2478861" y="1575250"/>
            <a:ext cx="846966" cy="0"/>
          </a:xfrm>
          <a:prstGeom prst="line">
            <a:avLst/>
          </a:prstGeom>
          <a:ln w="381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F4A30A4-3113-641C-6274-93B94E1CEC4B}"/>
              </a:ext>
            </a:extLst>
          </p:cNvPr>
          <p:cNvCxnSpPr>
            <a:cxnSpLocks/>
          </p:cNvCxnSpPr>
          <p:nvPr/>
        </p:nvCxnSpPr>
        <p:spPr>
          <a:xfrm>
            <a:off x="3812698" y="1575250"/>
            <a:ext cx="492265" cy="0"/>
          </a:xfrm>
          <a:prstGeom prst="line">
            <a:avLst/>
          </a:prstGeom>
          <a:ln w="381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61322EB-5E6B-9BF8-848F-58BDD85C3030}"/>
              </a:ext>
            </a:extLst>
          </p:cNvPr>
          <p:cNvCxnSpPr>
            <a:cxnSpLocks/>
          </p:cNvCxnSpPr>
          <p:nvPr/>
        </p:nvCxnSpPr>
        <p:spPr>
          <a:xfrm>
            <a:off x="5017063" y="1575250"/>
            <a:ext cx="987227" cy="0"/>
          </a:xfrm>
          <a:prstGeom prst="line">
            <a:avLst/>
          </a:prstGeom>
          <a:ln w="381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66547240-9FB9-2B0B-C0CF-42AB3D79A74C}"/>
              </a:ext>
            </a:extLst>
          </p:cNvPr>
          <p:cNvSpPr/>
          <p:nvPr/>
        </p:nvSpPr>
        <p:spPr>
          <a:xfrm>
            <a:off x="890236" y="2233402"/>
            <a:ext cx="7363527" cy="1262357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i="1" u="sng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Linh:</a:t>
            </a:r>
            <a:r>
              <a:rPr lang="en-US" sz="2000" b="1" i="1" dirty="0">
                <a:solidFill>
                  <a:schemeClr val="accent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Well, I always </a:t>
            </a:r>
            <a:r>
              <a:rPr lang="en-US" sz="2000" b="1" i="1" u="sng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turn off</a:t>
            </a:r>
            <a:r>
              <a:rPr lang="en-US" sz="2000" b="1" i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en-US" sz="2000" b="1" i="1" u="sng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lights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i="1" u="sng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before going to bed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I have some electrical appliances, such as a TV, a CD player,... I turn them off when I don’t use them. I think it helps us save electricity.</a:t>
            </a:r>
          </a:p>
        </p:txBody>
      </p:sp>
      <p:pic>
        <p:nvPicPr>
          <p:cNvPr id="24" name="Picture 4" descr="check mark and cross mark icon. Tick symbol in red color. vector  illustration 11193350 Vector Art at Vecteezy">
            <a:extLst>
              <a:ext uri="{FF2B5EF4-FFF2-40B4-BE49-F238E27FC236}">
                <a16:creationId xmlns:a16="http://schemas.microsoft.com/office/drawing/2014/main" id="{077A5605-C13D-CBDD-9248-461B55426A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2813">
                        <a14:foregroundMark x1="92813" y1="16354" x2="92813" y2="163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695" t="11295" b="12093"/>
          <a:stretch/>
        </p:blipFill>
        <p:spPr bwMode="auto">
          <a:xfrm>
            <a:off x="7701074" y="1100517"/>
            <a:ext cx="547198" cy="474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074">
            <a:hlinkClick r:id="" action="ppaction://media"/>
            <a:extLst>
              <a:ext uri="{FF2B5EF4-FFF2-40B4-BE49-F238E27FC236}">
                <a16:creationId xmlns:a16="http://schemas.microsoft.com/office/drawing/2014/main" id="{5FA506D8-C73F-66D5-E557-C11FED898D9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0671" end="19701.2187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259272" y="971214"/>
            <a:ext cx="459261" cy="459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966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5117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5117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2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37AD1823-EFAE-32C0-162A-60A541A7FC7A}"/>
              </a:ext>
            </a:extLst>
          </p:cNvPr>
          <p:cNvSpPr txBox="1">
            <a:spLocks/>
          </p:cNvSpPr>
          <p:nvPr/>
        </p:nvSpPr>
        <p:spPr>
          <a:xfrm>
            <a:off x="656605" y="147711"/>
            <a:ext cx="8252725" cy="53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veat"/>
              <a:buNone/>
              <a:defRPr sz="36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3000" b="0" i="0" u="none" strike="noStrike" cap="none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3000" b="0" i="0" u="none" strike="noStrike" cap="none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3000" b="0" i="0" u="none" strike="noStrike" cap="none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3000" b="0" i="0" u="none" strike="noStrike" cap="none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3000" b="0" i="0" u="none" strike="noStrike" cap="none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3000" b="0" i="0" u="none" strike="noStrike" cap="none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3000" b="0" i="0" u="none" strike="noStrike" cap="none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3000" b="0" i="0" u="none" strike="noStrike" cap="none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9pPr>
          </a:lstStyle>
          <a:p>
            <a:r>
              <a:rPr lang="en-US" sz="4000"/>
              <a:t>Let’s check!</a:t>
            </a:r>
            <a:endParaRPr lang="en-US" sz="4000" dirty="0"/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66547240-9FB9-2B0B-C0CF-42AB3D79A74C}"/>
              </a:ext>
            </a:extLst>
          </p:cNvPr>
          <p:cNvSpPr/>
          <p:nvPr/>
        </p:nvSpPr>
        <p:spPr>
          <a:xfrm>
            <a:off x="890236" y="2233402"/>
            <a:ext cx="7363527" cy="1262357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i="1" u="sng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Linh:</a:t>
            </a:r>
            <a:r>
              <a:rPr lang="en-US" sz="2000" b="1" i="1" dirty="0">
                <a:solidFill>
                  <a:schemeClr val="accent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Well, I always turn off the lights before going to bed. I have some </a:t>
            </a:r>
            <a:r>
              <a:rPr lang="en-US" sz="2000" b="1" i="1" u="sng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electrical appliances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such as a TV, a CD player,... I </a:t>
            </a:r>
            <a:r>
              <a:rPr lang="en-US" sz="2000" b="1" i="1" u="sng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turn them off 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when I </a:t>
            </a:r>
            <a:r>
              <a:rPr lang="en-US" sz="2000" b="1" i="1" u="sng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don’t use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them. I think it helps us save electricity.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CC703170-9FCA-5A68-D0BB-42F35EE95AA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01147904"/>
              </p:ext>
            </p:extLst>
          </p:nvPr>
        </p:nvGraphicFramePr>
        <p:xfrm>
          <a:off x="890236" y="817051"/>
          <a:ext cx="7363527" cy="10809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808982">
                  <a:extLst>
                    <a:ext uri="{9D8B030D-6E8A-4147-A177-3AD203B41FA5}">
                      <a16:colId xmlns:a16="http://schemas.microsoft.com/office/drawing/2014/main" val="3014706894"/>
                    </a:ext>
                  </a:extLst>
                </a:gridCol>
                <a:gridCol w="758766">
                  <a:extLst>
                    <a:ext uri="{9D8B030D-6E8A-4147-A177-3AD203B41FA5}">
                      <a16:colId xmlns:a16="http://schemas.microsoft.com/office/drawing/2014/main" val="2024682128"/>
                    </a:ext>
                  </a:extLst>
                </a:gridCol>
                <a:gridCol w="795779">
                  <a:extLst>
                    <a:ext uri="{9D8B030D-6E8A-4147-A177-3AD203B41FA5}">
                      <a16:colId xmlns:a16="http://schemas.microsoft.com/office/drawing/2014/main" val="534501593"/>
                    </a:ext>
                  </a:extLst>
                </a:gridCol>
              </a:tblGrid>
              <a:tr h="400633"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0700" marR="70700" marT="35350" marB="3535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</a:t>
                      </a:r>
                    </a:p>
                  </a:txBody>
                  <a:tcPr marL="70700" marR="70700" marT="35350" marB="3535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F</a:t>
                      </a:r>
                    </a:p>
                  </a:txBody>
                  <a:tcPr marL="70700" marR="70700" marT="35350" marB="35350" anchor="ctr"/>
                </a:tc>
                <a:extLst>
                  <a:ext uri="{0D108BD9-81ED-4DB2-BD59-A6C34878D82A}">
                    <a16:rowId xmlns:a16="http://schemas.microsoft.com/office/drawing/2014/main" val="3681985965"/>
                  </a:ext>
                </a:extLst>
              </a:tr>
              <a:tr h="456191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3. Linh turns oﬀ electrical appliances when not using them.</a:t>
                      </a:r>
                      <a:endParaRPr lang="en-GB" sz="20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0700" marR="70700" marT="35350" marB="35350" anchor="ctr"/>
                </a:tc>
                <a:tc>
                  <a:txBody>
                    <a:bodyPr/>
                    <a:lstStyle/>
                    <a:p>
                      <a:endParaRPr lang="en-GB" sz="20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0700" marR="70700" marT="35350" marB="35350"/>
                </a:tc>
                <a:tc>
                  <a:txBody>
                    <a:bodyPr/>
                    <a:lstStyle/>
                    <a:p>
                      <a:endParaRPr lang="en-GB" sz="20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0700" marR="70700" marT="35350" marB="35350"/>
                </a:tc>
                <a:extLst>
                  <a:ext uri="{0D108BD9-81ED-4DB2-BD59-A6C34878D82A}">
                    <a16:rowId xmlns:a16="http://schemas.microsoft.com/office/drawing/2014/main" val="3177812844"/>
                  </a:ext>
                </a:extLst>
              </a:tr>
            </a:tbl>
          </a:graphicData>
        </a:graphic>
      </p:graphicFrame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BCC347E-45CD-C307-A425-A4AAF9F81EC6}"/>
              </a:ext>
            </a:extLst>
          </p:cNvPr>
          <p:cNvCxnSpPr>
            <a:cxnSpLocks/>
          </p:cNvCxnSpPr>
          <p:nvPr/>
        </p:nvCxnSpPr>
        <p:spPr>
          <a:xfrm>
            <a:off x="1201668" y="1534790"/>
            <a:ext cx="408647" cy="0"/>
          </a:xfrm>
          <a:prstGeom prst="line">
            <a:avLst/>
          </a:prstGeom>
          <a:ln w="381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EE8C206-7C8A-EEEA-4201-09DE5C29AB59}"/>
              </a:ext>
            </a:extLst>
          </p:cNvPr>
          <p:cNvCxnSpPr>
            <a:cxnSpLocks/>
          </p:cNvCxnSpPr>
          <p:nvPr/>
        </p:nvCxnSpPr>
        <p:spPr>
          <a:xfrm>
            <a:off x="1718209" y="1534790"/>
            <a:ext cx="830782" cy="0"/>
          </a:xfrm>
          <a:prstGeom prst="line">
            <a:avLst/>
          </a:prstGeom>
          <a:ln w="381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7127D44-35F9-8658-CA3F-1CBBD063446C}"/>
              </a:ext>
            </a:extLst>
          </p:cNvPr>
          <p:cNvCxnSpPr>
            <a:cxnSpLocks/>
          </p:cNvCxnSpPr>
          <p:nvPr/>
        </p:nvCxnSpPr>
        <p:spPr>
          <a:xfrm>
            <a:off x="2655537" y="1546929"/>
            <a:ext cx="2037844" cy="0"/>
          </a:xfrm>
          <a:prstGeom prst="line">
            <a:avLst/>
          </a:prstGeom>
          <a:ln w="381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7051E3A-5EEA-96B0-69DE-6B8AB5D4B2A3}"/>
              </a:ext>
            </a:extLst>
          </p:cNvPr>
          <p:cNvCxnSpPr>
            <a:cxnSpLocks/>
          </p:cNvCxnSpPr>
          <p:nvPr/>
        </p:nvCxnSpPr>
        <p:spPr>
          <a:xfrm>
            <a:off x="5413572" y="1534790"/>
            <a:ext cx="938676" cy="0"/>
          </a:xfrm>
          <a:prstGeom prst="line">
            <a:avLst/>
          </a:prstGeom>
          <a:ln w="381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4" descr="check mark and cross mark icon. Tick symbol in red color. vector  illustration 11193350 Vector Art at Vecteezy">
            <a:extLst>
              <a:ext uri="{FF2B5EF4-FFF2-40B4-BE49-F238E27FC236}">
                <a16:creationId xmlns:a16="http://schemas.microsoft.com/office/drawing/2014/main" id="{2D455C19-736E-BD7F-A9E5-DA27151C50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2813">
                        <a14:foregroundMark x1="92813" y1="16354" x2="92813" y2="163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695" t="11295" b="12093"/>
          <a:stretch/>
        </p:blipFill>
        <p:spPr bwMode="auto">
          <a:xfrm>
            <a:off x="6880123" y="1222890"/>
            <a:ext cx="547198" cy="474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074">
            <a:hlinkClick r:id="" action="ppaction://media"/>
            <a:extLst>
              <a:ext uri="{FF2B5EF4-FFF2-40B4-BE49-F238E27FC236}">
                <a16:creationId xmlns:a16="http://schemas.microsoft.com/office/drawing/2014/main" id="{8809A643-6920-6F7A-A64F-191F36AF87B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0671" end="19701.2187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259272" y="971214"/>
            <a:ext cx="459261" cy="459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287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5117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5117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2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37DE17-947D-0DA6-4695-DD9DDB6184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6605" y="188171"/>
            <a:ext cx="8252725" cy="539400"/>
          </a:xfrm>
        </p:spPr>
        <p:txBody>
          <a:bodyPr/>
          <a:lstStyle/>
          <a:p>
            <a:pPr algn="l"/>
            <a:r>
              <a:rPr lang="en-US" sz="2400" dirty="0"/>
              <a:t>Ex 3. Listen again and tick T (True) or F (False) for each sentence.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5D3B57B9-EA66-A5E3-BDE7-76B8ED0B655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51562804"/>
              </p:ext>
            </p:extLst>
          </p:nvPr>
        </p:nvGraphicFramePr>
        <p:xfrm>
          <a:off x="890236" y="817051"/>
          <a:ext cx="7363527" cy="8568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808982">
                  <a:extLst>
                    <a:ext uri="{9D8B030D-6E8A-4147-A177-3AD203B41FA5}">
                      <a16:colId xmlns:a16="http://schemas.microsoft.com/office/drawing/2014/main" val="3014706894"/>
                    </a:ext>
                  </a:extLst>
                </a:gridCol>
                <a:gridCol w="758766">
                  <a:extLst>
                    <a:ext uri="{9D8B030D-6E8A-4147-A177-3AD203B41FA5}">
                      <a16:colId xmlns:a16="http://schemas.microsoft.com/office/drawing/2014/main" val="2024682128"/>
                    </a:ext>
                  </a:extLst>
                </a:gridCol>
                <a:gridCol w="795779">
                  <a:extLst>
                    <a:ext uri="{9D8B030D-6E8A-4147-A177-3AD203B41FA5}">
                      <a16:colId xmlns:a16="http://schemas.microsoft.com/office/drawing/2014/main" val="534501593"/>
                    </a:ext>
                  </a:extLst>
                </a:gridCol>
              </a:tblGrid>
              <a:tr h="400633"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0700" marR="70700" marT="35350" marB="3535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</a:t>
                      </a:r>
                    </a:p>
                  </a:txBody>
                  <a:tcPr marL="70700" marR="70700" marT="35350" marB="3535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F</a:t>
                      </a:r>
                    </a:p>
                  </a:txBody>
                  <a:tcPr marL="70700" marR="70700" marT="35350" marB="35350" anchor="ctr"/>
                </a:tc>
                <a:extLst>
                  <a:ext uri="{0D108BD9-81ED-4DB2-BD59-A6C34878D82A}">
                    <a16:rowId xmlns:a16="http://schemas.microsoft.com/office/drawing/2014/main" val="3681985965"/>
                  </a:ext>
                </a:extLst>
              </a:tr>
              <a:tr h="456191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4. Minh uses low energy light bulbs at his house.</a:t>
                      </a:r>
                      <a:endParaRPr lang="en-GB" sz="20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0700" marR="70700" marT="35350" marB="35350" anchor="ctr"/>
                </a:tc>
                <a:tc>
                  <a:txBody>
                    <a:bodyPr/>
                    <a:lstStyle/>
                    <a:p>
                      <a:endParaRPr lang="en-GB" sz="20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0700" marR="70700" marT="35350" marB="35350"/>
                </a:tc>
                <a:tc>
                  <a:txBody>
                    <a:bodyPr/>
                    <a:lstStyle/>
                    <a:p>
                      <a:endParaRPr lang="en-GB" sz="20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0700" marR="70700" marT="35350" marB="35350"/>
                </a:tc>
                <a:extLst>
                  <a:ext uri="{0D108BD9-81ED-4DB2-BD59-A6C34878D82A}">
                    <a16:rowId xmlns:a16="http://schemas.microsoft.com/office/drawing/2014/main" val="3375149463"/>
                  </a:ext>
                </a:extLst>
              </a:tr>
            </a:tbl>
          </a:graphicData>
        </a:graphic>
      </p:graphicFrame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4D20C43-CF53-FF6B-A44F-0D7FE936B591}"/>
              </a:ext>
            </a:extLst>
          </p:cNvPr>
          <p:cNvSpPr/>
          <p:nvPr/>
        </p:nvSpPr>
        <p:spPr>
          <a:xfrm>
            <a:off x="890236" y="1940571"/>
            <a:ext cx="7363527" cy="1587556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i="1" dirty="0" err="1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Mr</a:t>
            </a:r>
            <a:r>
              <a:rPr lang="en-US" sz="2000" b="1" i="1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Lam: 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You’re right. What about you, Minh?</a:t>
            </a:r>
          </a:p>
          <a:p>
            <a:r>
              <a:rPr lang="en-US" sz="2000" b="1" i="1" u="sng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Minh:</a:t>
            </a:r>
            <a:r>
              <a:rPr lang="en-US" sz="2000" b="1" i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Well, we </a:t>
            </a:r>
            <a:r>
              <a:rPr lang="en-US" sz="2000" b="1" i="1" u="sng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use low energy light bulbs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at </a:t>
            </a:r>
            <a:r>
              <a:rPr lang="en-US" sz="2000" b="1" i="1" u="sng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my house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We always turn them off when leaving the room. We use solar panels to warm water too. It’s cheap and clean.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3F3E9CE-9948-545D-D042-676EF68FF5A4}"/>
              </a:ext>
            </a:extLst>
          </p:cNvPr>
          <p:cNvCxnSpPr>
            <a:cxnSpLocks/>
          </p:cNvCxnSpPr>
          <p:nvPr/>
        </p:nvCxnSpPr>
        <p:spPr>
          <a:xfrm>
            <a:off x="1201668" y="1559066"/>
            <a:ext cx="530028" cy="0"/>
          </a:xfrm>
          <a:prstGeom prst="line">
            <a:avLst/>
          </a:prstGeom>
          <a:ln w="381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D4A2322-75DC-B212-1C75-733365DE8F58}"/>
              </a:ext>
            </a:extLst>
          </p:cNvPr>
          <p:cNvCxnSpPr>
            <a:cxnSpLocks/>
          </p:cNvCxnSpPr>
          <p:nvPr/>
        </p:nvCxnSpPr>
        <p:spPr>
          <a:xfrm>
            <a:off x="2333205" y="1559066"/>
            <a:ext cx="2238795" cy="0"/>
          </a:xfrm>
          <a:prstGeom prst="line">
            <a:avLst/>
          </a:prstGeom>
          <a:ln w="381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591F432-5785-F6ED-F37B-E9E5C4F55ED5}"/>
              </a:ext>
            </a:extLst>
          </p:cNvPr>
          <p:cNvCxnSpPr>
            <a:cxnSpLocks/>
          </p:cNvCxnSpPr>
          <p:nvPr/>
        </p:nvCxnSpPr>
        <p:spPr>
          <a:xfrm>
            <a:off x="4921308" y="1559066"/>
            <a:ext cx="945418" cy="0"/>
          </a:xfrm>
          <a:prstGeom prst="line">
            <a:avLst/>
          </a:prstGeom>
          <a:ln w="381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074">
            <a:hlinkClick r:id="" action="ppaction://media"/>
            <a:extLst>
              <a:ext uri="{FF2B5EF4-FFF2-40B4-BE49-F238E27FC236}">
                <a16:creationId xmlns:a16="http://schemas.microsoft.com/office/drawing/2014/main" id="{CFF5DEB4-58BC-DA08-47FE-727C7ED8321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5787" end="4342.2187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259272" y="971214"/>
            <a:ext cx="459261" cy="459261"/>
          </a:xfrm>
          <a:prstGeom prst="rect">
            <a:avLst/>
          </a:prstGeom>
        </p:spPr>
      </p:pic>
      <p:pic>
        <p:nvPicPr>
          <p:cNvPr id="19" name="Picture 4" descr="check mark and cross mark icon. Tick symbol in red color. vector  illustration 11193350 Vector Art at Vecteezy">
            <a:extLst>
              <a:ext uri="{FF2B5EF4-FFF2-40B4-BE49-F238E27FC236}">
                <a16:creationId xmlns:a16="http://schemas.microsoft.com/office/drawing/2014/main" id="{E2C8D710-56AC-8292-1804-AE076591D7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2813">
                        <a14:foregroundMark x1="92813" y1="16354" x2="92813" y2="163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695" t="11295" b="12093"/>
          <a:stretch/>
        </p:blipFill>
        <p:spPr bwMode="auto">
          <a:xfrm>
            <a:off x="6872235" y="1105912"/>
            <a:ext cx="547198" cy="474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102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536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536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37DE17-947D-0DA6-4695-DD9DDB6184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6605" y="188171"/>
            <a:ext cx="8252725" cy="539400"/>
          </a:xfrm>
        </p:spPr>
        <p:txBody>
          <a:bodyPr/>
          <a:lstStyle/>
          <a:p>
            <a:pPr algn="l"/>
            <a:r>
              <a:rPr lang="en-US" sz="2400" dirty="0"/>
              <a:t>Ex 3. Listen again and tick T (True) or F (False) for each sentence.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4D20C43-CF53-FF6B-A44F-0D7FE936B591}"/>
              </a:ext>
            </a:extLst>
          </p:cNvPr>
          <p:cNvSpPr/>
          <p:nvPr/>
        </p:nvSpPr>
        <p:spPr>
          <a:xfrm>
            <a:off x="890236" y="1940571"/>
            <a:ext cx="7363527" cy="1587556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i="1" dirty="0" err="1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Mr</a:t>
            </a:r>
            <a:r>
              <a:rPr lang="en-US" sz="2000" b="1" i="1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Lam: 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You’re right. What about you, Minh?</a:t>
            </a:r>
          </a:p>
          <a:p>
            <a:r>
              <a:rPr lang="en-US" sz="2000" b="1" i="1" u="sng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Minh:</a:t>
            </a:r>
            <a:r>
              <a:rPr lang="en-US" sz="2000" b="1" i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Well, we use low energy light bulbs at my house. We always turn them off when leaving the room. We </a:t>
            </a:r>
            <a:r>
              <a:rPr lang="en-US" sz="2000" b="1" i="1" u="sng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use solar panels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to </a:t>
            </a:r>
            <a:r>
              <a:rPr lang="en-US" sz="2000" b="1" i="1" u="sng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warm water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too. It’s cheap and clean.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ED3F7906-1D7F-4265-826F-33C34ABB10D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66734316"/>
              </p:ext>
            </p:extLst>
          </p:nvPr>
        </p:nvGraphicFramePr>
        <p:xfrm>
          <a:off x="890236" y="817051"/>
          <a:ext cx="7363527" cy="8568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808982">
                  <a:extLst>
                    <a:ext uri="{9D8B030D-6E8A-4147-A177-3AD203B41FA5}">
                      <a16:colId xmlns:a16="http://schemas.microsoft.com/office/drawing/2014/main" val="3014706894"/>
                    </a:ext>
                  </a:extLst>
                </a:gridCol>
                <a:gridCol w="758766">
                  <a:extLst>
                    <a:ext uri="{9D8B030D-6E8A-4147-A177-3AD203B41FA5}">
                      <a16:colId xmlns:a16="http://schemas.microsoft.com/office/drawing/2014/main" val="2024682128"/>
                    </a:ext>
                  </a:extLst>
                </a:gridCol>
                <a:gridCol w="795779">
                  <a:extLst>
                    <a:ext uri="{9D8B030D-6E8A-4147-A177-3AD203B41FA5}">
                      <a16:colId xmlns:a16="http://schemas.microsoft.com/office/drawing/2014/main" val="534501593"/>
                    </a:ext>
                  </a:extLst>
                </a:gridCol>
              </a:tblGrid>
              <a:tr h="400633"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0700" marR="70700" marT="35350" marB="3535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</a:t>
                      </a:r>
                    </a:p>
                  </a:txBody>
                  <a:tcPr marL="70700" marR="70700" marT="35350" marB="3535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F</a:t>
                      </a:r>
                    </a:p>
                  </a:txBody>
                  <a:tcPr marL="70700" marR="70700" marT="35350" marB="35350" anchor="ctr"/>
                </a:tc>
                <a:extLst>
                  <a:ext uri="{0D108BD9-81ED-4DB2-BD59-A6C34878D82A}">
                    <a16:rowId xmlns:a16="http://schemas.microsoft.com/office/drawing/2014/main" val="3681985965"/>
                  </a:ext>
                </a:extLst>
              </a:tr>
              <a:tr h="456191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5. Minh uses solar energy to cook meals.</a:t>
                      </a:r>
                      <a:endParaRPr lang="en-GB" sz="20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0700" marR="70700" marT="35350" marB="35350" anchor="ctr"/>
                </a:tc>
                <a:tc>
                  <a:txBody>
                    <a:bodyPr/>
                    <a:lstStyle/>
                    <a:p>
                      <a:endParaRPr lang="en-GB" sz="20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0700" marR="70700" marT="35350" marB="35350"/>
                </a:tc>
                <a:tc>
                  <a:txBody>
                    <a:bodyPr/>
                    <a:lstStyle/>
                    <a:p>
                      <a:endParaRPr lang="en-GB" sz="20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0700" marR="70700" marT="35350" marB="35350"/>
                </a:tc>
                <a:extLst>
                  <a:ext uri="{0D108BD9-81ED-4DB2-BD59-A6C34878D82A}">
                    <a16:rowId xmlns:a16="http://schemas.microsoft.com/office/drawing/2014/main" val="1333373142"/>
                  </a:ext>
                </a:extLst>
              </a:tr>
            </a:tbl>
          </a:graphicData>
        </a:graphic>
      </p:graphicFrame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8BB9869-EEFB-2D5C-355C-1C700EDB222E}"/>
              </a:ext>
            </a:extLst>
          </p:cNvPr>
          <p:cNvCxnSpPr>
            <a:cxnSpLocks/>
          </p:cNvCxnSpPr>
          <p:nvPr/>
        </p:nvCxnSpPr>
        <p:spPr>
          <a:xfrm>
            <a:off x="1201668" y="1559066"/>
            <a:ext cx="530028" cy="0"/>
          </a:xfrm>
          <a:prstGeom prst="line">
            <a:avLst/>
          </a:prstGeom>
          <a:ln w="381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427E103-D968-8347-A3A8-C2872A9BF34B}"/>
              </a:ext>
            </a:extLst>
          </p:cNvPr>
          <p:cNvCxnSpPr>
            <a:cxnSpLocks/>
          </p:cNvCxnSpPr>
          <p:nvPr/>
        </p:nvCxnSpPr>
        <p:spPr>
          <a:xfrm>
            <a:off x="2341296" y="1555020"/>
            <a:ext cx="1227292" cy="0"/>
          </a:xfrm>
          <a:prstGeom prst="line">
            <a:avLst/>
          </a:prstGeom>
          <a:ln w="381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394D94B-248B-2551-76EC-7865E2E65D95}"/>
              </a:ext>
            </a:extLst>
          </p:cNvPr>
          <p:cNvCxnSpPr>
            <a:cxnSpLocks/>
          </p:cNvCxnSpPr>
          <p:nvPr/>
        </p:nvCxnSpPr>
        <p:spPr>
          <a:xfrm>
            <a:off x="3958354" y="1555020"/>
            <a:ext cx="1147720" cy="0"/>
          </a:xfrm>
          <a:prstGeom prst="line">
            <a:avLst/>
          </a:prstGeom>
          <a:ln w="381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4" descr="check mark and cross mark icon. Tick symbol in red color. vector  illustration 11193350 Vector Art at Vecteezy">
            <a:extLst>
              <a:ext uri="{FF2B5EF4-FFF2-40B4-BE49-F238E27FC236}">
                <a16:creationId xmlns:a16="http://schemas.microsoft.com/office/drawing/2014/main" id="{448DC9FB-049B-BD7D-0608-29B1B9681DC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2813">
                        <a14:foregroundMark x1="92813" y1="16354" x2="92813" y2="163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695" t="11295" b="12093"/>
          <a:stretch/>
        </p:blipFill>
        <p:spPr bwMode="auto">
          <a:xfrm>
            <a:off x="7706565" y="1096704"/>
            <a:ext cx="547198" cy="474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074">
            <a:hlinkClick r:id="" action="ppaction://media"/>
            <a:extLst>
              <a:ext uri="{FF2B5EF4-FFF2-40B4-BE49-F238E27FC236}">
                <a16:creationId xmlns:a16="http://schemas.microsoft.com/office/drawing/2014/main" id="{12C40E2D-CB2A-6148-4690-D5439801AE7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5787" end="4342.2187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324378" y="1015832"/>
            <a:ext cx="459261" cy="459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802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536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536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62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vong quay"/>
          <p:cNvGrpSpPr/>
          <p:nvPr/>
        </p:nvGrpSpPr>
        <p:grpSpPr>
          <a:xfrm>
            <a:off x="4349893" y="346958"/>
            <a:ext cx="3781594" cy="3777641"/>
            <a:chOff x="5425622" y="292790"/>
            <a:chExt cx="5834379" cy="582828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5622" y="292790"/>
              <a:ext cx="5834379" cy="582828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 rot="14949661">
              <a:off x="6674685" y="966571"/>
              <a:ext cx="2025648" cy="12820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buClrTx/>
              </a:pPr>
              <a:r>
                <a:rPr lang="en-GB" sz="2400" b="1" kern="1200" dirty="0">
                  <a:solidFill>
                    <a:prstClr val="black"/>
                  </a:solidFill>
                  <a:latin typeface="Londrina Solid" panose="020B0604020202020204" charset="0"/>
                  <a:ea typeface="Tahoma" panose="020B0604030504040204" pitchFamily="34" charset="0"/>
                  <a:cs typeface="Tahoma" panose="020B0604030504040204" pitchFamily="34" charset="0"/>
                </a:rPr>
                <a:t>one more turn</a:t>
              </a:r>
              <a:endParaRPr lang="vi-VN" sz="2400" b="1" kern="12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 rot="12232592">
              <a:off x="5742638" y="2072098"/>
              <a:ext cx="2025648" cy="9022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buClrTx/>
              </a:pPr>
              <a:r>
                <a:rPr lang="en-US" sz="3200" b="1" kern="1200" dirty="0">
                  <a:solidFill>
                    <a:prstClr val="white"/>
                  </a:solidFill>
                  <a:latin typeface="Londrina Solid" panose="020B0604020202020204" charset="0"/>
                  <a:ea typeface="Tahoma" panose="020B0604030504040204" pitchFamily="34" charset="0"/>
                  <a:cs typeface="Tahoma" panose="020B0604030504040204" pitchFamily="34" charset="0"/>
                </a:rPr>
                <a:t>-10</a:t>
              </a:r>
              <a:endParaRPr lang="vi-VN" sz="3200" b="1" kern="12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 rot="17590276">
              <a:off x="8020996" y="1153586"/>
              <a:ext cx="2025648" cy="9022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buClrTx/>
              </a:pPr>
              <a:r>
                <a:rPr lang="en-US" sz="3200" b="1" kern="1200" dirty="0">
                  <a:solidFill>
                    <a:prstClr val="white"/>
                  </a:solidFill>
                  <a:latin typeface="Londrina Solid" panose="020B0604020202020204" charset="0"/>
                  <a:ea typeface="Tahoma" panose="020B0604030504040204" pitchFamily="34" charset="0"/>
                  <a:cs typeface="Tahoma" panose="020B0604030504040204" pitchFamily="34" charset="0"/>
                </a:rPr>
                <a:t>10</a:t>
              </a:r>
              <a:endParaRPr lang="vi-VN" sz="3200" b="1" kern="12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 rot="20155085">
              <a:off x="8917981" y="2076702"/>
              <a:ext cx="2025648" cy="9022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buClrTx/>
              </a:pPr>
              <a:r>
                <a:rPr lang="en-US" sz="3200" b="1" kern="1200" dirty="0">
                  <a:solidFill>
                    <a:prstClr val="black"/>
                  </a:solidFill>
                  <a:latin typeface="Londrina Solid" panose="020B0604020202020204" charset="0"/>
                  <a:ea typeface="Tahoma" panose="020B0604030504040204" pitchFamily="34" charset="0"/>
                  <a:cs typeface="Tahoma" panose="020B0604030504040204" pitchFamily="34" charset="0"/>
                </a:rPr>
                <a:t>20</a:t>
              </a:r>
              <a:endParaRPr lang="vi-VN" sz="3200" b="1" kern="12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 rot="9501114">
              <a:off x="5697322" y="3411890"/>
              <a:ext cx="2025648" cy="9022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buClrTx/>
              </a:pPr>
              <a:r>
                <a:rPr lang="en-GB" sz="3200" b="1" kern="1200" dirty="0">
                  <a:solidFill>
                    <a:prstClr val="black"/>
                  </a:solidFill>
                  <a:latin typeface="Londrina Solid" panose="020B0604020202020204" charset="0"/>
                  <a:ea typeface="Tahoma" panose="020B0604030504040204" pitchFamily="34" charset="0"/>
                  <a:cs typeface="Tahoma" panose="020B0604030504040204" pitchFamily="34" charset="0"/>
                </a:rPr>
                <a:t>50</a:t>
              </a:r>
              <a:endParaRPr lang="vi-VN" sz="3200" b="1" kern="12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 rot="6703311">
              <a:off x="6660975" y="4380222"/>
              <a:ext cx="2025648" cy="9022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buClrTx/>
              </a:pPr>
              <a:r>
                <a:rPr lang="en-US" sz="3200" b="1" kern="1200" dirty="0">
                  <a:solidFill>
                    <a:prstClr val="white"/>
                  </a:solidFill>
                  <a:latin typeface="Londrina Solid" panose="020B0604020202020204" charset="0"/>
                  <a:ea typeface="Tahoma" panose="020B0604030504040204" pitchFamily="34" charset="0"/>
                  <a:cs typeface="Tahoma" panose="020B0604030504040204" pitchFamily="34" charset="0"/>
                </a:rPr>
                <a:t>-10</a:t>
              </a:r>
              <a:endParaRPr lang="vi-VN" sz="3200" b="1" kern="12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 rot="3829829">
              <a:off x="8019634" y="4387461"/>
              <a:ext cx="2025648" cy="9022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buClrTx/>
              </a:pPr>
              <a:r>
                <a:rPr lang="en-US" sz="3200" b="1" kern="1200" dirty="0">
                  <a:solidFill>
                    <a:prstClr val="black"/>
                  </a:solidFill>
                  <a:latin typeface="Londrina Solid" panose="020B0604020202020204" charset="0"/>
                  <a:ea typeface="Tahoma" panose="020B0604030504040204" pitchFamily="34" charset="0"/>
                  <a:cs typeface="Tahoma" panose="020B0604030504040204" pitchFamily="34" charset="0"/>
                </a:rPr>
                <a:t>30</a:t>
              </a:r>
              <a:endParaRPr lang="vi-VN" sz="3200" b="1" kern="12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 rot="1321648">
              <a:off x="8991555" y="3323887"/>
              <a:ext cx="2121492" cy="12820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buClrTx/>
              </a:pPr>
              <a:r>
                <a:rPr lang="en-GB" sz="2400" b="1" kern="1200" dirty="0">
                  <a:solidFill>
                    <a:prstClr val="white"/>
                  </a:solidFill>
                  <a:latin typeface="Londrina Solid" panose="020B0604020202020204" charset="0"/>
                  <a:ea typeface="Tahoma" panose="020B0604030504040204" pitchFamily="34" charset="0"/>
                  <a:cs typeface="Tahoma" panose="020B0604030504040204" pitchFamily="34" charset="0"/>
                </a:rPr>
                <a:t>lose your turn</a:t>
              </a:r>
              <a:endParaRPr lang="vi-VN" sz="2400" b="1" kern="12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23" name="Isosceles Triangle 22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vi-VN" sz="1350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25" name="quay dung"/>
          <p:cNvSpPr/>
          <p:nvPr/>
        </p:nvSpPr>
        <p:spPr>
          <a:xfrm>
            <a:off x="6965768" y="4408715"/>
            <a:ext cx="2028009" cy="636814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GB" sz="2400" b="1" kern="1200" dirty="0">
                <a:solidFill>
                  <a:prstClr val="white"/>
                </a:solidFill>
                <a:latin typeface="Londrina Solid" panose="020B0604020202020204" charset="0"/>
                <a:ea typeface="Tahoma" panose="020B0604030504040204" pitchFamily="34" charset="0"/>
                <a:cs typeface="Tahoma" panose="020B0604030504040204" pitchFamily="34" charset="0"/>
              </a:rPr>
              <a:t>PIN THE WHEEL</a:t>
            </a:r>
            <a:endParaRPr lang="vi-VN" sz="2400" b="1" kern="1200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Rounded Rectangle 25">
            <a:hlinkClick r:id="rId7" action="ppaction://hlinksldjump"/>
          </p:cNvPr>
          <p:cNvSpPr/>
          <p:nvPr/>
        </p:nvSpPr>
        <p:spPr>
          <a:xfrm>
            <a:off x="629121" y="1524400"/>
            <a:ext cx="1003266" cy="1003266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GB" sz="4800" b="1" kern="1200" dirty="0">
                <a:solidFill>
                  <a:prstClr val="black"/>
                </a:solidFill>
                <a:latin typeface="Londrina Solid" panose="020B060402020202020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lang="vi-VN" sz="4800" b="1" kern="12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ounded Rectangle 26">
            <a:hlinkClick r:id="rId8" action="ppaction://hlinksldjump"/>
          </p:cNvPr>
          <p:cNvSpPr/>
          <p:nvPr/>
        </p:nvSpPr>
        <p:spPr>
          <a:xfrm>
            <a:off x="1752559" y="1524400"/>
            <a:ext cx="1003266" cy="1003266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GB" sz="4800" b="1" kern="1200" dirty="0">
                <a:solidFill>
                  <a:prstClr val="black"/>
                </a:solidFill>
                <a:latin typeface="Londrina Solid" panose="020B060402020202020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lang="vi-VN" sz="4800" b="1" kern="12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ounded Rectangle 27">
            <a:hlinkClick r:id="rId9" action="ppaction://hlinksldjump"/>
          </p:cNvPr>
          <p:cNvSpPr/>
          <p:nvPr/>
        </p:nvSpPr>
        <p:spPr>
          <a:xfrm>
            <a:off x="2875996" y="1524400"/>
            <a:ext cx="1003266" cy="1003266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GB" sz="4800" b="1" kern="1200" dirty="0">
                <a:solidFill>
                  <a:prstClr val="black"/>
                </a:solidFill>
                <a:latin typeface="Londrina Solid" panose="020B060402020202020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lang="vi-VN" sz="4800" b="1" kern="12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5" name="Rounded Rectangle 34">
            <a:hlinkClick r:id="rId10" action="ppaction://hlinksldjump"/>
          </p:cNvPr>
          <p:cNvSpPr/>
          <p:nvPr/>
        </p:nvSpPr>
        <p:spPr>
          <a:xfrm>
            <a:off x="629689" y="2683955"/>
            <a:ext cx="1003266" cy="1003266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GB" sz="4800" b="1" kern="1200" dirty="0">
                <a:solidFill>
                  <a:prstClr val="black"/>
                </a:solidFill>
                <a:latin typeface="Londrina Solid" panose="020B060402020202020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lang="vi-VN" sz="4800" b="1" kern="12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6" name="Rounded Rectangle 35">
            <a:hlinkClick r:id="rId11" action="ppaction://hlinksldjump"/>
          </p:cNvPr>
          <p:cNvSpPr/>
          <p:nvPr/>
        </p:nvSpPr>
        <p:spPr>
          <a:xfrm>
            <a:off x="1753127" y="2683955"/>
            <a:ext cx="1003266" cy="1003266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GB" sz="4800" b="1" kern="1200" dirty="0">
                <a:solidFill>
                  <a:prstClr val="black"/>
                </a:solidFill>
                <a:latin typeface="Londrina Solid" panose="020B060402020202020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endParaRPr lang="vi-VN" sz="4800" b="1" kern="12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7" name="Rounded Rectangle 36">
            <a:hlinkClick r:id="rId12" action="ppaction://hlinksldjump"/>
          </p:cNvPr>
          <p:cNvSpPr/>
          <p:nvPr/>
        </p:nvSpPr>
        <p:spPr>
          <a:xfrm>
            <a:off x="2876564" y="2683955"/>
            <a:ext cx="1003266" cy="1003266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GB" sz="4800" b="1" kern="1200" dirty="0">
                <a:solidFill>
                  <a:prstClr val="black"/>
                </a:solidFill>
                <a:latin typeface="Londrina Solid" panose="020B0604020202020204" charset="0"/>
                <a:ea typeface="Tahoma" panose="020B0604030504040204" pitchFamily="34" charset="0"/>
                <a:cs typeface="Tahoma" panose="020B0604030504040204" pitchFamily="34" charset="0"/>
              </a:rPr>
              <a:t>6</a:t>
            </a:r>
            <a:endParaRPr lang="vi-VN" sz="4800" b="1" kern="12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119459" y="192599"/>
            <a:ext cx="4309514" cy="1084912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 defTabSz="685800">
              <a:buClrTx/>
            </a:pPr>
            <a:r>
              <a:rPr lang="en-US" sz="6600" b="1" kern="120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Londrina Solid" panose="020B0604020202020204" charset="0"/>
                <a:ea typeface="Tahoma" panose="020B0604030504040204" pitchFamily="34" charset="0"/>
                <a:cs typeface="Tahoma" panose="020B0604030504040204" pitchFamily="34" charset="0"/>
              </a:rPr>
              <a:t>LUCKY WHEEL</a:t>
            </a: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5" y="634148"/>
            <a:ext cx="371475" cy="328613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2304" y="905604"/>
            <a:ext cx="371475" cy="328613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9363" y="510208"/>
            <a:ext cx="371475" cy="32861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4645" y="1798009"/>
            <a:ext cx="1015661" cy="866298"/>
          </a:xfrm>
          <a:prstGeom prst="rect">
            <a:avLst/>
          </a:prstGeom>
        </p:spPr>
      </p:pic>
      <p:pic>
        <p:nvPicPr>
          <p:cNvPr id="3" name="vongqu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7285614" y="-520300"/>
            <a:ext cx="457200" cy="457200"/>
          </a:xfrm>
          <a:prstGeom prst="rect">
            <a:avLst/>
          </a:prstGeom>
        </p:spPr>
      </p:pic>
      <p:sp>
        <p:nvSpPr>
          <p:cNvPr id="31" name="Isosceles Triangle 30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vi-VN" sz="1350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2" name="Isosceles Triangle 31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vi-VN" sz="1350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3" name="Isosceles Triangle 32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vi-VN" sz="1350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4" name="Isosceles Triangle 33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vi-VN" sz="1350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2" name="Isosceles Triangle 41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vi-VN" sz="1350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3" name="Isosceles Triangle 42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vi-VN" sz="1350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8" name="Isosceles Triangle 47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vi-VN" sz="1350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9" name="Isosceles Triangle 48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vi-VN" sz="1350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0" name="Isosceles Triangle 49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vi-VN" sz="1350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1" name="Isosceles Triangle 50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vi-VN" sz="1350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2" name="Isosceles Triangle 51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vi-VN" sz="1350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3" name="Isosceles Triangle 52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vi-VN" sz="1350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4" name="Isosceles Triangle 53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vi-VN" sz="1350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5" name="Isosceles Triangle 54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vi-VN" sz="1350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6" name="Isosceles Triangle 55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vi-VN" sz="1350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7" name="Isosceles Triangle 56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vi-VN" sz="1350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8" name="Isosceles Triangle 57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vi-VN" sz="1350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9" name="Isosceles Triangle 58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vi-VN" sz="1350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60" name="Isosceles Triangle 59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vi-VN" sz="1350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61" name="Isosceles Triangle 60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vi-VN" sz="1350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24" name="Heart 23">
            <a:hlinkClick r:id="rId16" action="ppaction://hlinksldjump"/>
          </p:cNvPr>
          <p:cNvSpPr/>
          <p:nvPr/>
        </p:nvSpPr>
        <p:spPr>
          <a:xfrm rot="5400000">
            <a:off x="8513716" y="1939837"/>
            <a:ext cx="587829" cy="587828"/>
          </a:xfrm>
          <a:prstGeom prst="hear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vi-VN" sz="1350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1677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11111E-6 -1.23457E-6 L -1.11111E-6 -0.02407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4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7" dur="304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6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7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0" fill="hold">
                      <p:stCondLst>
                        <p:cond delay="0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9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93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4" fill="hold">
                      <p:stCondLst>
                        <p:cond delay="0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9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audio>
              <p:cMediaNode vol="80000">
                <p:cTn id="2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1" grpId="0"/>
      <p:bldP spid="31" grpId="0" animBg="1"/>
      <p:bldP spid="32" grpId="0" animBg="1"/>
      <p:bldP spid="33" grpId="0" animBg="1"/>
      <p:bldP spid="34" grpId="0" animBg="1"/>
      <p:bldP spid="42" grpId="0" animBg="1"/>
      <p:bldP spid="43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37DE17-947D-0DA6-4695-DD9DDB6184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6605" y="188171"/>
            <a:ext cx="8252725" cy="539400"/>
          </a:xfrm>
        </p:spPr>
        <p:txBody>
          <a:bodyPr/>
          <a:lstStyle/>
          <a:p>
            <a:pPr algn="l"/>
            <a:r>
              <a:rPr lang="en-US" sz="2400" dirty="0"/>
              <a:t>Ex 3. Listen again and tick T (True) or F (False) for each sentence.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5D3B57B9-EA66-A5E3-BDE7-76B8ED0B655A}"/>
              </a:ext>
            </a:extLst>
          </p:cNvPr>
          <p:cNvGraphicFramePr>
            <a:graphicFrameLocks noGrp="1"/>
          </p:cNvGraphicFramePr>
          <p:nvPr/>
        </p:nvGraphicFramePr>
        <p:xfrm>
          <a:off x="890236" y="817051"/>
          <a:ext cx="7363527" cy="31298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808982">
                  <a:extLst>
                    <a:ext uri="{9D8B030D-6E8A-4147-A177-3AD203B41FA5}">
                      <a16:colId xmlns:a16="http://schemas.microsoft.com/office/drawing/2014/main" val="3014706894"/>
                    </a:ext>
                  </a:extLst>
                </a:gridCol>
                <a:gridCol w="758766">
                  <a:extLst>
                    <a:ext uri="{9D8B030D-6E8A-4147-A177-3AD203B41FA5}">
                      <a16:colId xmlns:a16="http://schemas.microsoft.com/office/drawing/2014/main" val="2024682128"/>
                    </a:ext>
                  </a:extLst>
                </a:gridCol>
                <a:gridCol w="795779">
                  <a:extLst>
                    <a:ext uri="{9D8B030D-6E8A-4147-A177-3AD203B41FA5}">
                      <a16:colId xmlns:a16="http://schemas.microsoft.com/office/drawing/2014/main" val="534501593"/>
                    </a:ext>
                  </a:extLst>
                </a:gridCol>
              </a:tblGrid>
              <a:tr h="400633"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0700" marR="70700" marT="35350" marB="3535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</a:t>
                      </a:r>
                    </a:p>
                  </a:txBody>
                  <a:tcPr marL="70700" marR="70700" marT="35350" marB="3535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F</a:t>
                      </a:r>
                    </a:p>
                  </a:txBody>
                  <a:tcPr marL="70700" marR="70700" marT="35350" marB="35350" anchor="ctr"/>
                </a:tc>
                <a:extLst>
                  <a:ext uri="{0D108BD9-81ED-4DB2-BD59-A6C34878D82A}">
                    <a16:rowId xmlns:a16="http://schemas.microsoft.com/office/drawing/2014/main" val="3681985965"/>
                  </a:ext>
                </a:extLst>
              </a:tr>
              <a:tr h="542033">
                <a:tc>
                  <a:txBody>
                    <a:bodyPr/>
                    <a:lstStyle/>
                    <a:p>
                      <a:r>
                        <a:rPr lang="en-GB" sz="20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1. </a:t>
                      </a:r>
                      <a:r>
                        <a:rPr lang="en-US" sz="2000" dirty="0" err="1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Mr</a:t>
                      </a:r>
                      <a:r>
                        <a:rPr lang="en-US" sz="20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Lam says we use energy for cooking, heating and lighting.</a:t>
                      </a:r>
                      <a:endParaRPr lang="en-GB" sz="20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0700" marR="70700" marT="35350" marB="35350" anchor="ctr"/>
                </a:tc>
                <a:tc>
                  <a:txBody>
                    <a:bodyPr/>
                    <a:lstStyle/>
                    <a:p>
                      <a:endParaRPr lang="en-GB" sz="200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0700" marR="70700" marT="35350" marB="35350"/>
                </a:tc>
                <a:tc>
                  <a:txBody>
                    <a:bodyPr/>
                    <a:lstStyle/>
                    <a:p>
                      <a:endParaRPr lang="en-GB" sz="20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0700" marR="70700" marT="35350" marB="35350"/>
                </a:tc>
                <a:extLst>
                  <a:ext uri="{0D108BD9-81ED-4DB2-BD59-A6C34878D82A}">
                    <a16:rowId xmlns:a16="http://schemas.microsoft.com/office/drawing/2014/main" val="3971999247"/>
                  </a:ext>
                </a:extLst>
              </a:tr>
              <a:tr h="456191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2. Linh always turns oﬀ the lights when going out.</a:t>
                      </a:r>
                      <a:endParaRPr lang="en-GB" sz="20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0700" marR="70700" marT="35350" marB="35350" anchor="ctr"/>
                </a:tc>
                <a:tc>
                  <a:txBody>
                    <a:bodyPr/>
                    <a:lstStyle/>
                    <a:p>
                      <a:endParaRPr lang="en-GB" sz="200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0700" marR="70700" marT="35350" marB="35350"/>
                </a:tc>
                <a:tc>
                  <a:txBody>
                    <a:bodyPr/>
                    <a:lstStyle/>
                    <a:p>
                      <a:endParaRPr lang="en-GB" sz="200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0700" marR="70700" marT="35350" marB="35350"/>
                </a:tc>
                <a:extLst>
                  <a:ext uri="{0D108BD9-81ED-4DB2-BD59-A6C34878D82A}">
                    <a16:rowId xmlns:a16="http://schemas.microsoft.com/office/drawing/2014/main" val="3756454537"/>
                  </a:ext>
                </a:extLst>
              </a:tr>
              <a:tr h="456191">
                <a:tc>
                  <a:txBody>
                    <a:bodyPr/>
                    <a:lstStyle/>
                    <a:p>
                      <a:r>
                        <a:rPr lang="en-US" sz="200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3. Linh turns oﬀ electrical appliances when not using them.</a:t>
                      </a:r>
                      <a:endParaRPr lang="en-GB" sz="200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0700" marR="70700" marT="35350" marB="35350" anchor="ctr"/>
                </a:tc>
                <a:tc>
                  <a:txBody>
                    <a:bodyPr/>
                    <a:lstStyle/>
                    <a:p>
                      <a:endParaRPr lang="en-GB" sz="20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0700" marR="70700" marT="35350" marB="35350"/>
                </a:tc>
                <a:tc>
                  <a:txBody>
                    <a:bodyPr/>
                    <a:lstStyle/>
                    <a:p>
                      <a:endParaRPr lang="en-GB" sz="200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0700" marR="70700" marT="35350" marB="35350"/>
                </a:tc>
                <a:extLst>
                  <a:ext uri="{0D108BD9-81ED-4DB2-BD59-A6C34878D82A}">
                    <a16:rowId xmlns:a16="http://schemas.microsoft.com/office/drawing/2014/main" val="3177812844"/>
                  </a:ext>
                </a:extLst>
              </a:tr>
              <a:tr h="456191">
                <a:tc>
                  <a:txBody>
                    <a:bodyPr/>
                    <a:lstStyle/>
                    <a:p>
                      <a:r>
                        <a:rPr lang="en-US" sz="200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4. Minh uses low energy light bulbs at his house.</a:t>
                      </a:r>
                      <a:endParaRPr lang="en-GB" sz="200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0700" marR="70700" marT="35350" marB="35350" anchor="ctr"/>
                </a:tc>
                <a:tc>
                  <a:txBody>
                    <a:bodyPr/>
                    <a:lstStyle/>
                    <a:p>
                      <a:endParaRPr lang="en-GB" sz="20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0700" marR="70700" marT="35350" marB="35350"/>
                </a:tc>
                <a:tc>
                  <a:txBody>
                    <a:bodyPr/>
                    <a:lstStyle/>
                    <a:p>
                      <a:endParaRPr lang="en-GB" sz="200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0700" marR="70700" marT="35350" marB="35350"/>
                </a:tc>
                <a:extLst>
                  <a:ext uri="{0D108BD9-81ED-4DB2-BD59-A6C34878D82A}">
                    <a16:rowId xmlns:a16="http://schemas.microsoft.com/office/drawing/2014/main" val="3375149463"/>
                  </a:ext>
                </a:extLst>
              </a:tr>
              <a:tr h="456191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5. Minh uses solar energy to cook meals.</a:t>
                      </a:r>
                      <a:endParaRPr lang="en-GB" sz="20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0700" marR="70700" marT="35350" marB="35350" anchor="ctr"/>
                </a:tc>
                <a:tc>
                  <a:txBody>
                    <a:bodyPr/>
                    <a:lstStyle/>
                    <a:p>
                      <a:endParaRPr lang="en-GB" sz="20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0700" marR="70700" marT="35350" marB="35350"/>
                </a:tc>
                <a:tc>
                  <a:txBody>
                    <a:bodyPr/>
                    <a:lstStyle/>
                    <a:p>
                      <a:endParaRPr lang="en-GB" sz="20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0700" marR="70700" marT="35350" marB="35350"/>
                </a:tc>
                <a:extLst>
                  <a:ext uri="{0D108BD9-81ED-4DB2-BD59-A6C34878D82A}">
                    <a16:rowId xmlns:a16="http://schemas.microsoft.com/office/drawing/2014/main" val="1333373142"/>
                  </a:ext>
                </a:extLst>
              </a:tr>
            </a:tbl>
          </a:graphicData>
        </a:graphic>
      </p:graphicFrame>
      <p:pic>
        <p:nvPicPr>
          <p:cNvPr id="6" name="Picture 4" descr="check mark and cross mark icon. Tick symbol in red color. vector  illustration 11193350 Vector Art at Vecteezy">
            <a:extLst>
              <a:ext uri="{FF2B5EF4-FFF2-40B4-BE49-F238E27FC236}">
                <a16:creationId xmlns:a16="http://schemas.microsoft.com/office/drawing/2014/main" id="{D7E870B9-FD3B-5205-D904-5E8D892AB9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2813">
                        <a14:foregroundMark x1="92813" y1="16354" x2="92813" y2="163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695" t="11295" b="12093"/>
          <a:stretch/>
        </p:blipFill>
        <p:spPr bwMode="auto">
          <a:xfrm>
            <a:off x="6908054" y="1290029"/>
            <a:ext cx="479975" cy="416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check mark and cross mark icon. Tick symbol in red color. vector  illustration 11193350 Vector Art at Vecteezy">
            <a:extLst>
              <a:ext uri="{FF2B5EF4-FFF2-40B4-BE49-F238E27FC236}">
                <a16:creationId xmlns:a16="http://schemas.microsoft.com/office/drawing/2014/main" id="{FFE755ED-1317-FE06-D458-EEAC4A21BF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2813">
                        <a14:foregroundMark x1="92813" y1="16354" x2="92813" y2="163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695" t="11295" b="12093"/>
          <a:stretch/>
        </p:blipFill>
        <p:spPr bwMode="auto">
          <a:xfrm>
            <a:off x="7667356" y="1863215"/>
            <a:ext cx="479975" cy="416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check mark and cross mark icon. Tick symbol in red color. vector  illustration 11193350 Vector Art at Vecteezy">
            <a:extLst>
              <a:ext uri="{FF2B5EF4-FFF2-40B4-BE49-F238E27FC236}">
                <a16:creationId xmlns:a16="http://schemas.microsoft.com/office/drawing/2014/main" id="{1F480ED9-1E10-A9F3-8788-DAED611728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2813">
                        <a14:foregroundMark x1="92813" y1="16354" x2="92813" y2="163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695" t="11295" b="12093"/>
          <a:stretch/>
        </p:blipFill>
        <p:spPr bwMode="auto">
          <a:xfrm>
            <a:off x="6908054" y="2410237"/>
            <a:ext cx="479975" cy="416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check mark and cross mark icon. Tick symbol in red color. vector  illustration 11193350 Vector Art at Vecteezy">
            <a:extLst>
              <a:ext uri="{FF2B5EF4-FFF2-40B4-BE49-F238E27FC236}">
                <a16:creationId xmlns:a16="http://schemas.microsoft.com/office/drawing/2014/main" id="{FCCCAE3C-CAFA-97B9-5157-CE60D96758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2813">
                        <a14:foregroundMark x1="92813" y1="16354" x2="92813" y2="163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695" t="11295" b="12093"/>
          <a:stretch/>
        </p:blipFill>
        <p:spPr bwMode="auto">
          <a:xfrm>
            <a:off x="6908054" y="2970341"/>
            <a:ext cx="479975" cy="416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check mark and cross mark icon. Tick symbol in red color. vector  illustration 11193350 Vector Art at Vecteezy">
            <a:extLst>
              <a:ext uri="{FF2B5EF4-FFF2-40B4-BE49-F238E27FC236}">
                <a16:creationId xmlns:a16="http://schemas.microsoft.com/office/drawing/2014/main" id="{F8AB7289-DA10-4D20-2B22-884ACA4103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2813">
                        <a14:foregroundMark x1="92813" y1="16354" x2="92813" y2="163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695" t="11295" b="12093"/>
          <a:stretch/>
        </p:blipFill>
        <p:spPr bwMode="auto">
          <a:xfrm>
            <a:off x="7667355" y="3407219"/>
            <a:ext cx="479975" cy="416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3492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8" name="Google Shape;2298;p38"/>
          <p:cNvSpPr/>
          <p:nvPr/>
        </p:nvSpPr>
        <p:spPr>
          <a:xfrm>
            <a:off x="6738450" y="147625"/>
            <a:ext cx="1418000" cy="706500"/>
          </a:xfrm>
          <a:custGeom>
            <a:avLst/>
            <a:gdLst/>
            <a:ahLst/>
            <a:cxnLst/>
            <a:rect l="l" t="t" r="r" b="b"/>
            <a:pathLst>
              <a:path w="56720" h="28260" extrusionOk="0">
                <a:moveTo>
                  <a:pt x="26548" y="0"/>
                </a:moveTo>
                <a:cubicBezTo>
                  <a:pt x="23381" y="0"/>
                  <a:pt x="20167" y="1855"/>
                  <a:pt x="18299" y="4517"/>
                </a:cubicBezTo>
                <a:cubicBezTo>
                  <a:pt x="15868" y="7982"/>
                  <a:pt x="15381" y="12450"/>
                  <a:pt x="15685" y="16675"/>
                </a:cubicBezTo>
                <a:cubicBezTo>
                  <a:pt x="15106" y="13629"/>
                  <a:pt x="11921" y="11709"/>
                  <a:pt x="8789" y="11709"/>
                </a:cubicBezTo>
                <a:cubicBezTo>
                  <a:pt x="8139" y="11709"/>
                  <a:pt x="7492" y="11792"/>
                  <a:pt x="6870" y="11964"/>
                </a:cubicBezTo>
                <a:cubicBezTo>
                  <a:pt x="4013" y="12724"/>
                  <a:pt x="1916" y="15338"/>
                  <a:pt x="1004" y="18165"/>
                </a:cubicBezTo>
                <a:cubicBezTo>
                  <a:pt x="609" y="19441"/>
                  <a:pt x="366" y="20779"/>
                  <a:pt x="214" y="22147"/>
                </a:cubicBezTo>
                <a:cubicBezTo>
                  <a:pt x="1" y="24730"/>
                  <a:pt x="2007" y="26980"/>
                  <a:pt x="4621" y="27040"/>
                </a:cubicBezTo>
                <a:cubicBezTo>
                  <a:pt x="15655" y="27283"/>
                  <a:pt x="42099" y="27983"/>
                  <a:pt x="52038" y="28256"/>
                </a:cubicBezTo>
                <a:cubicBezTo>
                  <a:pt x="52095" y="28258"/>
                  <a:pt x="52150" y="28259"/>
                  <a:pt x="52206" y="28259"/>
                </a:cubicBezTo>
                <a:cubicBezTo>
                  <a:pt x="54652" y="28259"/>
                  <a:pt x="56630" y="26316"/>
                  <a:pt x="56689" y="23849"/>
                </a:cubicBezTo>
                <a:cubicBezTo>
                  <a:pt x="56719" y="22785"/>
                  <a:pt x="56598" y="21751"/>
                  <a:pt x="56294" y="20748"/>
                </a:cubicBezTo>
                <a:cubicBezTo>
                  <a:pt x="55625" y="18256"/>
                  <a:pt x="53680" y="16037"/>
                  <a:pt x="51157" y="15520"/>
                </a:cubicBezTo>
                <a:cubicBezTo>
                  <a:pt x="50878" y="15466"/>
                  <a:pt x="50593" y="15440"/>
                  <a:pt x="50307" y="15440"/>
                </a:cubicBezTo>
                <a:cubicBezTo>
                  <a:pt x="48044" y="15440"/>
                  <a:pt x="45716" y="17087"/>
                  <a:pt x="45473" y="19381"/>
                </a:cubicBezTo>
                <a:cubicBezTo>
                  <a:pt x="44439" y="16979"/>
                  <a:pt x="45473" y="13697"/>
                  <a:pt x="43163" y="12086"/>
                </a:cubicBezTo>
                <a:cubicBezTo>
                  <a:pt x="42532" y="11659"/>
                  <a:pt x="41805" y="11444"/>
                  <a:pt x="41074" y="11444"/>
                </a:cubicBezTo>
                <a:cubicBezTo>
                  <a:pt x="40502" y="11444"/>
                  <a:pt x="39928" y="11576"/>
                  <a:pt x="39394" y="11843"/>
                </a:cubicBezTo>
                <a:cubicBezTo>
                  <a:pt x="36780" y="13058"/>
                  <a:pt x="35777" y="15733"/>
                  <a:pt x="34895" y="18226"/>
                </a:cubicBezTo>
                <a:cubicBezTo>
                  <a:pt x="35321" y="14912"/>
                  <a:pt x="35777" y="11539"/>
                  <a:pt x="35108" y="8225"/>
                </a:cubicBezTo>
                <a:cubicBezTo>
                  <a:pt x="34439" y="4973"/>
                  <a:pt x="32464" y="1751"/>
                  <a:pt x="29363" y="535"/>
                </a:cubicBezTo>
                <a:cubicBezTo>
                  <a:pt x="28455" y="169"/>
                  <a:pt x="27503" y="0"/>
                  <a:pt x="2654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9" name="Google Shape;2299;p38"/>
          <p:cNvSpPr txBox="1">
            <a:spLocks noGrp="1"/>
          </p:cNvSpPr>
          <p:nvPr>
            <p:ph type="title"/>
          </p:nvPr>
        </p:nvSpPr>
        <p:spPr>
          <a:xfrm>
            <a:off x="722749" y="1034300"/>
            <a:ext cx="7717243" cy="110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dirty="0">
                <a:solidFill>
                  <a:schemeClr val="accent3"/>
                </a:solidFill>
              </a:rPr>
              <a:t>What is the most effective way to save energy? </a:t>
            </a:r>
            <a:endParaRPr sz="4800" dirty="0">
              <a:solidFill>
                <a:schemeClr val="accent3"/>
              </a:solidFill>
            </a:endParaRPr>
          </a:p>
        </p:txBody>
      </p:sp>
      <p:grpSp>
        <p:nvGrpSpPr>
          <p:cNvPr id="2300" name="Google Shape;2300;p38"/>
          <p:cNvGrpSpPr/>
          <p:nvPr/>
        </p:nvGrpSpPr>
        <p:grpSpPr>
          <a:xfrm>
            <a:off x="627138" y="2256550"/>
            <a:ext cx="1103649" cy="1955009"/>
            <a:chOff x="627138" y="2256550"/>
            <a:chExt cx="1103649" cy="1955009"/>
          </a:xfrm>
        </p:grpSpPr>
        <p:sp>
          <p:nvSpPr>
            <p:cNvPr id="2301" name="Google Shape;2301;p38"/>
            <p:cNvSpPr/>
            <p:nvPr/>
          </p:nvSpPr>
          <p:spPr>
            <a:xfrm>
              <a:off x="865796" y="2672532"/>
              <a:ext cx="243790" cy="1015210"/>
            </a:xfrm>
            <a:custGeom>
              <a:avLst/>
              <a:gdLst/>
              <a:ahLst/>
              <a:cxnLst/>
              <a:rect l="l" t="t" r="r" b="b"/>
              <a:pathLst>
                <a:path w="10677" h="44462" extrusionOk="0">
                  <a:moveTo>
                    <a:pt x="1840" y="0"/>
                  </a:moveTo>
                  <a:lnTo>
                    <a:pt x="1840" y="13603"/>
                  </a:lnTo>
                  <a:cubicBezTo>
                    <a:pt x="1840" y="16586"/>
                    <a:pt x="1505" y="19569"/>
                    <a:pt x="920" y="22496"/>
                  </a:cubicBezTo>
                  <a:cubicBezTo>
                    <a:pt x="335" y="25422"/>
                    <a:pt x="0" y="28405"/>
                    <a:pt x="0" y="31360"/>
                  </a:cubicBezTo>
                  <a:lnTo>
                    <a:pt x="0" y="44461"/>
                  </a:lnTo>
                  <a:lnTo>
                    <a:pt x="10676" y="44461"/>
                  </a:lnTo>
                  <a:lnTo>
                    <a:pt x="10676" y="31360"/>
                  </a:lnTo>
                  <a:cubicBezTo>
                    <a:pt x="10676" y="28377"/>
                    <a:pt x="10370" y="25422"/>
                    <a:pt x="9784" y="22496"/>
                  </a:cubicBezTo>
                  <a:cubicBezTo>
                    <a:pt x="9227" y="19597"/>
                    <a:pt x="8892" y="16586"/>
                    <a:pt x="8892" y="13603"/>
                  </a:cubicBezTo>
                  <a:lnTo>
                    <a:pt x="88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2" name="Google Shape;2302;p38"/>
            <p:cNvSpPr/>
            <p:nvPr/>
          </p:nvSpPr>
          <p:spPr>
            <a:xfrm>
              <a:off x="892511" y="2708814"/>
              <a:ext cx="191616" cy="239977"/>
            </a:xfrm>
            <a:custGeom>
              <a:avLst/>
              <a:gdLst/>
              <a:ahLst/>
              <a:cxnLst/>
              <a:rect l="l" t="t" r="r" b="b"/>
              <a:pathLst>
                <a:path w="8392" h="10510" extrusionOk="0">
                  <a:moveTo>
                    <a:pt x="1" y="0"/>
                  </a:moveTo>
                  <a:lnTo>
                    <a:pt x="670" y="10509"/>
                  </a:lnTo>
                  <a:lnTo>
                    <a:pt x="7722" y="10509"/>
                  </a:lnTo>
                  <a:lnTo>
                    <a:pt x="839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3" name="Google Shape;2303;p38"/>
            <p:cNvSpPr/>
            <p:nvPr/>
          </p:nvSpPr>
          <p:spPr>
            <a:xfrm>
              <a:off x="881072" y="2672532"/>
              <a:ext cx="213879" cy="50941"/>
            </a:xfrm>
            <a:custGeom>
              <a:avLst/>
              <a:gdLst/>
              <a:ahLst/>
              <a:cxnLst/>
              <a:rect l="l" t="t" r="r" b="b"/>
              <a:pathLst>
                <a:path w="9367" h="2231" extrusionOk="0">
                  <a:moveTo>
                    <a:pt x="0" y="0"/>
                  </a:moveTo>
                  <a:lnTo>
                    <a:pt x="0" y="2230"/>
                  </a:lnTo>
                  <a:lnTo>
                    <a:pt x="9366" y="2230"/>
                  </a:lnTo>
                  <a:lnTo>
                    <a:pt x="936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4" name="Google Shape;2304;p38"/>
            <p:cNvSpPr/>
            <p:nvPr/>
          </p:nvSpPr>
          <p:spPr>
            <a:xfrm>
              <a:off x="866436" y="3447765"/>
              <a:ext cx="243151" cy="40118"/>
            </a:xfrm>
            <a:custGeom>
              <a:avLst/>
              <a:gdLst/>
              <a:ahLst/>
              <a:cxnLst/>
              <a:rect l="l" t="t" r="r" b="b"/>
              <a:pathLst>
                <a:path w="10649" h="1757" extrusionOk="0">
                  <a:moveTo>
                    <a:pt x="0" y="0"/>
                  </a:moveTo>
                  <a:lnTo>
                    <a:pt x="0" y="1756"/>
                  </a:lnTo>
                  <a:lnTo>
                    <a:pt x="10648" y="1756"/>
                  </a:lnTo>
                  <a:lnTo>
                    <a:pt x="1064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5" name="Google Shape;2305;p38"/>
            <p:cNvSpPr/>
            <p:nvPr/>
          </p:nvSpPr>
          <p:spPr>
            <a:xfrm>
              <a:off x="866436" y="3505670"/>
              <a:ext cx="243151" cy="40757"/>
            </a:xfrm>
            <a:custGeom>
              <a:avLst/>
              <a:gdLst/>
              <a:ahLst/>
              <a:cxnLst/>
              <a:rect l="l" t="t" r="r" b="b"/>
              <a:pathLst>
                <a:path w="10649" h="1785" extrusionOk="0">
                  <a:moveTo>
                    <a:pt x="0" y="1"/>
                  </a:moveTo>
                  <a:lnTo>
                    <a:pt x="0" y="1785"/>
                  </a:lnTo>
                  <a:lnTo>
                    <a:pt x="10648" y="1785"/>
                  </a:lnTo>
                  <a:lnTo>
                    <a:pt x="1064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6" name="Google Shape;2306;p38"/>
            <p:cNvSpPr/>
            <p:nvPr/>
          </p:nvSpPr>
          <p:spPr>
            <a:xfrm>
              <a:off x="866436" y="3563598"/>
              <a:ext cx="243151" cy="40757"/>
            </a:xfrm>
            <a:custGeom>
              <a:avLst/>
              <a:gdLst/>
              <a:ahLst/>
              <a:cxnLst/>
              <a:rect l="l" t="t" r="r" b="b"/>
              <a:pathLst>
                <a:path w="10649" h="1785" extrusionOk="0">
                  <a:moveTo>
                    <a:pt x="0" y="1"/>
                  </a:moveTo>
                  <a:lnTo>
                    <a:pt x="0" y="1785"/>
                  </a:lnTo>
                  <a:lnTo>
                    <a:pt x="10648" y="1785"/>
                  </a:lnTo>
                  <a:lnTo>
                    <a:pt x="1064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7" name="Google Shape;2307;p38"/>
            <p:cNvSpPr/>
            <p:nvPr/>
          </p:nvSpPr>
          <p:spPr>
            <a:xfrm>
              <a:off x="1195485" y="2672532"/>
              <a:ext cx="243790" cy="1015210"/>
            </a:xfrm>
            <a:custGeom>
              <a:avLst/>
              <a:gdLst/>
              <a:ahLst/>
              <a:cxnLst/>
              <a:rect l="l" t="t" r="r" b="b"/>
              <a:pathLst>
                <a:path w="10677" h="44462" extrusionOk="0">
                  <a:moveTo>
                    <a:pt x="1813" y="0"/>
                  </a:moveTo>
                  <a:lnTo>
                    <a:pt x="1813" y="13603"/>
                  </a:lnTo>
                  <a:cubicBezTo>
                    <a:pt x="1813" y="16586"/>
                    <a:pt x="1506" y="19569"/>
                    <a:pt x="921" y="22496"/>
                  </a:cubicBezTo>
                  <a:cubicBezTo>
                    <a:pt x="307" y="25422"/>
                    <a:pt x="1" y="28405"/>
                    <a:pt x="1" y="31360"/>
                  </a:cubicBezTo>
                  <a:lnTo>
                    <a:pt x="1" y="44461"/>
                  </a:lnTo>
                  <a:lnTo>
                    <a:pt x="10677" y="44461"/>
                  </a:lnTo>
                  <a:lnTo>
                    <a:pt x="10677" y="31360"/>
                  </a:lnTo>
                  <a:cubicBezTo>
                    <a:pt x="10677" y="28377"/>
                    <a:pt x="10342" y="25422"/>
                    <a:pt x="9757" y="22496"/>
                  </a:cubicBezTo>
                  <a:cubicBezTo>
                    <a:pt x="9199" y="19597"/>
                    <a:pt x="8921" y="16586"/>
                    <a:pt x="8921" y="13603"/>
                  </a:cubicBezTo>
                  <a:lnTo>
                    <a:pt x="892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8" name="Google Shape;2308;p38"/>
            <p:cNvSpPr/>
            <p:nvPr/>
          </p:nvSpPr>
          <p:spPr>
            <a:xfrm>
              <a:off x="1221583" y="2708814"/>
              <a:ext cx="192872" cy="239977"/>
            </a:xfrm>
            <a:custGeom>
              <a:avLst/>
              <a:gdLst/>
              <a:ahLst/>
              <a:cxnLst/>
              <a:rect l="l" t="t" r="r" b="b"/>
              <a:pathLst>
                <a:path w="8447" h="10510" extrusionOk="0">
                  <a:moveTo>
                    <a:pt x="1" y="0"/>
                  </a:moveTo>
                  <a:lnTo>
                    <a:pt x="670" y="10509"/>
                  </a:lnTo>
                  <a:lnTo>
                    <a:pt x="7778" y="10509"/>
                  </a:lnTo>
                  <a:lnTo>
                    <a:pt x="844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9" name="Google Shape;2309;p38"/>
            <p:cNvSpPr/>
            <p:nvPr/>
          </p:nvSpPr>
          <p:spPr>
            <a:xfrm>
              <a:off x="1211400" y="2672532"/>
              <a:ext cx="213879" cy="50941"/>
            </a:xfrm>
            <a:custGeom>
              <a:avLst/>
              <a:gdLst/>
              <a:ahLst/>
              <a:cxnLst/>
              <a:rect l="l" t="t" r="r" b="b"/>
              <a:pathLst>
                <a:path w="9367" h="2231" extrusionOk="0">
                  <a:moveTo>
                    <a:pt x="0" y="0"/>
                  </a:moveTo>
                  <a:lnTo>
                    <a:pt x="0" y="2230"/>
                  </a:lnTo>
                  <a:lnTo>
                    <a:pt x="9367" y="2230"/>
                  </a:lnTo>
                  <a:lnTo>
                    <a:pt x="936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0" name="Google Shape;2310;p38"/>
            <p:cNvSpPr/>
            <p:nvPr/>
          </p:nvSpPr>
          <p:spPr>
            <a:xfrm>
              <a:off x="1196124" y="3447765"/>
              <a:ext cx="243790" cy="40118"/>
            </a:xfrm>
            <a:custGeom>
              <a:avLst/>
              <a:gdLst/>
              <a:ahLst/>
              <a:cxnLst/>
              <a:rect l="l" t="t" r="r" b="b"/>
              <a:pathLst>
                <a:path w="10677" h="1757" extrusionOk="0">
                  <a:moveTo>
                    <a:pt x="0" y="0"/>
                  </a:moveTo>
                  <a:lnTo>
                    <a:pt x="0" y="1756"/>
                  </a:lnTo>
                  <a:lnTo>
                    <a:pt x="10677" y="1756"/>
                  </a:lnTo>
                  <a:lnTo>
                    <a:pt x="1067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1" name="Google Shape;2311;p38"/>
            <p:cNvSpPr/>
            <p:nvPr/>
          </p:nvSpPr>
          <p:spPr>
            <a:xfrm>
              <a:off x="1196124" y="3505670"/>
              <a:ext cx="243790" cy="40757"/>
            </a:xfrm>
            <a:custGeom>
              <a:avLst/>
              <a:gdLst/>
              <a:ahLst/>
              <a:cxnLst/>
              <a:rect l="l" t="t" r="r" b="b"/>
              <a:pathLst>
                <a:path w="10677" h="1785" extrusionOk="0">
                  <a:moveTo>
                    <a:pt x="0" y="1"/>
                  </a:moveTo>
                  <a:lnTo>
                    <a:pt x="0" y="1785"/>
                  </a:lnTo>
                  <a:lnTo>
                    <a:pt x="10677" y="1785"/>
                  </a:lnTo>
                  <a:lnTo>
                    <a:pt x="1067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2" name="Google Shape;2312;p38"/>
            <p:cNvSpPr/>
            <p:nvPr/>
          </p:nvSpPr>
          <p:spPr>
            <a:xfrm>
              <a:off x="1196124" y="3563598"/>
              <a:ext cx="243790" cy="40757"/>
            </a:xfrm>
            <a:custGeom>
              <a:avLst/>
              <a:gdLst/>
              <a:ahLst/>
              <a:cxnLst/>
              <a:rect l="l" t="t" r="r" b="b"/>
              <a:pathLst>
                <a:path w="10677" h="1785" extrusionOk="0">
                  <a:moveTo>
                    <a:pt x="0" y="1"/>
                  </a:moveTo>
                  <a:lnTo>
                    <a:pt x="0" y="1785"/>
                  </a:lnTo>
                  <a:lnTo>
                    <a:pt x="10677" y="1785"/>
                  </a:lnTo>
                  <a:lnTo>
                    <a:pt x="1067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3" name="Google Shape;2313;p38"/>
            <p:cNvSpPr/>
            <p:nvPr/>
          </p:nvSpPr>
          <p:spPr>
            <a:xfrm>
              <a:off x="735944" y="3603693"/>
              <a:ext cx="68774" cy="100603"/>
            </a:xfrm>
            <a:custGeom>
              <a:avLst/>
              <a:gdLst/>
              <a:ahLst/>
              <a:cxnLst/>
              <a:rect l="l" t="t" r="r" b="b"/>
              <a:pathLst>
                <a:path w="3012" h="4406" extrusionOk="0">
                  <a:moveTo>
                    <a:pt x="1" y="1"/>
                  </a:moveTo>
                  <a:lnTo>
                    <a:pt x="1" y="4405"/>
                  </a:lnTo>
                  <a:lnTo>
                    <a:pt x="3011" y="4405"/>
                  </a:lnTo>
                  <a:lnTo>
                    <a:pt x="301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4" name="Google Shape;2314;p38"/>
            <p:cNvSpPr/>
            <p:nvPr/>
          </p:nvSpPr>
          <p:spPr>
            <a:xfrm>
              <a:off x="842232" y="3603693"/>
              <a:ext cx="266715" cy="100603"/>
            </a:xfrm>
            <a:custGeom>
              <a:avLst/>
              <a:gdLst/>
              <a:ahLst/>
              <a:cxnLst/>
              <a:rect l="l" t="t" r="r" b="b"/>
              <a:pathLst>
                <a:path w="11681" h="4406" extrusionOk="0">
                  <a:moveTo>
                    <a:pt x="1" y="1"/>
                  </a:moveTo>
                  <a:lnTo>
                    <a:pt x="1" y="4405"/>
                  </a:lnTo>
                  <a:lnTo>
                    <a:pt x="11681" y="4405"/>
                  </a:lnTo>
                  <a:lnTo>
                    <a:pt x="1168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5" name="Google Shape;2315;p38"/>
            <p:cNvSpPr/>
            <p:nvPr/>
          </p:nvSpPr>
          <p:spPr>
            <a:xfrm>
              <a:off x="1327232" y="3556588"/>
              <a:ext cx="109508" cy="148324"/>
            </a:xfrm>
            <a:custGeom>
              <a:avLst/>
              <a:gdLst/>
              <a:ahLst/>
              <a:cxnLst/>
              <a:rect l="l" t="t" r="r" b="b"/>
              <a:pathLst>
                <a:path w="4796" h="6496" extrusionOk="0">
                  <a:moveTo>
                    <a:pt x="1" y="1"/>
                  </a:moveTo>
                  <a:lnTo>
                    <a:pt x="1" y="6496"/>
                  </a:lnTo>
                  <a:lnTo>
                    <a:pt x="4795" y="6496"/>
                  </a:lnTo>
                  <a:lnTo>
                    <a:pt x="479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6" name="Google Shape;2316;p38"/>
            <p:cNvSpPr/>
            <p:nvPr/>
          </p:nvSpPr>
          <p:spPr>
            <a:xfrm>
              <a:off x="1464711" y="3556588"/>
              <a:ext cx="108869" cy="148324"/>
            </a:xfrm>
            <a:custGeom>
              <a:avLst/>
              <a:gdLst/>
              <a:ahLst/>
              <a:cxnLst/>
              <a:rect l="l" t="t" r="r" b="b"/>
              <a:pathLst>
                <a:path w="4768" h="6496" extrusionOk="0">
                  <a:moveTo>
                    <a:pt x="1" y="1"/>
                  </a:moveTo>
                  <a:lnTo>
                    <a:pt x="1" y="6496"/>
                  </a:lnTo>
                  <a:lnTo>
                    <a:pt x="4768" y="6496"/>
                  </a:lnTo>
                  <a:lnTo>
                    <a:pt x="476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7" name="Google Shape;2317;p38"/>
            <p:cNvSpPr/>
            <p:nvPr/>
          </p:nvSpPr>
          <p:spPr>
            <a:xfrm>
              <a:off x="735944" y="3650159"/>
              <a:ext cx="994843" cy="40757"/>
            </a:xfrm>
            <a:custGeom>
              <a:avLst/>
              <a:gdLst/>
              <a:ahLst/>
              <a:cxnLst/>
              <a:rect l="l" t="t" r="r" b="b"/>
              <a:pathLst>
                <a:path w="43570" h="1785" extrusionOk="0">
                  <a:moveTo>
                    <a:pt x="1" y="1"/>
                  </a:moveTo>
                  <a:lnTo>
                    <a:pt x="1" y="1785"/>
                  </a:lnTo>
                  <a:lnTo>
                    <a:pt x="43570" y="1785"/>
                  </a:lnTo>
                  <a:lnTo>
                    <a:pt x="4357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8" name="Google Shape;2318;p38"/>
            <p:cNvSpPr/>
            <p:nvPr/>
          </p:nvSpPr>
          <p:spPr>
            <a:xfrm>
              <a:off x="735944" y="3687080"/>
              <a:ext cx="969384" cy="524479"/>
            </a:xfrm>
            <a:custGeom>
              <a:avLst/>
              <a:gdLst/>
              <a:ahLst/>
              <a:cxnLst/>
              <a:rect l="l" t="t" r="r" b="b"/>
              <a:pathLst>
                <a:path w="42455" h="22970" extrusionOk="0">
                  <a:moveTo>
                    <a:pt x="1" y="0"/>
                  </a:moveTo>
                  <a:lnTo>
                    <a:pt x="1" y="22970"/>
                  </a:lnTo>
                  <a:lnTo>
                    <a:pt x="42455" y="22970"/>
                  </a:lnTo>
                  <a:lnTo>
                    <a:pt x="424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9" name="Google Shape;2319;p38"/>
            <p:cNvSpPr/>
            <p:nvPr/>
          </p:nvSpPr>
          <p:spPr>
            <a:xfrm>
              <a:off x="735944" y="3747542"/>
              <a:ext cx="106311" cy="127957"/>
            </a:xfrm>
            <a:custGeom>
              <a:avLst/>
              <a:gdLst/>
              <a:ahLst/>
              <a:cxnLst/>
              <a:rect l="l" t="t" r="r" b="b"/>
              <a:pathLst>
                <a:path w="4656" h="5604" extrusionOk="0">
                  <a:moveTo>
                    <a:pt x="1" y="1"/>
                  </a:moveTo>
                  <a:lnTo>
                    <a:pt x="1" y="5603"/>
                  </a:lnTo>
                  <a:lnTo>
                    <a:pt x="4656" y="5603"/>
                  </a:lnTo>
                  <a:lnTo>
                    <a:pt x="465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0" name="Google Shape;2320;p38"/>
            <p:cNvSpPr/>
            <p:nvPr/>
          </p:nvSpPr>
          <p:spPr>
            <a:xfrm>
              <a:off x="915436" y="3747542"/>
              <a:ext cx="127957" cy="127957"/>
            </a:xfrm>
            <a:custGeom>
              <a:avLst/>
              <a:gdLst/>
              <a:ahLst/>
              <a:cxnLst/>
              <a:rect l="l" t="t" r="r" b="b"/>
              <a:pathLst>
                <a:path w="5604" h="5604" extrusionOk="0">
                  <a:moveTo>
                    <a:pt x="0" y="1"/>
                  </a:moveTo>
                  <a:lnTo>
                    <a:pt x="0" y="5603"/>
                  </a:lnTo>
                  <a:lnTo>
                    <a:pt x="5603" y="5603"/>
                  </a:lnTo>
                  <a:lnTo>
                    <a:pt x="560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1" name="Google Shape;2321;p38"/>
            <p:cNvSpPr/>
            <p:nvPr/>
          </p:nvSpPr>
          <p:spPr>
            <a:xfrm>
              <a:off x="1116573" y="3747542"/>
              <a:ext cx="127957" cy="127957"/>
            </a:xfrm>
            <a:custGeom>
              <a:avLst/>
              <a:gdLst/>
              <a:ahLst/>
              <a:cxnLst/>
              <a:rect l="l" t="t" r="r" b="b"/>
              <a:pathLst>
                <a:path w="5604" h="5604" extrusionOk="0">
                  <a:moveTo>
                    <a:pt x="0" y="1"/>
                  </a:moveTo>
                  <a:lnTo>
                    <a:pt x="0" y="5603"/>
                  </a:lnTo>
                  <a:lnTo>
                    <a:pt x="5603" y="5603"/>
                  </a:lnTo>
                  <a:lnTo>
                    <a:pt x="560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2" name="Google Shape;2322;p38"/>
            <p:cNvSpPr/>
            <p:nvPr/>
          </p:nvSpPr>
          <p:spPr>
            <a:xfrm>
              <a:off x="1318328" y="3747542"/>
              <a:ext cx="127957" cy="127957"/>
            </a:xfrm>
            <a:custGeom>
              <a:avLst/>
              <a:gdLst/>
              <a:ahLst/>
              <a:cxnLst/>
              <a:rect l="l" t="t" r="r" b="b"/>
              <a:pathLst>
                <a:path w="5604" h="5604" extrusionOk="0">
                  <a:moveTo>
                    <a:pt x="1" y="1"/>
                  </a:moveTo>
                  <a:lnTo>
                    <a:pt x="1" y="5603"/>
                  </a:lnTo>
                  <a:lnTo>
                    <a:pt x="5603" y="5603"/>
                  </a:lnTo>
                  <a:lnTo>
                    <a:pt x="560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3" name="Google Shape;2323;p38"/>
            <p:cNvSpPr/>
            <p:nvPr/>
          </p:nvSpPr>
          <p:spPr>
            <a:xfrm>
              <a:off x="1519465" y="3747542"/>
              <a:ext cx="127957" cy="127957"/>
            </a:xfrm>
            <a:custGeom>
              <a:avLst/>
              <a:gdLst/>
              <a:ahLst/>
              <a:cxnLst/>
              <a:rect l="l" t="t" r="r" b="b"/>
              <a:pathLst>
                <a:path w="5604" h="5604" extrusionOk="0">
                  <a:moveTo>
                    <a:pt x="0" y="1"/>
                  </a:moveTo>
                  <a:lnTo>
                    <a:pt x="0" y="5603"/>
                  </a:lnTo>
                  <a:lnTo>
                    <a:pt x="5603" y="5603"/>
                  </a:lnTo>
                  <a:lnTo>
                    <a:pt x="560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4" name="Google Shape;2324;p38"/>
            <p:cNvSpPr/>
            <p:nvPr/>
          </p:nvSpPr>
          <p:spPr>
            <a:xfrm>
              <a:off x="735944" y="4029510"/>
              <a:ext cx="106311" cy="127957"/>
            </a:xfrm>
            <a:custGeom>
              <a:avLst/>
              <a:gdLst/>
              <a:ahLst/>
              <a:cxnLst/>
              <a:rect l="l" t="t" r="r" b="b"/>
              <a:pathLst>
                <a:path w="4656" h="5604" extrusionOk="0">
                  <a:moveTo>
                    <a:pt x="1" y="0"/>
                  </a:moveTo>
                  <a:lnTo>
                    <a:pt x="1" y="5603"/>
                  </a:lnTo>
                  <a:lnTo>
                    <a:pt x="4656" y="5603"/>
                  </a:lnTo>
                  <a:lnTo>
                    <a:pt x="465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5" name="Google Shape;2325;p38"/>
            <p:cNvSpPr/>
            <p:nvPr/>
          </p:nvSpPr>
          <p:spPr>
            <a:xfrm>
              <a:off x="915436" y="4029510"/>
              <a:ext cx="127957" cy="127957"/>
            </a:xfrm>
            <a:custGeom>
              <a:avLst/>
              <a:gdLst/>
              <a:ahLst/>
              <a:cxnLst/>
              <a:rect l="l" t="t" r="r" b="b"/>
              <a:pathLst>
                <a:path w="5604" h="5604" extrusionOk="0">
                  <a:moveTo>
                    <a:pt x="0" y="0"/>
                  </a:moveTo>
                  <a:lnTo>
                    <a:pt x="0" y="5603"/>
                  </a:lnTo>
                  <a:lnTo>
                    <a:pt x="5603" y="5603"/>
                  </a:lnTo>
                  <a:lnTo>
                    <a:pt x="560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6" name="Google Shape;2326;p38"/>
            <p:cNvSpPr/>
            <p:nvPr/>
          </p:nvSpPr>
          <p:spPr>
            <a:xfrm>
              <a:off x="1116573" y="4029510"/>
              <a:ext cx="127957" cy="127957"/>
            </a:xfrm>
            <a:custGeom>
              <a:avLst/>
              <a:gdLst/>
              <a:ahLst/>
              <a:cxnLst/>
              <a:rect l="l" t="t" r="r" b="b"/>
              <a:pathLst>
                <a:path w="5604" h="5604" extrusionOk="0">
                  <a:moveTo>
                    <a:pt x="0" y="0"/>
                  </a:moveTo>
                  <a:lnTo>
                    <a:pt x="0" y="5603"/>
                  </a:lnTo>
                  <a:lnTo>
                    <a:pt x="5603" y="5603"/>
                  </a:lnTo>
                  <a:lnTo>
                    <a:pt x="560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7" name="Google Shape;2327;p38"/>
            <p:cNvSpPr/>
            <p:nvPr/>
          </p:nvSpPr>
          <p:spPr>
            <a:xfrm>
              <a:off x="1318328" y="4029510"/>
              <a:ext cx="127957" cy="127957"/>
            </a:xfrm>
            <a:custGeom>
              <a:avLst/>
              <a:gdLst/>
              <a:ahLst/>
              <a:cxnLst/>
              <a:rect l="l" t="t" r="r" b="b"/>
              <a:pathLst>
                <a:path w="5604" h="5604" extrusionOk="0">
                  <a:moveTo>
                    <a:pt x="1" y="0"/>
                  </a:moveTo>
                  <a:lnTo>
                    <a:pt x="1" y="5603"/>
                  </a:lnTo>
                  <a:lnTo>
                    <a:pt x="5603" y="5603"/>
                  </a:lnTo>
                  <a:lnTo>
                    <a:pt x="560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8" name="Google Shape;2328;p38"/>
            <p:cNvSpPr/>
            <p:nvPr/>
          </p:nvSpPr>
          <p:spPr>
            <a:xfrm>
              <a:off x="1519465" y="4029510"/>
              <a:ext cx="127957" cy="127957"/>
            </a:xfrm>
            <a:custGeom>
              <a:avLst/>
              <a:gdLst/>
              <a:ahLst/>
              <a:cxnLst/>
              <a:rect l="l" t="t" r="r" b="b"/>
              <a:pathLst>
                <a:path w="5604" h="5604" extrusionOk="0">
                  <a:moveTo>
                    <a:pt x="0" y="0"/>
                  </a:moveTo>
                  <a:lnTo>
                    <a:pt x="0" y="5603"/>
                  </a:lnTo>
                  <a:lnTo>
                    <a:pt x="5603" y="5603"/>
                  </a:lnTo>
                  <a:lnTo>
                    <a:pt x="560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9" name="Google Shape;2329;p38"/>
            <p:cNvSpPr/>
            <p:nvPr/>
          </p:nvSpPr>
          <p:spPr>
            <a:xfrm>
              <a:off x="735944" y="3932126"/>
              <a:ext cx="994843" cy="40757"/>
            </a:xfrm>
            <a:custGeom>
              <a:avLst/>
              <a:gdLst/>
              <a:ahLst/>
              <a:cxnLst/>
              <a:rect l="l" t="t" r="r" b="b"/>
              <a:pathLst>
                <a:path w="43570" h="1785" extrusionOk="0">
                  <a:moveTo>
                    <a:pt x="1" y="0"/>
                  </a:moveTo>
                  <a:lnTo>
                    <a:pt x="1" y="1784"/>
                  </a:lnTo>
                  <a:lnTo>
                    <a:pt x="43570" y="1784"/>
                  </a:lnTo>
                  <a:lnTo>
                    <a:pt x="4357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0" name="Google Shape;2330;p38"/>
            <p:cNvSpPr/>
            <p:nvPr/>
          </p:nvSpPr>
          <p:spPr>
            <a:xfrm>
              <a:off x="916538" y="2409788"/>
              <a:ext cx="262725" cy="262725"/>
            </a:xfrm>
            <a:custGeom>
              <a:avLst/>
              <a:gdLst/>
              <a:ahLst/>
              <a:cxnLst/>
              <a:rect l="l" t="t" r="r" b="b"/>
              <a:pathLst>
                <a:path w="10509" h="10509" extrusionOk="0">
                  <a:moveTo>
                    <a:pt x="5271" y="1"/>
                  </a:moveTo>
                  <a:cubicBezTo>
                    <a:pt x="2369" y="1"/>
                    <a:pt x="1" y="2336"/>
                    <a:pt x="1" y="5238"/>
                  </a:cubicBezTo>
                  <a:cubicBezTo>
                    <a:pt x="1" y="8173"/>
                    <a:pt x="2336" y="10508"/>
                    <a:pt x="5271" y="10508"/>
                  </a:cubicBezTo>
                  <a:cubicBezTo>
                    <a:pt x="8173" y="10508"/>
                    <a:pt x="10508" y="8173"/>
                    <a:pt x="10508" y="5238"/>
                  </a:cubicBezTo>
                  <a:cubicBezTo>
                    <a:pt x="10508" y="2369"/>
                    <a:pt x="8173" y="1"/>
                    <a:pt x="5271" y="1"/>
                  </a:cubicBezTo>
                  <a:close/>
                </a:path>
              </a:pathLst>
            </a:custGeom>
            <a:solidFill>
              <a:srgbClr val="70643D">
                <a:alpha val="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1" name="Google Shape;2331;p38"/>
            <p:cNvSpPr/>
            <p:nvPr/>
          </p:nvSpPr>
          <p:spPr>
            <a:xfrm>
              <a:off x="804838" y="2447550"/>
              <a:ext cx="204350" cy="204350"/>
            </a:xfrm>
            <a:custGeom>
              <a:avLst/>
              <a:gdLst/>
              <a:ahLst/>
              <a:cxnLst/>
              <a:rect l="l" t="t" r="r" b="b"/>
              <a:pathLst>
                <a:path w="8174" h="8174" extrusionOk="0">
                  <a:moveTo>
                    <a:pt x="4070" y="1"/>
                  </a:moveTo>
                  <a:cubicBezTo>
                    <a:pt x="1835" y="1"/>
                    <a:pt x="1" y="1836"/>
                    <a:pt x="1" y="4070"/>
                  </a:cubicBezTo>
                  <a:cubicBezTo>
                    <a:pt x="1" y="6339"/>
                    <a:pt x="1835" y="8173"/>
                    <a:pt x="4070" y="8173"/>
                  </a:cubicBezTo>
                  <a:cubicBezTo>
                    <a:pt x="6338" y="8173"/>
                    <a:pt x="8173" y="6339"/>
                    <a:pt x="8173" y="4070"/>
                  </a:cubicBezTo>
                  <a:cubicBezTo>
                    <a:pt x="8173" y="1836"/>
                    <a:pt x="6338" y="1"/>
                    <a:pt x="4070" y="1"/>
                  </a:cubicBezTo>
                  <a:close/>
                </a:path>
              </a:pathLst>
            </a:custGeom>
            <a:solidFill>
              <a:srgbClr val="70643D">
                <a:alpha val="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2" name="Google Shape;2332;p38"/>
            <p:cNvSpPr/>
            <p:nvPr/>
          </p:nvSpPr>
          <p:spPr>
            <a:xfrm>
              <a:off x="783088" y="2256550"/>
              <a:ext cx="133450" cy="133450"/>
            </a:xfrm>
            <a:custGeom>
              <a:avLst/>
              <a:gdLst/>
              <a:ahLst/>
              <a:cxnLst/>
              <a:rect l="l" t="t" r="r" b="b"/>
              <a:pathLst>
                <a:path w="5338" h="5338" extrusionOk="0">
                  <a:moveTo>
                    <a:pt x="2669" y="1"/>
                  </a:moveTo>
                  <a:cubicBezTo>
                    <a:pt x="1235" y="1"/>
                    <a:pt x="1" y="1235"/>
                    <a:pt x="1" y="2669"/>
                  </a:cubicBezTo>
                  <a:cubicBezTo>
                    <a:pt x="1" y="4137"/>
                    <a:pt x="1235" y="5338"/>
                    <a:pt x="2669" y="5338"/>
                  </a:cubicBezTo>
                  <a:cubicBezTo>
                    <a:pt x="4137" y="5338"/>
                    <a:pt x="5338" y="4137"/>
                    <a:pt x="5338" y="2669"/>
                  </a:cubicBezTo>
                  <a:cubicBezTo>
                    <a:pt x="5338" y="1235"/>
                    <a:pt x="4137" y="67"/>
                    <a:pt x="2669" y="1"/>
                  </a:cubicBezTo>
                  <a:close/>
                </a:path>
              </a:pathLst>
            </a:custGeom>
            <a:solidFill>
              <a:srgbClr val="70643D">
                <a:alpha val="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3" name="Google Shape;2333;p38"/>
            <p:cNvSpPr/>
            <p:nvPr/>
          </p:nvSpPr>
          <p:spPr>
            <a:xfrm>
              <a:off x="828638" y="2305050"/>
              <a:ext cx="204350" cy="204350"/>
            </a:xfrm>
            <a:custGeom>
              <a:avLst/>
              <a:gdLst/>
              <a:ahLst/>
              <a:cxnLst/>
              <a:rect l="l" t="t" r="r" b="b"/>
              <a:pathLst>
                <a:path w="8174" h="8174" extrusionOk="0">
                  <a:moveTo>
                    <a:pt x="4070" y="1"/>
                  </a:moveTo>
                  <a:cubicBezTo>
                    <a:pt x="1835" y="1"/>
                    <a:pt x="1" y="1836"/>
                    <a:pt x="1" y="4070"/>
                  </a:cubicBezTo>
                  <a:cubicBezTo>
                    <a:pt x="1" y="6339"/>
                    <a:pt x="1835" y="8173"/>
                    <a:pt x="4070" y="8173"/>
                  </a:cubicBezTo>
                  <a:cubicBezTo>
                    <a:pt x="6338" y="8173"/>
                    <a:pt x="8173" y="6339"/>
                    <a:pt x="8173" y="4070"/>
                  </a:cubicBezTo>
                  <a:cubicBezTo>
                    <a:pt x="8173" y="1836"/>
                    <a:pt x="6338" y="1"/>
                    <a:pt x="4070" y="1"/>
                  </a:cubicBezTo>
                  <a:close/>
                </a:path>
              </a:pathLst>
            </a:custGeom>
            <a:solidFill>
              <a:srgbClr val="70643D">
                <a:alpha val="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4" name="Google Shape;2334;p38"/>
            <p:cNvSpPr/>
            <p:nvPr/>
          </p:nvSpPr>
          <p:spPr>
            <a:xfrm>
              <a:off x="694563" y="2328363"/>
              <a:ext cx="204350" cy="204350"/>
            </a:xfrm>
            <a:custGeom>
              <a:avLst/>
              <a:gdLst/>
              <a:ahLst/>
              <a:cxnLst/>
              <a:rect l="l" t="t" r="r" b="b"/>
              <a:pathLst>
                <a:path w="8174" h="8174" extrusionOk="0">
                  <a:moveTo>
                    <a:pt x="4070" y="1"/>
                  </a:moveTo>
                  <a:cubicBezTo>
                    <a:pt x="1835" y="1"/>
                    <a:pt x="1" y="1836"/>
                    <a:pt x="1" y="4070"/>
                  </a:cubicBezTo>
                  <a:cubicBezTo>
                    <a:pt x="1" y="6339"/>
                    <a:pt x="1835" y="8173"/>
                    <a:pt x="4070" y="8173"/>
                  </a:cubicBezTo>
                  <a:cubicBezTo>
                    <a:pt x="6338" y="8173"/>
                    <a:pt x="8173" y="6339"/>
                    <a:pt x="8173" y="4070"/>
                  </a:cubicBezTo>
                  <a:cubicBezTo>
                    <a:pt x="8173" y="1836"/>
                    <a:pt x="6338" y="1"/>
                    <a:pt x="4070" y="1"/>
                  </a:cubicBezTo>
                  <a:close/>
                </a:path>
              </a:pathLst>
            </a:custGeom>
            <a:solidFill>
              <a:srgbClr val="70643D">
                <a:alpha val="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5" name="Google Shape;2335;p38"/>
            <p:cNvSpPr/>
            <p:nvPr/>
          </p:nvSpPr>
          <p:spPr>
            <a:xfrm>
              <a:off x="627138" y="2256550"/>
              <a:ext cx="204350" cy="204350"/>
            </a:xfrm>
            <a:custGeom>
              <a:avLst/>
              <a:gdLst/>
              <a:ahLst/>
              <a:cxnLst/>
              <a:rect l="l" t="t" r="r" b="b"/>
              <a:pathLst>
                <a:path w="8174" h="8174" extrusionOk="0">
                  <a:moveTo>
                    <a:pt x="4070" y="1"/>
                  </a:moveTo>
                  <a:cubicBezTo>
                    <a:pt x="1835" y="1"/>
                    <a:pt x="1" y="1836"/>
                    <a:pt x="1" y="4070"/>
                  </a:cubicBezTo>
                  <a:cubicBezTo>
                    <a:pt x="1" y="6339"/>
                    <a:pt x="1835" y="8173"/>
                    <a:pt x="4070" y="8173"/>
                  </a:cubicBezTo>
                  <a:cubicBezTo>
                    <a:pt x="6338" y="8173"/>
                    <a:pt x="8173" y="6339"/>
                    <a:pt x="8173" y="4070"/>
                  </a:cubicBezTo>
                  <a:cubicBezTo>
                    <a:pt x="8173" y="1836"/>
                    <a:pt x="6338" y="1"/>
                    <a:pt x="4070" y="1"/>
                  </a:cubicBezTo>
                  <a:close/>
                </a:path>
              </a:pathLst>
            </a:custGeom>
            <a:solidFill>
              <a:srgbClr val="70643D">
                <a:alpha val="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6" name="Google Shape;2336;p38"/>
            <p:cNvSpPr/>
            <p:nvPr/>
          </p:nvSpPr>
          <p:spPr>
            <a:xfrm>
              <a:off x="1233963" y="2409788"/>
              <a:ext cx="262725" cy="262725"/>
            </a:xfrm>
            <a:custGeom>
              <a:avLst/>
              <a:gdLst/>
              <a:ahLst/>
              <a:cxnLst/>
              <a:rect l="l" t="t" r="r" b="b"/>
              <a:pathLst>
                <a:path w="10509" h="10509" extrusionOk="0">
                  <a:moveTo>
                    <a:pt x="5271" y="1"/>
                  </a:moveTo>
                  <a:cubicBezTo>
                    <a:pt x="2369" y="1"/>
                    <a:pt x="1" y="2336"/>
                    <a:pt x="1" y="5238"/>
                  </a:cubicBezTo>
                  <a:cubicBezTo>
                    <a:pt x="1" y="8173"/>
                    <a:pt x="2336" y="10508"/>
                    <a:pt x="5271" y="10508"/>
                  </a:cubicBezTo>
                  <a:cubicBezTo>
                    <a:pt x="8173" y="10508"/>
                    <a:pt x="10508" y="8173"/>
                    <a:pt x="10508" y="5238"/>
                  </a:cubicBezTo>
                  <a:cubicBezTo>
                    <a:pt x="10508" y="2369"/>
                    <a:pt x="8173" y="1"/>
                    <a:pt x="5271" y="1"/>
                  </a:cubicBezTo>
                  <a:close/>
                </a:path>
              </a:pathLst>
            </a:custGeom>
            <a:solidFill>
              <a:srgbClr val="70643D">
                <a:alpha val="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7" name="Google Shape;2337;p38"/>
            <p:cNvSpPr/>
            <p:nvPr/>
          </p:nvSpPr>
          <p:spPr>
            <a:xfrm>
              <a:off x="1122263" y="2447550"/>
              <a:ext cx="204350" cy="204350"/>
            </a:xfrm>
            <a:custGeom>
              <a:avLst/>
              <a:gdLst/>
              <a:ahLst/>
              <a:cxnLst/>
              <a:rect l="l" t="t" r="r" b="b"/>
              <a:pathLst>
                <a:path w="8174" h="8174" extrusionOk="0">
                  <a:moveTo>
                    <a:pt x="4070" y="1"/>
                  </a:moveTo>
                  <a:cubicBezTo>
                    <a:pt x="1835" y="1"/>
                    <a:pt x="1" y="1836"/>
                    <a:pt x="1" y="4070"/>
                  </a:cubicBezTo>
                  <a:cubicBezTo>
                    <a:pt x="1" y="6339"/>
                    <a:pt x="1835" y="8173"/>
                    <a:pt x="4070" y="8173"/>
                  </a:cubicBezTo>
                  <a:cubicBezTo>
                    <a:pt x="6338" y="8173"/>
                    <a:pt x="8173" y="6339"/>
                    <a:pt x="8173" y="4070"/>
                  </a:cubicBezTo>
                  <a:cubicBezTo>
                    <a:pt x="8173" y="1836"/>
                    <a:pt x="6338" y="1"/>
                    <a:pt x="4070" y="1"/>
                  </a:cubicBezTo>
                  <a:close/>
                </a:path>
              </a:pathLst>
            </a:custGeom>
            <a:solidFill>
              <a:srgbClr val="70643D">
                <a:alpha val="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8" name="Google Shape;2338;p38"/>
            <p:cNvSpPr/>
            <p:nvPr/>
          </p:nvSpPr>
          <p:spPr>
            <a:xfrm>
              <a:off x="1100513" y="2256550"/>
              <a:ext cx="133450" cy="133450"/>
            </a:xfrm>
            <a:custGeom>
              <a:avLst/>
              <a:gdLst/>
              <a:ahLst/>
              <a:cxnLst/>
              <a:rect l="l" t="t" r="r" b="b"/>
              <a:pathLst>
                <a:path w="5338" h="5338" extrusionOk="0">
                  <a:moveTo>
                    <a:pt x="2669" y="1"/>
                  </a:moveTo>
                  <a:cubicBezTo>
                    <a:pt x="1235" y="1"/>
                    <a:pt x="1" y="1235"/>
                    <a:pt x="1" y="2669"/>
                  </a:cubicBezTo>
                  <a:cubicBezTo>
                    <a:pt x="1" y="4137"/>
                    <a:pt x="1235" y="5338"/>
                    <a:pt x="2669" y="5338"/>
                  </a:cubicBezTo>
                  <a:cubicBezTo>
                    <a:pt x="4137" y="5338"/>
                    <a:pt x="5338" y="4137"/>
                    <a:pt x="5338" y="2669"/>
                  </a:cubicBezTo>
                  <a:cubicBezTo>
                    <a:pt x="5338" y="1235"/>
                    <a:pt x="4137" y="67"/>
                    <a:pt x="2669" y="1"/>
                  </a:cubicBezTo>
                  <a:close/>
                </a:path>
              </a:pathLst>
            </a:custGeom>
            <a:solidFill>
              <a:srgbClr val="70643D">
                <a:alpha val="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9" name="Google Shape;2339;p38"/>
            <p:cNvSpPr/>
            <p:nvPr/>
          </p:nvSpPr>
          <p:spPr>
            <a:xfrm>
              <a:off x="1146063" y="2305050"/>
              <a:ext cx="204350" cy="204350"/>
            </a:xfrm>
            <a:custGeom>
              <a:avLst/>
              <a:gdLst/>
              <a:ahLst/>
              <a:cxnLst/>
              <a:rect l="l" t="t" r="r" b="b"/>
              <a:pathLst>
                <a:path w="8174" h="8174" extrusionOk="0">
                  <a:moveTo>
                    <a:pt x="4070" y="1"/>
                  </a:moveTo>
                  <a:cubicBezTo>
                    <a:pt x="1835" y="1"/>
                    <a:pt x="1" y="1836"/>
                    <a:pt x="1" y="4070"/>
                  </a:cubicBezTo>
                  <a:cubicBezTo>
                    <a:pt x="1" y="6339"/>
                    <a:pt x="1835" y="8173"/>
                    <a:pt x="4070" y="8173"/>
                  </a:cubicBezTo>
                  <a:cubicBezTo>
                    <a:pt x="6338" y="8173"/>
                    <a:pt x="8173" y="6339"/>
                    <a:pt x="8173" y="4070"/>
                  </a:cubicBezTo>
                  <a:cubicBezTo>
                    <a:pt x="8173" y="1836"/>
                    <a:pt x="6338" y="1"/>
                    <a:pt x="4070" y="1"/>
                  </a:cubicBezTo>
                  <a:close/>
                </a:path>
              </a:pathLst>
            </a:custGeom>
            <a:solidFill>
              <a:srgbClr val="70643D">
                <a:alpha val="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0" name="Google Shape;2340;p38"/>
            <p:cNvSpPr/>
            <p:nvPr/>
          </p:nvSpPr>
          <p:spPr>
            <a:xfrm>
              <a:off x="1011988" y="2328363"/>
              <a:ext cx="204350" cy="204350"/>
            </a:xfrm>
            <a:custGeom>
              <a:avLst/>
              <a:gdLst/>
              <a:ahLst/>
              <a:cxnLst/>
              <a:rect l="l" t="t" r="r" b="b"/>
              <a:pathLst>
                <a:path w="8174" h="8174" extrusionOk="0">
                  <a:moveTo>
                    <a:pt x="4070" y="1"/>
                  </a:moveTo>
                  <a:cubicBezTo>
                    <a:pt x="1835" y="1"/>
                    <a:pt x="1" y="1836"/>
                    <a:pt x="1" y="4070"/>
                  </a:cubicBezTo>
                  <a:cubicBezTo>
                    <a:pt x="1" y="6339"/>
                    <a:pt x="1835" y="8173"/>
                    <a:pt x="4070" y="8173"/>
                  </a:cubicBezTo>
                  <a:cubicBezTo>
                    <a:pt x="6338" y="8173"/>
                    <a:pt x="8173" y="6339"/>
                    <a:pt x="8173" y="4070"/>
                  </a:cubicBezTo>
                  <a:cubicBezTo>
                    <a:pt x="8173" y="1836"/>
                    <a:pt x="6338" y="1"/>
                    <a:pt x="4070" y="1"/>
                  </a:cubicBezTo>
                  <a:close/>
                </a:path>
              </a:pathLst>
            </a:custGeom>
            <a:solidFill>
              <a:srgbClr val="70643D">
                <a:alpha val="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1" name="Google Shape;2341;p38"/>
            <p:cNvSpPr/>
            <p:nvPr/>
          </p:nvSpPr>
          <p:spPr>
            <a:xfrm>
              <a:off x="944563" y="2256550"/>
              <a:ext cx="204350" cy="204350"/>
            </a:xfrm>
            <a:custGeom>
              <a:avLst/>
              <a:gdLst/>
              <a:ahLst/>
              <a:cxnLst/>
              <a:rect l="l" t="t" r="r" b="b"/>
              <a:pathLst>
                <a:path w="8174" h="8174" extrusionOk="0">
                  <a:moveTo>
                    <a:pt x="4070" y="1"/>
                  </a:moveTo>
                  <a:cubicBezTo>
                    <a:pt x="1835" y="1"/>
                    <a:pt x="1" y="1836"/>
                    <a:pt x="1" y="4070"/>
                  </a:cubicBezTo>
                  <a:cubicBezTo>
                    <a:pt x="1" y="6339"/>
                    <a:pt x="1835" y="8173"/>
                    <a:pt x="4070" y="8173"/>
                  </a:cubicBezTo>
                  <a:cubicBezTo>
                    <a:pt x="6338" y="8173"/>
                    <a:pt x="8173" y="6339"/>
                    <a:pt x="8173" y="4070"/>
                  </a:cubicBezTo>
                  <a:cubicBezTo>
                    <a:pt x="8173" y="1836"/>
                    <a:pt x="6338" y="1"/>
                    <a:pt x="4070" y="1"/>
                  </a:cubicBezTo>
                  <a:close/>
                </a:path>
              </a:pathLst>
            </a:custGeom>
            <a:solidFill>
              <a:srgbClr val="70643D">
                <a:alpha val="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1" name="Google Shape;2481;p43"/>
          <p:cNvSpPr txBox="1">
            <a:spLocks noGrp="1"/>
          </p:cNvSpPr>
          <p:nvPr>
            <p:ph type="title"/>
          </p:nvPr>
        </p:nvSpPr>
        <p:spPr>
          <a:xfrm>
            <a:off x="6030100" y="947985"/>
            <a:ext cx="2029200" cy="74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2</a:t>
            </a:r>
            <a:endParaRPr dirty="0"/>
          </a:p>
        </p:txBody>
      </p:sp>
      <p:sp>
        <p:nvSpPr>
          <p:cNvPr id="2482" name="Google Shape;2482;p43"/>
          <p:cNvSpPr txBox="1">
            <a:spLocks noGrp="1"/>
          </p:cNvSpPr>
          <p:nvPr>
            <p:ph type="title" idx="2"/>
          </p:nvPr>
        </p:nvSpPr>
        <p:spPr>
          <a:xfrm>
            <a:off x="713950" y="1477504"/>
            <a:ext cx="4545300" cy="80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 dirty="0"/>
              <a:t>WRITING</a:t>
            </a:r>
            <a:endParaRPr sz="9600" dirty="0"/>
          </a:p>
        </p:txBody>
      </p:sp>
      <p:grpSp>
        <p:nvGrpSpPr>
          <p:cNvPr id="2484" name="Google Shape;2484;p43"/>
          <p:cNvGrpSpPr/>
          <p:nvPr/>
        </p:nvGrpSpPr>
        <p:grpSpPr>
          <a:xfrm>
            <a:off x="4210054" y="2175650"/>
            <a:ext cx="4107721" cy="2856022"/>
            <a:chOff x="4210054" y="2175650"/>
            <a:chExt cx="4107721" cy="2856022"/>
          </a:xfrm>
        </p:grpSpPr>
        <p:sp>
          <p:nvSpPr>
            <p:cNvPr id="2485" name="Google Shape;2485;p43"/>
            <p:cNvSpPr/>
            <p:nvPr/>
          </p:nvSpPr>
          <p:spPr>
            <a:xfrm flipH="1">
              <a:off x="7256347" y="3467218"/>
              <a:ext cx="330196" cy="1346420"/>
            </a:xfrm>
            <a:custGeom>
              <a:avLst/>
              <a:gdLst/>
              <a:ahLst/>
              <a:cxnLst/>
              <a:rect l="l" t="t" r="r" b="b"/>
              <a:pathLst>
                <a:path w="12134" h="49478" extrusionOk="0">
                  <a:moveTo>
                    <a:pt x="3711" y="0"/>
                  </a:moveTo>
                  <a:lnTo>
                    <a:pt x="0" y="49478"/>
                  </a:lnTo>
                  <a:lnTo>
                    <a:pt x="12133" y="49478"/>
                  </a:lnTo>
                  <a:lnTo>
                    <a:pt x="959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6" name="Google Shape;2486;p43"/>
            <p:cNvSpPr/>
            <p:nvPr/>
          </p:nvSpPr>
          <p:spPr>
            <a:xfrm flipH="1">
              <a:off x="6373160" y="3264239"/>
              <a:ext cx="329707" cy="1346447"/>
            </a:xfrm>
            <a:custGeom>
              <a:avLst/>
              <a:gdLst/>
              <a:ahLst/>
              <a:cxnLst/>
              <a:rect l="l" t="t" r="r" b="b"/>
              <a:pathLst>
                <a:path w="12116" h="49479" extrusionOk="0">
                  <a:moveTo>
                    <a:pt x="3694" y="1"/>
                  </a:moveTo>
                  <a:lnTo>
                    <a:pt x="1" y="49479"/>
                  </a:lnTo>
                  <a:lnTo>
                    <a:pt x="12116" y="49479"/>
                  </a:lnTo>
                  <a:lnTo>
                    <a:pt x="958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7" name="Google Shape;2487;p43"/>
            <p:cNvSpPr/>
            <p:nvPr/>
          </p:nvSpPr>
          <p:spPr>
            <a:xfrm flipH="1">
              <a:off x="5638526" y="2850552"/>
              <a:ext cx="181126" cy="2173816"/>
            </a:xfrm>
            <a:custGeom>
              <a:avLst/>
              <a:gdLst/>
              <a:ahLst/>
              <a:cxnLst/>
              <a:rect l="l" t="t" r="r" b="b"/>
              <a:pathLst>
                <a:path w="6656" h="79883" extrusionOk="0">
                  <a:moveTo>
                    <a:pt x="1428" y="1"/>
                  </a:moveTo>
                  <a:lnTo>
                    <a:pt x="0" y="79882"/>
                  </a:lnTo>
                  <a:lnTo>
                    <a:pt x="6656" y="79882"/>
                  </a:lnTo>
                  <a:lnTo>
                    <a:pt x="522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8" name="Google Shape;2488;p43"/>
            <p:cNvSpPr/>
            <p:nvPr/>
          </p:nvSpPr>
          <p:spPr>
            <a:xfrm flipH="1">
              <a:off x="5666690" y="3237543"/>
              <a:ext cx="124797" cy="227741"/>
            </a:xfrm>
            <a:custGeom>
              <a:avLst/>
              <a:gdLst/>
              <a:ahLst/>
              <a:cxnLst/>
              <a:rect l="l" t="t" r="r" b="b"/>
              <a:pathLst>
                <a:path w="4586" h="8369" extrusionOk="0">
                  <a:moveTo>
                    <a:pt x="143" y="1"/>
                  </a:moveTo>
                  <a:lnTo>
                    <a:pt x="0" y="8369"/>
                  </a:lnTo>
                  <a:lnTo>
                    <a:pt x="4586" y="8369"/>
                  </a:lnTo>
                  <a:lnTo>
                    <a:pt x="442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9" name="Google Shape;2489;p43"/>
            <p:cNvSpPr/>
            <p:nvPr/>
          </p:nvSpPr>
          <p:spPr>
            <a:xfrm flipH="1">
              <a:off x="5662309" y="3575008"/>
              <a:ext cx="133559" cy="124307"/>
            </a:xfrm>
            <a:custGeom>
              <a:avLst/>
              <a:gdLst/>
              <a:ahLst/>
              <a:cxnLst/>
              <a:rect l="l" t="t" r="r" b="b"/>
              <a:pathLst>
                <a:path w="4908" h="4568" extrusionOk="0">
                  <a:moveTo>
                    <a:pt x="90" y="0"/>
                  </a:moveTo>
                  <a:lnTo>
                    <a:pt x="1" y="4568"/>
                  </a:lnTo>
                  <a:lnTo>
                    <a:pt x="4907" y="4568"/>
                  </a:lnTo>
                  <a:lnTo>
                    <a:pt x="481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0" name="Google Shape;2490;p43"/>
            <p:cNvSpPr/>
            <p:nvPr/>
          </p:nvSpPr>
          <p:spPr>
            <a:xfrm flipH="1">
              <a:off x="7708893" y="3059844"/>
              <a:ext cx="162187" cy="1951898"/>
            </a:xfrm>
            <a:custGeom>
              <a:avLst/>
              <a:gdLst/>
              <a:ahLst/>
              <a:cxnLst/>
              <a:rect l="l" t="t" r="r" b="b"/>
              <a:pathLst>
                <a:path w="5960" h="71728" extrusionOk="0">
                  <a:moveTo>
                    <a:pt x="1267" y="0"/>
                  </a:moveTo>
                  <a:lnTo>
                    <a:pt x="0" y="71728"/>
                  </a:lnTo>
                  <a:lnTo>
                    <a:pt x="5960" y="71728"/>
                  </a:lnTo>
                  <a:lnTo>
                    <a:pt x="465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1" name="Google Shape;2491;p43"/>
            <p:cNvSpPr/>
            <p:nvPr/>
          </p:nvSpPr>
          <p:spPr>
            <a:xfrm flipH="1">
              <a:off x="7733656" y="3407486"/>
              <a:ext cx="112660" cy="203958"/>
            </a:xfrm>
            <a:custGeom>
              <a:avLst/>
              <a:gdLst/>
              <a:ahLst/>
              <a:cxnLst/>
              <a:rect l="l" t="t" r="r" b="b"/>
              <a:pathLst>
                <a:path w="4140" h="7495" extrusionOk="0">
                  <a:moveTo>
                    <a:pt x="143" y="0"/>
                  </a:moveTo>
                  <a:lnTo>
                    <a:pt x="0" y="7494"/>
                  </a:lnTo>
                  <a:lnTo>
                    <a:pt x="4140" y="7494"/>
                  </a:lnTo>
                  <a:lnTo>
                    <a:pt x="399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2" name="Google Shape;2492;p43"/>
            <p:cNvSpPr/>
            <p:nvPr/>
          </p:nvSpPr>
          <p:spPr>
            <a:xfrm flipH="1">
              <a:off x="7730254" y="3710472"/>
              <a:ext cx="119463" cy="112170"/>
            </a:xfrm>
            <a:custGeom>
              <a:avLst/>
              <a:gdLst/>
              <a:ahLst/>
              <a:cxnLst/>
              <a:rect l="l" t="t" r="r" b="b"/>
              <a:pathLst>
                <a:path w="4390" h="4122" extrusionOk="0">
                  <a:moveTo>
                    <a:pt x="72" y="0"/>
                  </a:moveTo>
                  <a:lnTo>
                    <a:pt x="0" y="4122"/>
                  </a:lnTo>
                  <a:lnTo>
                    <a:pt x="4390" y="4122"/>
                  </a:lnTo>
                  <a:lnTo>
                    <a:pt x="431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3" name="Google Shape;2493;p43"/>
            <p:cNvSpPr/>
            <p:nvPr/>
          </p:nvSpPr>
          <p:spPr>
            <a:xfrm flipH="1">
              <a:off x="5944423" y="3137047"/>
              <a:ext cx="149070" cy="1787290"/>
            </a:xfrm>
            <a:custGeom>
              <a:avLst/>
              <a:gdLst/>
              <a:ahLst/>
              <a:cxnLst/>
              <a:rect l="l" t="t" r="r" b="b"/>
              <a:pathLst>
                <a:path w="5478" h="65679" extrusionOk="0">
                  <a:moveTo>
                    <a:pt x="1196" y="0"/>
                  </a:moveTo>
                  <a:lnTo>
                    <a:pt x="0" y="65679"/>
                  </a:lnTo>
                  <a:lnTo>
                    <a:pt x="5478" y="65679"/>
                  </a:lnTo>
                  <a:lnTo>
                    <a:pt x="428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4" name="Google Shape;2494;p43"/>
            <p:cNvSpPr/>
            <p:nvPr/>
          </p:nvSpPr>
          <p:spPr>
            <a:xfrm flipH="1">
              <a:off x="5967717" y="3455081"/>
              <a:ext cx="102482" cy="187440"/>
            </a:xfrm>
            <a:custGeom>
              <a:avLst/>
              <a:gdLst/>
              <a:ahLst/>
              <a:cxnLst/>
              <a:rect l="l" t="t" r="r" b="b"/>
              <a:pathLst>
                <a:path w="3766" h="6888" extrusionOk="0">
                  <a:moveTo>
                    <a:pt x="126" y="0"/>
                  </a:moveTo>
                  <a:lnTo>
                    <a:pt x="1" y="6887"/>
                  </a:lnTo>
                  <a:lnTo>
                    <a:pt x="3765" y="6887"/>
                  </a:lnTo>
                  <a:lnTo>
                    <a:pt x="365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5" name="Google Shape;2495;p43"/>
            <p:cNvSpPr/>
            <p:nvPr/>
          </p:nvSpPr>
          <p:spPr>
            <a:xfrm flipH="1">
              <a:off x="5963825" y="3732814"/>
              <a:ext cx="110265" cy="102455"/>
            </a:xfrm>
            <a:custGeom>
              <a:avLst/>
              <a:gdLst/>
              <a:ahLst/>
              <a:cxnLst/>
              <a:rect l="l" t="t" r="r" b="b"/>
              <a:pathLst>
                <a:path w="4052" h="3765" extrusionOk="0">
                  <a:moveTo>
                    <a:pt x="72" y="0"/>
                  </a:moveTo>
                  <a:lnTo>
                    <a:pt x="1" y="3765"/>
                  </a:lnTo>
                  <a:lnTo>
                    <a:pt x="4051" y="3765"/>
                  </a:lnTo>
                  <a:lnTo>
                    <a:pt x="398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6" name="Google Shape;2496;p43"/>
            <p:cNvSpPr/>
            <p:nvPr/>
          </p:nvSpPr>
          <p:spPr>
            <a:xfrm flipH="1">
              <a:off x="4859702" y="3698335"/>
              <a:ext cx="570537" cy="1331372"/>
            </a:xfrm>
            <a:custGeom>
              <a:avLst/>
              <a:gdLst/>
              <a:ahLst/>
              <a:cxnLst/>
              <a:rect l="l" t="t" r="r" b="b"/>
              <a:pathLst>
                <a:path w="20966" h="48925" extrusionOk="0">
                  <a:moveTo>
                    <a:pt x="0" y="0"/>
                  </a:moveTo>
                  <a:lnTo>
                    <a:pt x="0" y="48925"/>
                  </a:lnTo>
                  <a:lnTo>
                    <a:pt x="20965" y="48925"/>
                  </a:lnTo>
                  <a:lnTo>
                    <a:pt x="2096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7" name="Google Shape;2497;p43"/>
            <p:cNvSpPr/>
            <p:nvPr/>
          </p:nvSpPr>
          <p:spPr>
            <a:xfrm flipH="1">
              <a:off x="4210054" y="3698335"/>
              <a:ext cx="704069" cy="1331372"/>
            </a:xfrm>
            <a:custGeom>
              <a:avLst/>
              <a:gdLst/>
              <a:ahLst/>
              <a:cxnLst/>
              <a:rect l="l" t="t" r="r" b="b"/>
              <a:pathLst>
                <a:path w="25873" h="48925" extrusionOk="0">
                  <a:moveTo>
                    <a:pt x="1" y="0"/>
                  </a:moveTo>
                  <a:lnTo>
                    <a:pt x="1" y="48925"/>
                  </a:lnTo>
                  <a:lnTo>
                    <a:pt x="25873" y="48925"/>
                  </a:lnTo>
                  <a:lnTo>
                    <a:pt x="2587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8" name="Google Shape;2498;p43"/>
            <p:cNvSpPr/>
            <p:nvPr/>
          </p:nvSpPr>
          <p:spPr>
            <a:xfrm flipH="1">
              <a:off x="4210054" y="3842535"/>
              <a:ext cx="704069" cy="404487"/>
            </a:xfrm>
            <a:custGeom>
              <a:avLst/>
              <a:gdLst/>
              <a:ahLst/>
              <a:cxnLst/>
              <a:rect l="l" t="t" r="r" b="b"/>
              <a:pathLst>
                <a:path w="25873" h="14864" extrusionOk="0">
                  <a:moveTo>
                    <a:pt x="1" y="0"/>
                  </a:moveTo>
                  <a:lnTo>
                    <a:pt x="1" y="14863"/>
                  </a:lnTo>
                  <a:lnTo>
                    <a:pt x="25873" y="14863"/>
                  </a:lnTo>
                  <a:lnTo>
                    <a:pt x="258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9" name="Google Shape;2499;p43"/>
            <p:cNvSpPr/>
            <p:nvPr/>
          </p:nvSpPr>
          <p:spPr>
            <a:xfrm flipH="1">
              <a:off x="4814552" y="3842535"/>
              <a:ext cx="17498" cy="404487"/>
            </a:xfrm>
            <a:custGeom>
              <a:avLst/>
              <a:gdLst/>
              <a:ahLst/>
              <a:cxnLst/>
              <a:rect l="l" t="t" r="r" b="b"/>
              <a:pathLst>
                <a:path w="643" h="14864" extrusionOk="0">
                  <a:moveTo>
                    <a:pt x="0" y="0"/>
                  </a:moveTo>
                  <a:lnTo>
                    <a:pt x="0" y="14863"/>
                  </a:lnTo>
                  <a:lnTo>
                    <a:pt x="643" y="14863"/>
                  </a:lnTo>
                  <a:lnTo>
                    <a:pt x="64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0" name="Google Shape;2500;p43"/>
            <p:cNvSpPr/>
            <p:nvPr/>
          </p:nvSpPr>
          <p:spPr>
            <a:xfrm flipH="1">
              <a:off x="4717920" y="3842535"/>
              <a:ext cx="17498" cy="404487"/>
            </a:xfrm>
            <a:custGeom>
              <a:avLst/>
              <a:gdLst/>
              <a:ahLst/>
              <a:cxnLst/>
              <a:rect l="l" t="t" r="r" b="b"/>
              <a:pathLst>
                <a:path w="643" h="14864" extrusionOk="0">
                  <a:moveTo>
                    <a:pt x="0" y="0"/>
                  </a:moveTo>
                  <a:lnTo>
                    <a:pt x="0" y="14863"/>
                  </a:lnTo>
                  <a:lnTo>
                    <a:pt x="642" y="14863"/>
                  </a:lnTo>
                  <a:lnTo>
                    <a:pt x="64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1" name="Google Shape;2501;p43"/>
            <p:cNvSpPr/>
            <p:nvPr/>
          </p:nvSpPr>
          <p:spPr>
            <a:xfrm flipH="1">
              <a:off x="4620825" y="3842535"/>
              <a:ext cx="17498" cy="404487"/>
            </a:xfrm>
            <a:custGeom>
              <a:avLst/>
              <a:gdLst/>
              <a:ahLst/>
              <a:cxnLst/>
              <a:rect l="l" t="t" r="r" b="b"/>
              <a:pathLst>
                <a:path w="643" h="14864" extrusionOk="0">
                  <a:moveTo>
                    <a:pt x="1" y="0"/>
                  </a:moveTo>
                  <a:lnTo>
                    <a:pt x="1" y="14863"/>
                  </a:lnTo>
                  <a:lnTo>
                    <a:pt x="643" y="14863"/>
                  </a:lnTo>
                  <a:lnTo>
                    <a:pt x="64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2" name="Google Shape;2502;p43"/>
            <p:cNvSpPr/>
            <p:nvPr/>
          </p:nvSpPr>
          <p:spPr>
            <a:xfrm flipH="1">
              <a:off x="4517880" y="3842535"/>
              <a:ext cx="17498" cy="404487"/>
            </a:xfrm>
            <a:custGeom>
              <a:avLst/>
              <a:gdLst/>
              <a:ahLst/>
              <a:cxnLst/>
              <a:rect l="l" t="t" r="r" b="b"/>
              <a:pathLst>
                <a:path w="643" h="14864" extrusionOk="0">
                  <a:moveTo>
                    <a:pt x="0" y="0"/>
                  </a:moveTo>
                  <a:lnTo>
                    <a:pt x="0" y="14863"/>
                  </a:lnTo>
                  <a:lnTo>
                    <a:pt x="643" y="14863"/>
                  </a:lnTo>
                  <a:lnTo>
                    <a:pt x="64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3" name="Google Shape;2503;p43"/>
            <p:cNvSpPr/>
            <p:nvPr/>
          </p:nvSpPr>
          <p:spPr>
            <a:xfrm flipH="1">
              <a:off x="4420758" y="3842535"/>
              <a:ext cx="17525" cy="404487"/>
            </a:xfrm>
            <a:custGeom>
              <a:avLst/>
              <a:gdLst/>
              <a:ahLst/>
              <a:cxnLst/>
              <a:rect l="l" t="t" r="r" b="b"/>
              <a:pathLst>
                <a:path w="644" h="14864" extrusionOk="0">
                  <a:moveTo>
                    <a:pt x="1" y="0"/>
                  </a:moveTo>
                  <a:lnTo>
                    <a:pt x="1" y="14863"/>
                  </a:lnTo>
                  <a:lnTo>
                    <a:pt x="643" y="14863"/>
                  </a:lnTo>
                  <a:lnTo>
                    <a:pt x="64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4" name="Google Shape;2504;p43"/>
            <p:cNvSpPr/>
            <p:nvPr/>
          </p:nvSpPr>
          <p:spPr>
            <a:xfrm flipH="1">
              <a:off x="4333378" y="3842535"/>
              <a:ext cx="17498" cy="404487"/>
            </a:xfrm>
            <a:custGeom>
              <a:avLst/>
              <a:gdLst/>
              <a:ahLst/>
              <a:cxnLst/>
              <a:rect l="l" t="t" r="r" b="b"/>
              <a:pathLst>
                <a:path w="643" h="14864" extrusionOk="0">
                  <a:moveTo>
                    <a:pt x="0" y="0"/>
                  </a:moveTo>
                  <a:lnTo>
                    <a:pt x="0" y="14863"/>
                  </a:lnTo>
                  <a:lnTo>
                    <a:pt x="643" y="14863"/>
                  </a:lnTo>
                  <a:lnTo>
                    <a:pt x="64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5" name="Google Shape;2505;p43"/>
            <p:cNvSpPr/>
            <p:nvPr/>
          </p:nvSpPr>
          <p:spPr>
            <a:xfrm flipH="1">
              <a:off x="4236746" y="3842535"/>
              <a:ext cx="17498" cy="404487"/>
            </a:xfrm>
            <a:custGeom>
              <a:avLst/>
              <a:gdLst/>
              <a:ahLst/>
              <a:cxnLst/>
              <a:rect l="l" t="t" r="r" b="b"/>
              <a:pathLst>
                <a:path w="643" h="14864" extrusionOk="0">
                  <a:moveTo>
                    <a:pt x="0" y="0"/>
                  </a:moveTo>
                  <a:lnTo>
                    <a:pt x="0" y="14863"/>
                  </a:lnTo>
                  <a:lnTo>
                    <a:pt x="642" y="14863"/>
                  </a:lnTo>
                  <a:lnTo>
                    <a:pt x="64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6" name="Google Shape;2506;p43"/>
            <p:cNvSpPr/>
            <p:nvPr/>
          </p:nvSpPr>
          <p:spPr>
            <a:xfrm flipH="1">
              <a:off x="4210054" y="4399443"/>
              <a:ext cx="704069" cy="85012"/>
            </a:xfrm>
            <a:custGeom>
              <a:avLst/>
              <a:gdLst/>
              <a:ahLst/>
              <a:cxnLst/>
              <a:rect l="l" t="t" r="r" b="b"/>
              <a:pathLst>
                <a:path w="25873" h="3124" extrusionOk="0">
                  <a:moveTo>
                    <a:pt x="1" y="1"/>
                  </a:moveTo>
                  <a:lnTo>
                    <a:pt x="1" y="3123"/>
                  </a:lnTo>
                  <a:lnTo>
                    <a:pt x="25873" y="3123"/>
                  </a:lnTo>
                  <a:lnTo>
                    <a:pt x="2587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7" name="Google Shape;2507;p43"/>
            <p:cNvSpPr/>
            <p:nvPr/>
          </p:nvSpPr>
          <p:spPr>
            <a:xfrm flipH="1">
              <a:off x="4814552" y="4399443"/>
              <a:ext cx="17498" cy="85012"/>
            </a:xfrm>
            <a:custGeom>
              <a:avLst/>
              <a:gdLst/>
              <a:ahLst/>
              <a:cxnLst/>
              <a:rect l="l" t="t" r="r" b="b"/>
              <a:pathLst>
                <a:path w="643" h="3124" extrusionOk="0">
                  <a:moveTo>
                    <a:pt x="0" y="1"/>
                  </a:moveTo>
                  <a:lnTo>
                    <a:pt x="0" y="3123"/>
                  </a:lnTo>
                  <a:lnTo>
                    <a:pt x="643" y="3123"/>
                  </a:lnTo>
                  <a:lnTo>
                    <a:pt x="64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8" name="Google Shape;2508;p43"/>
            <p:cNvSpPr/>
            <p:nvPr/>
          </p:nvSpPr>
          <p:spPr>
            <a:xfrm flipH="1">
              <a:off x="4717920" y="4399443"/>
              <a:ext cx="17498" cy="85012"/>
            </a:xfrm>
            <a:custGeom>
              <a:avLst/>
              <a:gdLst/>
              <a:ahLst/>
              <a:cxnLst/>
              <a:rect l="l" t="t" r="r" b="b"/>
              <a:pathLst>
                <a:path w="643" h="3124" extrusionOk="0">
                  <a:moveTo>
                    <a:pt x="0" y="1"/>
                  </a:moveTo>
                  <a:lnTo>
                    <a:pt x="0" y="3123"/>
                  </a:lnTo>
                  <a:lnTo>
                    <a:pt x="642" y="3123"/>
                  </a:lnTo>
                  <a:lnTo>
                    <a:pt x="64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9" name="Google Shape;2509;p43"/>
            <p:cNvSpPr/>
            <p:nvPr/>
          </p:nvSpPr>
          <p:spPr>
            <a:xfrm flipH="1">
              <a:off x="4620825" y="4399443"/>
              <a:ext cx="17498" cy="85012"/>
            </a:xfrm>
            <a:custGeom>
              <a:avLst/>
              <a:gdLst/>
              <a:ahLst/>
              <a:cxnLst/>
              <a:rect l="l" t="t" r="r" b="b"/>
              <a:pathLst>
                <a:path w="643" h="3124" extrusionOk="0">
                  <a:moveTo>
                    <a:pt x="1" y="1"/>
                  </a:moveTo>
                  <a:lnTo>
                    <a:pt x="1" y="3123"/>
                  </a:lnTo>
                  <a:lnTo>
                    <a:pt x="643" y="3123"/>
                  </a:lnTo>
                  <a:lnTo>
                    <a:pt x="64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0" name="Google Shape;2510;p43"/>
            <p:cNvSpPr/>
            <p:nvPr/>
          </p:nvSpPr>
          <p:spPr>
            <a:xfrm flipH="1">
              <a:off x="4517880" y="4399443"/>
              <a:ext cx="17498" cy="85012"/>
            </a:xfrm>
            <a:custGeom>
              <a:avLst/>
              <a:gdLst/>
              <a:ahLst/>
              <a:cxnLst/>
              <a:rect l="l" t="t" r="r" b="b"/>
              <a:pathLst>
                <a:path w="643" h="3124" extrusionOk="0">
                  <a:moveTo>
                    <a:pt x="0" y="1"/>
                  </a:moveTo>
                  <a:lnTo>
                    <a:pt x="0" y="3123"/>
                  </a:lnTo>
                  <a:lnTo>
                    <a:pt x="643" y="3123"/>
                  </a:lnTo>
                  <a:lnTo>
                    <a:pt x="64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1" name="Google Shape;2511;p43"/>
            <p:cNvSpPr/>
            <p:nvPr/>
          </p:nvSpPr>
          <p:spPr>
            <a:xfrm flipH="1">
              <a:off x="4420758" y="4399443"/>
              <a:ext cx="17525" cy="85012"/>
            </a:xfrm>
            <a:custGeom>
              <a:avLst/>
              <a:gdLst/>
              <a:ahLst/>
              <a:cxnLst/>
              <a:rect l="l" t="t" r="r" b="b"/>
              <a:pathLst>
                <a:path w="644" h="3124" extrusionOk="0">
                  <a:moveTo>
                    <a:pt x="1" y="1"/>
                  </a:moveTo>
                  <a:lnTo>
                    <a:pt x="1" y="3123"/>
                  </a:lnTo>
                  <a:lnTo>
                    <a:pt x="643" y="3123"/>
                  </a:lnTo>
                  <a:lnTo>
                    <a:pt x="64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2" name="Google Shape;2512;p43"/>
            <p:cNvSpPr/>
            <p:nvPr/>
          </p:nvSpPr>
          <p:spPr>
            <a:xfrm flipH="1">
              <a:off x="4333378" y="4399443"/>
              <a:ext cx="17498" cy="85012"/>
            </a:xfrm>
            <a:custGeom>
              <a:avLst/>
              <a:gdLst/>
              <a:ahLst/>
              <a:cxnLst/>
              <a:rect l="l" t="t" r="r" b="b"/>
              <a:pathLst>
                <a:path w="643" h="3124" extrusionOk="0">
                  <a:moveTo>
                    <a:pt x="0" y="1"/>
                  </a:moveTo>
                  <a:lnTo>
                    <a:pt x="0" y="3123"/>
                  </a:lnTo>
                  <a:lnTo>
                    <a:pt x="643" y="3123"/>
                  </a:lnTo>
                  <a:lnTo>
                    <a:pt x="64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3" name="Google Shape;2513;p43"/>
            <p:cNvSpPr/>
            <p:nvPr/>
          </p:nvSpPr>
          <p:spPr>
            <a:xfrm flipH="1">
              <a:off x="4236746" y="4399443"/>
              <a:ext cx="17498" cy="85012"/>
            </a:xfrm>
            <a:custGeom>
              <a:avLst/>
              <a:gdLst/>
              <a:ahLst/>
              <a:cxnLst/>
              <a:rect l="l" t="t" r="r" b="b"/>
              <a:pathLst>
                <a:path w="643" h="3124" extrusionOk="0">
                  <a:moveTo>
                    <a:pt x="0" y="1"/>
                  </a:moveTo>
                  <a:lnTo>
                    <a:pt x="0" y="3123"/>
                  </a:lnTo>
                  <a:lnTo>
                    <a:pt x="642" y="3123"/>
                  </a:lnTo>
                  <a:lnTo>
                    <a:pt x="64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4" name="Google Shape;2514;p43"/>
            <p:cNvSpPr/>
            <p:nvPr/>
          </p:nvSpPr>
          <p:spPr>
            <a:xfrm flipH="1">
              <a:off x="4210544" y="4697095"/>
              <a:ext cx="704042" cy="84985"/>
            </a:xfrm>
            <a:custGeom>
              <a:avLst/>
              <a:gdLst/>
              <a:ahLst/>
              <a:cxnLst/>
              <a:rect l="l" t="t" r="r" b="b"/>
              <a:pathLst>
                <a:path w="25872" h="3123" extrusionOk="0">
                  <a:moveTo>
                    <a:pt x="0" y="0"/>
                  </a:moveTo>
                  <a:lnTo>
                    <a:pt x="0" y="3123"/>
                  </a:lnTo>
                  <a:lnTo>
                    <a:pt x="25872" y="3123"/>
                  </a:lnTo>
                  <a:lnTo>
                    <a:pt x="258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5" name="Google Shape;2515;p43"/>
            <p:cNvSpPr/>
            <p:nvPr/>
          </p:nvSpPr>
          <p:spPr>
            <a:xfrm flipH="1">
              <a:off x="4815995" y="4697095"/>
              <a:ext cx="17525" cy="84985"/>
            </a:xfrm>
            <a:custGeom>
              <a:avLst/>
              <a:gdLst/>
              <a:ahLst/>
              <a:cxnLst/>
              <a:rect l="l" t="t" r="r" b="b"/>
              <a:pathLst>
                <a:path w="644" h="3123" extrusionOk="0">
                  <a:moveTo>
                    <a:pt x="1" y="0"/>
                  </a:moveTo>
                  <a:lnTo>
                    <a:pt x="1" y="3123"/>
                  </a:lnTo>
                  <a:lnTo>
                    <a:pt x="643" y="3123"/>
                  </a:lnTo>
                  <a:lnTo>
                    <a:pt x="64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6" name="Google Shape;2516;p43"/>
            <p:cNvSpPr/>
            <p:nvPr/>
          </p:nvSpPr>
          <p:spPr>
            <a:xfrm flipH="1">
              <a:off x="4719390" y="4697095"/>
              <a:ext cx="17498" cy="84985"/>
            </a:xfrm>
            <a:custGeom>
              <a:avLst/>
              <a:gdLst/>
              <a:ahLst/>
              <a:cxnLst/>
              <a:rect l="l" t="t" r="r" b="b"/>
              <a:pathLst>
                <a:path w="643" h="3123" extrusionOk="0">
                  <a:moveTo>
                    <a:pt x="1" y="0"/>
                  </a:moveTo>
                  <a:lnTo>
                    <a:pt x="1" y="3123"/>
                  </a:lnTo>
                  <a:lnTo>
                    <a:pt x="643" y="3123"/>
                  </a:lnTo>
                  <a:lnTo>
                    <a:pt x="64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7" name="Google Shape;2517;p43"/>
            <p:cNvSpPr/>
            <p:nvPr/>
          </p:nvSpPr>
          <p:spPr>
            <a:xfrm flipH="1">
              <a:off x="4622268" y="4697095"/>
              <a:ext cx="17498" cy="84985"/>
            </a:xfrm>
            <a:custGeom>
              <a:avLst/>
              <a:gdLst/>
              <a:ahLst/>
              <a:cxnLst/>
              <a:rect l="l" t="t" r="r" b="b"/>
              <a:pathLst>
                <a:path w="643" h="3123" extrusionOk="0">
                  <a:moveTo>
                    <a:pt x="0" y="0"/>
                  </a:moveTo>
                  <a:lnTo>
                    <a:pt x="0" y="3123"/>
                  </a:lnTo>
                  <a:lnTo>
                    <a:pt x="642" y="3123"/>
                  </a:lnTo>
                  <a:lnTo>
                    <a:pt x="64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8" name="Google Shape;2518;p43"/>
            <p:cNvSpPr/>
            <p:nvPr/>
          </p:nvSpPr>
          <p:spPr>
            <a:xfrm flipH="1">
              <a:off x="4518859" y="4697095"/>
              <a:ext cx="17498" cy="84985"/>
            </a:xfrm>
            <a:custGeom>
              <a:avLst/>
              <a:gdLst/>
              <a:ahLst/>
              <a:cxnLst/>
              <a:rect l="l" t="t" r="r" b="b"/>
              <a:pathLst>
                <a:path w="643" h="3123" extrusionOk="0">
                  <a:moveTo>
                    <a:pt x="1" y="0"/>
                  </a:moveTo>
                  <a:lnTo>
                    <a:pt x="1" y="3123"/>
                  </a:lnTo>
                  <a:lnTo>
                    <a:pt x="643" y="3123"/>
                  </a:lnTo>
                  <a:lnTo>
                    <a:pt x="64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9" name="Google Shape;2519;p43"/>
            <p:cNvSpPr/>
            <p:nvPr/>
          </p:nvSpPr>
          <p:spPr>
            <a:xfrm flipH="1">
              <a:off x="4421737" y="4697095"/>
              <a:ext cx="17498" cy="84985"/>
            </a:xfrm>
            <a:custGeom>
              <a:avLst/>
              <a:gdLst/>
              <a:ahLst/>
              <a:cxnLst/>
              <a:rect l="l" t="t" r="r" b="b"/>
              <a:pathLst>
                <a:path w="643" h="3123" extrusionOk="0">
                  <a:moveTo>
                    <a:pt x="0" y="0"/>
                  </a:moveTo>
                  <a:lnTo>
                    <a:pt x="0" y="3123"/>
                  </a:lnTo>
                  <a:lnTo>
                    <a:pt x="642" y="3123"/>
                  </a:lnTo>
                  <a:lnTo>
                    <a:pt x="64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0" name="Google Shape;2520;p43"/>
            <p:cNvSpPr/>
            <p:nvPr/>
          </p:nvSpPr>
          <p:spPr>
            <a:xfrm flipH="1">
              <a:off x="4334330" y="4697095"/>
              <a:ext cx="17525" cy="84985"/>
            </a:xfrm>
            <a:custGeom>
              <a:avLst/>
              <a:gdLst/>
              <a:ahLst/>
              <a:cxnLst/>
              <a:rect l="l" t="t" r="r" b="b"/>
              <a:pathLst>
                <a:path w="644" h="3123" extrusionOk="0">
                  <a:moveTo>
                    <a:pt x="1" y="0"/>
                  </a:moveTo>
                  <a:lnTo>
                    <a:pt x="1" y="3123"/>
                  </a:lnTo>
                  <a:lnTo>
                    <a:pt x="643" y="3123"/>
                  </a:lnTo>
                  <a:lnTo>
                    <a:pt x="64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1" name="Google Shape;2521;p43"/>
            <p:cNvSpPr/>
            <p:nvPr/>
          </p:nvSpPr>
          <p:spPr>
            <a:xfrm flipH="1">
              <a:off x="4238215" y="4697095"/>
              <a:ext cx="17498" cy="84985"/>
            </a:xfrm>
            <a:custGeom>
              <a:avLst/>
              <a:gdLst/>
              <a:ahLst/>
              <a:cxnLst/>
              <a:rect l="l" t="t" r="r" b="b"/>
              <a:pathLst>
                <a:path w="643" h="3123" extrusionOk="0">
                  <a:moveTo>
                    <a:pt x="1" y="0"/>
                  </a:moveTo>
                  <a:lnTo>
                    <a:pt x="1" y="3123"/>
                  </a:lnTo>
                  <a:lnTo>
                    <a:pt x="643" y="3123"/>
                  </a:lnTo>
                  <a:lnTo>
                    <a:pt x="64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2" name="Google Shape;2522;p43"/>
            <p:cNvSpPr/>
            <p:nvPr/>
          </p:nvSpPr>
          <p:spPr>
            <a:xfrm flipH="1">
              <a:off x="5827414" y="3924582"/>
              <a:ext cx="961390" cy="1105127"/>
            </a:xfrm>
            <a:custGeom>
              <a:avLst/>
              <a:gdLst/>
              <a:ahLst/>
              <a:cxnLst/>
              <a:rect l="l" t="t" r="r" b="b"/>
              <a:pathLst>
                <a:path w="35329" h="40611" extrusionOk="0">
                  <a:moveTo>
                    <a:pt x="11545" y="1"/>
                  </a:moveTo>
                  <a:lnTo>
                    <a:pt x="1" y="40611"/>
                  </a:lnTo>
                  <a:lnTo>
                    <a:pt x="35329" y="40611"/>
                  </a:lnTo>
                  <a:lnTo>
                    <a:pt x="2380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3" name="Google Shape;2523;p43"/>
            <p:cNvSpPr/>
            <p:nvPr/>
          </p:nvSpPr>
          <p:spPr>
            <a:xfrm flipH="1">
              <a:off x="6424624" y="3700268"/>
              <a:ext cx="1157076" cy="1329439"/>
            </a:xfrm>
            <a:custGeom>
              <a:avLst/>
              <a:gdLst/>
              <a:ahLst/>
              <a:cxnLst/>
              <a:rect l="l" t="t" r="r" b="b"/>
              <a:pathLst>
                <a:path w="42520" h="48854" extrusionOk="0">
                  <a:moveTo>
                    <a:pt x="13882" y="1"/>
                  </a:moveTo>
                  <a:lnTo>
                    <a:pt x="0" y="48854"/>
                  </a:lnTo>
                  <a:lnTo>
                    <a:pt x="42519" y="48854"/>
                  </a:lnTo>
                  <a:lnTo>
                    <a:pt x="2863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4" name="Google Shape;2524;p43"/>
            <p:cNvSpPr/>
            <p:nvPr/>
          </p:nvSpPr>
          <p:spPr>
            <a:xfrm flipH="1">
              <a:off x="7762313" y="4679135"/>
              <a:ext cx="555462" cy="350579"/>
            </a:xfrm>
            <a:custGeom>
              <a:avLst/>
              <a:gdLst/>
              <a:ahLst/>
              <a:cxnLst/>
              <a:rect l="l" t="t" r="r" b="b"/>
              <a:pathLst>
                <a:path w="20412" h="12883" extrusionOk="0">
                  <a:moveTo>
                    <a:pt x="0" y="0"/>
                  </a:moveTo>
                  <a:lnTo>
                    <a:pt x="0" y="12883"/>
                  </a:lnTo>
                  <a:lnTo>
                    <a:pt x="20412" y="12883"/>
                  </a:lnTo>
                  <a:lnTo>
                    <a:pt x="2041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5" name="Google Shape;2525;p43"/>
            <p:cNvSpPr/>
            <p:nvPr/>
          </p:nvSpPr>
          <p:spPr>
            <a:xfrm flipH="1">
              <a:off x="8130334" y="4868970"/>
              <a:ext cx="55867" cy="160744"/>
            </a:xfrm>
            <a:custGeom>
              <a:avLst/>
              <a:gdLst/>
              <a:ahLst/>
              <a:cxnLst/>
              <a:rect l="l" t="t" r="r" b="b"/>
              <a:pathLst>
                <a:path w="2053" h="5907" extrusionOk="0">
                  <a:moveTo>
                    <a:pt x="0" y="1"/>
                  </a:moveTo>
                  <a:lnTo>
                    <a:pt x="0" y="5907"/>
                  </a:lnTo>
                  <a:lnTo>
                    <a:pt x="2052" y="5907"/>
                  </a:lnTo>
                  <a:lnTo>
                    <a:pt x="205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6" name="Google Shape;2526;p43"/>
            <p:cNvSpPr/>
            <p:nvPr/>
          </p:nvSpPr>
          <p:spPr>
            <a:xfrm flipH="1">
              <a:off x="7918647" y="4868970"/>
              <a:ext cx="55867" cy="160744"/>
            </a:xfrm>
            <a:custGeom>
              <a:avLst/>
              <a:gdLst/>
              <a:ahLst/>
              <a:cxnLst/>
              <a:rect l="l" t="t" r="r" b="b"/>
              <a:pathLst>
                <a:path w="2053" h="5907" extrusionOk="0">
                  <a:moveTo>
                    <a:pt x="1" y="1"/>
                  </a:moveTo>
                  <a:lnTo>
                    <a:pt x="1" y="5907"/>
                  </a:lnTo>
                  <a:lnTo>
                    <a:pt x="2053" y="5907"/>
                  </a:lnTo>
                  <a:lnTo>
                    <a:pt x="205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7" name="Google Shape;2527;p43"/>
            <p:cNvSpPr/>
            <p:nvPr/>
          </p:nvSpPr>
          <p:spPr>
            <a:xfrm flipH="1">
              <a:off x="7123333" y="4512103"/>
              <a:ext cx="639004" cy="517609"/>
            </a:xfrm>
            <a:custGeom>
              <a:avLst/>
              <a:gdLst/>
              <a:ahLst/>
              <a:cxnLst/>
              <a:rect l="l" t="t" r="r" b="b"/>
              <a:pathLst>
                <a:path w="23482" h="19021" extrusionOk="0">
                  <a:moveTo>
                    <a:pt x="11724" y="0"/>
                  </a:moveTo>
                  <a:lnTo>
                    <a:pt x="1" y="6138"/>
                  </a:lnTo>
                  <a:lnTo>
                    <a:pt x="1" y="19021"/>
                  </a:lnTo>
                  <a:lnTo>
                    <a:pt x="23482" y="19021"/>
                  </a:lnTo>
                  <a:lnTo>
                    <a:pt x="23482" y="6138"/>
                  </a:lnTo>
                  <a:lnTo>
                    <a:pt x="1172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8" name="Google Shape;2528;p43"/>
            <p:cNvSpPr/>
            <p:nvPr/>
          </p:nvSpPr>
          <p:spPr>
            <a:xfrm flipH="1">
              <a:off x="7443301" y="4506280"/>
              <a:ext cx="874474" cy="172881"/>
            </a:xfrm>
            <a:custGeom>
              <a:avLst/>
              <a:gdLst/>
              <a:ahLst/>
              <a:cxnLst/>
              <a:rect l="l" t="t" r="r" b="b"/>
              <a:pathLst>
                <a:path w="32135" h="6353" extrusionOk="0">
                  <a:moveTo>
                    <a:pt x="12490" y="0"/>
                  </a:moveTo>
                  <a:lnTo>
                    <a:pt x="0" y="6352"/>
                  </a:lnTo>
                  <a:lnTo>
                    <a:pt x="20412" y="6352"/>
                  </a:lnTo>
                  <a:lnTo>
                    <a:pt x="32135" y="214"/>
                  </a:lnTo>
                  <a:lnTo>
                    <a:pt x="1249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9" name="Google Shape;2529;p43"/>
            <p:cNvSpPr/>
            <p:nvPr/>
          </p:nvSpPr>
          <p:spPr>
            <a:xfrm flipH="1">
              <a:off x="6809161" y="3995471"/>
              <a:ext cx="322931" cy="1033259"/>
            </a:xfrm>
            <a:custGeom>
              <a:avLst/>
              <a:gdLst/>
              <a:ahLst/>
              <a:cxnLst/>
              <a:rect l="l" t="t" r="r" b="b"/>
              <a:pathLst>
                <a:path w="11867" h="37970" extrusionOk="0">
                  <a:moveTo>
                    <a:pt x="5942" y="1"/>
                  </a:moveTo>
                  <a:cubicBezTo>
                    <a:pt x="2659" y="1"/>
                    <a:pt x="1" y="2659"/>
                    <a:pt x="1" y="5942"/>
                  </a:cubicBezTo>
                  <a:lnTo>
                    <a:pt x="1" y="37970"/>
                  </a:lnTo>
                  <a:lnTo>
                    <a:pt x="11866" y="37970"/>
                  </a:lnTo>
                  <a:lnTo>
                    <a:pt x="11866" y="5942"/>
                  </a:lnTo>
                  <a:cubicBezTo>
                    <a:pt x="11866" y="2659"/>
                    <a:pt x="9225" y="1"/>
                    <a:pt x="59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0" name="Google Shape;2530;p43"/>
            <p:cNvSpPr/>
            <p:nvPr/>
          </p:nvSpPr>
          <p:spPr>
            <a:xfrm flipH="1">
              <a:off x="6809161" y="4215431"/>
              <a:ext cx="322931" cy="27213"/>
            </a:xfrm>
            <a:custGeom>
              <a:avLst/>
              <a:gdLst/>
              <a:ahLst/>
              <a:cxnLst/>
              <a:rect l="l" t="t" r="r" b="b"/>
              <a:pathLst>
                <a:path w="11867" h="1000" extrusionOk="0">
                  <a:moveTo>
                    <a:pt x="1" y="1"/>
                  </a:moveTo>
                  <a:lnTo>
                    <a:pt x="1" y="1000"/>
                  </a:lnTo>
                  <a:lnTo>
                    <a:pt x="11866" y="1000"/>
                  </a:lnTo>
                  <a:lnTo>
                    <a:pt x="1186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1" name="Google Shape;2531;p43"/>
            <p:cNvSpPr/>
            <p:nvPr/>
          </p:nvSpPr>
          <p:spPr>
            <a:xfrm flipH="1">
              <a:off x="6809161" y="4490252"/>
              <a:ext cx="322931" cy="27213"/>
            </a:xfrm>
            <a:custGeom>
              <a:avLst/>
              <a:gdLst/>
              <a:ahLst/>
              <a:cxnLst/>
              <a:rect l="l" t="t" r="r" b="b"/>
              <a:pathLst>
                <a:path w="11867" h="1000" extrusionOk="0">
                  <a:moveTo>
                    <a:pt x="1" y="1"/>
                  </a:moveTo>
                  <a:lnTo>
                    <a:pt x="1" y="1000"/>
                  </a:lnTo>
                  <a:lnTo>
                    <a:pt x="11866" y="1000"/>
                  </a:lnTo>
                  <a:lnTo>
                    <a:pt x="1186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2" name="Google Shape;2532;p43"/>
            <p:cNvSpPr/>
            <p:nvPr/>
          </p:nvSpPr>
          <p:spPr>
            <a:xfrm flipH="1">
              <a:off x="6809161" y="4767494"/>
              <a:ext cx="322931" cy="27702"/>
            </a:xfrm>
            <a:custGeom>
              <a:avLst/>
              <a:gdLst/>
              <a:ahLst/>
              <a:cxnLst/>
              <a:rect l="l" t="t" r="r" b="b"/>
              <a:pathLst>
                <a:path w="11867" h="1018" extrusionOk="0">
                  <a:moveTo>
                    <a:pt x="1" y="1"/>
                  </a:moveTo>
                  <a:lnTo>
                    <a:pt x="1" y="1018"/>
                  </a:lnTo>
                  <a:lnTo>
                    <a:pt x="11866" y="1018"/>
                  </a:lnTo>
                  <a:lnTo>
                    <a:pt x="1186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3" name="Google Shape;2533;p43"/>
            <p:cNvSpPr/>
            <p:nvPr/>
          </p:nvSpPr>
          <p:spPr>
            <a:xfrm flipH="1">
              <a:off x="6809161" y="4325179"/>
              <a:ext cx="322931" cy="13116"/>
            </a:xfrm>
            <a:custGeom>
              <a:avLst/>
              <a:gdLst/>
              <a:ahLst/>
              <a:cxnLst/>
              <a:rect l="l" t="t" r="r" b="b"/>
              <a:pathLst>
                <a:path w="11867" h="482" extrusionOk="0">
                  <a:moveTo>
                    <a:pt x="1" y="0"/>
                  </a:moveTo>
                  <a:lnTo>
                    <a:pt x="1" y="482"/>
                  </a:lnTo>
                  <a:lnTo>
                    <a:pt x="11866" y="482"/>
                  </a:lnTo>
                  <a:lnTo>
                    <a:pt x="1186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4" name="Google Shape;2534;p43"/>
            <p:cNvSpPr/>
            <p:nvPr/>
          </p:nvSpPr>
          <p:spPr>
            <a:xfrm flipH="1">
              <a:off x="6809161" y="4368393"/>
              <a:ext cx="322931" cy="13116"/>
            </a:xfrm>
            <a:custGeom>
              <a:avLst/>
              <a:gdLst/>
              <a:ahLst/>
              <a:cxnLst/>
              <a:rect l="l" t="t" r="r" b="b"/>
              <a:pathLst>
                <a:path w="11867" h="482" extrusionOk="0">
                  <a:moveTo>
                    <a:pt x="1" y="0"/>
                  </a:moveTo>
                  <a:lnTo>
                    <a:pt x="1" y="482"/>
                  </a:lnTo>
                  <a:lnTo>
                    <a:pt x="11866" y="482"/>
                  </a:lnTo>
                  <a:lnTo>
                    <a:pt x="1186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5" name="Google Shape;2535;p43"/>
            <p:cNvSpPr/>
            <p:nvPr/>
          </p:nvSpPr>
          <p:spPr>
            <a:xfrm flipH="1">
              <a:off x="6809161" y="4654371"/>
              <a:ext cx="322931" cy="13144"/>
            </a:xfrm>
            <a:custGeom>
              <a:avLst/>
              <a:gdLst/>
              <a:ahLst/>
              <a:cxnLst/>
              <a:rect l="l" t="t" r="r" b="b"/>
              <a:pathLst>
                <a:path w="11867" h="483" extrusionOk="0">
                  <a:moveTo>
                    <a:pt x="1" y="0"/>
                  </a:moveTo>
                  <a:lnTo>
                    <a:pt x="1" y="482"/>
                  </a:lnTo>
                  <a:lnTo>
                    <a:pt x="11866" y="482"/>
                  </a:lnTo>
                  <a:lnTo>
                    <a:pt x="1186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6" name="Google Shape;2536;p43"/>
            <p:cNvSpPr/>
            <p:nvPr/>
          </p:nvSpPr>
          <p:spPr>
            <a:xfrm flipH="1">
              <a:off x="6809161" y="4829648"/>
              <a:ext cx="322931" cy="13144"/>
            </a:xfrm>
            <a:custGeom>
              <a:avLst/>
              <a:gdLst/>
              <a:ahLst/>
              <a:cxnLst/>
              <a:rect l="l" t="t" r="r" b="b"/>
              <a:pathLst>
                <a:path w="11867" h="483" extrusionOk="0">
                  <a:moveTo>
                    <a:pt x="1" y="1"/>
                  </a:moveTo>
                  <a:lnTo>
                    <a:pt x="1" y="482"/>
                  </a:lnTo>
                  <a:lnTo>
                    <a:pt x="11866" y="482"/>
                  </a:lnTo>
                  <a:lnTo>
                    <a:pt x="11866" y="1"/>
                  </a:lnTo>
                  <a:close/>
                </a:path>
              </a:pathLst>
            </a:custGeom>
            <a:solidFill>
              <a:srgbClr val="8761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7" name="Google Shape;2537;p43"/>
            <p:cNvSpPr/>
            <p:nvPr/>
          </p:nvSpPr>
          <p:spPr>
            <a:xfrm flipH="1">
              <a:off x="7191769" y="4215431"/>
              <a:ext cx="37907" cy="813790"/>
            </a:xfrm>
            <a:custGeom>
              <a:avLst/>
              <a:gdLst/>
              <a:ahLst/>
              <a:cxnLst/>
              <a:rect l="l" t="t" r="r" b="b"/>
              <a:pathLst>
                <a:path w="1393" h="29905" extrusionOk="0">
                  <a:moveTo>
                    <a:pt x="0" y="1"/>
                  </a:moveTo>
                  <a:lnTo>
                    <a:pt x="0" y="29905"/>
                  </a:lnTo>
                  <a:lnTo>
                    <a:pt x="1392" y="29905"/>
                  </a:lnTo>
                  <a:lnTo>
                    <a:pt x="139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8" name="Google Shape;2538;p43"/>
            <p:cNvSpPr/>
            <p:nvPr/>
          </p:nvSpPr>
          <p:spPr>
            <a:xfrm flipH="1">
              <a:off x="7132065" y="4242126"/>
              <a:ext cx="71868" cy="7320"/>
            </a:xfrm>
            <a:custGeom>
              <a:avLst/>
              <a:gdLst/>
              <a:ahLst/>
              <a:cxnLst/>
              <a:rect l="l" t="t" r="r" b="b"/>
              <a:pathLst>
                <a:path w="2641" h="269" extrusionOk="0">
                  <a:moveTo>
                    <a:pt x="0" y="1"/>
                  </a:moveTo>
                  <a:lnTo>
                    <a:pt x="0" y="269"/>
                  </a:lnTo>
                  <a:lnTo>
                    <a:pt x="2641" y="269"/>
                  </a:lnTo>
                  <a:lnTo>
                    <a:pt x="264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9" name="Google Shape;2539;p43"/>
            <p:cNvSpPr/>
            <p:nvPr/>
          </p:nvSpPr>
          <p:spPr>
            <a:xfrm flipH="1">
              <a:off x="7132065" y="4271271"/>
              <a:ext cx="71868" cy="7320"/>
            </a:xfrm>
            <a:custGeom>
              <a:avLst/>
              <a:gdLst/>
              <a:ahLst/>
              <a:cxnLst/>
              <a:rect l="l" t="t" r="r" b="b"/>
              <a:pathLst>
                <a:path w="2641" h="269" extrusionOk="0">
                  <a:moveTo>
                    <a:pt x="0" y="1"/>
                  </a:moveTo>
                  <a:lnTo>
                    <a:pt x="0" y="268"/>
                  </a:lnTo>
                  <a:lnTo>
                    <a:pt x="2641" y="268"/>
                  </a:lnTo>
                  <a:lnTo>
                    <a:pt x="264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0" name="Google Shape;2540;p43"/>
            <p:cNvSpPr/>
            <p:nvPr/>
          </p:nvSpPr>
          <p:spPr>
            <a:xfrm flipH="1">
              <a:off x="7132065" y="4300879"/>
              <a:ext cx="71868" cy="7320"/>
            </a:xfrm>
            <a:custGeom>
              <a:avLst/>
              <a:gdLst/>
              <a:ahLst/>
              <a:cxnLst/>
              <a:rect l="l" t="t" r="r" b="b"/>
              <a:pathLst>
                <a:path w="2641" h="269" extrusionOk="0">
                  <a:moveTo>
                    <a:pt x="0" y="1"/>
                  </a:moveTo>
                  <a:lnTo>
                    <a:pt x="0" y="269"/>
                  </a:lnTo>
                  <a:lnTo>
                    <a:pt x="2641" y="269"/>
                  </a:lnTo>
                  <a:lnTo>
                    <a:pt x="264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1" name="Google Shape;2541;p43"/>
            <p:cNvSpPr/>
            <p:nvPr/>
          </p:nvSpPr>
          <p:spPr>
            <a:xfrm flipH="1">
              <a:off x="7132065" y="4399933"/>
              <a:ext cx="71868" cy="7320"/>
            </a:xfrm>
            <a:custGeom>
              <a:avLst/>
              <a:gdLst/>
              <a:ahLst/>
              <a:cxnLst/>
              <a:rect l="l" t="t" r="r" b="b"/>
              <a:pathLst>
                <a:path w="2641" h="269" extrusionOk="0">
                  <a:moveTo>
                    <a:pt x="0" y="1"/>
                  </a:moveTo>
                  <a:lnTo>
                    <a:pt x="0" y="268"/>
                  </a:lnTo>
                  <a:lnTo>
                    <a:pt x="2641" y="268"/>
                  </a:lnTo>
                  <a:lnTo>
                    <a:pt x="264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2" name="Google Shape;2542;p43"/>
            <p:cNvSpPr/>
            <p:nvPr/>
          </p:nvSpPr>
          <p:spPr>
            <a:xfrm flipH="1">
              <a:off x="7132065" y="4427608"/>
              <a:ext cx="71868" cy="7320"/>
            </a:xfrm>
            <a:custGeom>
              <a:avLst/>
              <a:gdLst/>
              <a:ahLst/>
              <a:cxnLst/>
              <a:rect l="l" t="t" r="r" b="b"/>
              <a:pathLst>
                <a:path w="2641" h="269" extrusionOk="0">
                  <a:moveTo>
                    <a:pt x="0" y="1"/>
                  </a:moveTo>
                  <a:lnTo>
                    <a:pt x="0" y="268"/>
                  </a:lnTo>
                  <a:lnTo>
                    <a:pt x="2641" y="268"/>
                  </a:lnTo>
                  <a:lnTo>
                    <a:pt x="264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3" name="Google Shape;2543;p43"/>
            <p:cNvSpPr/>
            <p:nvPr/>
          </p:nvSpPr>
          <p:spPr>
            <a:xfrm flipH="1">
              <a:off x="7132065" y="4458685"/>
              <a:ext cx="71868" cy="7320"/>
            </a:xfrm>
            <a:custGeom>
              <a:avLst/>
              <a:gdLst/>
              <a:ahLst/>
              <a:cxnLst/>
              <a:rect l="l" t="t" r="r" b="b"/>
              <a:pathLst>
                <a:path w="2641" h="269" extrusionOk="0">
                  <a:moveTo>
                    <a:pt x="0" y="1"/>
                  </a:moveTo>
                  <a:lnTo>
                    <a:pt x="0" y="268"/>
                  </a:lnTo>
                  <a:lnTo>
                    <a:pt x="2641" y="268"/>
                  </a:lnTo>
                  <a:lnTo>
                    <a:pt x="264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4" name="Google Shape;2544;p43"/>
            <p:cNvSpPr/>
            <p:nvPr/>
          </p:nvSpPr>
          <p:spPr>
            <a:xfrm flipH="1">
              <a:off x="7132065" y="4538309"/>
              <a:ext cx="71868" cy="7320"/>
            </a:xfrm>
            <a:custGeom>
              <a:avLst/>
              <a:gdLst/>
              <a:ahLst/>
              <a:cxnLst/>
              <a:rect l="l" t="t" r="r" b="b"/>
              <a:pathLst>
                <a:path w="2641" h="269" extrusionOk="0">
                  <a:moveTo>
                    <a:pt x="0" y="1"/>
                  </a:moveTo>
                  <a:lnTo>
                    <a:pt x="0" y="269"/>
                  </a:lnTo>
                  <a:lnTo>
                    <a:pt x="2641" y="269"/>
                  </a:lnTo>
                  <a:lnTo>
                    <a:pt x="264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5" name="Google Shape;2545;p43"/>
            <p:cNvSpPr/>
            <p:nvPr/>
          </p:nvSpPr>
          <p:spPr>
            <a:xfrm flipH="1">
              <a:off x="7132065" y="4566964"/>
              <a:ext cx="71868" cy="7320"/>
            </a:xfrm>
            <a:custGeom>
              <a:avLst/>
              <a:gdLst/>
              <a:ahLst/>
              <a:cxnLst/>
              <a:rect l="l" t="t" r="r" b="b"/>
              <a:pathLst>
                <a:path w="2641" h="269" extrusionOk="0">
                  <a:moveTo>
                    <a:pt x="0" y="1"/>
                  </a:moveTo>
                  <a:lnTo>
                    <a:pt x="0" y="268"/>
                  </a:lnTo>
                  <a:lnTo>
                    <a:pt x="2641" y="268"/>
                  </a:lnTo>
                  <a:lnTo>
                    <a:pt x="264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6" name="Google Shape;2546;p43"/>
            <p:cNvSpPr/>
            <p:nvPr/>
          </p:nvSpPr>
          <p:spPr>
            <a:xfrm flipH="1">
              <a:off x="7132065" y="4597061"/>
              <a:ext cx="71868" cy="7320"/>
            </a:xfrm>
            <a:custGeom>
              <a:avLst/>
              <a:gdLst/>
              <a:ahLst/>
              <a:cxnLst/>
              <a:rect l="l" t="t" r="r" b="b"/>
              <a:pathLst>
                <a:path w="2641" h="269" extrusionOk="0">
                  <a:moveTo>
                    <a:pt x="0" y="1"/>
                  </a:moveTo>
                  <a:lnTo>
                    <a:pt x="0" y="269"/>
                  </a:lnTo>
                  <a:lnTo>
                    <a:pt x="2641" y="269"/>
                  </a:lnTo>
                  <a:lnTo>
                    <a:pt x="264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7" name="Google Shape;2547;p43"/>
            <p:cNvSpPr/>
            <p:nvPr/>
          </p:nvSpPr>
          <p:spPr>
            <a:xfrm flipH="1">
              <a:off x="7132065" y="4691272"/>
              <a:ext cx="71868" cy="7320"/>
            </a:xfrm>
            <a:custGeom>
              <a:avLst/>
              <a:gdLst/>
              <a:ahLst/>
              <a:cxnLst/>
              <a:rect l="l" t="t" r="r" b="b"/>
              <a:pathLst>
                <a:path w="2641" h="269" extrusionOk="0">
                  <a:moveTo>
                    <a:pt x="0" y="0"/>
                  </a:moveTo>
                  <a:lnTo>
                    <a:pt x="0" y="268"/>
                  </a:lnTo>
                  <a:lnTo>
                    <a:pt x="2641" y="268"/>
                  </a:lnTo>
                  <a:lnTo>
                    <a:pt x="264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8" name="Google Shape;2548;p43"/>
            <p:cNvSpPr/>
            <p:nvPr/>
          </p:nvSpPr>
          <p:spPr>
            <a:xfrm flipH="1">
              <a:off x="7132065" y="4717015"/>
              <a:ext cx="71868" cy="7293"/>
            </a:xfrm>
            <a:custGeom>
              <a:avLst/>
              <a:gdLst/>
              <a:ahLst/>
              <a:cxnLst/>
              <a:rect l="l" t="t" r="r" b="b"/>
              <a:pathLst>
                <a:path w="2641" h="268" extrusionOk="0">
                  <a:moveTo>
                    <a:pt x="0" y="0"/>
                  </a:moveTo>
                  <a:lnTo>
                    <a:pt x="0" y="268"/>
                  </a:lnTo>
                  <a:lnTo>
                    <a:pt x="2641" y="268"/>
                  </a:lnTo>
                  <a:lnTo>
                    <a:pt x="264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9" name="Google Shape;2549;p43"/>
            <p:cNvSpPr/>
            <p:nvPr/>
          </p:nvSpPr>
          <p:spPr>
            <a:xfrm flipH="1">
              <a:off x="7132065" y="4745643"/>
              <a:ext cx="71868" cy="7320"/>
            </a:xfrm>
            <a:custGeom>
              <a:avLst/>
              <a:gdLst/>
              <a:ahLst/>
              <a:cxnLst/>
              <a:rect l="l" t="t" r="r" b="b"/>
              <a:pathLst>
                <a:path w="2641" h="269" extrusionOk="0">
                  <a:moveTo>
                    <a:pt x="0" y="1"/>
                  </a:moveTo>
                  <a:lnTo>
                    <a:pt x="0" y="268"/>
                  </a:lnTo>
                  <a:lnTo>
                    <a:pt x="2641" y="268"/>
                  </a:lnTo>
                  <a:lnTo>
                    <a:pt x="264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0" name="Google Shape;2550;p43"/>
            <p:cNvSpPr/>
            <p:nvPr/>
          </p:nvSpPr>
          <p:spPr>
            <a:xfrm flipH="1">
              <a:off x="7132065" y="4854412"/>
              <a:ext cx="71868" cy="7320"/>
            </a:xfrm>
            <a:custGeom>
              <a:avLst/>
              <a:gdLst/>
              <a:ahLst/>
              <a:cxnLst/>
              <a:rect l="l" t="t" r="r" b="b"/>
              <a:pathLst>
                <a:path w="2641" h="269" extrusionOk="0">
                  <a:moveTo>
                    <a:pt x="0" y="1"/>
                  </a:moveTo>
                  <a:lnTo>
                    <a:pt x="0" y="268"/>
                  </a:lnTo>
                  <a:lnTo>
                    <a:pt x="2641" y="268"/>
                  </a:lnTo>
                  <a:lnTo>
                    <a:pt x="264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1" name="Google Shape;2551;p43"/>
            <p:cNvSpPr/>
            <p:nvPr/>
          </p:nvSpPr>
          <p:spPr>
            <a:xfrm flipH="1">
              <a:off x="7132065" y="4881597"/>
              <a:ext cx="71868" cy="7320"/>
            </a:xfrm>
            <a:custGeom>
              <a:avLst/>
              <a:gdLst/>
              <a:ahLst/>
              <a:cxnLst/>
              <a:rect l="l" t="t" r="r" b="b"/>
              <a:pathLst>
                <a:path w="2641" h="269" extrusionOk="0">
                  <a:moveTo>
                    <a:pt x="0" y="1"/>
                  </a:moveTo>
                  <a:lnTo>
                    <a:pt x="0" y="268"/>
                  </a:lnTo>
                  <a:lnTo>
                    <a:pt x="2641" y="268"/>
                  </a:lnTo>
                  <a:lnTo>
                    <a:pt x="264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2" name="Google Shape;2552;p43"/>
            <p:cNvSpPr/>
            <p:nvPr/>
          </p:nvSpPr>
          <p:spPr>
            <a:xfrm flipH="1">
              <a:off x="7132065" y="4907830"/>
              <a:ext cx="71868" cy="7293"/>
            </a:xfrm>
            <a:custGeom>
              <a:avLst/>
              <a:gdLst/>
              <a:ahLst/>
              <a:cxnLst/>
              <a:rect l="l" t="t" r="r" b="b"/>
              <a:pathLst>
                <a:path w="2641" h="268" extrusionOk="0">
                  <a:moveTo>
                    <a:pt x="0" y="0"/>
                  </a:moveTo>
                  <a:lnTo>
                    <a:pt x="0" y="268"/>
                  </a:lnTo>
                  <a:lnTo>
                    <a:pt x="2641" y="268"/>
                  </a:lnTo>
                  <a:lnTo>
                    <a:pt x="264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3" name="Google Shape;2553;p43"/>
            <p:cNvSpPr/>
            <p:nvPr/>
          </p:nvSpPr>
          <p:spPr>
            <a:xfrm flipH="1">
              <a:off x="6352750" y="4134337"/>
              <a:ext cx="279227" cy="894393"/>
            </a:xfrm>
            <a:custGeom>
              <a:avLst/>
              <a:gdLst/>
              <a:ahLst/>
              <a:cxnLst/>
              <a:rect l="l" t="t" r="r" b="b"/>
              <a:pathLst>
                <a:path w="10261" h="32867" extrusionOk="0">
                  <a:moveTo>
                    <a:pt x="5139" y="1"/>
                  </a:moveTo>
                  <a:cubicBezTo>
                    <a:pt x="2302" y="1"/>
                    <a:pt x="1" y="2303"/>
                    <a:pt x="1" y="5140"/>
                  </a:cubicBezTo>
                  <a:lnTo>
                    <a:pt x="1" y="32867"/>
                  </a:lnTo>
                  <a:lnTo>
                    <a:pt x="10260" y="32867"/>
                  </a:lnTo>
                  <a:lnTo>
                    <a:pt x="10260" y="5140"/>
                  </a:lnTo>
                  <a:cubicBezTo>
                    <a:pt x="10260" y="2303"/>
                    <a:pt x="7976" y="1"/>
                    <a:pt x="51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4" name="Google Shape;2554;p43"/>
            <p:cNvSpPr/>
            <p:nvPr/>
          </p:nvSpPr>
          <p:spPr>
            <a:xfrm flipH="1">
              <a:off x="6351308" y="4324690"/>
              <a:ext cx="279690" cy="23811"/>
            </a:xfrm>
            <a:custGeom>
              <a:avLst/>
              <a:gdLst/>
              <a:ahLst/>
              <a:cxnLst/>
              <a:rect l="l" t="t" r="r" b="b"/>
              <a:pathLst>
                <a:path w="10278" h="875" extrusionOk="0">
                  <a:moveTo>
                    <a:pt x="0" y="0"/>
                  </a:moveTo>
                  <a:lnTo>
                    <a:pt x="0" y="874"/>
                  </a:lnTo>
                  <a:lnTo>
                    <a:pt x="10278" y="874"/>
                  </a:lnTo>
                  <a:lnTo>
                    <a:pt x="1027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5" name="Google Shape;2555;p43"/>
            <p:cNvSpPr/>
            <p:nvPr/>
          </p:nvSpPr>
          <p:spPr>
            <a:xfrm flipH="1">
              <a:off x="6351308" y="4562610"/>
              <a:ext cx="279690" cy="23321"/>
            </a:xfrm>
            <a:custGeom>
              <a:avLst/>
              <a:gdLst/>
              <a:ahLst/>
              <a:cxnLst/>
              <a:rect l="l" t="t" r="r" b="b"/>
              <a:pathLst>
                <a:path w="10278" h="857" extrusionOk="0">
                  <a:moveTo>
                    <a:pt x="0" y="0"/>
                  </a:moveTo>
                  <a:lnTo>
                    <a:pt x="0" y="857"/>
                  </a:lnTo>
                  <a:lnTo>
                    <a:pt x="10278" y="857"/>
                  </a:lnTo>
                  <a:lnTo>
                    <a:pt x="1027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6" name="Google Shape;2556;p43"/>
            <p:cNvSpPr/>
            <p:nvPr/>
          </p:nvSpPr>
          <p:spPr>
            <a:xfrm flipH="1">
              <a:off x="6351308" y="4801973"/>
              <a:ext cx="279690" cy="23811"/>
            </a:xfrm>
            <a:custGeom>
              <a:avLst/>
              <a:gdLst/>
              <a:ahLst/>
              <a:cxnLst/>
              <a:rect l="l" t="t" r="r" b="b"/>
              <a:pathLst>
                <a:path w="10278" h="875" extrusionOk="0">
                  <a:moveTo>
                    <a:pt x="0" y="1"/>
                  </a:moveTo>
                  <a:lnTo>
                    <a:pt x="0" y="875"/>
                  </a:lnTo>
                  <a:lnTo>
                    <a:pt x="10278" y="875"/>
                  </a:lnTo>
                  <a:lnTo>
                    <a:pt x="1027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7" name="Google Shape;2557;p43"/>
            <p:cNvSpPr/>
            <p:nvPr/>
          </p:nvSpPr>
          <p:spPr>
            <a:xfrm flipH="1">
              <a:off x="6351308" y="4419852"/>
              <a:ext cx="279690" cy="11674"/>
            </a:xfrm>
            <a:custGeom>
              <a:avLst/>
              <a:gdLst/>
              <a:ahLst/>
              <a:cxnLst/>
              <a:rect l="l" t="t" r="r" b="b"/>
              <a:pathLst>
                <a:path w="10278" h="429" extrusionOk="0">
                  <a:moveTo>
                    <a:pt x="0" y="0"/>
                  </a:moveTo>
                  <a:lnTo>
                    <a:pt x="0" y="429"/>
                  </a:lnTo>
                  <a:lnTo>
                    <a:pt x="10278" y="429"/>
                  </a:lnTo>
                  <a:lnTo>
                    <a:pt x="1027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8" name="Google Shape;2558;p43"/>
            <p:cNvSpPr/>
            <p:nvPr/>
          </p:nvSpPr>
          <p:spPr>
            <a:xfrm flipH="1">
              <a:off x="6351308" y="4456753"/>
              <a:ext cx="279690" cy="11674"/>
            </a:xfrm>
            <a:custGeom>
              <a:avLst/>
              <a:gdLst/>
              <a:ahLst/>
              <a:cxnLst/>
              <a:rect l="l" t="t" r="r" b="b"/>
              <a:pathLst>
                <a:path w="10278" h="429" extrusionOk="0">
                  <a:moveTo>
                    <a:pt x="0" y="0"/>
                  </a:moveTo>
                  <a:lnTo>
                    <a:pt x="0" y="429"/>
                  </a:lnTo>
                  <a:lnTo>
                    <a:pt x="10278" y="429"/>
                  </a:lnTo>
                  <a:lnTo>
                    <a:pt x="1027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9" name="Google Shape;2559;p43"/>
            <p:cNvSpPr/>
            <p:nvPr/>
          </p:nvSpPr>
          <p:spPr>
            <a:xfrm flipH="1">
              <a:off x="6351308" y="4704388"/>
              <a:ext cx="279690" cy="11674"/>
            </a:xfrm>
            <a:custGeom>
              <a:avLst/>
              <a:gdLst/>
              <a:ahLst/>
              <a:cxnLst/>
              <a:rect l="l" t="t" r="r" b="b"/>
              <a:pathLst>
                <a:path w="10278" h="429" extrusionOk="0">
                  <a:moveTo>
                    <a:pt x="0" y="0"/>
                  </a:moveTo>
                  <a:lnTo>
                    <a:pt x="0" y="428"/>
                  </a:lnTo>
                  <a:lnTo>
                    <a:pt x="10278" y="428"/>
                  </a:lnTo>
                  <a:lnTo>
                    <a:pt x="1027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0" name="Google Shape;2560;p43"/>
            <p:cNvSpPr/>
            <p:nvPr/>
          </p:nvSpPr>
          <p:spPr>
            <a:xfrm flipH="1">
              <a:off x="6351308" y="4856344"/>
              <a:ext cx="279690" cy="11212"/>
            </a:xfrm>
            <a:custGeom>
              <a:avLst/>
              <a:gdLst/>
              <a:ahLst/>
              <a:cxnLst/>
              <a:rect l="l" t="t" r="r" b="b"/>
              <a:pathLst>
                <a:path w="10278" h="412" extrusionOk="0">
                  <a:moveTo>
                    <a:pt x="0" y="1"/>
                  </a:moveTo>
                  <a:lnTo>
                    <a:pt x="0" y="411"/>
                  </a:lnTo>
                  <a:lnTo>
                    <a:pt x="10278" y="411"/>
                  </a:lnTo>
                  <a:lnTo>
                    <a:pt x="1027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1" name="Google Shape;2561;p43"/>
            <p:cNvSpPr/>
            <p:nvPr/>
          </p:nvSpPr>
          <p:spPr>
            <a:xfrm flipH="1">
              <a:off x="6683410" y="4324690"/>
              <a:ext cx="32573" cy="704532"/>
            </a:xfrm>
            <a:custGeom>
              <a:avLst/>
              <a:gdLst/>
              <a:ahLst/>
              <a:cxnLst/>
              <a:rect l="l" t="t" r="r" b="b"/>
              <a:pathLst>
                <a:path w="1197" h="25890" extrusionOk="0">
                  <a:moveTo>
                    <a:pt x="1" y="0"/>
                  </a:moveTo>
                  <a:lnTo>
                    <a:pt x="1" y="25890"/>
                  </a:lnTo>
                  <a:lnTo>
                    <a:pt x="1196" y="25890"/>
                  </a:lnTo>
                  <a:lnTo>
                    <a:pt x="119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2" name="Google Shape;2562;p43"/>
            <p:cNvSpPr/>
            <p:nvPr/>
          </p:nvSpPr>
          <p:spPr>
            <a:xfrm flipH="1">
              <a:off x="6630971" y="4347494"/>
              <a:ext cx="62670" cy="6830"/>
            </a:xfrm>
            <a:custGeom>
              <a:avLst/>
              <a:gdLst/>
              <a:ahLst/>
              <a:cxnLst/>
              <a:rect l="l" t="t" r="r" b="b"/>
              <a:pathLst>
                <a:path w="2303" h="251" extrusionOk="0">
                  <a:moveTo>
                    <a:pt x="1" y="1"/>
                  </a:moveTo>
                  <a:lnTo>
                    <a:pt x="1" y="251"/>
                  </a:lnTo>
                  <a:lnTo>
                    <a:pt x="2302" y="251"/>
                  </a:lnTo>
                  <a:lnTo>
                    <a:pt x="23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3" name="Google Shape;2563;p43"/>
            <p:cNvSpPr/>
            <p:nvPr/>
          </p:nvSpPr>
          <p:spPr>
            <a:xfrm flipH="1">
              <a:off x="6630971" y="4373237"/>
              <a:ext cx="62670" cy="6830"/>
            </a:xfrm>
            <a:custGeom>
              <a:avLst/>
              <a:gdLst/>
              <a:ahLst/>
              <a:cxnLst/>
              <a:rect l="l" t="t" r="r" b="b"/>
              <a:pathLst>
                <a:path w="2303" h="251" extrusionOk="0">
                  <a:moveTo>
                    <a:pt x="1" y="0"/>
                  </a:moveTo>
                  <a:lnTo>
                    <a:pt x="1" y="250"/>
                  </a:lnTo>
                  <a:lnTo>
                    <a:pt x="2302" y="250"/>
                  </a:lnTo>
                  <a:lnTo>
                    <a:pt x="23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4" name="Google Shape;2564;p43"/>
            <p:cNvSpPr/>
            <p:nvPr/>
          </p:nvSpPr>
          <p:spPr>
            <a:xfrm flipH="1">
              <a:off x="6630971" y="4398490"/>
              <a:ext cx="62670" cy="6830"/>
            </a:xfrm>
            <a:custGeom>
              <a:avLst/>
              <a:gdLst/>
              <a:ahLst/>
              <a:cxnLst/>
              <a:rect l="l" t="t" r="r" b="b"/>
              <a:pathLst>
                <a:path w="2303" h="251" extrusionOk="0">
                  <a:moveTo>
                    <a:pt x="1" y="0"/>
                  </a:moveTo>
                  <a:lnTo>
                    <a:pt x="1" y="250"/>
                  </a:lnTo>
                  <a:lnTo>
                    <a:pt x="2302" y="250"/>
                  </a:lnTo>
                  <a:lnTo>
                    <a:pt x="23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5" name="Google Shape;2565;p43"/>
            <p:cNvSpPr/>
            <p:nvPr/>
          </p:nvSpPr>
          <p:spPr>
            <a:xfrm flipH="1">
              <a:off x="6630971" y="4484428"/>
              <a:ext cx="62670" cy="6341"/>
            </a:xfrm>
            <a:custGeom>
              <a:avLst/>
              <a:gdLst/>
              <a:ahLst/>
              <a:cxnLst/>
              <a:rect l="l" t="t" r="r" b="b"/>
              <a:pathLst>
                <a:path w="2303" h="233" extrusionOk="0">
                  <a:moveTo>
                    <a:pt x="1" y="0"/>
                  </a:moveTo>
                  <a:lnTo>
                    <a:pt x="1" y="232"/>
                  </a:lnTo>
                  <a:lnTo>
                    <a:pt x="2302" y="232"/>
                  </a:lnTo>
                  <a:lnTo>
                    <a:pt x="23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6" name="Google Shape;2566;p43"/>
            <p:cNvSpPr/>
            <p:nvPr/>
          </p:nvSpPr>
          <p:spPr>
            <a:xfrm flipH="1">
              <a:off x="6630971" y="4508702"/>
              <a:ext cx="62670" cy="6341"/>
            </a:xfrm>
            <a:custGeom>
              <a:avLst/>
              <a:gdLst/>
              <a:ahLst/>
              <a:cxnLst/>
              <a:rect l="l" t="t" r="r" b="b"/>
              <a:pathLst>
                <a:path w="2303" h="233" extrusionOk="0">
                  <a:moveTo>
                    <a:pt x="1" y="1"/>
                  </a:moveTo>
                  <a:lnTo>
                    <a:pt x="1" y="233"/>
                  </a:lnTo>
                  <a:lnTo>
                    <a:pt x="2302" y="233"/>
                  </a:lnTo>
                  <a:lnTo>
                    <a:pt x="23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7" name="Google Shape;2567;p43"/>
            <p:cNvSpPr/>
            <p:nvPr/>
          </p:nvSpPr>
          <p:spPr>
            <a:xfrm flipH="1">
              <a:off x="6630971" y="4535887"/>
              <a:ext cx="62670" cy="6830"/>
            </a:xfrm>
            <a:custGeom>
              <a:avLst/>
              <a:gdLst/>
              <a:ahLst/>
              <a:cxnLst/>
              <a:rect l="l" t="t" r="r" b="b"/>
              <a:pathLst>
                <a:path w="2303" h="251" extrusionOk="0">
                  <a:moveTo>
                    <a:pt x="1" y="1"/>
                  </a:moveTo>
                  <a:lnTo>
                    <a:pt x="1" y="251"/>
                  </a:lnTo>
                  <a:lnTo>
                    <a:pt x="2302" y="251"/>
                  </a:lnTo>
                  <a:lnTo>
                    <a:pt x="23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8" name="Google Shape;2568;p43"/>
            <p:cNvSpPr/>
            <p:nvPr/>
          </p:nvSpPr>
          <p:spPr>
            <a:xfrm flipH="1">
              <a:off x="6630971" y="4604354"/>
              <a:ext cx="62670" cy="6830"/>
            </a:xfrm>
            <a:custGeom>
              <a:avLst/>
              <a:gdLst/>
              <a:ahLst/>
              <a:cxnLst/>
              <a:rect l="l" t="t" r="r" b="b"/>
              <a:pathLst>
                <a:path w="2303" h="251" extrusionOk="0">
                  <a:moveTo>
                    <a:pt x="1" y="1"/>
                  </a:moveTo>
                  <a:lnTo>
                    <a:pt x="1" y="250"/>
                  </a:lnTo>
                  <a:lnTo>
                    <a:pt x="2302" y="250"/>
                  </a:lnTo>
                  <a:lnTo>
                    <a:pt x="23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9" name="Google Shape;2569;p43"/>
            <p:cNvSpPr/>
            <p:nvPr/>
          </p:nvSpPr>
          <p:spPr>
            <a:xfrm flipH="1">
              <a:off x="6630971" y="4629118"/>
              <a:ext cx="62670" cy="6830"/>
            </a:xfrm>
            <a:custGeom>
              <a:avLst/>
              <a:gdLst/>
              <a:ahLst/>
              <a:cxnLst/>
              <a:rect l="l" t="t" r="r" b="b"/>
              <a:pathLst>
                <a:path w="2303" h="251" extrusionOk="0">
                  <a:moveTo>
                    <a:pt x="1" y="1"/>
                  </a:moveTo>
                  <a:lnTo>
                    <a:pt x="1" y="250"/>
                  </a:lnTo>
                  <a:lnTo>
                    <a:pt x="2302" y="250"/>
                  </a:lnTo>
                  <a:lnTo>
                    <a:pt x="23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0" name="Google Shape;2570;p43"/>
            <p:cNvSpPr/>
            <p:nvPr/>
          </p:nvSpPr>
          <p:spPr>
            <a:xfrm flipH="1">
              <a:off x="6630971" y="4655351"/>
              <a:ext cx="62670" cy="6803"/>
            </a:xfrm>
            <a:custGeom>
              <a:avLst/>
              <a:gdLst/>
              <a:ahLst/>
              <a:cxnLst/>
              <a:rect l="l" t="t" r="r" b="b"/>
              <a:pathLst>
                <a:path w="2303" h="250" extrusionOk="0">
                  <a:moveTo>
                    <a:pt x="1" y="0"/>
                  </a:moveTo>
                  <a:lnTo>
                    <a:pt x="1" y="250"/>
                  </a:lnTo>
                  <a:lnTo>
                    <a:pt x="2302" y="250"/>
                  </a:lnTo>
                  <a:lnTo>
                    <a:pt x="23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1" name="Google Shape;2571;p43"/>
            <p:cNvSpPr/>
            <p:nvPr/>
          </p:nvSpPr>
          <p:spPr>
            <a:xfrm flipH="1">
              <a:off x="6630971" y="4736907"/>
              <a:ext cx="62670" cy="6341"/>
            </a:xfrm>
            <a:custGeom>
              <a:avLst/>
              <a:gdLst/>
              <a:ahLst/>
              <a:cxnLst/>
              <a:rect l="l" t="t" r="r" b="b"/>
              <a:pathLst>
                <a:path w="2303" h="233" extrusionOk="0">
                  <a:moveTo>
                    <a:pt x="1" y="1"/>
                  </a:moveTo>
                  <a:lnTo>
                    <a:pt x="1" y="233"/>
                  </a:lnTo>
                  <a:lnTo>
                    <a:pt x="2302" y="233"/>
                  </a:lnTo>
                  <a:lnTo>
                    <a:pt x="23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2" name="Google Shape;2572;p43"/>
            <p:cNvSpPr/>
            <p:nvPr/>
          </p:nvSpPr>
          <p:spPr>
            <a:xfrm flipH="1">
              <a:off x="6630971" y="4759249"/>
              <a:ext cx="62670" cy="6341"/>
            </a:xfrm>
            <a:custGeom>
              <a:avLst/>
              <a:gdLst/>
              <a:ahLst/>
              <a:cxnLst/>
              <a:rect l="l" t="t" r="r" b="b"/>
              <a:pathLst>
                <a:path w="2303" h="233" extrusionOk="0">
                  <a:moveTo>
                    <a:pt x="1" y="0"/>
                  </a:moveTo>
                  <a:lnTo>
                    <a:pt x="1" y="232"/>
                  </a:lnTo>
                  <a:lnTo>
                    <a:pt x="2302" y="232"/>
                  </a:lnTo>
                  <a:lnTo>
                    <a:pt x="23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3" name="Google Shape;2573;p43"/>
            <p:cNvSpPr/>
            <p:nvPr/>
          </p:nvSpPr>
          <p:spPr>
            <a:xfrm flipH="1">
              <a:off x="6630971" y="4784012"/>
              <a:ext cx="62670" cy="6830"/>
            </a:xfrm>
            <a:custGeom>
              <a:avLst/>
              <a:gdLst/>
              <a:ahLst/>
              <a:cxnLst/>
              <a:rect l="l" t="t" r="r" b="b"/>
              <a:pathLst>
                <a:path w="2303" h="251" extrusionOk="0">
                  <a:moveTo>
                    <a:pt x="1" y="0"/>
                  </a:moveTo>
                  <a:lnTo>
                    <a:pt x="1" y="250"/>
                  </a:lnTo>
                  <a:lnTo>
                    <a:pt x="2302" y="250"/>
                  </a:lnTo>
                  <a:lnTo>
                    <a:pt x="23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4" name="Google Shape;2574;p43"/>
            <p:cNvSpPr/>
            <p:nvPr/>
          </p:nvSpPr>
          <p:spPr>
            <a:xfrm flipH="1">
              <a:off x="6630971" y="4877243"/>
              <a:ext cx="62670" cy="6803"/>
            </a:xfrm>
            <a:custGeom>
              <a:avLst/>
              <a:gdLst/>
              <a:ahLst/>
              <a:cxnLst/>
              <a:rect l="l" t="t" r="r" b="b"/>
              <a:pathLst>
                <a:path w="2303" h="250" extrusionOk="0">
                  <a:moveTo>
                    <a:pt x="1" y="0"/>
                  </a:moveTo>
                  <a:lnTo>
                    <a:pt x="1" y="250"/>
                  </a:lnTo>
                  <a:lnTo>
                    <a:pt x="2302" y="250"/>
                  </a:lnTo>
                  <a:lnTo>
                    <a:pt x="23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5" name="Google Shape;2575;p43"/>
            <p:cNvSpPr/>
            <p:nvPr/>
          </p:nvSpPr>
          <p:spPr>
            <a:xfrm flipH="1">
              <a:off x="6630971" y="4901517"/>
              <a:ext cx="62670" cy="6830"/>
            </a:xfrm>
            <a:custGeom>
              <a:avLst/>
              <a:gdLst/>
              <a:ahLst/>
              <a:cxnLst/>
              <a:rect l="l" t="t" r="r" b="b"/>
              <a:pathLst>
                <a:path w="2303" h="251" extrusionOk="0">
                  <a:moveTo>
                    <a:pt x="1" y="0"/>
                  </a:moveTo>
                  <a:lnTo>
                    <a:pt x="1" y="250"/>
                  </a:lnTo>
                  <a:lnTo>
                    <a:pt x="2302" y="250"/>
                  </a:lnTo>
                  <a:lnTo>
                    <a:pt x="23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6" name="Google Shape;2576;p43"/>
            <p:cNvSpPr/>
            <p:nvPr/>
          </p:nvSpPr>
          <p:spPr>
            <a:xfrm flipH="1">
              <a:off x="6630971" y="4924321"/>
              <a:ext cx="62670" cy="6830"/>
            </a:xfrm>
            <a:custGeom>
              <a:avLst/>
              <a:gdLst/>
              <a:ahLst/>
              <a:cxnLst/>
              <a:rect l="l" t="t" r="r" b="b"/>
              <a:pathLst>
                <a:path w="2303" h="251" extrusionOk="0">
                  <a:moveTo>
                    <a:pt x="1" y="1"/>
                  </a:moveTo>
                  <a:lnTo>
                    <a:pt x="1" y="251"/>
                  </a:lnTo>
                  <a:lnTo>
                    <a:pt x="2302" y="251"/>
                  </a:lnTo>
                  <a:lnTo>
                    <a:pt x="23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7" name="Google Shape;2577;p43"/>
            <p:cNvSpPr/>
            <p:nvPr/>
          </p:nvSpPr>
          <p:spPr>
            <a:xfrm flipH="1">
              <a:off x="6789761" y="4801483"/>
              <a:ext cx="731744" cy="35485"/>
            </a:xfrm>
            <a:custGeom>
              <a:avLst/>
              <a:gdLst/>
              <a:ahLst/>
              <a:cxnLst/>
              <a:rect l="l" t="t" r="r" b="b"/>
              <a:pathLst>
                <a:path w="26890" h="1304" extrusionOk="0">
                  <a:moveTo>
                    <a:pt x="1" y="1"/>
                  </a:moveTo>
                  <a:lnTo>
                    <a:pt x="1" y="1303"/>
                  </a:lnTo>
                  <a:lnTo>
                    <a:pt x="26890" y="1303"/>
                  </a:lnTo>
                  <a:lnTo>
                    <a:pt x="2689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8" name="Google Shape;2578;p43"/>
            <p:cNvSpPr/>
            <p:nvPr/>
          </p:nvSpPr>
          <p:spPr>
            <a:xfrm flipH="1">
              <a:off x="7421444" y="4836941"/>
              <a:ext cx="33526" cy="192773"/>
            </a:xfrm>
            <a:custGeom>
              <a:avLst/>
              <a:gdLst/>
              <a:ahLst/>
              <a:cxnLst/>
              <a:rect l="l" t="t" r="r" b="b"/>
              <a:pathLst>
                <a:path w="1232" h="7084" extrusionOk="0">
                  <a:moveTo>
                    <a:pt x="0" y="0"/>
                  </a:moveTo>
                  <a:lnTo>
                    <a:pt x="0" y="7084"/>
                  </a:lnTo>
                  <a:lnTo>
                    <a:pt x="1232" y="7084"/>
                  </a:lnTo>
                  <a:lnTo>
                    <a:pt x="123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9" name="Google Shape;2579;p43"/>
            <p:cNvSpPr/>
            <p:nvPr/>
          </p:nvSpPr>
          <p:spPr>
            <a:xfrm flipH="1">
              <a:off x="6872783" y="4836941"/>
              <a:ext cx="33036" cy="192773"/>
            </a:xfrm>
            <a:custGeom>
              <a:avLst/>
              <a:gdLst/>
              <a:ahLst/>
              <a:cxnLst/>
              <a:rect l="l" t="t" r="r" b="b"/>
              <a:pathLst>
                <a:path w="1214" h="7084" extrusionOk="0">
                  <a:moveTo>
                    <a:pt x="0" y="0"/>
                  </a:moveTo>
                  <a:lnTo>
                    <a:pt x="0" y="7084"/>
                  </a:lnTo>
                  <a:lnTo>
                    <a:pt x="1214" y="7084"/>
                  </a:lnTo>
                  <a:lnTo>
                    <a:pt x="121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0" name="Google Shape;2580;p43"/>
            <p:cNvSpPr/>
            <p:nvPr/>
          </p:nvSpPr>
          <p:spPr>
            <a:xfrm flipH="1">
              <a:off x="5819627" y="4441704"/>
              <a:ext cx="339911" cy="589477"/>
            </a:xfrm>
            <a:custGeom>
              <a:avLst/>
              <a:gdLst/>
              <a:ahLst/>
              <a:cxnLst/>
              <a:rect l="l" t="t" r="r" b="b"/>
              <a:pathLst>
                <a:path w="12491" h="21662" extrusionOk="0">
                  <a:moveTo>
                    <a:pt x="1" y="0"/>
                  </a:moveTo>
                  <a:lnTo>
                    <a:pt x="1" y="21661"/>
                  </a:lnTo>
                  <a:lnTo>
                    <a:pt x="12490" y="21661"/>
                  </a:lnTo>
                  <a:lnTo>
                    <a:pt x="1249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1" name="Google Shape;2581;p43"/>
            <p:cNvSpPr/>
            <p:nvPr/>
          </p:nvSpPr>
          <p:spPr>
            <a:xfrm flipH="1">
              <a:off x="4992746" y="4441704"/>
              <a:ext cx="826906" cy="589477"/>
            </a:xfrm>
            <a:custGeom>
              <a:avLst/>
              <a:gdLst/>
              <a:ahLst/>
              <a:cxnLst/>
              <a:rect l="l" t="t" r="r" b="b"/>
              <a:pathLst>
                <a:path w="30387" h="21662" extrusionOk="0">
                  <a:moveTo>
                    <a:pt x="0" y="0"/>
                  </a:moveTo>
                  <a:lnTo>
                    <a:pt x="0" y="21661"/>
                  </a:lnTo>
                  <a:lnTo>
                    <a:pt x="30386" y="21661"/>
                  </a:lnTo>
                  <a:lnTo>
                    <a:pt x="3038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2" name="Google Shape;2582;p43"/>
            <p:cNvSpPr/>
            <p:nvPr/>
          </p:nvSpPr>
          <p:spPr>
            <a:xfrm flipH="1">
              <a:off x="5671534" y="4522771"/>
              <a:ext cx="38397" cy="508901"/>
            </a:xfrm>
            <a:custGeom>
              <a:avLst/>
              <a:gdLst/>
              <a:ahLst/>
              <a:cxnLst/>
              <a:rect l="l" t="t" r="r" b="b"/>
              <a:pathLst>
                <a:path w="1411" h="18701" extrusionOk="0">
                  <a:moveTo>
                    <a:pt x="1" y="1"/>
                  </a:moveTo>
                  <a:lnTo>
                    <a:pt x="1" y="18700"/>
                  </a:lnTo>
                  <a:lnTo>
                    <a:pt x="1410" y="18700"/>
                  </a:lnTo>
                  <a:lnTo>
                    <a:pt x="141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3" name="Google Shape;2583;p43"/>
            <p:cNvSpPr/>
            <p:nvPr/>
          </p:nvSpPr>
          <p:spPr>
            <a:xfrm flipH="1">
              <a:off x="5511306" y="4522771"/>
              <a:ext cx="38397" cy="508901"/>
            </a:xfrm>
            <a:custGeom>
              <a:avLst/>
              <a:gdLst/>
              <a:ahLst/>
              <a:cxnLst/>
              <a:rect l="l" t="t" r="r" b="b"/>
              <a:pathLst>
                <a:path w="1411" h="18701" extrusionOk="0">
                  <a:moveTo>
                    <a:pt x="1" y="1"/>
                  </a:moveTo>
                  <a:lnTo>
                    <a:pt x="1" y="18700"/>
                  </a:lnTo>
                  <a:lnTo>
                    <a:pt x="1411" y="18700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4" name="Google Shape;2584;p43"/>
            <p:cNvSpPr/>
            <p:nvPr/>
          </p:nvSpPr>
          <p:spPr>
            <a:xfrm flipH="1">
              <a:off x="5346696" y="4522771"/>
              <a:ext cx="38397" cy="508901"/>
            </a:xfrm>
            <a:custGeom>
              <a:avLst/>
              <a:gdLst/>
              <a:ahLst/>
              <a:cxnLst/>
              <a:rect l="l" t="t" r="r" b="b"/>
              <a:pathLst>
                <a:path w="1411" h="18701" extrusionOk="0">
                  <a:moveTo>
                    <a:pt x="1" y="1"/>
                  </a:moveTo>
                  <a:lnTo>
                    <a:pt x="1" y="18700"/>
                  </a:lnTo>
                  <a:lnTo>
                    <a:pt x="1410" y="18700"/>
                  </a:lnTo>
                  <a:lnTo>
                    <a:pt x="141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5" name="Google Shape;2585;p43"/>
            <p:cNvSpPr/>
            <p:nvPr/>
          </p:nvSpPr>
          <p:spPr>
            <a:xfrm flipH="1">
              <a:off x="5159283" y="4522771"/>
              <a:ext cx="38397" cy="508901"/>
            </a:xfrm>
            <a:custGeom>
              <a:avLst/>
              <a:gdLst/>
              <a:ahLst/>
              <a:cxnLst/>
              <a:rect l="l" t="t" r="r" b="b"/>
              <a:pathLst>
                <a:path w="1411" h="18701" extrusionOk="0">
                  <a:moveTo>
                    <a:pt x="1" y="1"/>
                  </a:moveTo>
                  <a:lnTo>
                    <a:pt x="1" y="18700"/>
                  </a:lnTo>
                  <a:lnTo>
                    <a:pt x="1410" y="18700"/>
                  </a:lnTo>
                  <a:lnTo>
                    <a:pt x="141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6" name="Google Shape;2586;p43"/>
            <p:cNvSpPr/>
            <p:nvPr/>
          </p:nvSpPr>
          <p:spPr>
            <a:xfrm>
              <a:off x="5709917" y="2320898"/>
              <a:ext cx="285949" cy="285976"/>
            </a:xfrm>
            <a:custGeom>
              <a:avLst/>
              <a:gdLst/>
              <a:ahLst/>
              <a:cxnLst/>
              <a:rect l="l" t="t" r="r" b="b"/>
              <a:pathLst>
                <a:path w="10508" h="10509" extrusionOk="0">
                  <a:moveTo>
                    <a:pt x="5237" y="1"/>
                  </a:moveTo>
                  <a:cubicBezTo>
                    <a:pt x="2335" y="1"/>
                    <a:pt x="0" y="2336"/>
                    <a:pt x="0" y="5271"/>
                  </a:cubicBezTo>
                  <a:cubicBezTo>
                    <a:pt x="0" y="8173"/>
                    <a:pt x="2335" y="10508"/>
                    <a:pt x="5237" y="10508"/>
                  </a:cubicBezTo>
                  <a:cubicBezTo>
                    <a:pt x="8173" y="10508"/>
                    <a:pt x="10508" y="8173"/>
                    <a:pt x="10508" y="5271"/>
                  </a:cubicBezTo>
                  <a:cubicBezTo>
                    <a:pt x="10508" y="2369"/>
                    <a:pt x="8173" y="1"/>
                    <a:pt x="5237" y="1"/>
                  </a:cubicBezTo>
                  <a:close/>
                </a:path>
              </a:pathLst>
            </a:custGeom>
            <a:solidFill>
              <a:srgbClr val="70643D">
                <a:alpha val="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7" name="Google Shape;2587;p43"/>
            <p:cNvSpPr/>
            <p:nvPr/>
          </p:nvSpPr>
          <p:spPr>
            <a:xfrm>
              <a:off x="5539797" y="2372071"/>
              <a:ext cx="378553" cy="379478"/>
            </a:xfrm>
            <a:custGeom>
              <a:avLst/>
              <a:gdLst/>
              <a:ahLst/>
              <a:cxnLst/>
              <a:rect l="l" t="t" r="r" b="b"/>
              <a:pathLst>
                <a:path w="13911" h="13945" extrusionOk="0">
                  <a:moveTo>
                    <a:pt x="7033" y="1"/>
                  </a:moveTo>
                  <a:cubicBezTo>
                    <a:pt x="7013" y="1"/>
                    <a:pt x="6992" y="1"/>
                    <a:pt x="6972" y="1"/>
                  </a:cubicBezTo>
                  <a:cubicBezTo>
                    <a:pt x="3136" y="1"/>
                    <a:pt x="0" y="3137"/>
                    <a:pt x="0" y="6973"/>
                  </a:cubicBezTo>
                  <a:cubicBezTo>
                    <a:pt x="0" y="10809"/>
                    <a:pt x="3136" y="13944"/>
                    <a:pt x="6972" y="13944"/>
                  </a:cubicBezTo>
                  <a:cubicBezTo>
                    <a:pt x="10808" y="13944"/>
                    <a:pt x="13910" y="10809"/>
                    <a:pt x="13910" y="6973"/>
                  </a:cubicBezTo>
                  <a:cubicBezTo>
                    <a:pt x="13910" y="3124"/>
                    <a:pt x="10874" y="1"/>
                    <a:pt x="7033" y="1"/>
                  </a:cubicBezTo>
                  <a:close/>
                </a:path>
              </a:pathLst>
            </a:custGeom>
            <a:solidFill>
              <a:srgbClr val="70643D">
                <a:alpha val="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8" name="Google Shape;2588;p43"/>
            <p:cNvSpPr/>
            <p:nvPr/>
          </p:nvSpPr>
          <p:spPr>
            <a:xfrm>
              <a:off x="5457860" y="2175650"/>
              <a:ext cx="145260" cy="145260"/>
            </a:xfrm>
            <a:custGeom>
              <a:avLst/>
              <a:gdLst/>
              <a:ahLst/>
              <a:cxnLst/>
              <a:rect l="l" t="t" r="r" b="b"/>
              <a:pathLst>
                <a:path w="5338" h="5338" extrusionOk="0">
                  <a:moveTo>
                    <a:pt x="2669" y="1"/>
                  </a:moveTo>
                  <a:cubicBezTo>
                    <a:pt x="1235" y="1"/>
                    <a:pt x="1" y="1235"/>
                    <a:pt x="1" y="2669"/>
                  </a:cubicBezTo>
                  <a:cubicBezTo>
                    <a:pt x="1" y="4137"/>
                    <a:pt x="1235" y="5338"/>
                    <a:pt x="2669" y="5338"/>
                  </a:cubicBezTo>
                  <a:cubicBezTo>
                    <a:pt x="4137" y="5338"/>
                    <a:pt x="5338" y="4137"/>
                    <a:pt x="5338" y="2669"/>
                  </a:cubicBezTo>
                  <a:cubicBezTo>
                    <a:pt x="5338" y="1235"/>
                    <a:pt x="4137" y="67"/>
                    <a:pt x="2669" y="1"/>
                  </a:cubicBezTo>
                  <a:close/>
                </a:path>
              </a:pathLst>
            </a:custGeom>
            <a:solidFill>
              <a:srgbClr val="70643D">
                <a:alpha val="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9" name="Google Shape;2589;p43"/>
            <p:cNvSpPr/>
            <p:nvPr/>
          </p:nvSpPr>
          <p:spPr>
            <a:xfrm>
              <a:off x="5916951" y="2958355"/>
              <a:ext cx="145260" cy="145260"/>
            </a:xfrm>
            <a:custGeom>
              <a:avLst/>
              <a:gdLst/>
              <a:ahLst/>
              <a:cxnLst/>
              <a:rect l="l" t="t" r="r" b="b"/>
              <a:pathLst>
                <a:path w="5338" h="5338" extrusionOk="0">
                  <a:moveTo>
                    <a:pt x="2669" y="1"/>
                  </a:moveTo>
                  <a:cubicBezTo>
                    <a:pt x="1235" y="1"/>
                    <a:pt x="1" y="1235"/>
                    <a:pt x="1" y="2669"/>
                  </a:cubicBezTo>
                  <a:cubicBezTo>
                    <a:pt x="1" y="4137"/>
                    <a:pt x="1235" y="5338"/>
                    <a:pt x="2669" y="5338"/>
                  </a:cubicBezTo>
                  <a:cubicBezTo>
                    <a:pt x="4137" y="5338"/>
                    <a:pt x="5338" y="4137"/>
                    <a:pt x="5338" y="2669"/>
                  </a:cubicBezTo>
                  <a:cubicBezTo>
                    <a:pt x="5338" y="1235"/>
                    <a:pt x="4137" y="67"/>
                    <a:pt x="2669" y="1"/>
                  </a:cubicBezTo>
                  <a:close/>
                </a:path>
              </a:pathLst>
            </a:custGeom>
            <a:solidFill>
              <a:srgbClr val="70643D">
                <a:alpha val="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0" name="Google Shape;2590;p43"/>
            <p:cNvSpPr/>
            <p:nvPr/>
          </p:nvSpPr>
          <p:spPr>
            <a:xfrm>
              <a:off x="5946313" y="2888309"/>
              <a:ext cx="145260" cy="145260"/>
            </a:xfrm>
            <a:custGeom>
              <a:avLst/>
              <a:gdLst/>
              <a:ahLst/>
              <a:cxnLst/>
              <a:rect l="l" t="t" r="r" b="b"/>
              <a:pathLst>
                <a:path w="5338" h="5338" extrusionOk="0">
                  <a:moveTo>
                    <a:pt x="2669" y="1"/>
                  </a:moveTo>
                  <a:cubicBezTo>
                    <a:pt x="1235" y="1"/>
                    <a:pt x="1" y="1235"/>
                    <a:pt x="1" y="2669"/>
                  </a:cubicBezTo>
                  <a:cubicBezTo>
                    <a:pt x="1" y="4137"/>
                    <a:pt x="1235" y="5338"/>
                    <a:pt x="2669" y="5338"/>
                  </a:cubicBezTo>
                  <a:cubicBezTo>
                    <a:pt x="4137" y="5338"/>
                    <a:pt x="5338" y="4137"/>
                    <a:pt x="5338" y="2669"/>
                  </a:cubicBezTo>
                  <a:cubicBezTo>
                    <a:pt x="5338" y="1235"/>
                    <a:pt x="4137" y="67"/>
                    <a:pt x="2669" y="1"/>
                  </a:cubicBezTo>
                  <a:close/>
                </a:path>
              </a:pathLst>
            </a:custGeom>
            <a:solidFill>
              <a:srgbClr val="70643D">
                <a:alpha val="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1" name="Google Shape;2591;p43"/>
            <p:cNvSpPr/>
            <p:nvPr/>
          </p:nvSpPr>
          <p:spPr>
            <a:xfrm>
              <a:off x="6070186" y="2888309"/>
              <a:ext cx="145260" cy="145260"/>
            </a:xfrm>
            <a:custGeom>
              <a:avLst/>
              <a:gdLst/>
              <a:ahLst/>
              <a:cxnLst/>
              <a:rect l="l" t="t" r="r" b="b"/>
              <a:pathLst>
                <a:path w="5338" h="5338" extrusionOk="0">
                  <a:moveTo>
                    <a:pt x="2669" y="1"/>
                  </a:moveTo>
                  <a:cubicBezTo>
                    <a:pt x="1235" y="1"/>
                    <a:pt x="1" y="1235"/>
                    <a:pt x="1" y="2669"/>
                  </a:cubicBezTo>
                  <a:cubicBezTo>
                    <a:pt x="1" y="4137"/>
                    <a:pt x="1235" y="5338"/>
                    <a:pt x="2669" y="5338"/>
                  </a:cubicBezTo>
                  <a:cubicBezTo>
                    <a:pt x="4137" y="5338"/>
                    <a:pt x="5338" y="4137"/>
                    <a:pt x="5338" y="2669"/>
                  </a:cubicBezTo>
                  <a:cubicBezTo>
                    <a:pt x="5338" y="1235"/>
                    <a:pt x="4137" y="67"/>
                    <a:pt x="2669" y="1"/>
                  </a:cubicBezTo>
                  <a:close/>
                </a:path>
              </a:pathLst>
            </a:custGeom>
            <a:solidFill>
              <a:srgbClr val="70643D">
                <a:alpha val="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2" name="Google Shape;2592;p43"/>
            <p:cNvSpPr/>
            <p:nvPr/>
          </p:nvSpPr>
          <p:spPr>
            <a:xfrm>
              <a:off x="6348734" y="2933999"/>
              <a:ext cx="378553" cy="379478"/>
            </a:xfrm>
            <a:custGeom>
              <a:avLst/>
              <a:gdLst/>
              <a:ahLst/>
              <a:cxnLst/>
              <a:rect l="l" t="t" r="r" b="b"/>
              <a:pathLst>
                <a:path w="13911" h="13945" extrusionOk="0">
                  <a:moveTo>
                    <a:pt x="7033" y="1"/>
                  </a:moveTo>
                  <a:cubicBezTo>
                    <a:pt x="7013" y="1"/>
                    <a:pt x="6992" y="1"/>
                    <a:pt x="6972" y="1"/>
                  </a:cubicBezTo>
                  <a:cubicBezTo>
                    <a:pt x="3136" y="1"/>
                    <a:pt x="0" y="3137"/>
                    <a:pt x="0" y="6973"/>
                  </a:cubicBezTo>
                  <a:cubicBezTo>
                    <a:pt x="0" y="10809"/>
                    <a:pt x="3136" y="13944"/>
                    <a:pt x="6972" y="13944"/>
                  </a:cubicBezTo>
                  <a:cubicBezTo>
                    <a:pt x="10808" y="13944"/>
                    <a:pt x="13910" y="10809"/>
                    <a:pt x="13910" y="6973"/>
                  </a:cubicBezTo>
                  <a:cubicBezTo>
                    <a:pt x="13910" y="3124"/>
                    <a:pt x="10874" y="1"/>
                    <a:pt x="7033" y="1"/>
                  </a:cubicBezTo>
                  <a:close/>
                </a:path>
              </a:pathLst>
            </a:custGeom>
            <a:solidFill>
              <a:srgbClr val="70643D">
                <a:alpha val="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3" name="Google Shape;2593;p43"/>
            <p:cNvSpPr/>
            <p:nvPr/>
          </p:nvSpPr>
          <p:spPr>
            <a:xfrm>
              <a:off x="6159538" y="2772791"/>
              <a:ext cx="378553" cy="379478"/>
            </a:xfrm>
            <a:custGeom>
              <a:avLst/>
              <a:gdLst/>
              <a:ahLst/>
              <a:cxnLst/>
              <a:rect l="l" t="t" r="r" b="b"/>
              <a:pathLst>
                <a:path w="13911" h="13945" extrusionOk="0">
                  <a:moveTo>
                    <a:pt x="7033" y="1"/>
                  </a:moveTo>
                  <a:cubicBezTo>
                    <a:pt x="7013" y="1"/>
                    <a:pt x="6992" y="1"/>
                    <a:pt x="6972" y="1"/>
                  </a:cubicBezTo>
                  <a:cubicBezTo>
                    <a:pt x="3136" y="1"/>
                    <a:pt x="0" y="3137"/>
                    <a:pt x="0" y="6973"/>
                  </a:cubicBezTo>
                  <a:cubicBezTo>
                    <a:pt x="0" y="10809"/>
                    <a:pt x="3136" y="13944"/>
                    <a:pt x="6972" y="13944"/>
                  </a:cubicBezTo>
                  <a:cubicBezTo>
                    <a:pt x="10808" y="13944"/>
                    <a:pt x="13910" y="10809"/>
                    <a:pt x="13910" y="6973"/>
                  </a:cubicBezTo>
                  <a:cubicBezTo>
                    <a:pt x="13910" y="3124"/>
                    <a:pt x="10874" y="1"/>
                    <a:pt x="7033" y="1"/>
                  </a:cubicBezTo>
                  <a:close/>
                </a:path>
              </a:pathLst>
            </a:custGeom>
            <a:solidFill>
              <a:srgbClr val="70643D">
                <a:alpha val="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4" name="Google Shape;2594;p43"/>
            <p:cNvSpPr/>
            <p:nvPr/>
          </p:nvSpPr>
          <p:spPr>
            <a:xfrm>
              <a:off x="7232166" y="3174070"/>
              <a:ext cx="378553" cy="379478"/>
            </a:xfrm>
            <a:custGeom>
              <a:avLst/>
              <a:gdLst/>
              <a:ahLst/>
              <a:cxnLst/>
              <a:rect l="l" t="t" r="r" b="b"/>
              <a:pathLst>
                <a:path w="13911" h="13945" extrusionOk="0">
                  <a:moveTo>
                    <a:pt x="7033" y="1"/>
                  </a:moveTo>
                  <a:cubicBezTo>
                    <a:pt x="7013" y="1"/>
                    <a:pt x="6992" y="1"/>
                    <a:pt x="6972" y="1"/>
                  </a:cubicBezTo>
                  <a:cubicBezTo>
                    <a:pt x="3136" y="1"/>
                    <a:pt x="0" y="3137"/>
                    <a:pt x="0" y="6973"/>
                  </a:cubicBezTo>
                  <a:cubicBezTo>
                    <a:pt x="0" y="10809"/>
                    <a:pt x="3136" y="13944"/>
                    <a:pt x="6972" y="13944"/>
                  </a:cubicBezTo>
                  <a:cubicBezTo>
                    <a:pt x="10808" y="13944"/>
                    <a:pt x="13910" y="10809"/>
                    <a:pt x="13910" y="6973"/>
                  </a:cubicBezTo>
                  <a:cubicBezTo>
                    <a:pt x="13910" y="3124"/>
                    <a:pt x="10874" y="1"/>
                    <a:pt x="7033" y="1"/>
                  </a:cubicBezTo>
                  <a:close/>
                </a:path>
              </a:pathLst>
            </a:custGeom>
            <a:solidFill>
              <a:srgbClr val="70643D">
                <a:alpha val="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5" name="Google Shape;2595;p43"/>
            <p:cNvSpPr/>
            <p:nvPr/>
          </p:nvSpPr>
          <p:spPr>
            <a:xfrm>
              <a:off x="7443296" y="3137047"/>
              <a:ext cx="145260" cy="145260"/>
            </a:xfrm>
            <a:custGeom>
              <a:avLst/>
              <a:gdLst/>
              <a:ahLst/>
              <a:cxnLst/>
              <a:rect l="l" t="t" r="r" b="b"/>
              <a:pathLst>
                <a:path w="5338" h="5338" extrusionOk="0">
                  <a:moveTo>
                    <a:pt x="2669" y="1"/>
                  </a:moveTo>
                  <a:cubicBezTo>
                    <a:pt x="1235" y="1"/>
                    <a:pt x="1" y="1235"/>
                    <a:pt x="1" y="2669"/>
                  </a:cubicBezTo>
                  <a:cubicBezTo>
                    <a:pt x="1" y="4137"/>
                    <a:pt x="1235" y="5338"/>
                    <a:pt x="2669" y="5338"/>
                  </a:cubicBezTo>
                  <a:cubicBezTo>
                    <a:pt x="4137" y="5338"/>
                    <a:pt x="5338" y="4137"/>
                    <a:pt x="5338" y="2669"/>
                  </a:cubicBezTo>
                  <a:cubicBezTo>
                    <a:pt x="5338" y="1235"/>
                    <a:pt x="4137" y="67"/>
                    <a:pt x="2669" y="1"/>
                  </a:cubicBezTo>
                  <a:close/>
                </a:path>
              </a:pathLst>
            </a:custGeom>
            <a:solidFill>
              <a:srgbClr val="70643D">
                <a:alpha val="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6" name="Google Shape;2596;p43"/>
            <p:cNvSpPr/>
            <p:nvPr/>
          </p:nvSpPr>
          <p:spPr>
            <a:xfrm>
              <a:off x="7757303" y="2771199"/>
              <a:ext cx="378553" cy="379478"/>
            </a:xfrm>
            <a:custGeom>
              <a:avLst/>
              <a:gdLst/>
              <a:ahLst/>
              <a:cxnLst/>
              <a:rect l="l" t="t" r="r" b="b"/>
              <a:pathLst>
                <a:path w="13911" h="13945" extrusionOk="0">
                  <a:moveTo>
                    <a:pt x="7033" y="1"/>
                  </a:moveTo>
                  <a:cubicBezTo>
                    <a:pt x="7013" y="1"/>
                    <a:pt x="6992" y="1"/>
                    <a:pt x="6972" y="1"/>
                  </a:cubicBezTo>
                  <a:cubicBezTo>
                    <a:pt x="3136" y="1"/>
                    <a:pt x="0" y="3137"/>
                    <a:pt x="0" y="6973"/>
                  </a:cubicBezTo>
                  <a:cubicBezTo>
                    <a:pt x="0" y="10809"/>
                    <a:pt x="3136" y="13944"/>
                    <a:pt x="6972" y="13944"/>
                  </a:cubicBezTo>
                  <a:cubicBezTo>
                    <a:pt x="10808" y="13944"/>
                    <a:pt x="13910" y="10809"/>
                    <a:pt x="13910" y="6973"/>
                  </a:cubicBezTo>
                  <a:cubicBezTo>
                    <a:pt x="13910" y="3124"/>
                    <a:pt x="10874" y="1"/>
                    <a:pt x="7033" y="1"/>
                  </a:cubicBezTo>
                  <a:close/>
                </a:path>
              </a:pathLst>
            </a:custGeom>
            <a:solidFill>
              <a:srgbClr val="70643D">
                <a:alpha val="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7" name="Google Shape;2597;p43"/>
            <p:cNvSpPr/>
            <p:nvPr/>
          </p:nvSpPr>
          <p:spPr>
            <a:xfrm>
              <a:off x="7618505" y="2819543"/>
              <a:ext cx="285949" cy="285976"/>
            </a:xfrm>
            <a:custGeom>
              <a:avLst/>
              <a:gdLst/>
              <a:ahLst/>
              <a:cxnLst/>
              <a:rect l="l" t="t" r="r" b="b"/>
              <a:pathLst>
                <a:path w="10508" h="10509" extrusionOk="0">
                  <a:moveTo>
                    <a:pt x="5237" y="1"/>
                  </a:moveTo>
                  <a:cubicBezTo>
                    <a:pt x="2335" y="1"/>
                    <a:pt x="0" y="2336"/>
                    <a:pt x="0" y="5271"/>
                  </a:cubicBezTo>
                  <a:cubicBezTo>
                    <a:pt x="0" y="8173"/>
                    <a:pt x="2335" y="10508"/>
                    <a:pt x="5237" y="10508"/>
                  </a:cubicBezTo>
                  <a:cubicBezTo>
                    <a:pt x="8173" y="10508"/>
                    <a:pt x="10508" y="8173"/>
                    <a:pt x="10508" y="5271"/>
                  </a:cubicBezTo>
                  <a:cubicBezTo>
                    <a:pt x="10508" y="2369"/>
                    <a:pt x="8173" y="1"/>
                    <a:pt x="5237" y="1"/>
                  </a:cubicBezTo>
                  <a:close/>
                </a:path>
              </a:pathLst>
            </a:custGeom>
            <a:solidFill>
              <a:srgbClr val="70643D">
                <a:alpha val="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8" name="Google Shape;2598;p43"/>
            <p:cNvSpPr/>
            <p:nvPr/>
          </p:nvSpPr>
          <p:spPr>
            <a:xfrm>
              <a:off x="7708878" y="2607597"/>
              <a:ext cx="285949" cy="285976"/>
            </a:xfrm>
            <a:custGeom>
              <a:avLst/>
              <a:gdLst/>
              <a:ahLst/>
              <a:cxnLst/>
              <a:rect l="l" t="t" r="r" b="b"/>
              <a:pathLst>
                <a:path w="10508" h="10509" extrusionOk="0">
                  <a:moveTo>
                    <a:pt x="5237" y="1"/>
                  </a:moveTo>
                  <a:cubicBezTo>
                    <a:pt x="2335" y="1"/>
                    <a:pt x="0" y="2336"/>
                    <a:pt x="0" y="5271"/>
                  </a:cubicBezTo>
                  <a:cubicBezTo>
                    <a:pt x="0" y="8173"/>
                    <a:pt x="2335" y="10508"/>
                    <a:pt x="5237" y="10508"/>
                  </a:cubicBezTo>
                  <a:cubicBezTo>
                    <a:pt x="8173" y="10508"/>
                    <a:pt x="10508" y="8173"/>
                    <a:pt x="10508" y="5271"/>
                  </a:cubicBezTo>
                  <a:cubicBezTo>
                    <a:pt x="10508" y="2369"/>
                    <a:pt x="8173" y="1"/>
                    <a:pt x="5237" y="1"/>
                  </a:cubicBezTo>
                  <a:close/>
                </a:path>
              </a:pathLst>
            </a:custGeom>
            <a:solidFill>
              <a:srgbClr val="70643D">
                <a:alpha val="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9" name="Google Shape;2599;p43"/>
            <p:cNvSpPr/>
            <p:nvPr/>
          </p:nvSpPr>
          <p:spPr>
            <a:xfrm>
              <a:off x="7490074" y="2556342"/>
              <a:ext cx="145260" cy="145260"/>
            </a:xfrm>
            <a:custGeom>
              <a:avLst/>
              <a:gdLst/>
              <a:ahLst/>
              <a:cxnLst/>
              <a:rect l="l" t="t" r="r" b="b"/>
              <a:pathLst>
                <a:path w="5338" h="5338" extrusionOk="0">
                  <a:moveTo>
                    <a:pt x="2669" y="1"/>
                  </a:moveTo>
                  <a:cubicBezTo>
                    <a:pt x="1235" y="1"/>
                    <a:pt x="1" y="1235"/>
                    <a:pt x="1" y="2669"/>
                  </a:cubicBezTo>
                  <a:cubicBezTo>
                    <a:pt x="1" y="4137"/>
                    <a:pt x="1235" y="5338"/>
                    <a:pt x="2669" y="5338"/>
                  </a:cubicBezTo>
                  <a:cubicBezTo>
                    <a:pt x="4137" y="5338"/>
                    <a:pt x="5338" y="4137"/>
                    <a:pt x="5338" y="2669"/>
                  </a:cubicBezTo>
                  <a:cubicBezTo>
                    <a:pt x="5338" y="1235"/>
                    <a:pt x="4137" y="67"/>
                    <a:pt x="2669" y="1"/>
                  </a:cubicBezTo>
                  <a:close/>
                </a:path>
              </a:pathLst>
            </a:custGeom>
            <a:solidFill>
              <a:srgbClr val="70643D">
                <a:alpha val="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05298713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7" name="Google Shape;2727;p47"/>
          <p:cNvSpPr txBox="1">
            <a:spLocks noGrp="1"/>
          </p:cNvSpPr>
          <p:nvPr>
            <p:ph type="title" idx="3"/>
          </p:nvPr>
        </p:nvSpPr>
        <p:spPr>
          <a:xfrm>
            <a:off x="243335" y="269090"/>
            <a:ext cx="8657329" cy="68576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/>
              <a:t>Ex 4. Work in pairs. Read some ways to save energy at home. </a:t>
            </a:r>
            <a:br>
              <a:rPr lang="en-US" sz="2400" dirty="0"/>
            </a:br>
            <a:r>
              <a:rPr lang="en-US" sz="2400" dirty="0"/>
              <a:t>Choose </a:t>
            </a:r>
            <a:r>
              <a:rPr lang="en-US" sz="2400" dirty="0">
                <a:solidFill>
                  <a:schemeClr val="accent3"/>
                </a:solidFill>
              </a:rPr>
              <a:t>three ways</a:t>
            </a:r>
            <a:r>
              <a:rPr lang="en-US" sz="2400" dirty="0"/>
              <a:t> and write them in your notebook.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62F6452-794A-79BB-EE5F-36451BDF2871}"/>
              </a:ext>
            </a:extLst>
          </p:cNvPr>
          <p:cNvSpPr txBox="1"/>
          <p:nvPr/>
        </p:nvSpPr>
        <p:spPr>
          <a:xfrm>
            <a:off x="1343852" y="1060435"/>
            <a:ext cx="7800148" cy="26027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chemeClr val="accent3"/>
                </a:solidFill>
                <a:latin typeface="Londrina Solid"/>
                <a:sym typeface="Londrina Solid"/>
              </a:rPr>
              <a:t>• Use low energy light bulbs</a:t>
            </a:r>
            <a:br>
              <a:rPr lang="en-US" sz="2800" dirty="0">
                <a:solidFill>
                  <a:schemeClr val="accent3"/>
                </a:solidFill>
                <a:latin typeface="Londrina Solid"/>
                <a:sym typeface="Londrina Solid"/>
              </a:rPr>
            </a:br>
            <a:r>
              <a:rPr lang="en-US" sz="2800" dirty="0">
                <a:solidFill>
                  <a:schemeClr val="accent3"/>
                </a:solidFill>
                <a:latin typeface="Londrina Solid"/>
                <a:sym typeface="Londrina Solid"/>
              </a:rPr>
              <a:t>• Use solar panels to warm water</a:t>
            </a:r>
            <a:br>
              <a:rPr lang="en-US" sz="2800" dirty="0">
                <a:solidFill>
                  <a:schemeClr val="accent3"/>
                </a:solidFill>
                <a:latin typeface="Londrina Solid"/>
                <a:sym typeface="Londrina Solid"/>
              </a:rPr>
            </a:br>
            <a:r>
              <a:rPr lang="en-US" sz="2800" dirty="0">
                <a:solidFill>
                  <a:schemeClr val="accent3"/>
                </a:solidFill>
                <a:latin typeface="Londrina Solid"/>
                <a:sym typeface="Londrina Solid"/>
              </a:rPr>
              <a:t>• Turn off the lights when leaving the room</a:t>
            </a:r>
            <a:br>
              <a:rPr lang="en-US" sz="2800" dirty="0">
                <a:solidFill>
                  <a:schemeClr val="accent3"/>
                </a:solidFill>
                <a:latin typeface="Londrina Solid"/>
                <a:sym typeface="Londrina Solid"/>
              </a:rPr>
            </a:br>
            <a:r>
              <a:rPr lang="en-US" sz="2800" dirty="0">
                <a:solidFill>
                  <a:schemeClr val="accent3"/>
                </a:solidFill>
                <a:latin typeface="Londrina Solid"/>
                <a:sym typeface="Londrina Solid"/>
              </a:rPr>
              <a:t>• Turn off electrical appliances when not using them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565214B7-91AC-5EB7-2310-74B6B0EA38BB}"/>
              </a:ext>
            </a:extLst>
          </p:cNvPr>
          <p:cNvSpPr/>
          <p:nvPr/>
        </p:nvSpPr>
        <p:spPr>
          <a:xfrm>
            <a:off x="776836" y="1254266"/>
            <a:ext cx="420786" cy="420786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93E7A554-DB58-564C-4903-3C71F3BEAB1A}"/>
              </a:ext>
            </a:extLst>
          </p:cNvPr>
          <p:cNvSpPr/>
          <p:nvPr/>
        </p:nvSpPr>
        <p:spPr>
          <a:xfrm>
            <a:off x="776836" y="1892481"/>
            <a:ext cx="420786" cy="420786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F72EEEB4-7D99-02E4-7C1D-713329E96F43}"/>
              </a:ext>
            </a:extLst>
          </p:cNvPr>
          <p:cNvSpPr/>
          <p:nvPr/>
        </p:nvSpPr>
        <p:spPr>
          <a:xfrm>
            <a:off x="776836" y="2530696"/>
            <a:ext cx="420786" cy="420786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4B8C21D5-68BA-5074-63D5-3039CEAD7636}"/>
              </a:ext>
            </a:extLst>
          </p:cNvPr>
          <p:cNvSpPr/>
          <p:nvPr/>
        </p:nvSpPr>
        <p:spPr>
          <a:xfrm>
            <a:off x="776836" y="3168911"/>
            <a:ext cx="420786" cy="420786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 animBg="1"/>
      <p:bldP spid="29" grpId="0" animBg="1"/>
      <p:bldP spid="30" grpId="0" animBg="1"/>
      <p:bldP spid="3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2" name="Google Shape;2642;p45"/>
          <p:cNvSpPr txBox="1">
            <a:spLocks noGrp="1"/>
          </p:cNvSpPr>
          <p:nvPr>
            <p:ph type="title"/>
          </p:nvPr>
        </p:nvSpPr>
        <p:spPr>
          <a:xfrm>
            <a:off x="506327" y="277183"/>
            <a:ext cx="8131345" cy="539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/>
              <a:t>Ex 5. Write a paragraph of about </a:t>
            </a:r>
            <a:r>
              <a:rPr lang="en-US" sz="2400" dirty="0">
                <a:solidFill>
                  <a:schemeClr val="accent3"/>
                </a:solidFill>
              </a:rPr>
              <a:t>70 words</a:t>
            </a:r>
            <a:r>
              <a:rPr lang="en-US" sz="2400" dirty="0"/>
              <a:t> about </a:t>
            </a:r>
            <a:r>
              <a:rPr lang="en-US" sz="2400" i="1" dirty="0">
                <a:solidFill>
                  <a:schemeClr val="accent3"/>
                </a:solidFill>
              </a:rPr>
              <a:t>how you save energy at home</a:t>
            </a:r>
            <a:r>
              <a:rPr lang="en-US" sz="2400" dirty="0"/>
              <a:t>.</a:t>
            </a:r>
            <a:endParaRPr sz="2400" dirty="0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80662C1-5538-1A01-D14A-3EFC4B93DC5E}"/>
              </a:ext>
            </a:extLst>
          </p:cNvPr>
          <p:cNvSpPr/>
          <p:nvPr/>
        </p:nvSpPr>
        <p:spPr>
          <a:xfrm>
            <a:off x="3762796" y="720192"/>
            <a:ext cx="5138442" cy="377088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b="1" i="1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We use a lot of energy at home and it costs us a lot.</a:t>
            </a:r>
            <a:r>
              <a:rPr lang="en-US" sz="18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b="1" i="1" dirty="0">
                <a:solidFill>
                  <a:schemeClr val="accent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 save energy</a:t>
            </a:r>
            <a:r>
              <a:rPr lang="en-US" sz="18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b="1" i="1" dirty="0">
                <a:solidFill>
                  <a:schemeClr val="accent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we should</a:t>
            </a:r>
            <a:r>
              <a:rPr lang="en-US" sz="18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try making more use of natural light instead of keeping the lights unnecessarily in the morning and afternoons. </a:t>
            </a:r>
            <a:r>
              <a:rPr lang="en-US" sz="1800" b="1" i="1" dirty="0">
                <a:solidFill>
                  <a:schemeClr val="accent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Moreover, we should</a:t>
            </a:r>
            <a:r>
              <a:rPr lang="en-US" sz="18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unplug your electrical gadgets when not in use. These devices consume at least 10% of electricity even when inactive. </a:t>
            </a:r>
            <a:r>
              <a:rPr lang="en-US" sz="1800" b="1" i="1" dirty="0">
                <a:solidFill>
                  <a:schemeClr val="accent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Therefore</a:t>
            </a:r>
            <a:r>
              <a:rPr lang="en-US" sz="18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unplug them to save electricity. </a:t>
            </a:r>
            <a:r>
              <a:rPr lang="en-US" sz="1800" b="1" i="1" dirty="0">
                <a:solidFill>
                  <a:schemeClr val="accent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Most importantly</a:t>
            </a:r>
            <a:r>
              <a:rPr lang="en-US" sz="18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installing solar panels can help you excessively. They are very economical and help in saving a lot of energy. This can help in getting cheap electricity and protect the environment.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D862B87-C8C9-0BD8-F987-92C55600955F}"/>
              </a:ext>
            </a:extLst>
          </p:cNvPr>
          <p:cNvSpPr txBox="1"/>
          <p:nvPr/>
        </p:nvSpPr>
        <p:spPr>
          <a:xfrm>
            <a:off x="506327" y="1035067"/>
            <a:ext cx="2908168" cy="23471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>
                <a:solidFill>
                  <a:schemeClr val="accent1"/>
                </a:solidFill>
                <a:latin typeface="Londrina Solid"/>
                <a:sym typeface="Londrina Solid"/>
              </a:rPr>
              <a:t>To save energy, we should …</a:t>
            </a:r>
          </a:p>
          <a:p>
            <a:pPr>
              <a:lnSpc>
                <a:spcPct val="150000"/>
              </a:lnSpc>
            </a:pPr>
            <a:r>
              <a:rPr lang="en-US" sz="2000" dirty="0">
                <a:solidFill>
                  <a:schemeClr val="accent1"/>
                </a:solidFill>
                <a:latin typeface="Londrina Solid"/>
                <a:sym typeface="Londrina Solid"/>
              </a:rPr>
              <a:t>Moreover, we should …</a:t>
            </a:r>
          </a:p>
          <a:p>
            <a:pPr>
              <a:lnSpc>
                <a:spcPct val="150000"/>
              </a:lnSpc>
            </a:pPr>
            <a:r>
              <a:rPr lang="en-US" sz="2000" dirty="0">
                <a:solidFill>
                  <a:schemeClr val="accent1"/>
                </a:solidFill>
                <a:latin typeface="Londrina Solid"/>
                <a:sym typeface="Londrina Solid"/>
              </a:rPr>
              <a:t>Therefore, …</a:t>
            </a:r>
          </a:p>
          <a:p>
            <a:pPr>
              <a:lnSpc>
                <a:spcPct val="150000"/>
              </a:lnSpc>
            </a:pPr>
            <a:r>
              <a:rPr lang="en-US" sz="2000" dirty="0">
                <a:solidFill>
                  <a:schemeClr val="accent1"/>
                </a:solidFill>
                <a:latin typeface="Londrina Solid"/>
                <a:sym typeface="Londrina Solid"/>
              </a:rPr>
              <a:t>Most importantly, …</a:t>
            </a:r>
          </a:p>
          <a:p>
            <a:pPr>
              <a:lnSpc>
                <a:spcPct val="150000"/>
              </a:lnSpc>
            </a:pPr>
            <a:r>
              <a:rPr lang="en-US" sz="2000" dirty="0">
                <a:solidFill>
                  <a:schemeClr val="accent1"/>
                </a:solidFill>
                <a:latin typeface="Londrina Solid"/>
                <a:sym typeface="Londrina Solid"/>
              </a:rPr>
              <a:t>It’s necessary to …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8" name="Google Shape;2758;p49"/>
          <p:cNvSpPr txBox="1">
            <a:spLocks noGrp="1"/>
          </p:cNvSpPr>
          <p:nvPr>
            <p:ph type="title" idx="2"/>
          </p:nvPr>
        </p:nvSpPr>
        <p:spPr>
          <a:xfrm>
            <a:off x="4571875" y="1184350"/>
            <a:ext cx="3858900" cy="629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 dirty="0"/>
              <a:t>5 minutes</a:t>
            </a:r>
            <a:endParaRPr sz="5400" dirty="0"/>
          </a:p>
        </p:txBody>
      </p:sp>
      <p:sp>
        <p:nvSpPr>
          <p:cNvPr id="2760" name="Google Shape;2760;p49"/>
          <p:cNvSpPr txBox="1">
            <a:spLocks noGrp="1"/>
          </p:cNvSpPr>
          <p:nvPr>
            <p:ph type="title"/>
          </p:nvPr>
        </p:nvSpPr>
        <p:spPr>
          <a:xfrm>
            <a:off x="713225" y="1184350"/>
            <a:ext cx="3858900" cy="629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dirty="0"/>
              <a:t>YOUR TURN</a:t>
            </a:r>
            <a:endParaRPr sz="6000" dirty="0"/>
          </a:p>
        </p:txBody>
      </p:sp>
      <p:grpSp>
        <p:nvGrpSpPr>
          <p:cNvPr id="2762" name="Google Shape;2762;p49"/>
          <p:cNvGrpSpPr/>
          <p:nvPr/>
        </p:nvGrpSpPr>
        <p:grpSpPr>
          <a:xfrm>
            <a:off x="2413900" y="2466513"/>
            <a:ext cx="2158225" cy="2494300"/>
            <a:chOff x="2413900" y="2442700"/>
            <a:chExt cx="2158225" cy="2494300"/>
          </a:xfrm>
        </p:grpSpPr>
        <p:sp>
          <p:nvSpPr>
            <p:cNvPr id="2763" name="Google Shape;2763;p49"/>
            <p:cNvSpPr/>
            <p:nvPr/>
          </p:nvSpPr>
          <p:spPr>
            <a:xfrm>
              <a:off x="3673950" y="2719550"/>
              <a:ext cx="131800" cy="131800"/>
            </a:xfrm>
            <a:custGeom>
              <a:avLst/>
              <a:gdLst/>
              <a:ahLst/>
              <a:cxnLst/>
              <a:rect l="l" t="t" r="r" b="b"/>
              <a:pathLst>
                <a:path w="5272" h="5272" extrusionOk="0">
                  <a:moveTo>
                    <a:pt x="2636" y="1"/>
                  </a:moveTo>
                  <a:cubicBezTo>
                    <a:pt x="1168" y="1"/>
                    <a:pt x="1" y="1168"/>
                    <a:pt x="1" y="2636"/>
                  </a:cubicBezTo>
                  <a:cubicBezTo>
                    <a:pt x="1" y="4104"/>
                    <a:pt x="1168" y="5271"/>
                    <a:pt x="2636" y="5271"/>
                  </a:cubicBezTo>
                  <a:cubicBezTo>
                    <a:pt x="4104" y="5271"/>
                    <a:pt x="5271" y="4104"/>
                    <a:pt x="5271" y="2636"/>
                  </a:cubicBezTo>
                  <a:cubicBezTo>
                    <a:pt x="5271" y="1168"/>
                    <a:pt x="4104" y="1"/>
                    <a:pt x="2636" y="1"/>
                  </a:cubicBezTo>
                  <a:close/>
                </a:path>
              </a:pathLst>
            </a:custGeom>
            <a:solidFill>
              <a:srgbClr val="70643D">
                <a:alpha val="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4" name="Google Shape;2764;p49"/>
            <p:cNvSpPr/>
            <p:nvPr/>
          </p:nvSpPr>
          <p:spPr>
            <a:xfrm>
              <a:off x="3648950" y="2761250"/>
              <a:ext cx="131775" cy="131800"/>
            </a:xfrm>
            <a:custGeom>
              <a:avLst/>
              <a:gdLst/>
              <a:ahLst/>
              <a:cxnLst/>
              <a:rect l="l" t="t" r="r" b="b"/>
              <a:pathLst>
                <a:path w="5271" h="5272" extrusionOk="0">
                  <a:moveTo>
                    <a:pt x="2635" y="1"/>
                  </a:moveTo>
                  <a:cubicBezTo>
                    <a:pt x="1168" y="1"/>
                    <a:pt x="0" y="1168"/>
                    <a:pt x="0" y="2636"/>
                  </a:cubicBezTo>
                  <a:cubicBezTo>
                    <a:pt x="0" y="4104"/>
                    <a:pt x="1168" y="5271"/>
                    <a:pt x="2635" y="5271"/>
                  </a:cubicBezTo>
                  <a:cubicBezTo>
                    <a:pt x="4103" y="5271"/>
                    <a:pt x="5271" y="4104"/>
                    <a:pt x="5271" y="2636"/>
                  </a:cubicBezTo>
                  <a:cubicBezTo>
                    <a:pt x="5271" y="1201"/>
                    <a:pt x="4103" y="1"/>
                    <a:pt x="2635" y="1"/>
                  </a:cubicBezTo>
                  <a:close/>
                </a:path>
              </a:pathLst>
            </a:custGeom>
            <a:solidFill>
              <a:srgbClr val="70643D">
                <a:alpha val="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5" name="Google Shape;2765;p49"/>
            <p:cNvSpPr/>
            <p:nvPr/>
          </p:nvSpPr>
          <p:spPr>
            <a:xfrm>
              <a:off x="3735675" y="2797100"/>
              <a:ext cx="101750" cy="101775"/>
            </a:xfrm>
            <a:custGeom>
              <a:avLst/>
              <a:gdLst/>
              <a:ahLst/>
              <a:cxnLst/>
              <a:rect l="l" t="t" r="r" b="b"/>
              <a:pathLst>
                <a:path w="4070" h="4071" extrusionOk="0">
                  <a:moveTo>
                    <a:pt x="2035" y="1"/>
                  </a:moveTo>
                  <a:cubicBezTo>
                    <a:pt x="901" y="1"/>
                    <a:pt x="0" y="902"/>
                    <a:pt x="0" y="2036"/>
                  </a:cubicBezTo>
                  <a:cubicBezTo>
                    <a:pt x="0" y="3170"/>
                    <a:pt x="901" y="4071"/>
                    <a:pt x="2035" y="4071"/>
                  </a:cubicBezTo>
                  <a:cubicBezTo>
                    <a:pt x="3169" y="4071"/>
                    <a:pt x="4070" y="3137"/>
                    <a:pt x="4070" y="2036"/>
                  </a:cubicBezTo>
                  <a:cubicBezTo>
                    <a:pt x="4070" y="935"/>
                    <a:pt x="3169" y="34"/>
                    <a:pt x="2035" y="1"/>
                  </a:cubicBezTo>
                  <a:close/>
                </a:path>
              </a:pathLst>
            </a:custGeom>
            <a:solidFill>
              <a:srgbClr val="70643D">
                <a:alpha val="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6" name="Google Shape;2766;p49"/>
            <p:cNvSpPr/>
            <p:nvPr/>
          </p:nvSpPr>
          <p:spPr>
            <a:xfrm>
              <a:off x="3558875" y="2602800"/>
              <a:ext cx="180150" cy="179325"/>
            </a:xfrm>
            <a:custGeom>
              <a:avLst/>
              <a:gdLst/>
              <a:ahLst/>
              <a:cxnLst/>
              <a:rect l="l" t="t" r="r" b="b"/>
              <a:pathLst>
                <a:path w="7206" h="7173" extrusionOk="0">
                  <a:moveTo>
                    <a:pt x="3662" y="0"/>
                  </a:moveTo>
                  <a:cubicBezTo>
                    <a:pt x="3643" y="0"/>
                    <a:pt x="3623" y="0"/>
                    <a:pt x="3603" y="1"/>
                  </a:cubicBezTo>
                  <a:cubicBezTo>
                    <a:pt x="1635" y="1"/>
                    <a:pt x="1" y="1602"/>
                    <a:pt x="1" y="3603"/>
                  </a:cubicBezTo>
                  <a:cubicBezTo>
                    <a:pt x="1" y="5538"/>
                    <a:pt x="1602" y="7173"/>
                    <a:pt x="3603" y="7173"/>
                  </a:cubicBezTo>
                  <a:cubicBezTo>
                    <a:pt x="5571" y="7173"/>
                    <a:pt x="7206" y="5605"/>
                    <a:pt x="7206" y="3603"/>
                  </a:cubicBezTo>
                  <a:cubicBezTo>
                    <a:pt x="7206" y="1622"/>
                    <a:pt x="5604" y="0"/>
                    <a:pt x="3662" y="0"/>
                  </a:cubicBezTo>
                  <a:close/>
                </a:path>
              </a:pathLst>
            </a:custGeom>
            <a:solidFill>
              <a:srgbClr val="70643D">
                <a:alpha val="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7" name="Google Shape;2767;p49"/>
            <p:cNvSpPr/>
            <p:nvPr/>
          </p:nvSpPr>
          <p:spPr>
            <a:xfrm>
              <a:off x="3550550" y="2699525"/>
              <a:ext cx="180150" cy="179350"/>
            </a:xfrm>
            <a:custGeom>
              <a:avLst/>
              <a:gdLst/>
              <a:ahLst/>
              <a:cxnLst/>
              <a:rect l="l" t="t" r="r" b="b"/>
              <a:pathLst>
                <a:path w="7206" h="7174" extrusionOk="0">
                  <a:moveTo>
                    <a:pt x="3630" y="1"/>
                  </a:moveTo>
                  <a:cubicBezTo>
                    <a:pt x="3610" y="1"/>
                    <a:pt x="3589" y="1"/>
                    <a:pt x="3569" y="1"/>
                  </a:cubicBezTo>
                  <a:cubicBezTo>
                    <a:pt x="1568" y="35"/>
                    <a:pt x="0" y="1669"/>
                    <a:pt x="0" y="3637"/>
                  </a:cubicBezTo>
                  <a:cubicBezTo>
                    <a:pt x="33" y="5585"/>
                    <a:pt x="1635" y="7174"/>
                    <a:pt x="3576" y="7174"/>
                  </a:cubicBezTo>
                  <a:cubicBezTo>
                    <a:pt x="3596" y="7174"/>
                    <a:pt x="3616" y="7173"/>
                    <a:pt x="3636" y="7173"/>
                  </a:cubicBezTo>
                  <a:cubicBezTo>
                    <a:pt x="5637" y="7140"/>
                    <a:pt x="7205" y="5538"/>
                    <a:pt x="7172" y="3537"/>
                  </a:cubicBezTo>
                  <a:cubicBezTo>
                    <a:pt x="7172" y="1589"/>
                    <a:pt x="5571" y="1"/>
                    <a:pt x="3630" y="1"/>
                  </a:cubicBezTo>
                  <a:close/>
                </a:path>
              </a:pathLst>
            </a:custGeom>
            <a:solidFill>
              <a:srgbClr val="70643D">
                <a:alpha val="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8" name="Google Shape;2768;p49"/>
            <p:cNvSpPr/>
            <p:nvPr/>
          </p:nvSpPr>
          <p:spPr>
            <a:xfrm>
              <a:off x="3389600" y="2486050"/>
              <a:ext cx="225175" cy="225200"/>
            </a:xfrm>
            <a:custGeom>
              <a:avLst/>
              <a:gdLst/>
              <a:ahLst/>
              <a:cxnLst/>
              <a:rect l="l" t="t" r="r" b="b"/>
              <a:pathLst>
                <a:path w="9007" h="9008" extrusionOk="0">
                  <a:moveTo>
                    <a:pt x="4503" y="1"/>
                  </a:moveTo>
                  <a:cubicBezTo>
                    <a:pt x="2002" y="1"/>
                    <a:pt x="0" y="2002"/>
                    <a:pt x="0" y="4504"/>
                  </a:cubicBezTo>
                  <a:cubicBezTo>
                    <a:pt x="0" y="7006"/>
                    <a:pt x="2002" y="9007"/>
                    <a:pt x="4503" y="9007"/>
                  </a:cubicBezTo>
                  <a:cubicBezTo>
                    <a:pt x="6972" y="9007"/>
                    <a:pt x="9007" y="7006"/>
                    <a:pt x="9007" y="4504"/>
                  </a:cubicBezTo>
                  <a:cubicBezTo>
                    <a:pt x="9007" y="2002"/>
                    <a:pt x="6972" y="1"/>
                    <a:pt x="4503" y="1"/>
                  </a:cubicBezTo>
                  <a:close/>
                </a:path>
              </a:pathLst>
            </a:custGeom>
            <a:solidFill>
              <a:srgbClr val="70643D">
                <a:alpha val="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9" name="Google Shape;2769;p49"/>
            <p:cNvSpPr/>
            <p:nvPr/>
          </p:nvSpPr>
          <p:spPr>
            <a:xfrm>
              <a:off x="3126900" y="2442700"/>
              <a:ext cx="225200" cy="225175"/>
            </a:xfrm>
            <a:custGeom>
              <a:avLst/>
              <a:gdLst/>
              <a:ahLst/>
              <a:cxnLst/>
              <a:rect l="l" t="t" r="r" b="b"/>
              <a:pathLst>
                <a:path w="9008" h="9007" extrusionOk="0">
                  <a:moveTo>
                    <a:pt x="4504" y="0"/>
                  </a:moveTo>
                  <a:cubicBezTo>
                    <a:pt x="2002" y="0"/>
                    <a:pt x="1" y="2002"/>
                    <a:pt x="1" y="4503"/>
                  </a:cubicBezTo>
                  <a:cubicBezTo>
                    <a:pt x="1" y="7005"/>
                    <a:pt x="2002" y="9007"/>
                    <a:pt x="4504" y="9007"/>
                  </a:cubicBezTo>
                  <a:cubicBezTo>
                    <a:pt x="7006" y="9007"/>
                    <a:pt x="9007" y="7005"/>
                    <a:pt x="9007" y="4503"/>
                  </a:cubicBezTo>
                  <a:cubicBezTo>
                    <a:pt x="9007" y="2002"/>
                    <a:pt x="7006" y="0"/>
                    <a:pt x="4504" y="0"/>
                  </a:cubicBezTo>
                  <a:close/>
                </a:path>
              </a:pathLst>
            </a:custGeom>
            <a:solidFill>
              <a:srgbClr val="70643D">
                <a:alpha val="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0" name="Google Shape;2770;p49"/>
            <p:cNvSpPr/>
            <p:nvPr/>
          </p:nvSpPr>
          <p:spPr>
            <a:xfrm>
              <a:off x="3420450" y="2628650"/>
              <a:ext cx="225175" cy="225200"/>
            </a:xfrm>
            <a:custGeom>
              <a:avLst/>
              <a:gdLst/>
              <a:ahLst/>
              <a:cxnLst/>
              <a:rect l="l" t="t" r="r" b="b"/>
              <a:pathLst>
                <a:path w="9007" h="9008" extrusionOk="0">
                  <a:moveTo>
                    <a:pt x="4504" y="1"/>
                  </a:moveTo>
                  <a:cubicBezTo>
                    <a:pt x="2002" y="1"/>
                    <a:pt x="0" y="2002"/>
                    <a:pt x="0" y="4504"/>
                  </a:cubicBezTo>
                  <a:cubicBezTo>
                    <a:pt x="0" y="7006"/>
                    <a:pt x="2002" y="9007"/>
                    <a:pt x="4504" y="9007"/>
                  </a:cubicBezTo>
                  <a:cubicBezTo>
                    <a:pt x="7005" y="9007"/>
                    <a:pt x="9007" y="7006"/>
                    <a:pt x="9007" y="4504"/>
                  </a:cubicBezTo>
                  <a:cubicBezTo>
                    <a:pt x="9007" y="2069"/>
                    <a:pt x="6972" y="1"/>
                    <a:pt x="4504" y="1"/>
                  </a:cubicBezTo>
                  <a:close/>
                </a:path>
              </a:pathLst>
            </a:custGeom>
            <a:solidFill>
              <a:srgbClr val="70643D">
                <a:alpha val="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1" name="Google Shape;2771;p49"/>
            <p:cNvSpPr/>
            <p:nvPr/>
          </p:nvSpPr>
          <p:spPr>
            <a:xfrm>
              <a:off x="3244475" y="2722050"/>
              <a:ext cx="145975" cy="145975"/>
            </a:xfrm>
            <a:custGeom>
              <a:avLst/>
              <a:gdLst/>
              <a:ahLst/>
              <a:cxnLst/>
              <a:rect l="l" t="t" r="r" b="b"/>
              <a:pathLst>
                <a:path w="5839" h="5839" extrusionOk="0">
                  <a:moveTo>
                    <a:pt x="2936" y="1"/>
                  </a:moveTo>
                  <a:cubicBezTo>
                    <a:pt x="1302" y="1"/>
                    <a:pt x="1" y="1268"/>
                    <a:pt x="1" y="2903"/>
                  </a:cubicBezTo>
                  <a:cubicBezTo>
                    <a:pt x="1" y="4537"/>
                    <a:pt x="1302" y="5838"/>
                    <a:pt x="2936" y="5838"/>
                  </a:cubicBezTo>
                  <a:cubicBezTo>
                    <a:pt x="4538" y="5838"/>
                    <a:pt x="5838" y="4537"/>
                    <a:pt x="5838" y="2903"/>
                  </a:cubicBezTo>
                  <a:cubicBezTo>
                    <a:pt x="5838" y="1268"/>
                    <a:pt x="4538" y="1"/>
                    <a:pt x="2936" y="1"/>
                  </a:cubicBezTo>
                  <a:close/>
                </a:path>
              </a:pathLst>
            </a:custGeom>
            <a:solidFill>
              <a:srgbClr val="70643D">
                <a:alpha val="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2" name="Google Shape;2772;p49"/>
            <p:cNvSpPr/>
            <p:nvPr/>
          </p:nvSpPr>
          <p:spPr>
            <a:xfrm>
              <a:off x="3041000" y="3091500"/>
              <a:ext cx="83425" cy="83400"/>
            </a:xfrm>
            <a:custGeom>
              <a:avLst/>
              <a:gdLst/>
              <a:ahLst/>
              <a:cxnLst/>
              <a:rect l="l" t="t" r="r" b="b"/>
              <a:pathLst>
                <a:path w="3337" h="3336" extrusionOk="0">
                  <a:moveTo>
                    <a:pt x="1669" y="0"/>
                  </a:moveTo>
                  <a:cubicBezTo>
                    <a:pt x="768" y="0"/>
                    <a:pt x="1" y="767"/>
                    <a:pt x="1" y="1668"/>
                  </a:cubicBezTo>
                  <a:cubicBezTo>
                    <a:pt x="1" y="2602"/>
                    <a:pt x="768" y="3336"/>
                    <a:pt x="1669" y="3336"/>
                  </a:cubicBezTo>
                  <a:cubicBezTo>
                    <a:pt x="2603" y="3336"/>
                    <a:pt x="3337" y="2602"/>
                    <a:pt x="3337" y="1668"/>
                  </a:cubicBezTo>
                  <a:cubicBezTo>
                    <a:pt x="3337" y="767"/>
                    <a:pt x="2603" y="0"/>
                    <a:pt x="1669" y="0"/>
                  </a:cubicBezTo>
                  <a:close/>
                </a:path>
              </a:pathLst>
            </a:custGeom>
            <a:solidFill>
              <a:srgbClr val="70643D">
                <a:alpha val="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3" name="Google Shape;2773;p49"/>
            <p:cNvSpPr/>
            <p:nvPr/>
          </p:nvSpPr>
          <p:spPr>
            <a:xfrm>
              <a:off x="3026000" y="3119000"/>
              <a:ext cx="83425" cy="83425"/>
            </a:xfrm>
            <a:custGeom>
              <a:avLst/>
              <a:gdLst/>
              <a:ahLst/>
              <a:cxnLst/>
              <a:rect l="l" t="t" r="r" b="b"/>
              <a:pathLst>
                <a:path w="3337" h="3337" extrusionOk="0">
                  <a:moveTo>
                    <a:pt x="1668" y="1"/>
                  </a:moveTo>
                  <a:cubicBezTo>
                    <a:pt x="734" y="1"/>
                    <a:pt x="0" y="735"/>
                    <a:pt x="0" y="1669"/>
                  </a:cubicBezTo>
                  <a:cubicBezTo>
                    <a:pt x="0" y="2569"/>
                    <a:pt x="734" y="3337"/>
                    <a:pt x="1668" y="3337"/>
                  </a:cubicBezTo>
                  <a:cubicBezTo>
                    <a:pt x="2569" y="3337"/>
                    <a:pt x="3336" y="2569"/>
                    <a:pt x="3336" y="1669"/>
                  </a:cubicBezTo>
                  <a:cubicBezTo>
                    <a:pt x="3336" y="735"/>
                    <a:pt x="2569" y="1"/>
                    <a:pt x="1668" y="1"/>
                  </a:cubicBezTo>
                  <a:close/>
                </a:path>
              </a:pathLst>
            </a:custGeom>
            <a:solidFill>
              <a:srgbClr val="70643D">
                <a:alpha val="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4" name="Google Shape;2774;p49"/>
            <p:cNvSpPr/>
            <p:nvPr/>
          </p:nvSpPr>
          <p:spPr>
            <a:xfrm>
              <a:off x="3079375" y="3141525"/>
              <a:ext cx="65075" cy="65075"/>
            </a:xfrm>
            <a:custGeom>
              <a:avLst/>
              <a:gdLst/>
              <a:ahLst/>
              <a:cxnLst/>
              <a:rect l="l" t="t" r="r" b="b"/>
              <a:pathLst>
                <a:path w="2603" h="2603" extrusionOk="0">
                  <a:moveTo>
                    <a:pt x="1301" y="1"/>
                  </a:moveTo>
                  <a:cubicBezTo>
                    <a:pt x="601" y="1"/>
                    <a:pt x="0" y="601"/>
                    <a:pt x="0" y="1301"/>
                  </a:cubicBezTo>
                  <a:cubicBezTo>
                    <a:pt x="0" y="2002"/>
                    <a:pt x="601" y="2602"/>
                    <a:pt x="1301" y="2602"/>
                  </a:cubicBezTo>
                  <a:cubicBezTo>
                    <a:pt x="2035" y="2602"/>
                    <a:pt x="2602" y="2002"/>
                    <a:pt x="2602" y="1301"/>
                  </a:cubicBezTo>
                  <a:cubicBezTo>
                    <a:pt x="2602" y="601"/>
                    <a:pt x="2068" y="1"/>
                    <a:pt x="1301" y="1"/>
                  </a:cubicBezTo>
                  <a:close/>
                </a:path>
              </a:pathLst>
            </a:custGeom>
            <a:solidFill>
              <a:srgbClr val="70643D">
                <a:alpha val="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5" name="Google Shape;2775;p49"/>
            <p:cNvSpPr/>
            <p:nvPr/>
          </p:nvSpPr>
          <p:spPr>
            <a:xfrm>
              <a:off x="2976800" y="3041450"/>
              <a:ext cx="114275" cy="115100"/>
            </a:xfrm>
            <a:custGeom>
              <a:avLst/>
              <a:gdLst/>
              <a:ahLst/>
              <a:cxnLst/>
              <a:rect l="l" t="t" r="r" b="b"/>
              <a:pathLst>
                <a:path w="4571" h="4604" extrusionOk="0">
                  <a:moveTo>
                    <a:pt x="2302" y="1"/>
                  </a:moveTo>
                  <a:cubicBezTo>
                    <a:pt x="1001" y="1"/>
                    <a:pt x="0" y="1068"/>
                    <a:pt x="0" y="2302"/>
                  </a:cubicBezTo>
                  <a:cubicBezTo>
                    <a:pt x="0" y="3603"/>
                    <a:pt x="1034" y="4604"/>
                    <a:pt x="2302" y="4604"/>
                  </a:cubicBezTo>
                  <a:cubicBezTo>
                    <a:pt x="3570" y="4604"/>
                    <a:pt x="4570" y="3570"/>
                    <a:pt x="4570" y="2302"/>
                  </a:cubicBezTo>
                  <a:cubicBezTo>
                    <a:pt x="4570" y="1068"/>
                    <a:pt x="3536" y="1"/>
                    <a:pt x="2302" y="1"/>
                  </a:cubicBezTo>
                  <a:close/>
                </a:path>
              </a:pathLst>
            </a:custGeom>
            <a:solidFill>
              <a:srgbClr val="70643D">
                <a:alpha val="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6" name="Google Shape;2776;p49"/>
            <p:cNvSpPr/>
            <p:nvPr/>
          </p:nvSpPr>
          <p:spPr>
            <a:xfrm>
              <a:off x="2959275" y="3068150"/>
              <a:ext cx="114275" cy="114275"/>
            </a:xfrm>
            <a:custGeom>
              <a:avLst/>
              <a:gdLst/>
              <a:ahLst/>
              <a:cxnLst/>
              <a:rect l="l" t="t" r="r" b="b"/>
              <a:pathLst>
                <a:path w="4571" h="4571" extrusionOk="0">
                  <a:moveTo>
                    <a:pt x="2269" y="0"/>
                  </a:moveTo>
                  <a:cubicBezTo>
                    <a:pt x="1002" y="0"/>
                    <a:pt x="1" y="1034"/>
                    <a:pt x="1" y="2268"/>
                  </a:cubicBezTo>
                  <a:cubicBezTo>
                    <a:pt x="1" y="3569"/>
                    <a:pt x="1035" y="4570"/>
                    <a:pt x="2269" y="4570"/>
                  </a:cubicBezTo>
                  <a:cubicBezTo>
                    <a:pt x="3570" y="4570"/>
                    <a:pt x="4571" y="3536"/>
                    <a:pt x="4571" y="2268"/>
                  </a:cubicBezTo>
                  <a:cubicBezTo>
                    <a:pt x="4571" y="1034"/>
                    <a:pt x="3537" y="33"/>
                    <a:pt x="2269" y="0"/>
                  </a:cubicBezTo>
                  <a:close/>
                </a:path>
              </a:pathLst>
            </a:custGeom>
            <a:solidFill>
              <a:srgbClr val="70643D">
                <a:alpha val="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7" name="Google Shape;2777;p49"/>
            <p:cNvSpPr/>
            <p:nvPr/>
          </p:nvSpPr>
          <p:spPr>
            <a:xfrm>
              <a:off x="2882550" y="2977225"/>
              <a:ext cx="143475" cy="141800"/>
            </a:xfrm>
            <a:custGeom>
              <a:avLst/>
              <a:gdLst/>
              <a:ahLst/>
              <a:cxnLst/>
              <a:rect l="l" t="t" r="r" b="b"/>
              <a:pathLst>
                <a:path w="5739" h="5672" extrusionOk="0">
                  <a:moveTo>
                    <a:pt x="2898" y="1"/>
                  </a:moveTo>
                  <a:cubicBezTo>
                    <a:pt x="2878" y="1"/>
                    <a:pt x="2857" y="1"/>
                    <a:pt x="2836" y="1"/>
                  </a:cubicBezTo>
                  <a:cubicBezTo>
                    <a:pt x="1302" y="1"/>
                    <a:pt x="1" y="1302"/>
                    <a:pt x="1" y="2837"/>
                  </a:cubicBezTo>
                  <a:cubicBezTo>
                    <a:pt x="1" y="4371"/>
                    <a:pt x="1269" y="5672"/>
                    <a:pt x="2836" y="5672"/>
                  </a:cubicBezTo>
                  <a:cubicBezTo>
                    <a:pt x="4437" y="5672"/>
                    <a:pt x="5738" y="4404"/>
                    <a:pt x="5738" y="2837"/>
                  </a:cubicBezTo>
                  <a:cubicBezTo>
                    <a:pt x="5738" y="1256"/>
                    <a:pt x="4471" y="1"/>
                    <a:pt x="2898" y="1"/>
                  </a:cubicBezTo>
                  <a:close/>
                </a:path>
              </a:pathLst>
            </a:custGeom>
            <a:solidFill>
              <a:srgbClr val="70643D">
                <a:alpha val="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8" name="Google Shape;2778;p49"/>
            <p:cNvSpPr/>
            <p:nvPr/>
          </p:nvSpPr>
          <p:spPr>
            <a:xfrm>
              <a:off x="2856700" y="3024775"/>
              <a:ext cx="144300" cy="142625"/>
            </a:xfrm>
            <a:custGeom>
              <a:avLst/>
              <a:gdLst/>
              <a:ahLst/>
              <a:cxnLst/>
              <a:rect l="l" t="t" r="r" b="b"/>
              <a:pathLst>
                <a:path w="5772" h="5705" extrusionOk="0">
                  <a:moveTo>
                    <a:pt x="2870" y="1"/>
                  </a:moveTo>
                  <a:cubicBezTo>
                    <a:pt x="1302" y="1"/>
                    <a:pt x="1" y="1268"/>
                    <a:pt x="1" y="2836"/>
                  </a:cubicBezTo>
                  <a:cubicBezTo>
                    <a:pt x="1" y="4437"/>
                    <a:pt x="1302" y="5705"/>
                    <a:pt x="2870" y="5705"/>
                  </a:cubicBezTo>
                  <a:cubicBezTo>
                    <a:pt x="4471" y="5705"/>
                    <a:pt x="5772" y="4437"/>
                    <a:pt x="5772" y="2836"/>
                  </a:cubicBezTo>
                  <a:cubicBezTo>
                    <a:pt x="5772" y="1268"/>
                    <a:pt x="4471" y="1"/>
                    <a:pt x="2870" y="1"/>
                  </a:cubicBezTo>
                  <a:close/>
                </a:path>
              </a:pathLst>
            </a:custGeom>
            <a:solidFill>
              <a:srgbClr val="70643D">
                <a:alpha val="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9" name="Google Shape;2779;p49"/>
            <p:cNvSpPr/>
            <p:nvPr/>
          </p:nvSpPr>
          <p:spPr>
            <a:xfrm>
              <a:off x="2794175" y="2941375"/>
              <a:ext cx="142625" cy="142625"/>
            </a:xfrm>
            <a:custGeom>
              <a:avLst/>
              <a:gdLst/>
              <a:ahLst/>
              <a:cxnLst/>
              <a:rect l="l" t="t" r="r" b="b"/>
              <a:pathLst>
                <a:path w="5705" h="5705" extrusionOk="0">
                  <a:moveTo>
                    <a:pt x="2894" y="0"/>
                  </a:moveTo>
                  <a:cubicBezTo>
                    <a:pt x="2875" y="0"/>
                    <a:pt x="2855" y="0"/>
                    <a:pt x="2835" y="1"/>
                  </a:cubicBezTo>
                  <a:cubicBezTo>
                    <a:pt x="1301" y="1"/>
                    <a:pt x="0" y="1268"/>
                    <a:pt x="0" y="2836"/>
                  </a:cubicBezTo>
                  <a:cubicBezTo>
                    <a:pt x="0" y="4437"/>
                    <a:pt x="1268" y="5705"/>
                    <a:pt x="2835" y="5705"/>
                  </a:cubicBezTo>
                  <a:cubicBezTo>
                    <a:pt x="4403" y="5705"/>
                    <a:pt x="5704" y="4437"/>
                    <a:pt x="5704" y="2836"/>
                  </a:cubicBezTo>
                  <a:cubicBezTo>
                    <a:pt x="5704" y="1288"/>
                    <a:pt x="4436" y="0"/>
                    <a:pt x="2894" y="0"/>
                  </a:cubicBezTo>
                  <a:close/>
                </a:path>
              </a:pathLst>
            </a:custGeom>
            <a:solidFill>
              <a:srgbClr val="70643D">
                <a:alpha val="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0" name="Google Shape;2780;p49"/>
            <p:cNvSpPr/>
            <p:nvPr/>
          </p:nvSpPr>
          <p:spPr>
            <a:xfrm>
              <a:off x="2739125" y="3018100"/>
              <a:ext cx="143450" cy="142625"/>
            </a:xfrm>
            <a:custGeom>
              <a:avLst/>
              <a:gdLst/>
              <a:ahLst/>
              <a:cxnLst/>
              <a:rect l="l" t="t" r="r" b="b"/>
              <a:pathLst>
                <a:path w="5738" h="5705" extrusionOk="0">
                  <a:moveTo>
                    <a:pt x="2869" y="1"/>
                  </a:moveTo>
                  <a:cubicBezTo>
                    <a:pt x="1301" y="1"/>
                    <a:pt x="1" y="1235"/>
                    <a:pt x="1" y="2836"/>
                  </a:cubicBezTo>
                  <a:cubicBezTo>
                    <a:pt x="1" y="4404"/>
                    <a:pt x="1301" y="5705"/>
                    <a:pt x="2869" y="5705"/>
                  </a:cubicBezTo>
                  <a:cubicBezTo>
                    <a:pt x="4470" y="5705"/>
                    <a:pt x="5738" y="4404"/>
                    <a:pt x="5738" y="2836"/>
                  </a:cubicBezTo>
                  <a:cubicBezTo>
                    <a:pt x="5738" y="1268"/>
                    <a:pt x="4504" y="1"/>
                    <a:pt x="2869" y="1"/>
                  </a:cubicBezTo>
                  <a:close/>
                </a:path>
              </a:pathLst>
            </a:custGeom>
            <a:solidFill>
              <a:srgbClr val="70643D">
                <a:alpha val="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1" name="Google Shape;2781;p49"/>
            <p:cNvSpPr/>
            <p:nvPr/>
          </p:nvSpPr>
          <p:spPr>
            <a:xfrm>
              <a:off x="2714100" y="2907200"/>
              <a:ext cx="142625" cy="141775"/>
            </a:xfrm>
            <a:custGeom>
              <a:avLst/>
              <a:gdLst/>
              <a:ahLst/>
              <a:cxnLst/>
              <a:rect l="l" t="t" r="r" b="b"/>
              <a:pathLst>
                <a:path w="5705" h="5671" extrusionOk="0">
                  <a:moveTo>
                    <a:pt x="2836" y="0"/>
                  </a:moveTo>
                  <a:cubicBezTo>
                    <a:pt x="1302" y="0"/>
                    <a:pt x="1" y="1234"/>
                    <a:pt x="1" y="2836"/>
                  </a:cubicBezTo>
                  <a:cubicBezTo>
                    <a:pt x="1" y="4370"/>
                    <a:pt x="1235" y="5671"/>
                    <a:pt x="2836" y="5671"/>
                  </a:cubicBezTo>
                  <a:cubicBezTo>
                    <a:pt x="4404" y="5671"/>
                    <a:pt x="5705" y="4437"/>
                    <a:pt x="5705" y="2836"/>
                  </a:cubicBezTo>
                  <a:cubicBezTo>
                    <a:pt x="5705" y="1301"/>
                    <a:pt x="4404" y="0"/>
                    <a:pt x="2836" y="0"/>
                  </a:cubicBezTo>
                  <a:close/>
                </a:path>
              </a:pathLst>
            </a:custGeom>
            <a:solidFill>
              <a:srgbClr val="70643D">
                <a:alpha val="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2" name="Google Shape;2782;p49"/>
            <p:cNvSpPr/>
            <p:nvPr/>
          </p:nvSpPr>
          <p:spPr>
            <a:xfrm>
              <a:off x="2619875" y="2928875"/>
              <a:ext cx="190150" cy="190150"/>
            </a:xfrm>
            <a:custGeom>
              <a:avLst/>
              <a:gdLst/>
              <a:ahLst/>
              <a:cxnLst/>
              <a:rect l="l" t="t" r="r" b="b"/>
              <a:pathLst>
                <a:path w="7606" h="7606" extrusionOk="0">
                  <a:moveTo>
                    <a:pt x="3803" y="0"/>
                  </a:moveTo>
                  <a:cubicBezTo>
                    <a:pt x="1735" y="0"/>
                    <a:pt x="0" y="1735"/>
                    <a:pt x="0" y="3803"/>
                  </a:cubicBezTo>
                  <a:cubicBezTo>
                    <a:pt x="0" y="5905"/>
                    <a:pt x="1735" y="7606"/>
                    <a:pt x="3803" y="7606"/>
                  </a:cubicBezTo>
                  <a:cubicBezTo>
                    <a:pt x="5905" y="7606"/>
                    <a:pt x="7606" y="5905"/>
                    <a:pt x="7606" y="3803"/>
                  </a:cubicBezTo>
                  <a:cubicBezTo>
                    <a:pt x="7606" y="1668"/>
                    <a:pt x="5905" y="0"/>
                    <a:pt x="3803" y="0"/>
                  </a:cubicBezTo>
                  <a:close/>
                </a:path>
              </a:pathLst>
            </a:custGeom>
            <a:solidFill>
              <a:srgbClr val="70643D">
                <a:alpha val="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3" name="Google Shape;2783;p49"/>
            <p:cNvSpPr/>
            <p:nvPr/>
          </p:nvSpPr>
          <p:spPr>
            <a:xfrm>
              <a:off x="3297025" y="2862150"/>
              <a:ext cx="1002400" cy="1733775"/>
            </a:xfrm>
            <a:custGeom>
              <a:avLst/>
              <a:gdLst/>
              <a:ahLst/>
              <a:cxnLst/>
              <a:rect l="l" t="t" r="r" b="b"/>
              <a:pathLst>
                <a:path w="40096" h="69351" extrusionOk="0">
                  <a:moveTo>
                    <a:pt x="10875" y="1"/>
                  </a:moveTo>
                  <a:lnTo>
                    <a:pt x="0" y="69351"/>
                  </a:lnTo>
                  <a:lnTo>
                    <a:pt x="40096" y="69351"/>
                  </a:lnTo>
                  <a:lnTo>
                    <a:pt x="2795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4" name="Google Shape;2784;p49"/>
            <p:cNvSpPr/>
            <p:nvPr/>
          </p:nvSpPr>
          <p:spPr>
            <a:xfrm>
              <a:off x="3478825" y="2973900"/>
              <a:ext cx="614625" cy="353625"/>
            </a:xfrm>
            <a:custGeom>
              <a:avLst/>
              <a:gdLst/>
              <a:ahLst/>
              <a:cxnLst/>
              <a:rect l="l" t="t" r="r" b="b"/>
              <a:pathLst>
                <a:path w="24585" h="14145" extrusionOk="0">
                  <a:moveTo>
                    <a:pt x="2269" y="1"/>
                  </a:moveTo>
                  <a:lnTo>
                    <a:pt x="0" y="14144"/>
                  </a:lnTo>
                  <a:lnTo>
                    <a:pt x="24585" y="14144"/>
                  </a:lnTo>
                  <a:lnTo>
                    <a:pt x="2211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5" name="Google Shape;2785;p49"/>
            <p:cNvSpPr/>
            <p:nvPr/>
          </p:nvSpPr>
          <p:spPr>
            <a:xfrm>
              <a:off x="2817525" y="3185725"/>
              <a:ext cx="562925" cy="972375"/>
            </a:xfrm>
            <a:custGeom>
              <a:avLst/>
              <a:gdLst/>
              <a:ahLst/>
              <a:cxnLst/>
              <a:rect l="l" t="t" r="r" b="b"/>
              <a:pathLst>
                <a:path w="22517" h="38895" extrusionOk="0">
                  <a:moveTo>
                    <a:pt x="6071" y="0"/>
                  </a:moveTo>
                  <a:lnTo>
                    <a:pt x="0" y="38895"/>
                  </a:lnTo>
                  <a:lnTo>
                    <a:pt x="22516" y="38895"/>
                  </a:lnTo>
                  <a:lnTo>
                    <a:pt x="1571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6" name="Google Shape;2786;p49"/>
            <p:cNvSpPr/>
            <p:nvPr/>
          </p:nvSpPr>
          <p:spPr>
            <a:xfrm>
              <a:off x="2920100" y="3248275"/>
              <a:ext cx="344425" cy="197650"/>
            </a:xfrm>
            <a:custGeom>
              <a:avLst/>
              <a:gdLst/>
              <a:ahLst/>
              <a:cxnLst/>
              <a:rect l="l" t="t" r="r" b="b"/>
              <a:pathLst>
                <a:path w="13777" h="7906" extrusionOk="0">
                  <a:moveTo>
                    <a:pt x="1234" y="0"/>
                  </a:moveTo>
                  <a:lnTo>
                    <a:pt x="0" y="7906"/>
                  </a:lnTo>
                  <a:lnTo>
                    <a:pt x="13777" y="7906"/>
                  </a:lnTo>
                  <a:lnTo>
                    <a:pt x="1240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7" name="Google Shape;2787;p49"/>
            <p:cNvSpPr/>
            <p:nvPr/>
          </p:nvSpPr>
          <p:spPr>
            <a:xfrm>
              <a:off x="2719950" y="3405875"/>
              <a:ext cx="873975" cy="1295125"/>
            </a:xfrm>
            <a:custGeom>
              <a:avLst/>
              <a:gdLst/>
              <a:ahLst/>
              <a:cxnLst/>
              <a:rect l="l" t="t" r="r" b="b"/>
              <a:pathLst>
                <a:path w="34959" h="51805" extrusionOk="0">
                  <a:moveTo>
                    <a:pt x="25652" y="3236"/>
                  </a:moveTo>
                  <a:cubicBezTo>
                    <a:pt x="28988" y="3236"/>
                    <a:pt x="31690" y="5938"/>
                    <a:pt x="31690" y="9274"/>
                  </a:cubicBezTo>
                  <a:lnTo>
                    <a:pt x="31690" y="42531"/>
                  </a:lnTo>
                  <a:cubicBezTo>
                    <a:pt x="31690" y="45867"/>
                    <a:pt x="28988" y="48569"/>
                    <a:pt x="25652" y="48569"/>
                  </a:cubicBezTo>
                  <a:lnTo>
                    <a:pt x="9307" y="48569"/>
                  </a:lnTo>
                  <a:cubicBezTo>
                    <a:pt x="5971" y="48569"/>
                    <a:pt x="3269" y="45867"/>
                    <a:pt x="3269" y="42531"/>
                  </a:cubicBezTo>
                  <a:lnTo>
                    <a:pt x="3269" y="9274"/>
                  </a:lnTo>
                  <a:cubicBezTo>
                    <a:pt x="3269" y="5938"/>
                    <a:pt x="5971" y="3236"/>
                    <a:pt x="9307" y="3236"/>
                  </a:cubicBezTo>
                  <a:close/>
                  <a:moveTo>
                    <a:pt x="9307" y="1"/>
                  </a:moveTo>
                  <a:cubicBezTo>
                    <a:pt x="4170" y="1"/>
                    <a:pt x="0" y="4170"/>
                    <a:pt x="0" y="9274"/>
                  </a:cubicBezTo>
                  <a:lnTo>
                    <a:pt x="0" y="42531"/>
                  </a:lnTo>
                  <a:cubicBezTo>
                    <a:pt x="0" y="47635"/>
                    <a:pt x="4170" y="51805"/>
                    <a:pt x="9307" y="51805"/>
                  </a:cubicBezTo>
                  <a:lnTo>
                    <a:pt x="25652" y="51805"/>
                  </a:lnTo>
                  <a:cubicBezTo>
                    <a:pt x="30789" y="51805"/>
                    <a:pt x="34959" y="47635"/>
                    <a:pt x="34959" y="42531"/>
                  </a:cubicBezTo>
                  <a:lnTo>
                    <a:pt x="34959" y="9274"/>
                  </a:lnTo>
                  <a:cubicBezTo>
                    <a:pt x="34959" y="4170"/>
                    <a:pt x="30789" y="1"/>
                    <a:pt x="256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8" name="Google Shape;2788;p49"/>
            <p:cNvSpPr/>
            <p:nvPr/>
          </p:nvSpPr>
          <p:spPr>
            <a:xfrm>
              <a:off x="3410450" y="3593525"/>
              <a:ext cx="280225" cy="159300"/>
            </a:xfrm>
            <a:custGeom>
              <a:avLst/>
              <a:gdLst/>
              <a:ahLst/>
              <a:cxnLst/>
              <a:rect l="l" t="t" r="r" b="b"/>
              <a:pathLst>
                <a:path w="11209" h="6372" extrusionOk="0">
                  <a:moveTo>
                    <a:pt x="0" y="0"/>
                  </a:moveTo>
                  <a:lnTo>
                    <a:pt x="0" y="6371"/>
                  </a:lnTo>
                  <a:lnTo>
                    <a:pt x="11208" y="6371"/>
                  </a:lnTo>
                  <a:lnTo>
                    <a:pt x="1120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9" name="Google Shape;2789;p49"/>
            <p:cNvSpPr/>
            <p:nvPr/>
          </p:nvSpPr>
          <p:spPr>
            <a:xfrm>
              <a:off x="3321200" y="3673575"/>
              <a:ext cx="457025" cy="271050"/>
            </a:xfrm>
            <a:custGeom>
              <a:avLst/>
              <a:gdLst/>
              <a:ahLst/>
              <a:cxnLst/>
              <a:rect l="l" t="t" r="r" b="b"/>
              <a:pathLst>
                <a:path w="18281" h="10842" extrusionOk="0">
                  <a:moveTo>
                    <a:pt x="1" y="0"/>
                  </a:moveTo>
                  <a:lnTo>
                    <a:pt x="1" y="10842"/>
                  </a:lnTo>
                  <a:lnTo>
                    <a:pt x="18281" y="10842"/>
                  </a:lnTo>
                  <a:lnTo>
                    <a:pt x="1828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0" name="Google Shape;2790;p49"/>
            <p:cNvSpPr/>
            <p:nvPr/>
          </p:nvSpPr>
          <p:spPr>
            <a:xfrm>
              <a:off x="3192775" y="3803675"/>
              <a:ext cx="1379350" cy="827275"/>
            </a:xfrm>
            <a:custGeom>
              <a:avLst/>
              <a:gdLst/>
              <a:ahLst/>
              <a:cxnLst/>
              <a:rect l="l" t="t" r="r" b="b"/>
              <a:pathLst>
                <a:path w="55174" h="33091" extrusionOk="0">
                  <a:moveTo>
                    <a:pt x="1" y="0"/>
                  </a:moveTo>
                  <a:lnTo>
                    <a:pt x="1" y="33091"/>
                  </a:lnTo>
                  <a:lnTo>
                    <a:pt x="55174" y="33091"/>
                  </a:lnTo>
                  <a:lnTo>
                    <a:pt x="5517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1" name="Google Shape;2791;p49"/>
            <p:cNvSpPr/>
            <p:nvPr/>
          </p:nvSpPr>
          <p:spPr>
            <a:xfrm>
              <a:off x="4009200" y="4486650"/>
              <a:ext cx="448675" cy="144300"/>
            </a:xfrm>
            <a:custGeom>
              <a:avLst/>
              <a:gdLst/>
              <a:ahLst/>
              <a:cxnLst/>
              <a:rect l="l" t="t" r="r" b="b"/>
              <a:pathLst>
                <a:path w="17947" h="5772" extrusionOk="0">
                  <a:moveTo>
                    <a:pt x="0" y="1"/>
                  </a:moveTo>
                  <a:lnTo>
                    <a:pt x="0" y="5772"/>
                  </a:lnTo>
                  <a:lnTo>
                    <a:pt x="17947" y="5772"/>
                  </a:lnTo>
                  <a:lnTo>
                    <a:pt x="1794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2" name="Google Shape;2792;p49"/>
            <p:cNvSpPr/>
            <p:nvPr/>
          </p:nvSpPr>
          <p:spPr>
            <a:xfrm>
              <a:off x="3302850" y="3949600"/>
              <a:ext cx="1158375" cy="444525"/>
            </a:xfrm>
            <a:custGeom>
              <a:avLst/>
              <a:gdLst/>
              <a:ahLst/>
              <a:cxnLst/>
              <a:rect l="l" t="t" r="r" b="b"/>
              <a:pathLst>
                <a:path w="46335" h="17781" extrusionOk="0">
                  <a:moveTo>
                    <a:pt x="1" y="1"/>
                  </a:moveTo>
                  <a:lnTo>
                    <a:pt x="1" y="6872"/>
                  </a:lnTo>
                  <a:lnTo>
                    <a:pt x="46334" y="6872"/>
                  </a:lnTo>
                  <a:lnTo>
                    <a:pt x="46334" y="1"/>
                  </a:lnTo>
                  <a:close/>
                  <a:moveTo>
                    <a:pt x="1" y="10942"/>
                  </a:moveTo>
                  <a:lnTo>
                    <a:pt x="1" y="17780"/>
                  </a:lnTo>
                  <a:lnTo>
                    <a:pt x="46334" y="17780"/>
                  </a:lnTo>
                  <a:lnTo>
                    <a:pt x="46334" y="10942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3" name="Google Shape;2793;p49"/>
            <p:cNvSpPr/>
            <p:nvPr/>
          </p:nvSpPr>
          <p:spPr>
            <a:xfrm>
              <a:off x="2619875" y="3843700"/>
              <a:ext cx="281050" cy="159300"/>
            </a:xfrm>
            <a:custGeom>
              <a:avLst/>
              <a:gdLst/>
              <a:ahLst/>
              <a:cxnLst/>
              <a:rect l="l" t="t" r="r" b="b"/>
              <a:pathLst>
                <a:path w="11242" h="6372" extrusionOk="0">
                  <a:moveTo>
                    <a:pt x="0" y="0"/>
                  </a:moveTo>
                  <a:lnTo>
                    <a:pt x="0" y="6372"/>
                  </a:lnTo>
                  <a:lnTo>
                    <a:pt x="11242" y="6372"/>
                  </a:lnTo>
                  <a:lnTo>
                    <a:pt x="1124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4" name="Google Shape;2794;p49"/>
            <p:cNvSpPr/>
            <p:nvPr/>
          </p:nvSpPr>
          <p:spPr>
            <a:xfrm>
              <a:off x="2531475" y="3924575"/>
              <a:ext cx="457025" cy="271075"/>
            </a:xfrm>
            <a:custGeom>
              <a:avLst/>
              <a:gdLst/>
              <a:ahLst/>
              <a:cxnLst/>
              <a:rect l="l" t="t" r="r" b="b"/>
              <a:pathLst>
                <a:path w="18281" h="10843" extrusionOk="0">
                  <a:moveTo>
                    <a:pt x="1" y="1"/>
                  </a:moveTo>
                  <a:lnTo>
                    <a:pt x="1" y="10842"/>
                  </a:lnTo>
                  <a:lnTo>
                    <a:pt x="18280" y="10842"/>
                  </a:lnTo>
                  <a:lnTo>
                    <a:pt x="1828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5" name="Google Shape;2795;p49"/>
            <p:cNvSpPr/>
            <p:nvPr/>
          </p:nvSpPr>
          <p:spPr>
            <a:xfrm>
              <a:off x="2468100" y="4108875"/>
              <a:ext cx="1380175" cy="828125"/>
            </a:xfrm>
            <a:custGeom>
              <a:avLst/>
              <a:gdLst/>
              <a:ahLst/>
              <a:cxnLst/>
              <a:rect l="l" t="t" r="r" b="b"/>
              <a:pathLst>
                <a:path w="55207" h="33125" extrusionOk="0">
                  <a:moveTo>
                    <a:pt x="0" y="1"/>
                  </a:moveTo>
                  <a:lnTo>
                    <a:pt x="0" y="33125"/>
                  </a:lnTo>
                  <a:lnTo>
                    <a:pt x="55207" y="33125"/>
                  </a:lnTo>
                  <a:lnTo>
                    <a:pt x="552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6" name="Google Shape;2796;p49"/>
            <p:cNvSpPr/>
            <p:nvPr/>
          </p:nvSpPr>
          <p:spPr>
            <a:xfrm>
              <a:off x="2578175" y="4695150"/>
              <a:ext cx="1158350" cy="171800"/>
            </a:xfrm>
            <a:custGeom>
              <a:avLst/>
              <a:gdLst/>
              <a:ahLst/>
              <a:cxnLst/>
              <a:rect l="l" t="t" r="r" b="b"/>
              <a:pathLst>
                <a:path w="46334" h="6872" extrusionOk="0">
                  <a:moveTo>
                    <a:pt x="1" y="0"/>
                  </a:moveTo>
                  <a:lnTo>
                    <a:pt x="1" y="6872"/>
                  </a:lnTo>
                  <a:lnTo>
                    <a:pt x="46334" y="6872"/>
                  </a:lnTo>
                  <a:lnTo>
                    <a:pt x="4633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7" name="Google Shape;2797;p49"/>
            <p:cNvSpPr/>
            <p:nvPr/>
          </p:nvSpPr>
          <p:spPr>
            <a:xfrm>
              <a:off x="2413900" y="4311525"/>
              <a:ext cx="582100" cy="197675"/>
            </a:xfrm>
            <a:custGeom>
              <a:avLst/>
              <a:gdLst/>
              <a:ahLst/>
              <a:cxnLst/>
              <a:rect l="l" t="t" r="r" b="b"/>
              <a:pathLst>
                <a:path w="23284" h="7907" extrusionOk="0">
                  <a:moveTo>
                    <a:pt x="0" y="1"/>
                  </a:moveTo>
                  <a:lnTo>
                    <a:pt x="0" y="7906"/>
                  </a:lnTo>
                  <a:lnTo>
                    <a:pt x="23284" y="7906"/>
                  </a:lnTo>
                  <a:lnTo>
                    <a:pt x="2328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8" name="Google Shape;2798;p49"/>
            <p:cNvSpPr/>
            <p:nvPr/>
          </p:nvSpPr>
          <p:spPr>
            <a:xfrm>
              <a:off x="2413900" y="4361575"/>
              <a:ext cx="472850" cy="97575"/>
            </a:xfrm>
            <a:custGeom>
              <a:avLst/>
              <a:gdLst/>
              <a:ahLst/>
              <a:cxnLst/>
              <a:rect l="l" t="t" r="r" b="b"/>
              <a:pathLst>
                <a:path w="18914" h="3903" extrusionOk="0">
                  <a:moveTo>
                    <a:pt x="0" y="0"/>
                  </a:moveTo>
                  <a:lnTo>
                    <a:pt x="0" y="3903"/>
                  </a:lnTo>
                  <a:lnTo>
                    <a:pt x="18914" y="3903"/>
                  </a:lnTo>
                  <a:lnTo>
                    <a:pt x="1891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5" name="Google Shape;2405;p40"/>
          <p:cNvSpPr txBox="1">
            <a:spLocks noGrp="1"/>
          </p:cNvSpPr>
          <p:nvPr>
            <p:ph type="title"/>
          </p:nvPr>
        </p:nvSpPr>
        <p:spPr>
          <a:xfrm>
            <a:off x="713250" y="463300"/>
            <a:ext cx="4185900" cy="539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/>
              <a:t>SWAP &amp; CHECK!</a:t>
            </a:r>
            <a:endParaRPr sz="4400" dirty="0"/>
          </a:p>
        </p:txBody>
      </p:sp>
      <p:grpSp>
        <p:nvGrpSpPr>
          <p:cNvPr id="2406" name="Google Shape;2406;p40"/>
          <p:cNvGrpSpPr/>
          <p:nvPr/>
        </p:nvGrpSpPr>
        <p:grpSpPr>
          <a:xfrm>
            <a:off x="3246900" y="3444200"/>
            <a:ext cx="1323629" cy="996695"/>
            <a:chOff x="3246900" y="3444200"/>
            <a:chExt cx="1323629" cy="996695"/>
          </a:xfrm>
        </p:grpSpPr>
        <p:sp>
          <p:nvSpPr>
            <p:cNvPr id="2407" name="Google Shape;2407;p40"/>
            <p:cNvSpPr/>
            <p:nvPr/>
          </p:nvSpPr>
          <p:spPr>
            <a:xfrm>
              <a:off x="3278704" y="3677706"/>
              <a:ext cx="634003" cy="763189"/>
            </a:xfrm>
            <a:custGeom>
              <a:avLst/>
              <a:gdLst/>
              <a:ahLst/>
              <a:cxnLst/>
              <a:rect l="l" t="t" r="r" b="b"/>
              <a:pathLst>
                <a:path w="19297" h="23229" extrusionOk="0">
                  <a:moveTo>
                    <a:pt x="9285" y="1"/>
                  </a:moveTo>
                  <a:lnTo>
                    <a:pt x="121" y="6594"/>
                  </a:lnTo>
                  <a:lnTo>
                    <a:pt x="0" y="20416"/>
                  </a:lnTo>
                  <a:lnTo>
                    <a:pt x="17542" y="23228"/>
                  </a:lnTo>
                  <a:lnTo>
                    <a:pt x="19296" y="11403"/>
                  </a:lnTo>
                  <a:lnTo>
                    <a:pt x="17149" y="878"/>
                  </a:lnTo>
                  <a:lnTo>
                    <a:pt x="928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8" name="Google Shape;2408;p40"/>
            <p:cNvSpPr/>
            <p:nvPr/>
          </p:nvSpPr>
          <p:spPr>
            <a:xfrm>
              <a:off x="3855058" y="3707506"/>
              <a:ext cx="648886" cy="733389"/>
            </a:xfrm>
            <a:custGeom>
              <a:avLst/>
              <a:gdLst/>
              <a:ahLst/>
              <a:cxnLst/>
              <a:rect l="l" t="t" r="r" b="b"/>
              <a:pathLst>
                <a:path w="19750" h="22322" extrusionOk="0">
                  <a:moveTo>
                    <a:pt x="18812" y="1"/>
                  </a:moveTo>
                  <a:lnTo>
                    <a:pt x="0" y="5868"/>
                  </a:lnTo>
                  <a:lnTo>
                    <a:pt x="0" y="22321"/>
                  </a:lnTo>
                  <a:lnTo>
                    <a:pt x="19750" y="16756"/>
                  </a:lnTo>
                  <a:lnTo>
                    <a:pt x="1881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9" name="Google Shape;2409;p40"/>
            <p:cNvSpPr/>
            <p:nvPr/>
          </p:nvSpPr>
          <p:spPr>
            <a:xfrm>
              <a:off x="3246900" y="3444200"/>
              <a:ext cx="1323629" cy="554494"/>
            </a:xfrm>
            <a:custGeom>
              <a:avLst/>
              <a:gdLst/>
              <a:ahLst/>
              <a:cxnLst/>
              <a:rect l="l" t="t" r="r" b="b"/>
              <a:pathLst>
                <a:path w="40287" h="16877" extrusionOk="0">
                  <a:moveTo>
                    <a:pt x="29065" y="0"/>
                  </a:moveTo>
                  <a:lnTo>
                    <a:pt x="9830" y="6563"/>
                  </a:lnTo>
                  <a:lnTo>
                    <a:pt x="0" y="13368"/>
                  </a:lnTo>
                  <a:lnTo>
                    <a:pt x="515" y="14276"/>
                  </a:lnTo>
                  <a:lnTo>
                    <a:pt x="9679" y="7985"/>
                  </a:lnTo>
                  <a:lnTo>
                    <a:pt x="19780" y="16877"/>
                  </a:lnTo>
                  <a:lnTo>
                    <a:pt x="40286" y="10676"/>
                  </a:lnTo>
                  <a:lnTo>
                    <a:pt x="2906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0" name="Google Shape;2410;p40"/>
            <p:cNvSpPr/>
            <p:nvPr/>
          </p:nvSpPr>
          <p:spPr>
            <a:xfrm>
              <a:off x="3432732" y="3521707"/>
              <a:ext cx="251439" cy="899307"/>
            </a:xfrm>
            <a:custGeom>
              <a:avLst/>
              <a:gdLst/>
              <a:ahLst/>
              <a:cxnLst/>
              <a:rect l="l" t="t" r="r" b="b"/>
              <a:pathLst>
                <a:path w="7653" h="27372" extrusionOk="0">
                  <a:moveTo>
                    <a:pt x="3176" y="0"/>
                  </a:moveTo>
                  <a:lnTo>
                    <a:pt x="2450" y="212"/>
                  </a:lnTo>
                  <a:lnTo>
                    <a:pt x="2571" y="16483"/>
                  </a:lnTo>
                  <a:lnTo>
                    <a:pt x="0" y="18480"/>
                  </a:lnTo>
                  <a:lnTo>
                    <a:pt x="61" y="26222"/>
                  </a:lnTo>
                  <a:lnTo>
                    <a:pt x="6926" y="27371"/>
                  </a:lnTo>
                  <a:lnTo>
                    <a:pt x="7652" y="27069"/>
                  </a:lnTo>
                  <a:lnTo>
                    <a:pt x="7652" y="20143"/>
                  </a:lnTo>
                  <a:lnTo>
                    <a:pt x="4718" y="16483"/>
                  </a:lnTo>
                  <a:lnTo>
                    <a:pt x="4718" y="151"/>
                  </a:lnTo>
                  <a:lnTo>
                    <a:pt x="317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1" name="Google Shape;2411;p40"/>
            <p:cNvSpPr/>
            <p:nvPr/>
          </p:nvSpPr>
          <p:spPr>
            <a:xfrm>
              <a:off x="3966340" y="3909240"/>
              <a:ext cx="418376" cy="295169"/>
            </a:xfrm>
            <a:custGeom>
              <a:avLst/>
              <a:gdLst/>
              <a:ahLst/>
              <a:cxnLst/>
              <a:rect l="l" t="t" r="r" b="b"/>
              <a:pathLst>
                <a:path w="12734" h="8984" extrusionOk="0">
                  <a:moveTo>
                    <a:pt x="12733" y="1"/>
                  </a:moveTo>
                  <a:lnTo>
                    <a:pt x="0" y="3479"/>
                  </a:lnTo>
                  <a:lnTo>
                    <a:pt x="152" y="8983"/>
                  </a:lnTo>
                  <a:lnTo>
                    <a:pt x="12733" y="5596"/>
                  </a:lnTo>
                  <a:lnTo>
                    <a:pt x="1273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2" name="Google Shape;2412;p40"/>
            <p:cNvSpPr/>
            <p:nvPr/>
          </p:nvSpPr>
          <p:spPr>
            <a:xfrm>
              <a:off x="4026959" y="4003634"/>
              <a:ext cx="2004" cy="193812"/>
            </a:xfrm>
            <a:custGeom>
              <a:avLst/>
              <a:gdLst/>
              <a:ahLst/>
              <a:cxnLst/>
              <a:rect l="l" t="t" r="r" b="b"/>
              <a:pathLst>
                <a:path w="61" h="5899" fill="none" extrusionOk="0">
                  <a:moveTo>
                    <a:pt x="0" y="1"/>
                  </a:moveTo>
                  <a:lnTo>
                    <a:pt x="61" y="5898"/>
                  </a:lnTo>
                </a:path>
              </a:pathLst>
            </a:custGeom>
            <a:noFill/>
            <a:ln w="9825" cap="flat" cmpd="sng">
              <a:solidFill>
                <a:schemeClr val="dk1"/>
              </a:solidFill>
              <a:prstDash val="solid"/>
              <a:miter lim="30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3" name="Google Shape;2413;p40"/>
            <p:cNvSpPr/>
            <p:nvPr/>
          </p:nvSpPr>
          <p:spPr>
            <a:xfrm>
              <a:off x="4311161" y="3924156"/>
              <a:ext cx="2004" cy="193779"/>
            </a:xfrm>
            <a:custGeom>
              <a:avLst/>
              <a:gdLst/>
              <a:ahLst/>
              <a:cxnLst/>
              <a:rect l="l" t="t" r="r" b="b"/>
              <a:pathLst>
                <a:path w="61" h="5898" fill="none" extrusionOk="0">
                  <a:moveTo>
                    <a:pt x="0" y="0"/>
                  </a:moveTo>
                  <a:lnTo>
                    <a:pt x="61" y="5898"/>
                  </a:lnTo>
                </a:path>
              </a:pathLst>
            </a:custGeom>
            <a:noFill/>
            <a:ln w="9825" cap="flat" cmpd="sng">
              <a:solidFill>
                <a:schemeClr val="dk1"/>
              </a:solidFill>
              <a:prstDash val="solid"/>
              <a:miter lim="30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77ACEB34-B7CC-EF60-82C5-6ADEEB4A5CEC}"/>
              </a:ext>
            </a:extLst>
          </p:cNvPr>
          <p:cNvSpPr txBox="1"/>
          <p:nvPr/>
        </p:nvSpPr>
        <p:spPr>
          <a:xfrm>
            <a:off x="700028" y="1859849"/>
            <a:ext cx="662946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sz="2200">
                <a:latin typeface="Comic Sans MS" panose="030F0702030302020204" pitchFamily="66" charset="0"/>
              </a:defRPr>
            </a:lvl1pPr>
          </a:lstStyle>
          <a:p>
            <a:r>
              <a:rPr lang="en-US" sz="2800" b="1" dirty="0">
                <a:solidFill>
                  <a:schemeClr val="accent3"/>
                </a:solidFill>
                <a:latin typeface="Londrina Solid" panose="020B0604020202020204" charset="0"/>
                <a:ea typeface="Calibri" panose="020F0502020204030204" pitchFamily="34" charset="0"/>
                <a:cs typeface="Calibri" panose="020F0502020204030204" pitchFamily="34" charset="0"/>
              </a:rPr>
              <a:t>2. Does he/she have spelling mistakes?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81F107F-1604-2B1D-5E5A-453CB73E53D1}"/>
              </a:ext>
            </a:extLst>
          </p:cNvPr>
          <p:cNvSpPr txBox="1"/>
          <p:nvPr/>
        </p:nvSpPr>
        <p:spPr>
          <a:xfrm>
            <a:off x="713250" y="1134878"/>
            <a:ext cx="664241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accent3"/>
                </a:solidFill>
                <a:latin typeface="Londrina Solid" panose="020B0604020202020204" charset="0"/>
                <a:ea typeface="Calibri" panose="020F0502020204030204" pitchFamily="34" charset="0"/>
                <a:cs typeface="Calibri" panose="020F0502020204030204" pitchFamily="34" charset="0"/>
              </a:rPr>
              <a:t>1. Does he/she use verb phrases correctly?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03992E8-C879-3152-112B-736B88BAFF19}"/>
              </a:ext>
            </a:extLst>
          </p:cNvPr>
          <p:cNvSpPr txBox="1"/>
          <p:nvPr/>
        </p:nvSpPr>
        <p:spPr>
          <a:xfrm>
            <a:off x="700028" y="2591154"/>
            <a:ext cx="662946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sz="2200">
                <a:latin typeface="Comic Sans MS" panose="030F0702030302020204" pitchFamily="66" charset="0"/>
              </a:defRPr>
            </a:lvl1pPr>
          </a:lstStyle>
          <a:p>
            <a:r>
              <a:rPr lang="en-US" sz="2800" b="1" dirty="0">
                <a:solidFill>
                  <a:schemeClr val="accent3"/>
                </a:solidFill>
                <a:latin typeface="Londrina Solid" panose="020B0604020202020204" charset="0"/>
                <a:ea typeface="Calibri" panose="020F0502020204030204" pitchFamily="34" charset="0"/>
                <a:cs typeface="Calibri" panose="020F0502020204030204" pitchFamily="34" charset="0"/>
              </a:rPr>
              <a:t>3. Does he/she use correct verb tenses?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" name="Google Shape;2283;p37"/>
          <p:cNvSpPr txBox="1">
            <a:spLocks noGrp="1"/>
          </p:cNvSpPr>
          <p:nvPr>
            <p:ph type="title" idx="9"/>
          </p:nvPr>
        </p:nvSpPr>
        <p:spPr>
          <a:xfrm>
            <a:off x="713250" y="463300"/>
            <a:ext cx="7717500" cy="539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dirty="0"/>
              <a:t>RECAP</a:t>
            </a:r>
            <a:endParaRPr sz="4800" dirty="0"/>
          </a:p>
        </p:txBody>
      </p:sp>
      <p:sp>
        <p:nvSpPr>
          <p:cNvPr id="2284" name="Google Shape;2284;p37"/>
          <p:cNvSpPr txBox="1">
            <a:spLocks noGrp="1"/>
          </p:cNvSpPr>
          <p:nvPr>
            <p:ph type="title"/>
          </p:nvPr>
        </p:nvSpPr>
        <p:spPr>
          <a:xfrm>
            <a:off x="2054278" y="1225975"/>
            <a:ext cx="724200" cy="524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/>
              <a:t>1</a:t>
            </a:r>
            <a:endParaRPr sz="3200" dirty="0"/>
          </a:p>
        </p:txBody>
      </p:sp>
      <p:sp>
        <p:nvSpPr>
          <p:cNvPr id="2285" name="Google Shape;2285;p37"/>
          <p:cNvSpPr txBox="1">
            <a:spLocks noGrp="1"/>
          </p:cNvSpPr>
          <p:nvPr>
            <p:ph type="subTitle" idx="1"/>
          </p:nvPr>
        </p:nvSpPr>
        <p:spPr>
          <a:xfrm>
            <a:off x="1206814" y="1765399"/>
            <a:ext cx="2421000" cy="41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/>
              <a:t>LISTENING</a:t>
            </a:r>
            <a:endParaRPr sz="3200" dirty="0"/>
          </a:p>
        </p:txBody>
      </p:sp>
      <p:sp>
        <p:nvSpPr>
          <p:cNvPr id="2286" name="Google Shape;2286;p37"/>
          <p:cNvSpPr txBox="1">
            <a:spLocks noGrp="1"/>
          </p:cNvSpPr>
          <p:nvPr>
            <p:ph type="subTitle" idx="2"/>
          </p:nvPr>
        </p:nvSpPr>
        <p:spPr>
          <a:xfrm>
            <a:off x="879441" y="2372326"/>
            <a:ext cx="3073873" cy="524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/>
              <a:t>listen for how to save energy at home</a:t>
            </a:r>
          </a:p>
        </p:txBody>
      </p:sp>
      <p:sp>
        <p:nvSpPr>
          <p:cNvPr id="2287" name="Google Shape;2287;p37"/>
          <p:cNvSpPr txBox="1">
            <a:spLocks noGrp="1"/>
          </p:cNvSpPr>
          <p:nvPr>
            <p:ph type="subTitle" idx="3"/>
          </p:nvPr>
        </p:nvSpPr>
        <p:spPr>
          <a:xfrm>
            <a:off x="5516186" y="1750075"/>
            <a:ext cx="2421000" cy="41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/>
              <a:t>WRITING</a:t>
            </a:r>
            <a:endParaRPr sz="3200" dirty="0"/>
          </a:p>
        </p:txBody>
      </p:sp>
      <p:sp>
        <p:nvSpPr>
          <p:cNvPr id="2288" name="Google Shape;2288;p37"/>
          <p:cNvSpPr txBox="1">
            <a:spLocks noGrp="1"/>
          </p:cNvSpPr>
          <p:nvPr>
            <p:ph type="title" idx="4"/>
          </p:nvPr>
        </p:nvSpPr>
        <p:spPr>
          <a:xfrm>
            <a:off x="6341461" y="1210651"/>
            <a:ext cx="724200" cy="524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/>
              <a:t>2</a:t>
            </a:r>
            <a:endParaRPr sz="3200" dirty="0"/>
          </a:p>
        </p:txBody>
      </p:sp>
      <p:sp>
        <p:nvSpPr>
          <p:cNvPr id="2289" name="Google Shape;2289;p37"/>
          <p:cNvSpPr txBox="1">
            <a:spLocks noGrp="1"/>
          </p:cNvSpPr>
          <p:nvPr>
            <p:ph type="subTitle" idx="5"/>
          </p:nvPr>
        </p:nvSpPr>
        <p:spPr>
          <a:xfrm>
            <a:off x="5190688" y="2372326"/>
            <a:ext cx="3073872" cy="524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/>
              <a:t>write about how you save energy at home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228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228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22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22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2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2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228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228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22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22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2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84" grpId="0"/>
      <p:bldP spid="2284" grpId="1"/>
      <p:bldP spid="2285" grpId="0" build="p"/>
      <p:bldP spid="2285" grpId="1" build="p"/>
      <p:bldP spid="2286" grpId="0" build="p"/>
      <p:bldP spid="2287" grpId="0" build="p"/>
      <p:bldP spid="2287" grpId="1" build="p"/>
      <p:bldP spid="2288" grpId="0"/>
      <p:bldP spid="2288" grpId="1"/>
      <p:bldP spid="2289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8" name="Google Shape;2468;p42"/>
          <p:cNvSpPr txBox="1">
            <a:spLocks noGrp="1"/>
          </p:cNvSpPr>
          <p:nvPr>
            <p:ph type="title"/>
          </p:nvPr>
        </p:nvSpPr>
        <p:spPr>
          <a:xfrm>
            <a:off x="713250" y="463300"/>
            <a:ext cx="7717500" cy="539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dirty="0"/>
              <a:t>HOMEWORK</a:t>
            </a:r>
            <a:endParaRPr sz="4800" dirty="0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08A9B285-1D10-C9B1-A84E-195D151FB0DE}"/>
              </a:ext>
            </a:extLst>
          </p:cNvPr>
          <p:cNvSpPr>
            <a:spLocks noGrp="1"/>
          </p:cNvSpPr>
          <p:nvPr>
            <p:ph type="subTitle" idx="3"/>
          </p:nvPr>
        </p:nvSpPr>
        <p:spPr>
          <a:xfrm>
            <a:off x="1456841" y="1191350"/>
            <a:ext cx="6980470" cy="438900"/>
          </a:xfrm>
        </p:spPr>
        <p:txBody>
          <a:bodyPr/>
          <a:lstStyle/>
          <a:p>
            <a:r>
              <a:rPr lang="en-US" dirty="0">
                <a:solidFill>
                  <a:schemeClr val="accent3"/>
                </a:solidFill>
              </a:rPr>
              <a:t>DO EXERCISES IN WORKBOOK</a:t>
            </a:r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4BB7A468-A709-7246-A008-2BD51E53439B}"/>
              </a:ext>
            </a:extLst>
          </p:cNvPr>
          <p:cNvSpPr>
            <a:spLocks noGrp="1"/>
          </p:cNvSpPr>
          <p:nvPr>
            <p:ph type="subTitle" idx="2"/>
          </p:nvPr>
        </p:nvSpPr>
        <p:spPr>
          <a:xfrm>
            <a:off x="1456841" y="1919770"/>
            <a:ext cx="5616948" cy="438900"/>
          </a:xfrm>
        </p:spPr>
        <p:txBody>
          <a:bodyPr/>
          <a:lstStyle/>
          <a:p>
            <a:r>
              <a:rPr lang="en-US" dirty="0">
                <a:solidFill>
                  <a:schemeClr val="accent3"/>
                </a:solidFill>
              </a:rPr>
              <a:t>DO EXERCISES IN LOOKING BACK P.112 </a:t>
            </a:r>
          </a:p>
        </p:txBody>
      </p:sp>
      <p:sp>
        <p:nvSpPr>
          <p:cNvPr id="18" name="Subtitle 6">
            <a:extLst>
              <a:ext uri="{FF2B5EF4-FFF2-40B4-BE49-F238E27FC236}">
                <a16:creationId xmlns:a16="http://schemas.microsoft.com/office/drawing/2014/main" id="{92D61F39-7E20-2592-566F-2035DC7B3955}"/>
              </a:ext>
            </a:extLst>
          </p:cNvPr>
          <p:cNvSpPr txBox="1">
            <a:spLocks/>
          </p:cNvSpPr>
          <p:nvPr/>
        </p:nvSpPr>
        <p:spPr>
          <a:xfrm>
            <a:off x="1456841" y="2648190"/>
            <a:ext cx="5616948" cy="4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Yanone Kaffeesatz"/>
              <a:buNone/>
              <a:defRPr sz="3000" b="0" i="0" u="none" strike="noStrike" cap="none">
                <a:solidFill>
                  <a:schemeClr val="accent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Yanone Kaffeesatz"/>
              <a:buNone/>
              <a:defRPr sz="1800" b="0" i="0" u="none" strike="noStrike" cap="none">
                <a:solidFill>
                  <a:schemeClr val="dk1"/>
                </a:solidFill>
                <a:latin typeface="Yanone Kaffeesatz"/>
                <a:ea typeface="Yanone Kaffeesatz"/>
                <a:cs typeface="Yanone Kaffeesatz"/>
                <a:sym typeface="Yanone Kaffeesatz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Yanone Kaffeesatz"/>
              <a:buNone/>
              <a:defRPr sz="1800" b="0" i="0" u="none" strike="noStrike" cap="none">
                <a:solidFill>
                  <a:schemeClr val="dk1"/>
                </a:solidFill>
                <a:latin typeface="Yanone Kaffeesatz"/>
                <a:ea typeface="Yanone Kaffeesatz"/>
                <a:cs typeface="Yanone Kaffeesatz"/>
                <a:sym typeface="Yanone Kaffeesatz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Yanone Kaffeesatz"/>
              <a:buNone/>
              <a:defRPr sz="1800" b="0" i="0" u="none" strike="noStrike" cap="none">
                <a:solidFill>
                  <a:schemeClr val="dk1"/>
                </a:solidFill>
                <a:latin typeface="Yanone Kaffeesatz"/>
                <a:ea typeface="Yanone Kaffeesatz"/>
                <a:cs typeface="Yanone Kaffeesatz"/>
                <a:sym typeface="Yanone Kaffeesatz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Yanone Kaffeesatz"/>
              <a:buNone/>
              <a:defRPr sz="1800" b="0" i="0" u="none" strike="noStrike" cap="none">
                <a:solidFill>
                  <a:schemeClr val="dk1"/>
                </a:solidFill>
                <a:latin typeface="Yanone Kaffeesatz"/>
                <a:ea typeface="Yanone Kaffeesatz"/>
                <a:cs typeface="Yanone Kaffeesatz"/>
                <a:sym typeface="Yanone Kaffeesatz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Yanone Kaffeesatz"/>
              <a:buNone/>
              <a:defRPr sz="1800" b="0" i="0" u="none" strike="noStrike" cap="none">
                <a:solidFill>
                  <a:schemeClr val="dk1"/>
                </a:solidFill>
                <a:latin typeface="Yanone Kaffeesatz"/>
                <a:ea typeface="Yanone Kaffeesatz"/>
                <a:cs typeface="Yanone Kaffeesatz"/>
                <a:sym typeface="Yanone Kaffeesatz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Yanone Kaffeesatz"/>
              <a:buNone/>
              <a:defRPr sz="1800" b="0" i="0" u="none" strike="noStrike" cap="none">
                <a:solidFill>
                  <a:schemeClr val="dk1"/>
                </a:solidFill>
                <a:latin typeface="Yanone Kaffeesatz"/>
                <a:ea typeface="Yanone Kaffeesatz"/>
                <a:cs typeface="Yanone Kaffeesatz"/>
                <a:sym typeface="Yanone Kaffeesatz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Yanone Kaffeesatz"/>
              <a:buNone/>
              <a:defRPr sz="1800" b="0" i="0" u="none" strike="noStrike" cap="none">
                <a:solidFill>
                  <a:schemeClr val="dk1"/>
                </a:solidFill>
                <a:latin typeface="Yanone Kaffeesatz"/>
                <a:ea typeface="Yanone Kaffeesatz"/>
                <a:cs typeface="Yanone Kaffeesatz"/>
                <a:sym typeface="Yanone Kaffeesatz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Yanone Kaffeesatz"/>
              <a:buNone/>
              <a:defRPr sz="1800" b="0" i="0" u="none" strike="noStrike" cap="none">
                <a:solidFill>
                  <a:schemeClr val="dk1"/>
                </a:solidFill>
                <a:latin typeface="Yanone Kaffeesatz"/>
                <a:ea typeface="Yanone Kaffeesatz"/>
                <a:cs typeface="Yanone Kaffeesatz"/>
                <a:sym typeface="Yanone Kaffeesatz"/>
              </a:defRPr>
            </a:lvl9pPr>
          </a:lstStyle>
          <a:p>
            <a:r>
              <a:rPr lang="en-US" dirty="0">
                <a:solidFill>
                  <a:schemeClr val="accent3"/>
                </a:solidFill>
              </a:rPr>
              <a:t>PREPARE FOR YOUR PROJECT 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362DB7F0-4F08-435B-D37A-16687F8A19CB}"/>
              </a:ext>
            </a:extLst>
          </p:cNvPr>
          <p:cNvSpPr/>
          <p:nvPr/>
        </p:nvSpPr>
        <p:spPr>
          <a:xfrm>
            <a:off x="1366262" y="1449092"/>
            <a:ext cx="181158" cy="18115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FCB24DE0-3A1F-EBC5-0CCB-484A3580BF08}"/>
              </a:ext>
            </a:extLst>
          </p:cNvPr>
          <p:cNvSpPr/>
          <p:nvPr/>
        </p:nvSpPr>
        <p:spPr>
          <a:xfrm>
            <a:off x="1366262" y="2172628"/>
            <a:ext cx="181158" cy="18115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4ADC2E76-45DA-593B-41AF-C4E87D28EDD8}"/>
              </a:ext>
            </a:extLst>
          </p:cNvPr>
          <p:cNvSpPr/>
          <p:nvPr/>
        </p:nvSpPr>
        <p:spPr>
          <a:xfrm>
            <a:off x="1366262" y="2891310"/>
            <a:ext cx="181158" cy="18115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3" name="Google Shape;3773;p69"/>
          <p:cNvSpPr txBox="1">
            <a:spLocks noGrp="1"/>
          </p:cNvSpPr>
          <p:nvPr>
            <p:ph type="ctrTitle"/>
          </p:nvPr>
        </p:nvSpPr>
        <p:spPr>
          <a:xfrm>
            <a:off x="713250" y="1393220"/>
            <a:ext cx="7717500" cy="140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000"/>
              </a:spcAft>
              <a:buNone/>
            </a:pPr>
            <a:r>
              <a:rPr lang="en" sz="9600" dirty="0"/>
              <a:t>Thanks</a:t>
            </a:r>
            <a:endParaRPr sz="9600" dirty="0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39E5D3F-9AED-9FCD-EE7A-9894396388C2}"/>
              </a:ext>
            </a:extLst>
          </p:cNvPr>
          <p:cNvSpPr/>
          <p:nvPr/>
        </p:nvSpPr>
        <p:spPr>
          <a:xfrm>
            <a:off x="999641" y="2750949"/>
            <a:ext cx="7245457" cy="55567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71" name="Google Shape;3771;p69"/>
          <p:cNvSpPr txBox="1">
            <a:spLocks noGrp="1"/>
          </p:cNvSpPr>
          <p:nvPr>
            <p:ph type="subTitle" idx="1"/>
          </p:nvPr>
        </p:nvSpPr>
        <p:spPr>
          <a:xfrm>
            <a:off x="713301" y="2339680"/>
            <a:ext cx="7717500" cy="45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dirty="0"/>
              <a:t>Do you have any questions?</a:t>
            </a:r>
            <a:endParaRPr sz="40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entagon 5">
            <a:hlinkClick r:id="rId2" action="ppaction://hlinksldjump"/>
          </p:cNvPr>
          <p:cNvSpPr/>
          <p:nvPr/>
        </p:nvSpPr>
        <p:spPr>
          <a:xfrm flipH="1">
            <a:off x="6724289" y="4273404"/>
            <a:ext cx="1909913" cy="751114"/>
          </a:xfrm>
          <a:prstGeom prst="homePlat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4400" b="1" kern="1200" dirty="0">
                <a:solidFill>
                  <a:srgbClr val="5B9BD5">
                    <a:lumMod val="75000"/>
                  </a:srgbClr>
                </a:solidFill>
                <a:latin typeface="Londrina Solid" panose="020B0604020202020204" charset="0"/>
                <a:ea typeface="Tahoma" panose="020B0604030504040204" pitchFamily="34" charset="0"/>
                <a:cs typeface="Tahoma" panose="020B0604030504040204" pitchFamily="34" charset="0"/>
              </a:rPr>
              <a:t>BACK</a:t>
            </a:r>
            <a:endParaRPr lang="vi-VN" sz="4400" b="1" kern="1200" dirty="0">
              <a:solidFill>
                <a:srgbClr val="5B9BD5">
                  <a:lumMod val="75000"/>
                </a:srgb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249" y="159289"/>
            <a:ext cx="988661" cy="1209900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82EABD95-7682-7AFD-463A-E84812A5BA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250" y="391610"/>
            <a:ext cx="7717500" cy="539400"/>
          </a:xfrm>
        </p:spPr>
        <p:txBody>
          <a:bodyPr/>
          <a:lstStyle/>
          <a:p>
            <a:r>
              <a:rPr lang="en-US" sz="4400" dirty="0"/>
              <a:t>What type of energy is it?</a:t>
            </a:r>
          </a:p>
        </p:txBody>
      </p:sp>
      <p:pic>
        <p:nvPicPr>
          <p:cNvPr id="1026" name="Picture 2" descr="25 Hydropower Illustrations - Free in SVG, PNG, EPS - IconScout">
            <a:extLst>
              <a:ext uri="{FF2B5EF4-FFF2-40B4-BE49-F238E27FC236}">
                <a16:creationId xmlns:a16="http://schemas.microsoft.com/office/drawing/2014/main" id="{6DEAA715-1DCB-31EA-92E8-0802ECB1EB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4988" y="1146276"/>
            <a:ext cx="4354024" cy="3066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CB01A940-B01A-8B3E-5ACE-44CD65AD75A5}"/>
              </a:ext>
            </a:extLst>
          </p:cNvPr>
          <p:cNvSpPr/>
          <p:nvPr/>
        </p:nvSpPr>
        <p:spPr>
          <a:xfrm>
            <a:off x="1804524" y="383518"/>
            <a:ext cx="5559228" cy="627986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accent3"/>
                </a:solidFill>
                <a:latin typeface="Londrina Solid" panose="020B0604020202020204" charset="0"/>
              </a:rPr>
              <a:t>HYDRO ENERGY</a:t>
            </a:r>
          </a:p>
        </p:txBody>
      </p:sp>
    </p:spTree>
    <p:extLst>
      <p:ext uri="{BB962C8B-B14F-4D97-AF65-F5344CB8AC3E}">
        <p14:creationId xmlns:p14="http://schemas.microsoft.com/office/powerpoint/2010/main" val="2359321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entagon 5">
            <a:hlinkClick r:id="rId2" action="ppaction://hlinksldjump"/>
          </p:cNvPr>
          <p:cNvSpPr/>
          <p:nvPr/>
        </p:nvSpPr>
        <p:spPr>
          <a:xfrm flipH="1">
            <a:off x="6724289" y="4273404"/>
            <a:ext cx="1909913" cy="751114"/>
          </a:xfrm>
          <a:prstGeom prst="homePlat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4400" b="1" kern="1200" dirty="0">
                <a:solidFill>
                  <a:srgbClr val="5B9BD5">
                    <a:lumMod val="75000"/>
                  </a:srgbClr>
                </a:solidFill>
                <a:latin typeface="Londrina Solid" panose="020B0604020202020204" charset="0"/>
                <a:ea typeface="Tahoma" panose="020B0604030504040204" pitchFamily="34" charset="0"/>
                <a:cs typeface="Tahoma" panose="020B0604030504040204" pitchFamily="34" charset="0"/>
              </a:rPr>
              <a:t>BACK</a:t>
            </a:r>
            <a:endParaRPr lang="vi-VN" sz="4400" b="1" kern="1200" dirty="0">
              <a:solidFill>
                <a:srgbClr val="5B9BD5">
                  <a:lumMod val="75000"/>
                </a:srgb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249" y="159289"/>
            <a:ext cx="988661" cy="1209900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82EABD95-7682-7AFD-463A-E84812A5BA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250" y="391610"/>
            <a:ext cx="7717500" cy="539400"/>
          </a:xfrm>
        </p:spPr>
        <p:txBody>
          <a:bodyPr/>
          <a:lstStyle/>
          <a:p>
            <a:r>
              <a:rPr lang="en-US" sz="4400" dirty="0"/>
              <a:t>What type of energy is it?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CB01A940-B01A-8B3E-5ACE-44CD65AD75A5}"/>
              </a:ext>
            </a:extLst>
          </p:cNvPr>
          <p:cNvSpPr/>
          <p:nvPr/>
        </p:nvSpPr>
        <p:spPr>
          <a:xfrm>
            <a:off x="1804524" y="383518"/>
            <a:ext cx="5559228" cy="627986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accent3"/>
                </a:solidFill>
                <a:latin typeface="Londrina Solid" panose="020B0604020202020204" charset="0"/>
              </a:rPr>
              <a:t>SOLAR ENERGY</a:t>
            </a:r>
          </a:p>
        </p:txBody>
      </p:sp>
      <p:pic>
        <p:nvPicPr>
          <p:cNvPr id="2050" name="Picture 2" descr="Solar energy house Vectors &amp; Illustrations for Free Download | Freepik">
            <a:extLst>
              <a:ext uri="{FF2B5EF4-FFF2-40B4-BE49-F238E27FC236}">
                <a16:creationId xmlns:a16="http://schemas.microsoft.com/office/drawing/2014/main" id="{C47D2988-392D-8C19-40C5-1603EE7D97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82" b="21022"/>
          <a:stretch/>
        </p:blipFill>
        <p:spPr bwMode="auto">
          <a:xfrm>
            <a:off x="2000250" y="1215040"/>
            <a:ext cx="5143500" cy="2977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0562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entagon 5">
            <a:hlinkClick r:id="rId2" action="ppaction://hlinksldjump"/>
          </p:cNvPr>
          <p:cNvSpPr/>
          <p:nvPr/>
        </p:nvSpPr>
        <p:spPr>
          <a:xfrm flipH="1">
            <a:off x="6724289" y="4273404"/>
            <a:ext cx="1909913" cy="751114"/>
          </a:xfrm>
          <a:prstGeom prst="homePlat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4400" b="1" kern="1200" dirty="0">
                <a:solidFill>
                  <a:srgbClr val="5B9BD5">
                    <a:lumMod val="75000"/>
                  </a:srgbClr>
                </a:solidFill>
                <a:latin typeface="Londrina Solid" panose="020B0604020202020204" charset="0"/>
                <a:ea typeface="Tahoma" panose="020B0604030504040204" pitchFamily="34" charset="0"/>
                <a:cs typeface="Tahoma" panose="020B0604030504040204" pitchFamily="34" charset="0"/>
              </a:rPr>
              <a:t>BACK</a:t>
            </a:r>
            <a:endParaRPr lang="vi-VN" sz="4400" b="1" kern="1200" dirty="0">
              <a:solidFill>
                <a:srgbClr val="5B9BD5">
                  <a:lumMod val="75000"/>
                </a:srgb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249" y="159289"/>
            <a:ext cx="988661" cy="1209900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82EABD95-7682-7AFD-463A-E84812A5BA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250" y="391610"/>
            <a:ext cx="7717500" cy="539400"/>
          </a:xfrm>
        </p:spPr>
        <p:txBody>
          <a:bodyPr/>
          <a:lstStyle/>
          <a:p>
            <a:r>
              <a:rPr lang="en-US" sz="4400" dirty="0"/>
              <a:t>What type of energy is it?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CB01A940-B01A-8B3E-5ACE-44CD65AD75A5}"/>
              </a:ext>
            </a:extLst>
          </p:cNvPr>
          <p:cNvSpPr/>
          <p:nvPr/>
        </p:nvSpPr>
        <p:spPr>
          <a:xfrm>
            <a:off x="1804524" y="383518"/>
            <a:ext cx="5559228" cy="627986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accent3"/>
                </a:solidFill>
                <a:latin typeface="Londrina Solid" panose="020B0604020202020204" charset="0"/>
              </a:rPr>
              <a:t>NUCLEAR ENERGY</a:t>
            </a:r>
          </a:p>
        </p:txBody>
      </p:sp>
      <p:pic>
        <p:nvPicPr>
          <p:cNvPr id="3076" name="Picture 4" descr="Nuclear Power Plant Vector Art, Icons, and Graphics for Free Download">
            <a:extLst>
              <a:ext uri="{FF2B5EF4-FFF2-40B4-BE49-F238E27FC236}">
                <a16:creationId xmlns:a16="http://schemas.microsoft.com/office/drawing/2014/main" id="{9D706D08-543E-3F31-4629-AE0542EC52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0703" y="1163331"/>
            <a:ext cx="5382594" cy="3075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3910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entagon 5">
            <a:hlinkClick r:id="rId2" action="ppaction://hlinksldjump"/>
          </p:cNvPr>
          <p:cNvSpPr/>
          <p:nvPr/>
        </p:nvSpPr>
        <p:spPr>
          <a:xfrm flipH="1">
            <a:off x="6724289" y="4273404"/>
            <a:ext cx="1909913" cy="751114"/>
          </a:xfrm>
          <a:prstGeom prst="homePlat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4400" b="1" kern="1200" dirty="0">
                <a:solidFill>
                  <a:srgbClr val="5B9BD5">
                    <a:lumMod val="75000"/>
                  </a:srgbClr>
                </a:solidFill>
                <a:latin typeface="Londrina Solid" panose="020B0604020202020204" charset="0"/>
                <a:ea typeface="Tahoma" panose="020B0604030504040204" pitchFamily="34" charset="0"/>
                <a:cs typeface="Tahoma" panose="020B0604030504040204" pitchFamily="34" charset="0"/>
              </a:rPr>
              <a:t>BACK</a:t>
            </a:r>
            <a:endParaRPr lang="vi-VN" sz="4400" b="1" kern="1200" dirty="0">
              <a:solidFill>
                <a:srgbClr val="5B9BD5">
                  <a:lumMod val="75000"/>
                </a:srgb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249" y="159289"/>
            <a:ext cx="988661" cy="1209900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82EABD95-7682-7AFD-463A-E84812A5BA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250" y="391610"/>
            <a:ext cx="7717500" cy="539400"/>
          </a:xfrm>
        </p:spPr>
        <p:txBody>
          <a:bodyPr/>
          <a:lstStyle/>
          <a:p>
            <a:r>
              <a:rPr lang="en-US" sz="4400" dirty="0"/>
              <a:t>What type of energy is it?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CB01A940-B01A-8B3E-5ACE-44CD65AD75A5}"/>
              </a:ext>
            </a:extLst>
          </p:cNvPr>
          <p:cNvSpPr/>
          <p:nvPr/>
        </p:nvSpPr>
        <p:spPr>
          <a:xfrm>
            <a:off x="1804524" y="383518"/>
            <a:ext cx="5559228" cy="627986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accent3"/>
                </a:solidFill>
                <a:latin typeface="Londrina Solid" panose="020B0604020202020204" charset="0"/>
              </a:rPr>
              <a:t>WIND ENERGY</a:t>
            </a:r>
          </a:p>
        </p:txBody>
      </p:sp>
      <p:pic>
        <p:nvPicPr>
          <p:cNvPr id="4100" name="Picture 4" descr="Wind Turbine Vector Art, Icons, and Graphics for Free Download">
            <a:extLst>
              <a:ext uri="{FF2B5EF4-FFF2-40B4-BE49-F238E27FC236}">
                <a16:creationId xmlns:a16="http://schemas.microsoft.com/office/drawing/2014/main" id="{FCCB31F0-3F3C-1441-3CAF-CA9F1D5C1B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0238" y="1139782"/>
            <a:ext cx="3843523" cy="3133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4146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entagon 5">
            <a:hlinkClick r:id="rId2" action="ppaction://hlinksldjump"/>
          </p:cNvPr>
          <p:cNvSpPr/>
          <p:nvPr/>
        </p:nvSpPr>
        <p:spPr>
          <a:xfrm flipH="1">
            <a:off x="6724289" y="4273404"/>
            <a:ext cx="1909913" cy="751114"/>
          </a:xfrm>
          <a:prstGeom prst="homePlat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4400" b="1" kern="1200" dirty="0">
                <a:solidFill>
                  <a:srgbClr val="5B9BD5">
                    <a:lumMod val="75000"/>
                  </a:srgbClr>
                </a:solidFill>
                <a:latin typeface="Londrina Solid" panose="020B0604020202020204" charset="0"/>
                <a:ea typeface="Tahoma" panose="020B0604030504040204" pitchFamily="34" charset="0"/>
                <a:cs typeface="Tahoma" panose="020B0604030504040204" pitchFamily="34" charset="0"/>
              </a:rPr>
              <a:t>BACK</a:t>
            </a:r>
            <a:endParaRPr lang="vi-VN" sz="4400" b="1" kern="1200" dirty="0">
              <a:solidFill>
                <a:srgbClr val="5B9BD5">
                  <a:lumMod val="75000"/>
                </a:srgb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249" y="159289"/>
            <a:ext cx="988661" cy="1209900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82EABD95-7682-7AFD-463A-E84812A5BA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250" y="391610"/>
            <a:ext cx="7717500" cy="539400"/>
          </a:xfrm>
        </p:spPr>
        <p:txBody>
          <a:bodyPr/>
          <a:lstStyle/>
          <a:p>
            <a:r>
              <a:rPr lang="en-US" sz="4400" dirty="0"/>
              <a:t>What type of energy is it?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CB01A940-B01A-8B3E-5ACE-44CD65AD75A5}"/>
              </a:ext>
            </a:extLst>
          </p:cNvPr>
          <p:cNvSpPr/>
          <p:nvPr/>
        </p:nvSpPr>
        <p:spPr>
          <a:xfrm>
            <a:off x="1804524" y="383518"/>
            <a:ext cx="5559228" cy="627986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accent3"/>
                </a:solidFill>
                <a:latin typeface="Londrina Solid" panose="020B0604020202020204" charset="0"/>
              </a:rPr>
              <a:t>BIOGAS ENERGY</a:t>
            </a:r>
          </a:p>
        </p:txBody>
      </p:sp>
      <p:pic>
        <p:nvPicPr>
          <p:cNvPr id="5122" name="Picture 2" descr="Free Vector | Hand drawn biogas illustration">
            <a:extLst>
              <a:ext uri="{FF2B5EF4-FFF2-40B4-BE49-F238E27FC236}">
                <a16:creationId xmlns:a16="http://schemas.microsoft.com/office/drawing/2014/main" id="{D17FC4A6-DB17-FC8F-1ABE-C7AEFB3B00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2984" y="1163331"/>
            <a:ext cx="3058031" cy="3058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1857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entagon 5">
            <a:hlinkClick r:id="rId2" action="ppaction://hlinksldjump"/>
          </p:cNvPr>
          <p:cNvSpPr/>
          <p:nvPr/>
        </p:nvSpPr>
        <p:spPr>
          <a:xfrm flipH="1">
            <a:off x="6724289" y="4273404"/>
            <a:ext cx="1909913" cy="751114"/>
          </a:xfrm>
          <a:prstGeom prst="homePlat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4400" b="1" kern="1200" dirty="0">
                <a:solidFill>
                  <a:srgbClr val="5B9BD5">
                    <a:lumMod val="75000"/>
                  </a:srgbClr>
                </a:solidFill>
                <a:latin typeface="Londrina Solid" panose="020B0604020202020204" charset="0"/>
                <a:ea typeface="Tahoma" panose="020B0604030504040204" pitchFamily="34" charset="0"/>
                <a:cs typeface="Tahoma" panose="020B0604030504040204" pitchFamily="34" charset="0"/>
              </a:rPr>
              <a:t>BACK</a:t>
            </a:r>
            <a:endParaRPr lang="vi-VN" sz="4400" b="1" kern="1200" dirty="0">
              <a:solidFill>
                <a:srgbClr val="5B9BD5">
                  <a:lumMod val="75000"/>
                </a:srgb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249" y="159289"/>
            <a:ext cx="988661" cy="1209900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82EABD95-7682-7AFD-463A-E84812A5BA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250" y="391610"/>
            <a:ext cx="7717500" cy="539400"/>
          </a:xfrm>
        </p:spPr>
        <p:txBody>
          <a:bodyPr/>
          <a:lstStyle/>
          <a:p>
            <a:r>
              <a:rPr lang="en-US" sz="4400" dirty="0"/>
              <a:t>What is it?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CB01A940-B01A-8B3E-5ACE-44CD65AD75A5}"/>
              </a:ext>
            </a:extLst>
          </p:cNvPr>
          <p:cNvSpPr/>
          <p:nvPr/>
        </p:nvSpPr>
        <p:spPr>
          <a:xfrm>
            <a:off x="1792386" y="368969"/>
            <a:ext cx="5559228" cy="627986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accent3"/>
                </a:solidFill>
                <a:latin typeface="Londrina Solid" panose="020B0604020202020204" charset="0"/>
              </a:rPr>
              <a:t>FOSSIL FUELS</a:t>
            </a:r>
          </a:p>
        </p:txBody>
      </p:sp>
      <p:pic>
        <p:nvPicPr>
          <p:cNvPr id="6148" name="Picture 4" descr="Fossil Fuel Examples and Uses">
            <a:extLst>
              <a:ext uri="{FF2B5EF4-FFF2-40B4-BE49-F238E27FC236}">
                <a16:creationId xmlns:a16="http://schemas.microsoft.com/office/drawing/2014/main" id="{9BCC721E-8E0D-A087-C8A0-CAE23443A0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6" t="16991" r="3536" b="5762"/>
          <a:stretch/>
        </p:blipFill>
        <p:spPr bwMode="auto">
          <a:xfrm>
            <a:off x="1865214" y="1124916"/>
            <a:ext cx="5413571" cy="3020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897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0" name="Google Shape;2240;p35"/>
          <p:cNvSpPr txBox="1">
            <a:spLocks noGrp="1"/>
          </p:cNvSpPr>
          <p:nvPr>
            <p:ph type="ctrTitle"/>
          </p:nvPr>
        </p:nvSpPr>
        <p:spPr>
          <a:xfrm>
            <a:off x="713250" y="1012735"/>
            <a:ext cx="7717500" cy="140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0" dirty="0">
                <a:solidFill>
                  <a:schemeClr val="dk2"/>
                </a:solidFill>
              </a:rPr>
              <a:t>UNIT 10:</a:t>
            </a:r>
            <a:endParaRPr sz="8000" dirty="0">
              <a:solidFill>
                <a:schemeClr val="dk2"/>
              </a:solidFill>
            </a:endParaRPr>
          </a:p>
          <a:p>
            <a:pPr marL="0" lvl="0" indent="0" algn="ctr" rtl="0">
              <a:spcBef>
                <a:spcPts val="1000"/>
              </a:spcBef>
              <a:spcAft>
                <a:spcPts val="1000"/>
              </a:spcAft>
              <a:buNone/>
            </a:pPr>
            <a:r>
              <a:rPr lang="en" sz="6600" dirty="0">
                <a:solidFill>
                  <a:schemeClr val="accent2"/>
                </a:solidFill>
              </a:rPr>
              <a:t>ENERGY SOURCES</a:t>
            </a:r>
            <a:endParaRPr sz="6600" dirty="0">
              <a:solidFill>
                <a:schemeClr val="accent2"/>
              </a:solidFill>
            </a:endParaRPr>
          </a:p>
        </p:txBody>
      </p:sp>
      <p:sp>
        <p:nvSpPr>
          <p:cNvPr id="2241" name="Google Shape;2241;p35"/>
          <p:cNvSpPr txBox="1">
            <a:spLocks noGrp="1"/>
          </p:cNvSpPr>
          <p:nvPr>
            <p:ph type="subTitle" idx="1"/>
          </p:nvPr>
        </p:nvSpPr>
        <p:spPr>
          <a:xfrm>
            <a:off x="2434064" y="2446005"/>
            <a:ext cx="4287600" cy="4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 dirty="0"/>
              <a:t>Lesson 6: Skills 2</a:t>
            </a:r>
            <a:endParaRPr sz="2800" b="1" dirty="0"/>
          </a:p>
        </p:txBody>
      </p:sp>
      <p:grpSp>
        <p:nvGrpSpPr>
          <p:cNvPr id="2242" name="Google Shape;2242;p35"/>
          <p:cNvGrpSpPr/>
          <p:nvPr/>
        </p:nvGrpSpPr>
        <p:grpSpPr>
          <a:xfrm>
            <a:off x="1861178" y="2755250"/>
            <a:ext cx="988135" cy="1550493"/>
            <a:chOff x="1861178" y="2755250"/>
            <a:chExt cx="988135" cy="1550493"/>
          </a:xfrm>
        </p:grpSpPr>
        <p:sp>
          <p:nvSpPr>
            <p:cNvPr id="2243" name="Google Shape;2243;p35"/>
            <p:cNvSpPr/>
            <p:nvPr/>
          </p:nvSpPr>
          <p:spPr>
            <a:xfrm>
              <a:off x="2310844" y="3181442"/>
              <a:ext cx="131140" cy="245742"/>
            </a:xfrm>
            <a:custGeom>
              <a:avLst/>
              <a:gdLst/>
              <a:ahLst/>
              <a:cxnLst/>
              <a:rect l="l" t="t" r="r" b="b"/>
              <a:pathLst>
                <a:path w="7081" h="13269" extrusionOk="0">
                  <a:moveTo>
                    <a:pt x="0" y="0"/>
                  </a:moveTo>
                  <a:lnTo>
                    <a:pt x="0" y="13269"/>
                  </a:lnTo>
                  <a:lnTo>
                    <a:pt x="7080" y="13269"/>
                  </a:lnTo>
                  <a:lnTo>
                    <a:pt x="708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44" name="Google Shape;2244;p35"/>
            <p:cNvSpPr/>
            <p:nvPr/>
          </p:nvSpPr>
          <p:spPr>
            <a:xfrm>
              <a:off x="2301547" y="3166459"/>
              <a:ext cx="150253" cy="29965"/>
            </a:xfrm>
            <a:custGeom>
              <a:avLst/>
              <a:gdLst/>
              <a:ahLst/>
              <a:cxnLst/>
              <a:rect l="l" t="t" r="r" b="b"/>
              <a:pathLst>
                <a:path w="8113" h="1618" extrusionOk="0">
                  <a:moveTo>
                    <a:pt x="0" y="1"/>
                  </a:moveTo>
                  <a:lnTo>
                    <a:pt x="0" y="1617"/>
                  </a:lnTo>
                  <a:lnTo>
                    <a:pt x="8112" y="1617"/>
                  </a:lnTo>
                  <a:lnTo>
                    <a:pt x="811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45" name="Google Shape;2245;p35"/>
            <p:cNvSpPr/>
            <p:nvPr/>
          </p:nvSpPr>
          <p:spPr>
            <a:xfrm>
              <a:off x="2301547" y="3211889"/>
              <a:ext cx="150253" cy="29447"/>
            </a:xfrm>
            <a:custGeom>
              <a:avLst/>
              <a:gdLst/>
              <a:ahLst/>
              <a:cxnLst/>
              <a:rect l="l" t="t" r="r" b="b"/>
              <a:pathLst>
                <a:path w="8113" h="1590" extrusionOk="0">
                  <a:moveTo>
                    <a:pt x="0" y="1"/>
                  </a:moveTo>
                  <a:lnTo>
                    <a:pt x="0" y="1590"/>
                  </a:lnTo>
                  <a:lnTo>
                    <a:pt x="8112" y="1590"/>
                  </a:lnTo>
                  <a:lnTo>
                    <a:pt x="811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46" name="Google Shape;2246;p35"/>
            <p:cNvSpPr/>
            <p:nvPr/>
          </p:nvSpPr>
          <p:spPr>
            <a:xfrm>
              <a:off x="2278300" y="3437402"/>
              <a:ext cx="197238" cy="868312"/>
            </a:xfrm>
            <a:custGeom>
              <a:avLst/>
              <a:gdLst/>
              <a:ahLst/>
              <a:cxnLst/>
              <a:rect l="l" t="t" r="r" b="b"/>
              <a:pathLst>
                <a:path w="10650" h="36127" extrusionOk="0">
                  <a:moveTo>
                    <a:pt x="1032" y="0"/>
                  </a:moveTo>
                  <a:lnTo>
                    <a:pt x="1" y="36127"/>
                  </a:lnTo>
                  <a:lnTo>
                    <a:pt x="10649" y="36127"/>
                  </a:lnTo>
                  <a:lnTo>
                    <a:pt x="961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47" name="Google Shape;2247;p35"/>
            <p:cNvSpPr/>
            <p:nvPr/>
          </p:nvSpPr>
          <p:spPr>
            <a:xfrm>
              <a:off x="2283990" y="3407552"/>
              <a:ext cx="185348" cy="41318"/>
            </a:xfrm>
            <a:custGeom>
              <a:avLst/>
              <a:gdLst/>
              <a:ahLst/>
              <a:cxnLst/>
              <a:rect l="l" t="t" r="r" b="b"/>
              <a:pathLst>
                <a:path w="10008" h="2231" extrusionOk="0">
                  <a:moveTo>
                    <a:pt x="1" y="0"/>
                  </a:moveTo>
                  <a:lnTo>
                    <a:pt x="1" y="2230"/>
                  </a:lnTo>
                  <a:lnTo>
                    <a:pt x="10008" y="2230"/>
                  </a:lnTo>
                  <a:lnTo>
                    <a:pt x="1000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48" name="Google Shape;2248;p35"/>
            <p:cNvSpPr/>
            <p:nvPr/>
          </p:nvSpPr>
          <p:spPr>
            <a:xfrm>
              <a:off x="2576698" y="3181442"/>
              <a:ext cx="131159" cy="245742"/>
            </a:xfrm>
            <a:custGeom>
              <a:avLst/>
              <a:gdLst/>
              <a:ahLst/>
              <a:cxnLst/>
              <a:rect l="l" t="t" r="r" b="b"/>
              <a:pathLst>
                <a:path w="7082" h="13269" extrusionOk="0">
                  <a:moveTo>
                    <a:pt x="1" y="0"/>
                  </a:moveTo>
                  <a:lnTo>
                    <a:pt x="1" y="13269"/>
                  </a:lnTo>
                  <a:lnTo>
                    <a:pt x="7081" y="13269"/>
                  </a:lnTo>
                  <a:lnTo>
                    <a:pt x="708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49" name="Google Shape;2249;p35"/>
            <p:cNvSpPr/>
            <p:nvPr/>
          </p:nvSpPr>
          <p:spPr>
            <a:xfrm>
              <a:off x="2567420" y="3166459"/>
              <a:ext cx="150234" cy="29965"/>
            </a:xfrm>
            <a:custGeom>
              <a:avLst/>
              <a:gdLst/>
              <a:ahLst/>
              <a:cxnLst/>
              <a:rect l="l" t="t" r="r" b="b"/>
              <a:pathLst>
                <a:path w="8112" h="1618" extrusionOk="0">
                  <a:moveTo>
                    <a:pt x="0" y="1"/>
                  </a:moveTo>
                  <a:lnTo>
                    <a:pt x="0" y="1617"/>
                  </a:lnTo>
                  <a:lnTo>
                    <a:pt x="8112" y="1617"/>
                  </a:lnTo>
                  <a:lnTo>
                    <a:pt x="811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50" name="Google Shape;2250;p35"/>
            <p:cNvSpPr/>
            <p:nvPr/>
          </p:nvSpPr>
          <p:spPr>
            <a:xfrm>
              <a:off x="2567420" y="3211889"/>
              <a:ext cx="150234" cy="29447"/>
            </a:xfrm>
            <a:custGeom>
              <a:avLst/>
              <a:gdLst/>
              <a:ahLst/>
              <a:cxnLst/>
              <a:rect l="l" t="t" r="r" b="b"/>
              <a:pathLst>
                <a:path w="8112" h="1590" extrusionOk="0">
                  <a:moveTo>
                    <a:pt x="0" y="1"/>
                  </a:moveTo>
                  <a:lnTo>
                    <a:pt x="0" y="1590"/>
                  </a:lnTo>
                  <a:lnTo>
                    <a:pt x="8112" y="1590"/>
                  </a:lnTo>
                  <a:lnTo>
                    <a:pt x="811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51" name="Google Shape;2251;p35"/>
            <p:cNvSpPr/>
            <p:nvPr/>
          </p:nvSpPr>
          <p:spPr>
            <a:xfrm>
              <a:off x="2544181" y="3437402"/>
              <a:ext cx="197238" cy="868312"/>
            </a:xfrm>
            <a:custGeom>
              <a:avLst/>
              <a:gdLst/>
              <a:ahLst/>
              <a:cxnLst/>
              <a:rect l="l" t="t" r="r" b="b"/>
              <a:pathLst>
                <a:path w="10650" h="36127" extrusionOk="0">
                  <a:moveTo>
                    <a:pt x="1032" y="0"/>
                  </a:moveTo>
                  <a:lnTo>
                    <a:pt x="1" y="36127"/>
                  </a:lnTo>
                  <a:lnTo>
                    <a:pt x="10649" y="36127"/>
                  </a:lnTo>
                  <a:lnTo>
                    <a:pt x="961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52" name="Google Shape;2252;p35"/>
            <p:cNvSpPr/>
            <p:nvPr/>
          </p:nvSpPr>
          <p:spPr>
            <a:xfrm>
              <a:off x="2549863" y="3407552"/>
              <a:ext cx="185348" cy="41318"/>
            </a:xfrm>
            <a:custGeom>
              <a:avLst/>
              <a:gdLst/>
              <a:ahLst/>
              <a:cxnLst/>
              <a:rect l="l" t="t" r="r" b="b"/>
              <a:pathLst>
                <a:path w="10008" h="2231" extrusionOk="0">
                  <a:moveTo>
                    <a:pt x="0" y="0"/>
                  </a:moveTo>
                  <a:lnTo>
                    <a:pt x="0" y="2230"/>
                  </a:lnTo>
                  <a:lnTo>
                    <a:pt x="10008" y="2230"/>
                  </a:lnTo>
                  <a:lnTo>
                    <a:pt x="1000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53" name="Google Shape;2253;p35"/>
            <p:cNvSpPr/>
            <p:nvPr/>
          </p:nvSpPr>
          <p:spPr>
            <a:xfrm>
              <a:off x="1955649" y="3854003"/>
              <a:ext cx="75913" cy="115139"/>
            </a:xfrm>
            <a:custGeom>
              <a:avLst/>
              <a:gdLst/>
              <a:ahLst/>
              <a:cxnLst/>
              <a:rect l="l" t="t" r="r" b="b"/>
              <a:pathLst>
                <a:path w="4099" h="6217" extrusionOk="0">
                  <a:moveTo>
                    <a:pt x="1" y="1"/>
                  </a:moveTo>
                  <a:lnTo>
                    <a:pt x="1" y="6217"/>
                  </a:lnTo>
                  <a:lnTo>
                    <a:pt x="4099" y="6217"/>
                  </a:lnTo>
                  <a:lnTo>
                    <a:pt x="409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54" name="Google Shape;2254;p35"/>
            <p:cNvSpPr/>
            <p:nvPr/>
          </p:nvSpPr>
          <p:spPr>
            <a:xfrm>
              <a:off x="2073362" y="3877246"/>
              <a:ext cx="120824" cy="92415"/>
            </a:xfrm>
            <a:custGeom>
              <a:avLst/>
              <a:gdLst/>
              <a:ahLst/>
              <a:cxnLst/>
              <a:rect l="l" t="t" r="r" b="b"/>
              <a:pathLst>
                <a:path w="6524" h="4990" extrusionOk="0">
                  <a:moveTo>
                    <a:pt x="0" y="0"/>
                  </a:moveTo>
                  <a:lnTo>
                    <a:pt x="0" y="4990"/>
                  </a:lnTo>
                  <a:lnTo>
                    <a:pt x="6523" y="4990"/>
                  </a:lnTo>
                  <a:lnTo>
                    <a:pt x="65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55" name="Google Shape;2255;p35"/>
            <p:cNvSpPr/>
            <p:nvPr/>
          </p:nvSpPr>
          <p:spPr>
            <a:xfrm>
              <a:off x="2254043" y="3900470"/>
              <a:ext cx="355214" cy="69191"/>
            </a:xfrm>
            <a:custGeom>
              <a:avLst/>
              <a:gdLst/>
              <a:ahLst/>
              <a:cxnLst/>
              <a:rect l="l" t="t" r="r" b="b"/>
              <a:pathLst>
                <a:path w="19180" h="3736" extrusionOk="0">
                  <a:moveTo>
                    <a:pt x="1" y="1"/>
                  </a:moveTo>
                  <a:lnTo>
                    <a:pt x="1" y="3736"/>
                  </a:lnTo>
                  <a:lnTo>
                    <a:pt x="19179" y="3736"/>
                  </a:lnTo>
                  <a:lnTo>
                    <a:pt x="1917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56" name="Google Shape;2256;p35"/>
            <p:cNvSpPr/>
            <p:nvPr/>
          </p:nvSpPr>
          <p:spPr>
            <a:xfrm>
              <a:off x="1861178" y="3936084"/>
              <a:ext cx="988135" cy="369659"/>
            </a:xfrm>
            <a:custGeom>
              <a:avLst/>
              <a:gdLst/>
              <a:ahLst/>
              <a:cxnLst/>
              <a:rect l="l" t="t" r="r" b="b"/>
              <a:pathLst>
                <a:path w="53355" h="19960" extrusionOk="0">
                  <a:moveTo>
                    <a:pt x="1" y="1"/>
                  </a:moveTo>
                  <a:lnTo>
                    <a:pt x="1" y="19960"/>
                  </a:lnTo>
                  <a:lnTo>
                    <a:pt x="53354" y="19960"/>
                  </a:lnTo>
                  <a:lnTo>
                    <a:pt x="5335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57" name="Google Shape;2257;p35"/>
            <p:cNvSpPr/>
            <p:nvPr/>
          </p:nvSpPr>
          <p:spPr>
            <a:xfrm>
              <a:off x="1947389" y="3985643"/>
              <a:ext cx="816732" cy="62486"/>
            </a:xfrm>
            <a:custGeom>
              <a:avLst/>
              <a:gdLst/>
              <a:ahLst/>
              <a:cxnLst/>
              <a:rect l="l" t="t" r="r" b="b"/>
              <a:pathLst>
                <a:path w="44100" h="3374" extrusionOk="0">
                  <a:moveTo>
                    <a:pt x="1" y="1"/>
                  </a:moveTo>
                  <a:lnTo>
                    <a:pt x="1" y="3374"/>
                  </a:lnTo>
                  <a:lnTo>
                    <a:pt x="44100" y="3374"/>
                  </a:lnTo>
                  <a:lnTo>
                    <a:pt x="4410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58" name="Google Shape;2258;p35"/>
            <p:cNvSpPr/>
            <p:nvPr/>
          </p:nvSpPr>
          <p:spPr>
            <a:xfrm>
              <a:off x="1947389" y="4094059"/>
              <a:ext cx="816732" cy="62486"/>
            </a:xfrm>
            <a:custGeom>
              <a:avLst/>
              <a:gdLst/>
              <a:ahLst/>
              <a:cxnLst/>
              <a:rect l="l" t="t" r="r" b="b"/>
              <a:pathLst>
                <a:path w="44100" h="3374" extrusionOk="0">
                  <a:moveTo>
                    <a:pt x="1" y="1"/>
                  </a:moveTo>
                  <a:lnTo>
                    <a:pt x="1" y="3374"/>
                  </a:lnTo>
                  <a:lnTo>
                    <a:pt x="44100" y="3374"/>
                  </a:lnTo>
                  <a:lnTo>
                    <a:pt x="4410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59" name="Google Shape;2259;p35"/>
            <p:cNvSpPr/>
            <p:nvPr/>
          </p:nvSpPr>
          <p:spPr>
            <a:xfrm>
              <a:off x="1947389" y="4202475"/>
              <a:ext cx="816732" cy="62486"/>
            </a:xfrm>
            <a:custGeom>
              <a:avLst/>
              <a:gdLst/>
              <a:ahLst/>
              <a:cxnLst/>
              <a:rect l="l" t="t" r="r" b="b"/>
              <a:pathLst>
                <a:path w="44100" h="3374" extrusionOk="0">
                  <a:moveTo>
                    <a:pt x="1" y="1"/>
                  </a:moveTo>
                  <a:lnTo>
                    <a:pt x="1" y="3373"/>
                  </a:lnTo>
                  <a:lnTo>
                    <a:pt x="44100" y="3373"/>
                  </a:lnTo>
                  <a:lnTo>
                    <a:pt x="4410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60" name="Google Shape;2260;p35"/>
            <p:cNvSpPr/>
            <p:nvPr/>
          </p:nvSpPr>
          <p:spPr>
            <a:xfrm>
              <a:off x="2245050" y="2916213"/>
              <a:ext cx="262725" cy="262725"/>
            </a:xfrm>
            <a:custGeom>
              <a:avLst/>
              <a:gdLst/>
              <a:ahLst/>
              <a:cxnLst/>
              <a:rect l="l" t="t" r="r" b="b"/>
              <a:pathLst>
                <a:path w="10509" h="10509" extrusionOk="0">
                  <a:moveTo>
                    <a:pt x="5271" y="1"/>
                  </a:moveTo>
                  <a:cubicBezTo>
                    <a:pt x="2369" y="1"/>
                    <a:pt x="1" y="2336"/>
                    <a:pt x="1" y="5238"/>
                  </a:cubicBezTo>
                  <a:cubicBezTo>
                    <a:pt x="1" y="8173"/>
                    <a:pt x="2336" y="10508"/>
                    <a:pt x="5271" y="10508"/>
                  </a:cubicBezTo>
                  <a:cubicBezTo>
                    <a:pt x="8173" y="10508"/>
                    <a:pt x="10508" y="8173"/>
                    <a:pt x="10508" y="5238"/>
                  </a:cubicBezTo>
                  <a:cubicBezTo>
                    <a:pt x="10508" y="2369"/>
                    <a:pt x="8173" y="1"/>
                    <a:pt x="5271" y="1"/>
                  </a:cubicBezTo>
                  <a:close/>
                </a:path>
              </a:pathLst>
            </a:custGeom>
            <a:solidFill>
              <a:srgbClr val="70643D">
                <a:alpha val="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61" name="Google Shape;2261;p35"/>
            <p:cNvSpPr/>
            <p:nvPr/>
          </p:nvSpPr>
          <p:spPr>
            <a:xfrm>
              <a:off x="2133350" y="2953975"/>
              <a:ext cx="204350" cy="204350"/>
            </a:xfrm>
            <a:custGeom>
              <a:avLst/>
              <a:gdLst/>
              <a:ahLst/>
              <a:cxnLst/>
              <a:rect l="l" t="t" r="r" b="b"/>
              <a:pathLst>
                <a:path w="8174" h="8174" extrusionOk="0">
                  <a:moveTo>
                    <a:pt x="4070" y="1"/>
                  </a:moveTo>
                  <a:cubicBezTo>
                    <a:pt x="1835" y="1"/>
                    <a:pt x="1" y="1836"/>
                    <a:pt x="1" y="4070"/>
                  </a:cubicBezTo>
                  <a:cubicBezTo>
                    <a:pt x="1" y="6339"/>
                    <a:pt x="1835" y="8173"/>
                    <a:pt x="4070" y="8173"/>
                  </a:cubicBezTo>
                  <a:cubicBezTo>
                    <a:pt x="6338" y="8173"/>
                    <a:pt x="8173" y="6339"/>
                    <a:pt x="8173" y="4070"/>
                  </a:cubicBezTo>
                  <a:cubicBezTo>
                    <a:pt x="8173" y="1836"/>
                    <a:pt x="6338" y="1"/>
                    <a:pt x="4070" y="1"/>
                  </a:cubicBezTo>
                  <a:close/>
                </a:path>
              </a:pathLst>
            </a:custGeom>
            <a:solidFill>
              <a:srgbClr val="70643D">
                <a:alpha val="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62" name="Google Shape;2262;p35"/>
            <p:cNvSpPr/>
            <p:nvPr/>
          </p:nvSpPr>
          <p:spPr>
            <a:xfrm>
              <a:off x="2111600" y="2762975"/>
              <a:ext cx="133450" cy="133450"/>
            </a:xfrm>
            <a:custGeom>
              <a:avLst/>
              <a:gdLst/>
              <a:ahLst/>
              <a:cxnLst/>
              <a:rect l="l" t="t" r="r" b="b"/>
              <a:pathLst>
                <a:path w="5338" h="5338" extrusionOk="0">
                  <a:moveTo>
                    <a:pt x="2669" y="1"/>
                  </a:moveTo>
                  <a:cubicBezTo>
                    <a:pt x="1235" y="1"/>
                    <a:pt x="1" y="1235"/>
                    <a:pt x="1" y="2669"/>
                  </a:cubicBezTo>
                  <a:cubicBezTo>
                    <a:pt x="1" y="4137"/>
                    <a:pt x="1235" y="5338"/>
                    <a:pt x="2669" y="5338"/>
                  </a:cubicBezTo>
                  <a:cubicBezTo>
                    <a:pt x="4137" y="5338"/>
                    <a:pt x="5338" y="4137"/>
                    <a:pt x="5338" y="2669"/>
                  </a:cubicBezTo>
                  <a:cubicBezTo>
                    <a:pt x="5338" y="1235"/>
                    <a:pt x="4137" y="67"/>
                    <a:pt x="2669" y="1"/>
                  </a:cubicBezTo>
                  <a:close/>
                </a:path>
              </a:pathLst>
            </a:custGeom>
            <a:solidFill>
              <a:srgbClr val="70643D">
                <a:alpha val="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63" name="Google Shape;2263;p35"/>
            <p:cNvSpPr/>
            <p:nvPr/>
          </p:nvSpPr>
          <p:spPr>
            <a:xfrm>
              <a:off x="2157150" y="2811475"/>
              <a:ext cx="204350" cy="204350"/>
            </a:xfrm>
            <a:custGeom>
              <a:avLst/>
              <a:gdLst/>
              <a:ahLst/>
              <a:cxnLst/>
              <a:rect l="l" t="t" r="r" b="b"/>
              <a:pathLst>
                <a:path w="8174" h="8174" extrusionOk="0">
                  <a:moveTo>
                    <a:pt x="4070" y="1"/>
                  </a:moveTo>
                  <a:cubicBezTo>
                    <a:pt x="1835" y="1"/>
                    <a:pt x="1" y="1836"/>
                    <a:pt x="1" y="4070"/>
                  </a:cubicBezTo>
                  <a:cubicBezTo>
                    <a:pt x="1" y="6339"/>
                    <a:pt x="1835" y="8173"/>
                    <a:pt x="4070" y="8173"/>
                  </a:cubicBezTo>
                  <a:cubicBezTo>
                    <a:pt x="6338" y="8173"/>
                    <a:pt x="8173" y="6339"/>
                    <a:pt x="8173" y="4070"/>
                  </a:cubicBezTo>
                  <a:cubicBezTo>
                    <a:pt x="8173" y="1836"/>
                    <a:pt x="6338" y="1"/>
                    <a:pt x="4070" y="1"/>
                  </a:cubicBezTo>
                  <a:close/>
                </a:path>
              </a:pathLst>
            </a:custGeom>
            <a:solidFill>
              <a:srgbClr val="70643D">
                <a:alpha val="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64" name="Google Shape;2264;p35"/>
            <p:cNvSpPr/>
            <p:nvPr/>
          </p:nvSpPr>
          <p:spPr>
            <a:xfrm>
              <a:off x="2023075" y="2834788"/>
              <a:ext cx="204350" cy="204350"/>
            </a:xfrm>
            <a:custGeom>
              <a:avLst/>
              <a:gdLst/>
              <a:ahLst/>
              <a:cxnLst/>
              <a:rect l="l" t="t" r="r" b="b"/>
              <a:pathLst>
                <a:path w="8174" h="8174" extrusionOk="0">
                  <a:moveTo>
                    <a:pt x="4070" y="1"/>
                  </a:moveTo>
                  <a:cubicBezTo>
                    <a:pt x="1835" y="1"/>
                    <a:pt x="1" y="1836"/>
                    <a:pt x="1" y="4070"/>
                  </a:cubicBezTo>
                  <a:cubicBezTo>
                    <a:pt x="1" y="6339"/>
                    <a:pt x="1835" y="8173"/>
                    <a:pt x="4070" y="8173"/>
                  </a:cubicBezTo>
                  <a:cubicBezTo>
                    <a:pt x="6338" y="8173"/>
                    <a:pt x="8173" y="6339"/>
                    <a:pt x="8173" y="4070"/>
                  </a:cubicBezTo>
                  <a:cubicBezTo>
                    <a:pt x="8173" y="1836"/>
                    <a:pt x="6338" y="1"/>
                    <a:pt x="4070" y="1"/>
                  </a:cubicBezTo>
                  <a:close/>
                </a:path>
              </a:pathLst>
            </a:custGeom>
            <a:solidFill>
              <a:srgbClr val="70643D">
                <a:alpha val="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65" name="Google Shape;2265;p35"/>
            <p:cNvSpPr/>
            <p:nvPr/>
          </p:nvSpPr>
          <p:spPr>
            <a:xfrm>
              <a:off x="1955650" y="2762975"/>
              <a:ext cx="204350" cy="204350"/>
            </a:xfrm>
            <a:custGeom>
              <a:avLst/>
              <a:gdLst/>
              <a:ahLst/>
              <a:cxnLst/>
              <a:rect l="l" t="t" r="r" b="b"/>
              <a:pathLst>
                <a:path w="8174" h="8174" extrusionOk="0">
                  <a:moveTo>
                    <a:pt x="4070" y="1"/>
                  </a:moveTo>
                  <a:cubicBezTo>
                    <a:pt x="1835" y="1"/>
                    <a:pt x="1" y="1836"/>
                    <a:pt x="1" y="4070"/>
                  </a:cubicBezTo>
                  <a:cubicBezTo>
                    <a:pt x="1" y="6339"/>
                    <a:pt x="1835" y="8173"/>
                    <a:pt x="4070" y="8173"/>
                  </a:cubicBezTo>
                  <a:cubicBezTo>
                    <a:pt x="6338" y="8173"/>
                    <a:pt x="8173" y="6339"/>
                    <a:pt x="8173" y="4070"/>
                  </a:cubicBezTo>
                  <a:cubicBezTo>
                    <a:pt x="8173" y="1836"/>
                    <a:pt x="6338" y="1"/>
                    <a:pt x="4070" y="1"/>
                  </a:cubicBezTo>
                  <a:close/>
                </a:path>
              </a:pathLst>
            </a:custGeom>
            <a:solidFill>
              <a:srgbClr val="70643D">
                <a:alpha val="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66" name="Google Shape;2266;p35"/>
            <p:cNvSpPr/>
            <p:nvPr/>
          </p:nvSpPr>
          <p:spPr>
            <a:xfrm>
              <a:off x="2507388" y="2908488"/>
              <a:ext cx="262725" cy="262725"/>
            </a:xfrm>
            <a:custGeom>
              <a:avLst/>
              <a:gdLst/>
              <a:ahLst/>
              <a:cxnLst/>
              <a:rect l="l" t="t" r="r" b="b"/>
              <a:pathLst>
                <a:path w="10509" h="10509" extrusionOk="0">
                  <a:moveTo>
                    <a:pt x="5271" y="1"/>
                  </a:moveTo>
                  <a:cubicBezTo>
                    <a:pt x="2369" y="1"/>
                    <a:pt x="1" y="2336"/>
                    <a:pt x="1" y="5238"/>
                  </a:cubicBezTo>
                  <a:cubicBezTo>
                    <a:pt x="1" y="8173"/>
                    <a:pt x="2336" y="10508"/>
                    <a:pt x="5271" y="10508"/>
                  </a:cubicBezTo>
                  <a:cubicBezTo>
                    <a:pt x="8173" y="10508"/>
                    <a:pt x="10508" y="8173"/>
                    <a:pt x="10508" y="5238"/>
                  </a:cubicBezTo>
                  <a:cubicBezTo>
                    <a:pt x="10508" y="2369"/>
                    <a:pt x="8173" y="1"/>
                    <a:pt x="5271" y="1"/>
                  </a:cubicBezTo>
                  <a:close/>
                </a:path>
              </a:pathLst>
            </a:custGeom>
            <a:solidFill>
              <a:srgbClr val="70643D">
                <a:alpha val="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67" name="Google Shape;2267;p35"/>
            <p:cNvSpPr/>
            <p:nvPr/>
          </p:nvSpPr>
          <p:spPr>
            <a:xfrm>
              <a:off x="2395688" y="2946250"/>
              <a:ext cx="204350" cy="204350"/>
            </a:xfrm>
            <a:custGeom>
              <a:avLst/>
              <a:gdLst/>
              <a:ahLst/>
              <a:cxnLst/>
              <a:rect l="l" t="t" r="r" b="b"/>
              <a:pathLst>
                <a:path w="8174" h="8174" extrusionOk="0">
                  <a:moveTo>
                    <a:pt x="4070" y="1"/>
                  </a:moveTo>
                  <a:cubicBezTo>
                    <a:pt x="1835" y="1"/>
                    <a:pt x="1" y="1836"/>
                    <a:pt x="1" y="4070"/>
                  </a:cubicBezTo>
                  <a:cubicBezTo>
                    <a:pt x="1" y="6339"/>
                    <a:pt x="1835" y="8173"/>
                    <a:pt x="4070" y="8173"/>
                  </a:cubicBezTo>
                  <a:cubicBezTo>
                    <a:pt x="6338" y="8173"/>
                    <a:pt x="8173" y="6339"/>
                    <a:pt x="8173" y="4070"/>
                  </a:cubicBezTo>
                  <a:cubicBezTo>
                    <a:pt x="8173" y="1836"/>
                    <a:pt x="6338" y="1"/>
                    <a:pt x="4070" y="1"/>
                  </a:cubicBezTo>
                  <a:close/>
                </a:path>
              </a:pathLst>
            </a:custGeom>
            <a:solidFill>
              <a:srgbClr val="70643D">
                <a:alpha val="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68" name="Google Shape;2268;p35"/>
            <p:cNvSpPr/>
            <p:nvPr/>
          </p:nvSpPr>
          <p:spPr>
            <a:xfrm>
              <a:off x="2373938" y="2755250"/>
              <a:ext cx="133450" cy="133450"/>
            </a:xfrm>
            <a:custGeom>
              <a:avLst/>
              <a:gdLst/>
              <a:ahLst/>
              <a:cxnLst/>
              <a:rect l="l" t="t" r="r" b="b"/>
              <a:pathLst>
                <a:path w="5338" h="5338" extrusionOk="0">
                  <a:moveTo>
                    <a:pt x="2669" y="1"/>
                  </a:moveTo>
                  <a:cubicBezTo>
                    <a:pt x="1235" y="1"/>
                    <a:pt x="1" y="1235"/>
                    <a:pt x="1" y="2669"/>
                  </a:cubicBezTo>
                  <a:cubicBezTo>
                    <a:pt x="1" y="4137"/>
                    <a:pt x="1235" y="5338"/>
                    <a:pt x="2669" y="5338"/>
                  </a:cubicBezTo>
                  <a:cubicBezTo>
                    <a:pt x="4137" y="5338"/>
                    <a:pt x="5338" y="4137"/>
                    <a:pt x="5338" y="2669"/>
                  </a:cubicBezTo>
                  <a:cubicBezTo>
                    <a:pt x="5338" y="1235"/>
                    <a:pt x="4137" y="67"/>
                    <a:pt x="2669" y="1"/>
                  </a:cubicBezTo>
                  <a:close/>
                </a:path>
              </a:pathLst>
            </a:custGeom>
            <a:solidFill>
              <a:srgbClr val="70643D">
                <a:alpha val="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69" name="Google Shape;2269;p35"/>
            <p:cNvSpPr/>
            <p:nvPr/>
          </p:nvSpPr>
          <p:spPr>
            <a:xfrm>
              <a:off x="2419488" y="2803750"/>
              <a:ext cx="204350" cy="204350"/>
            </a:xfrm>
            <a:custGeom>
              <a:avLst/>
              <a:gdLst/>
              <a:ahLst/>
              <a:cxnLst/>
              <a:rect l="l" t="t" r="r" b="b"/>
              <a:pathLst>
                <a:path w="8174" h="8174" extrusionOk="0">
                  <a:moveTo>
                    <a:pt x="4070" y="1"/>
                  </a:moveTo>
                  <a:cubicBezTo>
                    <a:pt x="1835" y="1"/>
                    <a:pt x="1" y="1836"/>
                    <a:pt x="1" y="4070"/>
                  </a:cubicBezTo>
                  <a:cubicBezTo>
                    <a:pt x="1" y="6339"/>
                    <a:pt x="1835" y="8173"/>
                    <a:pt x="4070" y="8173"/>
                  </a:cubicBezTo>
                  <a:cubicBezTo>
                    <a:pt x="6338" y="8173"/>
                    <a:pt x="8173" y="6339"/>
                    <a:pt x="8173" y="4070"/>
                  </a:cubicBezTo>
                  <a:cubicBezTo>
                    <a:pt x="8173" y="1836"/>
                    <a:pt x="6338" y="1"/>
                    <a:pt x="4070" y="1"/>
                  </a:cubicBezTo>
                  <a:close/>
                </a:path>
              </a:pathLst>
            </a:custGeom>
            <a:solidFill>
              <a:srgbClr val="70643D">
                <a:alpha val="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70" name="Google Shape;2270;p35"/>
            <p:cNvSpPr/>
            <p:nvPr/>
          </p:nvSpPr>
          <p:spPr>
            <a:xfrm>
              <a:off x="2285413" y="2827063"/>
              <a:ext cx="204350" cy="204350"/>
            </a:xfrm>
            <a:custGeom>
              <a:avLst/>
              <a:gdLst/>
              <a:ahLst/>
              <a:cxnLst/>
              <a:rect l="l" t="t" r="r" b="b"/>
              <a:pathLst>
                <a:path w="8174" h="8174" extrusionOk="0">
                  <a:moveTo>
                    <a:pt x="4070" y="1"/>
                  </a:moveTo>
                  <a:cubicBezTo>
                    <a:pt x="1835" y="1"/>
                    <a:pt x="1" y="1836"/>
                    <a:pt x="1" y="4070"/>
                  </a:cubicBezTo>
                  <a:cubicBezTo>
                    <a:pt x="1" y="6339"/>
                    <a:pt x="1835" y="8173"/>
                    <a:pt x="4070" y="8173"/>
                  </a:cubicBezTo>
                  <a:cubicBezTo>
                    <a:pt x="6338" y="8173"/>
                    <a:pt x="8173" y="6339"/>
                    <a:pt x="8173" y="4070"/>
                  </a:cubicBezTo>
                  <a:cubicBezTo>
                    <a:pt x="8173" y="1836"/>
                    <a:pt x="6338" y="1"/>
                    <a:pt x="4070" y="1"/>
                  </a:cubicBezTo>
                  <a:close/>
                </a:path>
              </a:pathLst>
            </a:custGeom>
            <a:solidFill>
              <a:srgbClr val="70643D">
                <a:alpha val="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71" name="Google Shape;2271;p35"/>
            <p:cNvSpPr/>
            <p:nvPr/>
          </p:nvSpPr>
          <p:spPr>
            <a:xfrm>
              <a:off x="2217988" y="2755250"/>
              <a:ext cx="204350" cy="204350"/>
            </a:xfrm>
            <a:custGeom>
              <a:avLst/>
              <a:gdLst/>
              <a:ahLst/>
              <a:cxnLst/>
              <a:rect l="l" t="t" r="r" b="b"/>
              <a:pathLst>
                <a:path w="8174" h="8174" extrusionOk="0">
                  <a:moveTo>
                    <a:pt x="4070" y="1"/>
                  </a:moveTo>
                  <a:cubicBezTo>
                    <a:pt x="1835" y="1"/>
                    <a:pt x="1" y="1836"/>
                    <a:pt x="1" y="4070"/>
                  </a:cubicBezTo>
                  <a:cubicBezTo>
                    <a:pt x="1" y="6339"/>
                    <a:pt x="1835" y="8173"/>
                    <a:pt x="4070" y="8173"/>
                  </a:cubicBezTo>
                  <a:cubicBezTo>
                    <a:pt x="6338" y="8173"/>
                    <a:pt x="8173" y="6339"/>
                    <a:pt x="8173" y="4070"/>
                  </a:cubicBezTo>
                  <a:cubicBezTo>
                    <a:pt x="8173" y="1836"/>
                    <a:pt x="6338" y="1"/>
                    <a:pt x="4070" y="1"/>
                  </a:cubicBezTo>
                  <a:close/>
                </a:path>
              </a:pathLst>
            </a:custGeom>
            <a:solidFill>
              <a:srgbClr val="70643D">
                <a:alpha val="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Geothermal Energy Pros &amp; Cons Lesson for Middle School by Slidesgo">
  <a:themeElements>
    <a:clrScheme name="Simple Light">
      <a:dk1>
        <a:srgbClr val="4B4320"/>
      </a:dk1>
      <a:lt1>
        <a:srgbClr val="F2F8F8"/>
      </a:lt1>
      <a:dk2>
        <a:srgbClr val="70643D"/>
      </a:dk2>
      <a:lt2>
        <a:srgbClr val="C19C4C"/>
      </a:lt2>
      <a:accent1>
        <a:srgbClr val="DD9A2F"/>
      </a:accent1>
      <a:accent2>
        <a:srgbClr val="EDB735"/>
      </a:accent2>
      <a:accent3>
        <a:srgbClr val="B75336"/>
      </a:accent3>
      <a:accent4>
        <a:srgbClr val="FFFFFF"/>
      </a:accent4>
      <a:accent5>
        <a:srgbClr val="FFFFFF"/>
      </a:accent5>
      <a:accent6>
        <a:srgbClr val="FFFFFF"/>
      </a:accent6>
      <a:hlink>
        <a:srgbClr val="4B432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156</TotalTime>
  <Words>1070</Words>
  <Application>Microsoft Office PowerPoint</Application>
  <PresentationFormat>On-screen Show (16:9)</PresentationFormat>
  <Paragraphs>132</Paragraphs>
  <Slides>29</Slides>
  <Notes>16</Notes>
  <HiddenSlides>0</HiddenSlides>
  <MMClips>8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29</vt:i4>
      </vt:variant>
    </vt:vector>
  </HeadingPairs>
  <TitlesOfParts>
    <vt:vector size="44" baseType="lpstr">
      <vt:lpstr>Dosis</vt:lpstr>
      <vt:lpstr>Yanone Kaffeesatz</vt:lpstr>
      <vt:lpstr>Times New Roman</vt:lpstr>
      <vt:lpstr>Londrina Solid</vt:lpstr>
      <vt:lpstr>Caveat</vt:lpstr>
      <vt:lpstr>Tahoma</vt:lpstr>
      <vt:lpstr>Josefin Slab</vt:lpstr>
      <vt:lpstr>Calibri</vt:lpstr>
      <vt:lpstr>Francois One</vt:lpstr>
      <vt:lpstr>Anaheim</vt:lpstr>
      <vt:lpstr>Amiko</vt:lpstr>
      <vt:lpstr>Calibri Light</vt:lpstr>
      <vt:lpstr>Arial</vt:lpstr>
      <vt:lpstr>Geothermal Energy Pros &amp; Cons Lesson for Middle School by Slidesgo</vt:lpstr>
      <vt:lpstr>Office Theme</vt:lpstr>
      <vt:lpstr>LUCKY WHEEL</vt:lpstr>
      <vt:lpstr>PowerPoint Presentation</vt:lpstr>
      <vt:lpstr>What type of energy is it?</vt:lpstr>
      <vt:lpstr>What type of energy is it?</vt:lpstr>
      <vt:lpstr>What type of energy is it?</vt:lpstr>
      <vt:lpstr>What type of energy is it?</vt:lpstr>
      <vt:lpstr>What type of energy is it?</vt:lpstr>
      <vt:lpstr>What is it?</vt:lpstr>
      <vt:lpstr>UNIT 10: ENERGY SOURCES</vt:lpstr>
      <vt:lpstr>OBJECTIVES </vt:lpstr>
      <vt:lpstr>1</vt:lpstr>
      <vt:lpstr>Ex 1. Work in pairs. Discuss</vt:lpstr>
      <vt:lpstr>Ex 2. Mr Lam is discussing with his students about how to save energy at home. Listen and circle the phrases you hear. </vt:lpstr>
      <vt:lpstr>Ex 3. Listen again and tick T (True) or F (False) for each sentence.</vt:lpstr>
      <vt:lpstr>Let’s check!</vt:lpstr>
      <vt:lpstr>PowerPoint Presentation</vt:lpstr>
      <vt:lpstr>PowerPoint Presentation</vt:lpstr>
      <vt:lpstr>Ex 3. Listen again and tick T (True) or F (False) for each sentence.</vt:lpstr>
      <vt:lpstr>Ex 3. Listen again and tick T (True) or F (False) for each sentence.</vt:lpstr>
      <vt:lpstr>Ex 3. Listen again and tick T (True) or F (False) for each sentence.</vt:lpstr>
      <vt:lpstr>What is the most effective way to save energy? </vt:lpstr>
      <vt:lpstr>2</vt:lpstr>
      <vt:lpstr>Ex 4. Work in pairs. Read some ways to save energy at home.  Choose three ways and write them in your notebook.</vt:lpstr>
      <vt:lpstr>Ex 5. Write a paragraph of about 70 words about how you save energy at home.</vt:lpstr>
      <vt:lpstr>5 minutes</vt:lpstr>
      <vt:lpstr>SWAP &amp; CHECK!</vt:lpstr>
      <vt:lpstr>RECAP</vt:lpstr>
      <vt:lpstr>HOMEWORK</vt:lpstr>
      <vt:lpstr>Thanks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10: ENERGY SOURCES</dc:title>
  <cp:lastModifiedBy>Dung Thuy</cp:lastModifiedBy>
  <cp:revision>6</cp:revision>
  <dcterms:modified xsi:type="dcterms:W3CDTF">2023-03-05T17:29:23Z</dcterms:modified>
</cp:coreProperties>
</file>